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sldIdLst>
    <p:sldId id="275" r:id="rId2"/>
    <p:sldId id="569" r:id="rId3"/>
    <p:sldId id="290" r:id="rId4"/>
    <p:sldId id="318" r:id="rId5"/>
    <p:sldId id="403" r:id="rId6"/>
    <p:sldId id="402" r:id="rId7"/>
    <p:sldId id="293" r:id="rId8"/>
    <p:sldId id="580" r:id="rId9"/>
    <p:sldId id="587" r:id="rId10"/>
    <p:sldId id="588" r:id="rId11"/>
    <p:sldId id="320" r:id="rId12"/>
    <p:sldId id="321" r:id="rId13"/>
    <p:sldId id="322" r:id="rId14"/>
    <p:sldId id="301" r:id="rId15"/>
    <p:sldId id="409" r:id="rId16"/>
    <p:sldId id="410" r:id="rId17"/>
    <p:sldId id="570" r:id="rId18"/>
    <p:sldId id="571" r:id="rId19"/>
    <p:sldId id="572" r:id="rId20"/>
    <p:sldId id="573" r:id="rId21"/>
    <p:sldId id="300" r:id="rId22"/>
    <p:sldId id="574" r:id="rId23"/>
    <p:sldId id="575" r:id="rId24"/>
    <p:sldId id="576" r:id="rId25"/>
    <p:sldId id="577" r:id="rId26"/>
    <p:sldId id="302" r:id="rId27"/>
    <p:sldId id="281" r:id="rId28"/>
    <p:sldId id="303" r:id="rId29"/>
    <p:sldId id="315" r:id="rId30"/>
    <p:sldId id="305" r:id="rId31"/>
    <p:sldId id="583" r:id="rId32"/>
    <p:sldId id="584" r:id="rId33"/>
    <p:sldId id="286" r:id="rId34"/>
    <p:sldId id="292" r:id="rId35"/>
    <p:sldId id="306" r:id="rId36"/>
    <p:sldId id="581" r:id="rId37"/>
    <p:sldId id="582" r:id="rId38"/>
    <p:sldId id="578" r:id="rId39"/>
    <p:sldId id="585" r:id="rId40"/>
    <p:sldId id="307" r:id="rId41"/>
    <p:sldId id="312" r:id="rId42"/>
    <p:sldId id="313" r:id="rId43"/>
    <p:sldId id="314" r:id="rId44"/>
    <p:sldId id="316" r:id="rId45"/>
    <p:sldId id="308" r:id="rId46"/>
    <p:sldId id="310" r:id="rId47"/>
    <p:sldId id="586" r:id="rId48"/>
    <p:sldId id="317" r:id="rId49"/>
    <p:sldId id="579" r:id="rId50"/>
    <p:sldId id="291" r:id="rId51"/>
    <p:sldId id="299" r:id="rId52"/>
    <p:sldId id="404" r:id="rId53"/>
    <p:sldId id="405" r:id="rId54"/>
    <p:sldId id="407" r:id="rId55"/>
    <p:sldId id="277" r:id="rId56"/>
    <p:sldId id="408" r:id="rId57"/>
    <p:sldId id="311" r:id="rId58"/>
    <p:sldId id="282" r:id="rId59"/>
    <p:sldId id="415" r:id="rId60"/>
    <p:sldId id="298" r:id="rId61"/>
  </p:sldIdLst>
  <p:sldSz cx="12192000" cy="6858000"/>
  <p:notesSz cx="6724650" cy="9774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ja Ivandic" initials="SI" lastIdx="1" clrIdx="0">
    <p:extLst>
      <p:ext uri="{19B8F6BF-5375-455C-9EA6-DF929625EA0E}">
        <p15:presenceInfo xmlns:p15="http://schemas.microsoft.com/office/powerpoint/2012/main" userId="fff6cd23b20dfd5d" providerId="Windows Live"/>
      </p:ext>
    </p:extLst>
  </p:cmAuthor>
  <p:cmAuthor id="2" name="Orla Casey" initials="OC" lastIdx="9" clrIdx="1">
    <p:extLst>
      <p:ext uri="{19B8F6BF-5375-455C-9EA6-DF929625EA0E}">
        <p15:presenceInfo xmlns:p15="http://schemas.microsoft.com/office/powerpoint/2012/main" userId="S::orla@momentumconsulting.ie::ee9f56f0-43a2-47ae-a5b8-d4a7d2f5cec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2E90"/>
    <a:srgbClr val="A6377D"/>
    <a:srgbClr val="76C6D2"/>
    <a:srgbClr val="F6BC67"/>
    <a:srgbClr val="F3A839"/>
    <a:srgbClr val="797979"/>
    <a:srgbClr val="1198D1"/>
    <a:srgbClr val="404040"/>
    <a:srgbClr val="4D2B65"/>
    <a:srgbClr val="5E5E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87" autoAdjust="0"/>
    <p:restoredTop sz="0" autoAdjust="0"/>
  </p:normalViewPr>
  <p:slideViewPr>
    <p:cSldViewPr snapToGrid="0" snapToObjects="1">
      <p:cViewPr varScale="1">
        <p:scale>
          <a:sx n="128" d="100"/>
          <a:sy n="128" d="100"/>
        </p:scale>
        <p:origin x="216" y="26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F789B0-DE9E-4C62-B7F1-FBA2B84C279B}"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GB"/>
        </a:p>
      </dgm:t>
    </dgm:pt>
    <dgm:pt modelId="{267E7024-9BEB-4ECA-B0D6-441D55022186}">
      <dgm:prSet phldrT="[Text]"/>
      <dgm:spPr/>
      <dgm:t>
        <a:bodyPr/>
        <a:lstStyle/>
        <a:p>
          <a:pPr marL="0">
            <a:buNone/>
          </a:pPr>
          <a:r>
            <a:rPr lang="en-GB" dirty="0"/>
            <a:t>INLEIDING TOT BEMIDDELING</a:t>
          </a:r>
        </a:p>
        <a:p>
          <a:pPr marL="0">
            <a:buNone/>
          </a:pPr>
          <a:endParaRPr lang="en-GB" dirty="0"/>
        </a:p>
      </dgm:t>
    </dgm:pt>
    <dgm:pt modelId="{4F9BAEC0-9BFD-4BA6-B422-F072114033A6}" type="parTrans" cxnId="{89E09A83-D437-4C8F-B208-1C82414B8200}">
      <dgm:prSet/>
      <dgm:spPr/>
      <dgm:t>
        <a:bodyPr/>
        <a:lstStyle/>
        <a:p>
          <a:endParaRPr lang="en-GB"/>
        </a:p>
      </dgm:t>
    </dgm:pt>
    <dgm:pt modelId="{04E32AC9-4D73-4CDA-BBDA-DE2ECFF6F0E0}" type="sibTrans" cxnId="{89E09A83-D437-4C8F-B208-1C82414B8200}">
      <dgm:prSet/>
      <dgm:spPr/>
      <dgm:t>
        <a:bodyPr/>
        <a:lstStyle/>
        <a:p>
          <a:endParaRPr lang="en-GB"/>
        </a:p>
      </dgm:t>
    </dgm:pt>
    <dgm:pt modelId="{403CEF36-27DC-477F-AB53-A2D382A6F4B4}">
      <dgm:prSet phldrT="[Text]"/>
      <dgm:spPr/>
      <dgm:t>
        <a:bodyPr/>
        <a:lstStyle/>
        <a:p>
          <a:pPr marL="0" indent="0">
            <a:buNone/>
          </a:pPr>
          <a:r>
            <a:rPr lang="nl-NL" dirty="0">
              <a:solidFill>
                <a:schemeClr val="bg1"/>
              </a:solidFill>
              <a:latin typeface="Calibri" panose="020F0502020204030204" pitchFamily="34" charset="0"/>
              <a:cs typeface="Times New Roman" panose="02020603050405020304" pitchFamily="18" charset="0"/>
            </a:rPr>
            <a:t>Maak kennis met de kracht en het potentieel van Migrant Community </a:t>
          </a:r>
          <a:r>
            <a:rPr lang="nl-NL" dirty="0" err="1">
              <a:solidFill>
                <a:schemeClr val="bg1"/>
              </a:solidFill>
              <a:latin typeface="Calibri" panose="020F0502020204030204" pitchFamily="34" charset="0"/>
              <a:cs typeface="Times New Roman" panose="02020603050405020304" pitchFamily="18" charset="0"/>
            </a:rPr>
            <a:t>Mediation</a:t>
          </a:r>
          <a:r>
            <a:rPr lang="nl-NL" dirty="0">
              <a:solidFill>
                <a:schemeClr val="bg1"/>
              </a:solidFill>
              <a:latin typeface="Calibri" panose="020F0502020204030204" pitchFamily="34" charset="0"/>
              <a:cs typeface="Times New Roman" panose="02020603050405020304" pitchFamily="18" charset="0"/>
            </a:rPr>
            <a:t> </a:t>
          </a:r>
          <a:endParaRPr lang="en-GB" dirty="0">
            <a:solidFill>
              <a:schemeClr val="bg1"/>
            </a:solidFill>
          </a:endParaRPr>
        </a:p>
      </dgm:t>
    </dgm:pt>
    <dgm:pt modelId="{FE412E3E-0686-467D-953D-92EE3E529358}" type="parTrans" cxnId="{020E73D7-0899-44BC-9EFA-70BF5B76C86C}">
      <dgm:prSet/>
      <dgm:spPr/>
      <dgm:t>
        <a:bodyPr/>
        <a:lstStyle/>
        <a:p>
          <a:endParaRPr lang="en-GB"/>
        </a:p>
      </dgm:t>
    </dgm:pt>
    <dgm:pt modelId="{798ACF59-D5FC-4965-BD44-4CE6D90839ED}" type="sibTrans" cxnId="{020E73D7-0899-44BC-9EFA-70BF5B76C86C}">
      <dgm:prSet/>
      <dgm:spPr/>
      <dgm:t>
        <a:bodyPr/>
        <a:lstStyle/>
        <a:p>
          <a:endParaRPr lang="en-GB"/>
        </a:p>
      </dgm:t>
    </dgm:pt>
    <dgm:pt modelId="{7A4B68A4-F740-4460-AE18-B203C80BEB2A}">
      <dgm:prSet phldrT="[Text]"/>
      <dgm:spPr/>
      <dgm:t>
        <a:bodyPr/>
        <a:lstStyle/>
        <a:p>
          <a:pPr marL="0">
            <a:buNone/>
          </a:pPr>
          <a:r>
            <a:rPr lang="en-GB" dirty="0"/>
            <a:t>KENNIS</a:t>
          </a:r>
        </a:p>
        <a:p>
          <a:pPr marL="0">
            <a:buNone/>
          </a:pPr>
          <a:endParaRPr lang="en-GB" dirty="0"/>
        </a:p>
      </dgm:t>
    </dgm:pt>
    <dgm:pt modelId="{2F46FDAE-5F65-4E66-A3F4-AEF8F354B99A}" type="parTrans" cxnId="{98234235-8A44-4C43-BBF7-FCA2786C7E4E}">
      <dgm:prSet/>
      <dgm:spPr/>
      <dgm:t>
        <a:bodyPr/>
        <a:lstStyle/>
        <a:p>
          <a:endParaRPr lang="en-GB"/>
        </a:p>
      </dgm:t>
    </dgm:pt>
    <dgm:pt modelId="{A3C26134-7E33-483F-9C49-B0B406EAD638}" type="sibTrans" cxnId="{98234235-8A44-4C43-BBF7-FCA2786C7E4E}">
      <dgm:prSet/>
      <dgm:spPr/>
      <dgm:t>
        <a:bodyPr/>
        <a:lstStyle/>
        <a:p>
          <a:endParaRPr lang="en-GB"/>
        </a:p>
      </dgm:t>
    </dgm:pt>
    <dgm:pt modelId="{92F6A76B-956A-45C3-97D4-82C7204DE9EC}">
      <dgm:prSet phldrT="[Text]"/>
      <dgm:spPr/>
      <dgm:t>
        <a:bodyPr/>
        <a:lstStyle/>
        <a:p>
          <a:pPr marL="0" indent="0">
            <a:buNone/>
          </a:pPr>
          <a:r>
            <a:rPr lang="nl-NL" dirty="0"/>
            <a:t>Leiderschaps- en belangenbehartigings-vaardigheden voor de ontwikkeling van sterke, positieve en rechtvaardige gemeenschappen</a:t>
          </a:r>
          <a:endParaRPr lang="en-GB" dirty="0"/>
        </a:p>
      </dgm:t>
    </dgm:pt>
    <dgm:pt modelId="{C6EE27DC-7F46-4B5E-89F2-4FAF5AF0775E}" type="parTrans" cxnId="{6A88340A-F3F6-413A-8613-9CFC1DEE2250}">
      <dgm:prSet/>
      <dgm:spPr/>
      <dgm:t>
        <a:bodyPr/>
        <a:lstStyle/>
        <a:p>
          <a:endParaRPr lang="en-GB"/>
        </a:p>
      </dgm:t>
    </dgm:pt>
    <dgm:pt modelId="{466B2C16-B55E-45B3-9D5D-73A588E323CF}" type="sibTrans" cxnId="{6A88340A-F3F6-413A-8613-9CFC1DEE2250}">
      <dgm:prSet/>
      <dgm:spPr/>
      <dgm:t>
        <a:bodyPr/>
        <a:lstStyle/>
        <a:p>
          <a:endParaRPr lang="en-GB"/>
        </a:p>
      </dgm:t>
    </dgm:pt>
    <dgm:pt modelId="{727CC605-B92E-4034-86CF-E7E73C25D628}">
      <dgm:prSet phldrT="[Text]"/>
      <dgm:spPr>
        <a:solidFill>
          <a:srgbClr val="A6377D"/>
        </a:solidFill>
      </dgm:spPr>
      <dgm:t>
        <a:bodyPr/>
        <a:lstStyle/>
        <a:p>
          <a:pPr marL="0">
            <a:buNone/>
          </a:pPr>
          <a:r>
            <a:rPr lang="en-GB" dirty="0"/>
            <a:t>STRATEGIE</a:t>
          </a:r>
        </a:p>
        <a:p>
          <a:pPr marL="0">
            <a:buNone/>
          </a:pPr>
          <a:endParaRPr lang="en-GB" dirty="0"/>
        </a:p>
      </dgm:t>
    </dgm:pt>
    <dgm:pt modelId="{4B5B1D05-AC5F-4A5E-B04D-107DD47A3316}" type="parTrans" cxnId="{CCC60B66-BA99-48D2-AE5D-711B949CBBAA}">
      <dgm:prSet/>
      <dgm:spPr/>
      <dgm:t>
        <a:bodyPr/>
        <a:lstStyle/>
        <a:p>
          <a:endParaRPr lang="en-GB"/>
        </a:p>
      </dgm:t>
    </dgm:pt>
    <dgm:pt modelId="{6B6F0B6F-1FB3-485B-88FF-DCD7695AE0B2}" type="sibTrans" cxnId="{CCC60B66-BA99-48D2-AE5D-711B949CBBAA}">
      <dgm:prSet/>
      <dgm:spPr/>
      <dgm:t>
        <a:bodyPr/>
        <a:lstStyle/>
        <a:p>
          <a:endParaRPr lang="en-GB"/>
        </a:p>
      </dgm:t>
    </dgm:pt>
    <dgm:pt modelId="{D45D02F3-ACE8-49A3-BABB-30CBA793E397}">
      <dgm:prSet phldrT="[Text]"/>
      <dgm:spPr>
        <a:solidFill>
          <a:srgbClr val="A6377D"/>
        </a:solidFill>
      </dgm:spPr>
      <dgm:t>
        <a:bodyPr/>
        <a:lstStyle/>
        <a:p>
          <a:pPr marL="0" indent="0">
            <a:buNone/>
          </a:pPr>
          <a:r>
            <a:rPr lang="nl-NL" dirty="0"/>
            <a:t>Veranderingen bewerkstelligen - strategieën en nieuwe benaderingen voor gemeenschaps-bemiddeling en actieve inclusie (HOE) </a:t>
          </a:r>
          <a:endParaRPr lang="en-GB" dirty="0"/>
        </a:p>
      </dgm:t>
    </dgm:pt>
    <dgm:pt modelId="{BC962974-C65C-4989-BE65-C8966CAFD7EB}" type="parTrans" cxnId="{71E49A40-F0C8-4A1F-BBFF-C39188C2704D}">
      <dgm:prSet/>
      <dgm:spPr/>
      <dgm:t>
        <a:bodyPr/>
        <a:lstStyle/>
        <a:p>
          <a:endParaRPr lang="en-GB"/>
        </a:p>
      </dgm:t>
    </dgm:pt>
    <dgm:pt modelId="{44022DFC-E6C8-445F-864A-BBB3D5367C55}" type="sibTrans" cxnId="{71E49A40-F0C8-4A1F-BBFF-C39188C2704D}">
      <dgm:prSet/>
      <dgm:spPr/>
      <dgm:t>
        <a:bodyPr/>
        <a:lstStyle/>
        <a:p>
          <a:endParaRPr lang="en-GB"/>
        </a:p>
      </dgm:t>
    </dgm:pt>
    <dgm:pt modelId="{F5CC3CEC-B53E-401C-976F-B50D5D810A1B}">
      <dgm:prSet phldrT="[Text]" custT="1"/>
      <dgm:spPr/>
      <dgm:t>
        <a:bodyPr/>
        <a:lstStyle/>
        <a:p>
          <a:pPr marL="0"/>
          <a:r>
            <a:rPr lang="en-US" sz="2100" kern="1200" dirty="0">
              <a:solidFill>
                <a:prstClr val="white"/>
              </a:solidFill>
              <a:latin typeface="Calibri" panose="020F0502020204030204"/>
              <a:ea typeface="+mn-ea"/>
              <a:cs typeface="+mn-cs"/>
            </a:rPr>
            <a:t>COMMUNICATIE EN MEDIA</a:t>
          </a:r>
          <a:endParaRPr lang="en-GB" sz="2100" kern="1200" dirty="0">
            <a:solidFill>
              <a:prstClr val="white"/>
            </a:solidFill>
            <a:latin typeface="Calibri" panose="020F0502020204030204"/>
            <a:ea typeface="+mn-ea"/>
            <a:cs typeface="+mn-cs"/>
          </a:endParaRPr>
        </a:p>
      </dgm:t>
    </dgm:pt>
    <dgm:pt modelId="{66C058D7-2FDA-4A2D-BB33-049D0782650E}" type="parTrans" cxnId="{4C05BE61-692C-4842-8173-510C7FB46E72}">
      <dgm:prSet/>
      <dgm:spPr/>
      <dgm:t>
        <a:bodyPr/>
        <a:lstStyle/>
        <a:p>
          <a:endParaRPr lang="en-GB"/>
        </a:p>
      </dgm:t>
    </dgm:pt>
    <dgm:pt modelId="{C9099872-AC54-4933-9FF3-250A53B6F025}" type="sibTrans" cxnId="{4C05BE61-692C-4842-8173-510C7FB46E72}">
      <dgm:prSet/>
      <dgm:spPr/>
      <dgm:t>
        <a:bodyPr/>
        <a:lstStyle/>
        <a:p>
          <a:endParaRPr lang="en-GB"/>
        </a:p>
      </dgm:t>
    </dgm:pt>
    <dgm:pt modelId="{16568469-2257-47DD-AA8C-256D04A3AD18}">
      <dgm:prSet phldrT="[Text]" custT="1"/>
      <dgm:spPr/>
      <dgm:t>
        <a:bodyPr/>
        <a:lstStyle/>
        <a:p>
          <a:pPr marL="0" indent="0">
            <a:buFont typeface="+mj-lt"/>
            <a:buNone/>
          </a:pPr>
          <a:r>
            <a:rPr lang="nl-NL" sz="1600" kern="1200" dirty="0"/>
            <a:t>Hulpmiddelen en vaardigheden om een geïnformeerde stem te worden in debatten in de media en bij de ontwikkeling van beleid en programmering
</a:t>
          </a:r>
          <a:endParaRPr lang="en-GB" sz="1600" kern="1200" dirty="0"/>
        </a:p>
      </dgm:t>
    </dgm:pt>
    <dgm:pt modelId="{B57A0F69-D68D-4D3C-A232-5D5DC10E5701}" type="parTrans" cxnId="{3A6EB37E-0ACA-4D67-B12A-0EB328033A95}">
      <dgm:prSet/>
      <dgm:spPr/>
      <dgm:t>
        <a:bodyPr/>
        <a:lstStyle/>
        <a:p>
          <a:endParaRPr lang="en-GB"/>
        </a:p>
      </dgm:t>
    </dgm:pt>
    <dgm:pt modelId="{FB1BC03D-BA0F-4CC9-85D2-38B45CE0AA37}" type="sibTrans" cxnId="{3A6EB37E-0ACA-4D67-B12A-0EB328033A95}">
      <dgm:prSet/>
      <dgm:spPr/>
      <dgm:t>
        <a:bodyPr/>
        <a:lstStyle/>
        <a:p>
          <a:endParaRPr lang="en-GB"/>
        </a:p>
      </dgm:t>
    </dgm:pt>
    <dgm:pt modelId="{FE2B1E90-5885-4E07-A03A-D1C5C33182AE}">
      <dgm:prSet phldrT="[Text]" custT="1"/>
      <dgm:spPr>
        <a:solidFill>
          <a:srgbClr val="F3A839"/>
        </a:solidFill>
      </dgm:spPr>
      <dgm:t>
        <a:bodyPr anchor="t" anchorCtr="0"/>
        <a:lstStyle/>
        <a:p>
          <a:pPr marL="0" lvl="0" indent="0" algn="l" defTabSz="889000">
            <a:lnSpc>
              <a:spcPct val="90000"/>
            </a:lnSpc>
            <a:spcBef>
              <a:spcPct val="0"/>
            </a:spcBef>
            <a:spcAft>
              <a:spcPct val="35000"/>
            </a:spcAft>
            <a:buNone/>
          </a:pPr>
          <a:r>
            <a:rPr lang="nl-NL" sz="2000" kern="1200" dirty="0">
              <a:solidFill>
                <a:prstClr val="white"/>
              </a:solidFill>
              <a:latin typeface="Calibri" panose="020F0502020204030204"/>
              <a:ea typeface="+mn-ea"/>
              <a:cs typeface="+mn-cs"/>
            </a:rPr>
            <a:t>FINANCIERINGS-MODELLEN 
</a:t>
          </a:r>
          <a:endParaRPr lang="en-US" sz="1600" kern="1200" dirty="0"/>
        </a:p>
        <a:p>
          <a:pPr marL="0" lvl="0" algn="l" defTabSz="889000">
            <a:lnSpc>
              <a:spcPct val="90000"/>
            </a:lnSpc>
            <a:spcBef>
              <a:spcPct val="0"/>
            </a:spcBef>
            <a:spcAft>
              <a:spcPct val="35000"/>
            </a:spcAft>
            <a:buNone/>
          </a:pPr>
          <a:r>
            <a:rPr lang="nl-NL" sz="1800" kern="1200" dirty="0"/>
            <a:t>Overheids- en gemeenschaps-investeringen mobiliseren, middelen aantrekken</a:t>
          </a:r>
          <a:endParaRPr lang="en-GB" sz="1800" kern="1200" dirty="0"/>
        </a:p>
      </dgm:t>
    </dgm:pt>
    <dgm:pt modelId="{033C0C26-5FF9-4B39-BCAC-98CA04B20F59}" type="parTrans" cxnId="{DA646E42-39F2-4ABD-A588-89B92D4B135F}">
      <dgm:prSet/>
      <dgm:spPr/>
      <dgm:t>
        <a:bodyPr/>
        <a:lstStyle/>
        <a:p>
          <a:endParaRPr lang="en-GB"/>
        </a:p>
      </dgm:t>
    </dgm:pt>
    <dgm:pt modelId="{F8B6136D-4EFD-4331-B0E6-F5C872519092}" type="sibTrans" cxnId="{DA646E42-39F2-4ABD-A588-89B92D4B135F}">
      <dgm:prSet/>
      <dgm:spPr/>
      <dgm:t>
        <a:bodyPr/>
        <a:lstStyle/>
        <a:p>
          <a:endParaRPr lang="en-GB"/>
        </a:p>
      </dgm:t>
    </dgm:pt>
    <dgm:pt modelId="{69745BBD-09D2-4CD0-83E1-1F941D00E92E}">
      <dgm:prSet phldrT="[Text]" custT="1"/>
      <dgm:spPr/>
      <dgm:t>
        <a:bodyPr/>
        <a:lstStyle/>
        <a:p>
          <a:pPr marL="0" indent="0">
            <a:buFont typeface="+mj-lt"/>
            <a:buNone/>
          </a:pPr>
          <a:endParaRPr lang="en-GB" sz="1600" kern="1200" dirty="0"/>
        </a:p>
      </dgm:t>
    </dgm:pt>
    <dgm:pt modelId="{5C974D09-FB6C-4A9E-A694-63B2606D8C87}" type="parTrans" cxnId="{D85E407C-6785-4D4E-9D0C-CBC4A08EE623}">
      <dgm:prSet/>
      <dgm:spPr/>
      <dgm:t>
        <a:bodyPr/>
        <a:lstStyle/>
        <a:p>
          <a:endParaRPr lang="nl-NL"/>
        </a:p>
      </dgm:t>
    </dgm:pt>
    <dgm:pt modelId="{4B6FCF32-D916-4AD7-9548-D470A1BD3B6C}" type="sibTrans" cxnId="{D85E407C-6785-4D4E-9D0C-CBC4A08EE623}">
      <dgm:prSet/>
      <dgm:spPr/>
      <dgm:t>
        <a:bodyPr/>
        <a:lstStyle/>
        <a:p>
          <a:endParaRPr lang="nl-NL"/>
        </a:p>
      </dgm:t>
    </dgm:pt>
    <dgm:pt modelId="{B6E53CE7-D52E-44C7-AA4C-3D6ED57D7D4C}" type="pres">
      <dgm:prSet presAssocID="{45F789B0-DE9E-4C62-B7F1-FBA2B84C279B}" presName="Name0" presStyleCnt="0">
        <dgm:presLayoutVars>
          <dgm:dir/>
          <dgm:resizeHandles val="exact"/>
        </dgm:presLayoutVars>
      </dgm:prSet>
      <dgm:spPr/>
    </dgm:pt>
    <dgm:pt modelId="{709C0E67-73D7-437D-A85A-AEEE381E486B}" type="pres">
      <dgm:prSet presAssocID="{267E7024-9BEB-4ECA-B0D6-441D55022186}" presName="node" presStyleLbl="node1" presStyleIdx="0" presStyleCnt="5">
        <dgm:presLayoutVars>
          <dgm:bulletEnabled val="1"/>
        </dgm:presLayoutVars>
      </dgm:prSet>
      <dgm:spPr/>
    </dgm:pt>
    <dgm:pt modelId="{6F62C6F0-7A08-4775-9FE7-D2B1BC693D8A}" type="pres">
      <dgm:prSet presAssocID="{04E32AC9-4D73-4CDA-BBDA-DE2ECFF6F0E0}" presName="sibTrans" presStyleCnt="0"/>
      <dgm:spPr/>
    </dgm:pt>
    <dgm:pt modelId="{1277C630-D230-42DB-B585-3C3AE14165B2}" type="pres">
      <dgm:prSet presAssocID="{7A4B68A4-F740-4460-AE18-B203C80BEB2A}" presName="node" presStyleLbl="node1" presStyleIdx="1" presStyleCnt="5">
        <dgm:presLayoutVars>
          <dgm:bulletEnabled val="1"/>
        </dgm:presLayoutVars>
      </dgm:prSet>
      <dgm:spPr/>
    </dgm:pt>
    <dgm:pt modelId="{FB21EDC9-5E73-48D5-BB98-5708A58A2D27}" type="pres">
      <dgm:prSet presAssocID="{A3C26134-7E33-483F-9C49-B0B406EAD638}" presName="sibTrans" presStyleCnt="0"/>
      <dgm:spPr/>
    </dgm:pt>
    <dgm:pt modelId="{48373090-30C2-446F-BED0-742D4D3BE4AA}" type="pres">
      <dgm:prSet presAssocID="{727CC605-B92E-4034-86CF-E7E73C25D628}" presName="node" presStyleLbl="node1" presStyleIdx="2" presStyleCnt="5">
        <dgm:presLayoutVars>
          <dgm:bulletEnabled val="1"/>
        </dgm:presLayoutVars>
      </dgm:prSet>
      <dgm:spPr/>
    </dgm:pt>
    <dgm:pt modelId="{38CADEAC-7619-42DB-BA3C-FE1F01871D97}" type="pres">
      <dgm:prSet presAssocID="{6B6F0B6F-1FB3-485B-88FF-DCD7695AE0B2}" presName="sibTrans" presStyleCnt="0"/>
      <dgm:spPr/>
    </dgm:pt>
    <dgm:pt modelId="{8AB57ED7-CCE8-412A-8E3F-8750C1C0D125}" type="pres">
      <dgm:prSet presAssocID="{F5CC3CEC-B53E-401C-976F-B50D5D810A1B}" presName="node" presStyleLbl="node1" presStyleIdx="3" presStyleCnt="5" custScaleX="101401">
        <dgm:presLayoutVars>
          <dgm:bulletEnabled val="1"/>
        </dgm:presLayoutVars>
      </dgm:prSet>
      <dgm:spPr/>
    </dgm:pt>
    <dgm:pt modelId="{E09688D1-2074-4AF4-AA49-BFB380D05480}" type="pres">
      <dgm:prSet presAssocID="{C9099872-AC54-4933-9FF3-250A53B6F025}" presName="sibTrans" presStyleCnt="0"/>
      <dgm:spPr/>
    </dgm:pt>
    <dgm:pt modelId="{B9DC2B97-4ABA-4575-B0F0-152ADF271CBB}" type="pres">
      <dgm:prSet presAssocID="{FE2B1E90-5885-4E07-A03A-D1C5C33182AE}" presName="node" presStyleLbl="node1" presStyleIdx="4" presStyleCnt="5" custLinFactNeighborX="3801" custLinFactNeighborY="-487">
        <dgm:presLayoutVars>
          <dgm:bulletEnabled val="1"/>
        </dgm:presLayoutVars>
      </dgm:prSet>
      <dgm:spPr/>
    </dgm:pt>
  </dgm:ptLst>
  <dgm:cxnLst>
    <dgm:cxn modelId="{6A88340A-F3F6-413A-8613-9CFC1DEE2250}" srcId="{7A4B68A4-F740-4460-AE18-B203C80BEB2A}" destId="{92F6A76B-956A-45C3-97D4-82C7204DE9EC}" srcOrd="0" destOrd="0" parTransId="{C6EE27DC-7F46-4B5E-89F2-4FAF5AF0775E}" sibTransId="{466B2C16-B55E-45B3-9D5D-73A588E323CF}"/>
    <dgm:cxn modelId="{7304140E-8B24-4E6F-A311-9D4D57A77F93}" type="presOf" srcId="{403CEF36-27DC-477F-AB53-A2D382A6F4B4}" destId="{709C0E67-73D7-437D-A85A-AEEE381E486B}" srcOrd="0" destOrd="1" presId="urn:microsoft.com/office/officeart/2005/8/layout/hList6"/>
    <dgm:cxn modelId="{51620026-8D54-476C-BDA4-CC25778139B6}" type="presOf" srcId="{92F6A76B-956A-45C3-97D4-82C7204DE9EC}" destId="{1277C630-D230-42DB-B585-3C3AE14165B2}" srcOrd="0" destOrd="1" presId="urn:microsoft.com/office/officeart/2005/8/layout/hList6"/>
    <dgm:cxn modelId="{5E8F5B2A-7DFF-4ABA-80BF-9839354EDD3E}" type="presOf" srcId="{7A4B68A4-F740-4460-AE18-B203C80BEB2A}" destId="{1277C630-D230-42DB-B585-3C3AE14165B2}" srcOrd="0" destOrd="0" presId="urn:microsoft.com/office/officeart/2005/8/layout/hList6"/>
    <dgm:cxn modelId="{BABFD42F-B088-4FFF-A180-3190FB8B0AE2}" type="presOf" srcId="{FE2B1E90-5885-4E07-A03A-D1C5C33182AE}" destId="{B9DC2B97-4ABA-4575-B0F0-152ADF271CBB}" srcOrd="0" destOrd="0" presId="urn:microsoft.com/office/officeart/2005/8/layout/hList6"/>
    <dgm:cxn modelId="{98234235-8A44-4C43-BBF7-FCA2786C7E4E}" srcId="{45F789B0-DE9E-4C62-B7F1-FBA2B84C279B}" destId="{7A4B68A4-F740-4460-AE18-B203C80BEB2A}" srcOrd="1" destOrd="0" parTransId="{2F46FDAE-5F65-4E66-A3F4-AEF8F354B99A}" sibTransId="{A3C26134-7E33-483F-9C49-B0B406EAD638}"/>
    <dgm:cxn modelId="{71E49A40-F0C8-4A1F-BBFF-C39188C2704D}" srcId="{727CC605-B92E-4034-86CF-E7E73C25D628}" destId="{D45D02F3-ACE8-49A3-BABB-30CBA793E397}" srcOrd="0" destOrd="0" parTransId="{BC962974-C65C-4989-BE65-C8966CAFD7EB}" sibTransId="{44022DFC-E6C8-445F-864A-BBB3D5367C55}"/>
    <dgm:cxn modelId="{DA646E42-39F2-4ABD-A588-89B92D4B135F}" srcId="{45F789B0-DE9E-4C62-B7F1-FBA2B84C279B}" destId="{FE2B1E90-5885-4E07-A03A-D1C5C33182AE}" srcOrd="4" destOrd="0" parTransId="{033C0C26-5FF9-4B39-BCAC-98CA04B20F59}" sibTransId="{F8B6136D-4EFD-4331-B0E6-F5C872519092}"/>
    <dgm:cxn modelId="{02CE954E-7285-4372-BC9C-5A527E617E6B}" type="presOf" srcId="{727CC605-B92E-4034-86CF-E7E73C25D628}" destId="{48373090-30C2-446F-BED0-742D4D3BE4AA}" srcOrd="0" destOrd="0" presId="urn:microsoft.com/office/officeart/2005/8/layout/hList6"/>
    <dgm:cxn modelId="{4C6E135B-224F-4666-B6FC-765C3CE97C6F}" type="presOf" srcId="{45F789B0-DE9E-4C62-B7F1-FBA2B84C279B}" destId="{B6E53CE7-D52E-44C7-AA4C-3D6ED57D7D4C}" srcOrd="0" destOrd="0" presId="urn:microsoft.com/office/officeart/2005/8/layout/hList6"/>
    <dgm:cxn modelId="{4C05BE61-692C-4842-8173-510C7FB46E72}" srcId="{45F789B0-DE9E-4C62-B7F1-FBA2B84C279B}" destId="{F5CC3CEC-B53E-401C-976F-B50D5D810A1B}" srcOrd="3" destOrd="0" parTransId="{66C058D7-2FDA-4A2D-BB33-049D0782650E}" sibTransId="{C9099872-AC54-4933-9FF3-250A53B6F025}"/>
    <dgm:cxn modelId="{CCC60B66-BA99-48D2-AE5D-711B949CBBAA}" srcId="{45F789B0-DE9E-4C62-B7F1-FBA2B84C279B}" destId="{727CC605-B92E-4034-86CF-E7E73C25D628}" srcOrd="2" destOrd="0" parTransId="{4B5B1D05-AC5F-4A5E-B04D-107DD47A3316}" sibTransId="{6B6F0B6F-1FB3-485B-88FF-DCD7695AE0B2}"/>
    <dgm:cxn modelId="{8789DE6C-9CA3-4FE8-B409-C25EC717D640}" type="presOf" srcId="{16568469-2257-47DD-AA8C-256D04A3AD18}" destId="{8AB57ED7-CCE8-412A-8E3F-8750C1C0D125}" srcOrd="0" destOrd="2" presId="urn:microsoft.com/office/officeart/2005/8/layout/hList6"/>
    <dgm:cxn modelId="{F318DC6E-B212-4F8C-B578-66E3DA06EA51}" type="presOf" srcId="{D45D02F3-ACE8-49A3-BABB-30CBA793E397}" destId="{48373090-30C2-446F-BED0-742D4D3BE4AA}" srcOrd="0" destOrd="1" presId="urn:microsoft.com/office/officeart/2005/8/layout/hList6"/>
    <dgm:cxn modelId="{6E14AE6F-83FD-4869-91B5-295EC01E99A5}" type="presOf" srcId="{F5CC3CEC-B53E-401C-976F-B50D5D810A1B}" destId="{8AB57ED7-CCE8-412A-8E3F-8750C1C0D125}" srcOrd="0" destOrd="0" presId="urn:microsoft.com/office/officeart/2005/8/layout/hList6"/>
    <dgm:cxn modelId="{D85E407C-6785-4D4E-9D0C-CBC4A08EE623}" srcId="{F5CC3CEC-B53E-401C-976F-B50D5D810A1B}" destId="{69745BBD-09D2-4CD0-83E1-1F941D00E92E}" srcOrd="0" destOrd="0" parTransId="{5C974D09-FB6C-4A9E-A694-63B2606D8C87}" sibTransId="{4B6FCF32-D916-4AD7-9548-D470A1BD3B6C}"/>
    <dgm:cxn modelId="{3A6EB37E-0ACA-4D67-B12A-0EB328033A95}" srcId="{F5CC3CEC-B53E-401C-976F-B50D5D810A1B}" destId="{16568469-2257-47DD-AA8C-256D04A3AD18}" srcOrd="1" destOrd="0" parTransId="{B57A0F69-D68D-4D3C-A232-5D5DC10E5701}" sibTransId="{FB1BC03D-BA0F-4CC9-85D2-38B45CE0AA37}"/>
    <dgm:cxn modelId="{89E09A83-D437-4C8F-B208-1C82414B8200}" srcId="{45F789B0-DE9E-4C62-B7F1-FBA2B84C279B}" destId="{267E7024-9BEB-4ECA-B0D6-441D55022186}" srcOrd="0" destOrd="0" parTransId="{4F9BAEC0-9BFD-4BA6-B422-F072114033A6}" sibTransId="{04E32AC9-4D73-4CDA-BBDA-DE2ECFF6F0E0}"/>
    <dgm:cxn modelId="{76ADD990-567C-4340-A9A0-BB4D2DD497C4}" type="presOf" srcId="{69745BBD-09D2-4CD0-83E1-1F941D00E92E}" destId="{8AB57ED7-CCE8-412A-8E3F-8750C1C0D125}" srcOrd="0" destOrd="1" presId="urn:microsoft.com/office/officeart/2005/8/layout/hList6"/>
    <dgm:cxn modelId="{473EC4AF-6E4B-4E7F-8DCA-1458F79A41A5}" type="presOf" srcId="{267E7024-9BEB-4ECA-B0D6-441D55022186}" destId="{709C0E67-73D7-437D-A85A-AEEE381E486B}" srcOrd="0" destOrd="0" presId="urn:microsoft.com/office/officeart/2005/8/layout/hList6"/>
    <dgm:cxn modelId="{020E73D7-0899-44BC-9EFA-70BF5B76C86C}" srcId="{267E7024-9BEB-4ECA-B0D6-441D55022186}" destId="{403CEF36-27DC-477F-AB53-A2D382A6F4B4}" srcOrd="0" destOrd="0" parTransId="{FE412E3E-0686-467D-953D-92EE3E529358}" sibTransId="{798ACF59-D5FC-4965-BD44-4CE6D90839ED}"/>
    <dgm:cxn modelId="{1B88E6A5-114D-40F5-995C-758AA2AEB14A}" type="presParOf" srcId="{B6E53CE7-D52E-44C7-AA4C-3D6ED57D7D4C}" destId="{709C0E67-73D7-437D-A85A-AEEE381E486B}" srcOrd="0" destOrd="0" presId="urn:microsoft.com/office/officeart/2005/8/layout/hList6"/>
    <dgm:cxn modelId="{E1F8CCCB-51C4-4A95-93C9-BF792B219FD9}" type="presParOf" srcId="{B6E53CE7-D52E-44C7-AA4C-3D6ED57D7D4C}" destId="{6F62C6F0-7A08-4775-9FE7-D2B1BC693D8A}" srcOrd="1" destOrd="0" presId="urn:microsoft.com/office/officeart/2005/8/layout/hList6"/>
    <dgm:cxn modelId="{3F09DE38-6C51-4B5B-BBF3-54DB4AD83FFE}" type="presParOf" srcId="{B6E53CE7-D52E-44C7-AA4C-3D6ED57D7D4C}" destId="{1277C630-D230-42DB-B585-3C3AE14165B2}" srcOrd="2" destOrd="0" presId="urn:microsoft.com/office/officeart/2005/8/layout/hList6"/>
    <dgm:cxn modelId="{DF5ABDEC-E628-4F67-98ED-7761C3EF937B}" type="presParOf" srcId="{B6E53CE7-D52E-44C7-AA4C-3D6ED57D7D4C}" destId="{FB21EDC9-5E73-48D5-BB98-5708A58A2D27}" srcOrd="3" destOrd="0" presId="urn:microsoft.com/office/officeart/2005/8/layout/hList6"/>
    <dgm:cxn modelId="{D01A27AF-8430-4F4A-B060-4579EAA2F734}" type="presParOf" srcId="{B6E53CE7-D52E-44C7-AA4C-3D6ED57D7D4C}" destId="{48373090-30C2-446F-BED0-742D4D3BE4AA}" srcOrd="4" destOrd="0" presId="urn:microsoft.com/office/officeart/2005/8/layout/hList6"/>
    <dgm:cxn modelId="{234C49D6-193C-419B-ACE1-C663FE4E9BB8}" type="presParOf" srcId="{B6E53CE7-D52E-44C7-AA4C-3D6ED57D7D4C}" destId="{38CADEAC-7619-42DB-BA3C-FE1F01871D97}" srcOrd="5" destOrd="0" presId="urn:microsoft.com/office/officeart/2005/8/layout/hList6"/>
    <dgm:cxn modelId="{DA46104C-D2C1-4BC6-8776-A389AC31EDB1}" type="presParOf" srcId="{B6E53CE7-D52E-44C7-AA4C-3D6ED57D7D4C}" destId="{8AB57ED7-CCE8-412A-8E3F-8750C1C0D125}" srcOrd="6" destOrd="0" presId="urn:microsoft.com/office/officeart/2005/8/layout/hList6"/>
    <dgm:cxn modelId="{7BD8DA8D-3C86-45A7-B753-F195ACF7FCD9}" type="presParOf" srcId="{B6E53CE7-D52E-44C7-AA4C-3D6ED57D7D4C}" destId="{E09688D1-2074-4AF4-AA49-BFB380D05480}" srcOrd="7" destOrd="0" presId="urn:microsoft.com/office/officeart/2005/8/layout/hList6"/>
    <dgm:cxn modelId="{C326DDFF-CDD0-458F-A769-EC8C3FDF21C2}" type="presParOf" srcId="{B6E53CE7-D52E-44C7-AA4C-3D6ED57D7D4C}" destId="{B9DC2B97-4ABA-4575-B0F0-152ADF271CBB}"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EB389A-D6F2-440E-AD65-638FC3089FCA}" type="doc">
      <dgm:prSet loTypeId="urn:microsoft.com/office/officeart/2005/8/layout/hProcess11" loCatId="process" qsTypeId="urn:microsoft.com/office/officeart/2005/8/quickstyle/simple1" qsCatId="simple" csTypeId="urn:microsoft.com/office/officeart/2005/8/colors/accent5_1" csCatId="accent5" phldr="1"/>
      <dgm:spPr/>
    </dgm:pt>
    <dgm:pt modelId="{303FBB8A-3407-44BC-A5D3-99FB58DBE345}">
      <dgm:prSet phldrT="[Text]"/>
      <dgm:spPr/>
      <dgm:t>
        <a:bodyPr/>
        <a:lstStyle/>
        <a:p>
          <a:r>
            <a:rPr lang="en-GB" dirty="0"/>
            <a:t>1</a:t>
          </a:r>
        </a:p>
      </dgm:t>
    </dgm:pt>
    <dgm:pt modelId="{4658773C-5B68-41FA-8EA5-505A6EA8B2FB}" type="parTrans" cxnId="{62406789-6C1A-466C-A0FC-2E0A04A06E80}">
      <dgm:prSet/>
      <dgm:spPr/>
      <dgm:t>
        <a:bodyPr/>
        <a:lstStyle/>
        <a:p>
          <a:endParaRPr lang="en-GB"/>
        </a:p>
      </dgm:t>
    </dgm:pt>
    <dgm:pt modelId="{6FF4115E-D7E9-4E4D-81A4-5AD07622FBE2}" type="sibTrans" cxnId="{62406789-6C1A-466C-A0FC-2E0A04A06E80}">
      <dgm:prSet/>
      <dgm:spPr/>
      <dgm:t>
        <a:bodyPr/>
        <a:lstStyle/>
        <a:p>
          <a:endParaRPr lang="en-GB"/>
        </a:p>
      </dgm:t>
    </dgm:pt>
    <dgm:pt modelId="{61BFFA29-8800-4288-AE8A-2BFA5CD3C6F2}">
      <dgm:prSet phldrT="[Text]"/>
      <dgm:spPr/>
      <dgm:t>
        <a:bodyPr/>
        <a:lstStyle/>
        <a:p>
          <a:r>
            <a:rPr lang="en-GB" dirty="0"/>
            <a:t>2</a:t>
          </a:r>
        </a:p>
      </dgm:t>
    </dgm:pt>
    <dgm:pt modelId="{2EE3751A-DEAC-4FB5-B988-E7990096D9B8}" type="parTrans" cxnId="{9FE48B14-0035-4AE3-8A4A-282FB662CDA4}">
      <dgm:prSet/>
      <dgm:spPr/>
      <dgm:t>
        <a:bodyPr/>
        <a:lstStyle/>
        <a:p>
          <a:endParaRPr lang="en-GB"/>
        </a:p>
      </dgm:t>
    </dgm:pt>
    <dgm:pt modelId="{215360C8-CD7B-4224-A71E-6D9309450A9B}" type="sibTrans" cxnId="{9FE48B14-0035-4AE3-8A4A-282FB662CDA4}">
      <dgm:prSet/>
      <dgm:spPr/>
      <dgm:t>
        <a:bodyPr/>
        <a:lstStyle/>
        <a:p>
          <a:endParaRPr lang="en-GB"/>
        </a:p>
      </dgm:t>
    </dgm:pt>
    <dgm:pt modelId="{AF8C7370-CFAE-45DA-9EA5-312E3B910158}">
      <dgm:prSet phldrT="[Text]"/>
      <dgm:spPr/>
      <dgm:t>
        <a:bodyPr/>
        <a:lstStyle/>
        <a:p>
          <a:r>
            <a:rPr lang="en-GB" dirty="0"/>
            <a:t>3</a:t>
          </a:r>
        </a:p>
      </dgm:t>
    </dgm:pt>
    <dgm:pt modelId="{1CFE0BDE-DAA7-46E8-B269-935E4167DBA5}" type="parTrans" cxnId="{E6877375-085B-4406-8FA1-6F7FCC859B4B}">
      <dgm:prSet/>
      <dgm:spPr/>
      <dgm:t>
        <a:bodyPr/>
        <a:lstStyle/>
        <a:p>
          <a:endParaRPr lang="en-GB"/>
        </a:p>
      </dgm:t>
    </dgm:pt>
    <dgm:pt modelId="{59BE7D90-006D-47A7-9696-1DA94F6484AF}" type="sibTrans" cxnId="{E6877375-085B-4406-8FA1-6F7FCC859B4B}">
      <dgm:prSet/>
      <dgm:spPr/>
      <dgm:t>
        <a:bodyPr/>
        <a:lstStyle/>
        <a:p>
          <a:endParaRPr lang="en-GB"/>
        </a:p>
      </dgm:t>
    </dgm:pt>
    <dgm:pt modelId="{C2CB07B9-9F26-4F37-BB14-20474E75C5C2}" type="pres">
      <dgm:prSet presAssocID="{4CEB389A-D6F2-440E-AD65-638FC3089FCA}" presName="Name0" presStyleCnt="0">
        <dgm:presLayoutVars>
          <dgm:dir/>
          <dgm:resizeHandles val="exact"/>
        </dgm:presLayoutVars>
      </dgm:prSet>
      <dgm:spPr/>
    </dgm:pt>
    <dgm:pt modelId="{DA35BD15-458D-4F4F-8901-68E68FB79A97}" type="pres">
      <dgm:prSet presAssocID="{4CEB389A-D6F2-440E-AD65-638FC3089FCA}" presName="arrow" presStyleLbl="bgShp" presStyleIdx="0" presStyleCnt="1"/>
      <dgm:spPr/>
    </dgm:pt>
    <dgm:pt modelId="{C0332D2B-9835-426F-8B0E-EA44BD024511}" type="pres">
      <dgm:prSet presAssocID="{4CEB389A-D6F2-440E-AD65-638FC3089FCA}" presName="points" presStyleCnt="0"/>
      <dgm:spPr/>
    </dgm:pt>
    <dgm:pt modelId="{9083745E-E2EC-478D-9069-9C6B50B378DC}" type="pres">
      <dgm:prSet presAssocID="{303FBB8A-3407-44BC-A5D3-99FB58DBE345}" presName="compositeA" presStyleCnt="0"/>
      <dgm:spPr/>
    </dgm:pt>
    <dgm:pt modelId="{96149442-B852-41A0-925A-20F18094993B}" type="pres">
      <dgm:prSet presAssocID="{303FBB8A-3407-44BC-A5D3-99FB58DBE345}" presName="textA" presStyleLbl="revTx" presStyleIdx="0" presStyleCnt="3">
        <dgm:presLayoutVars>
          <dgm:bulletEnabled val="1"/>
        </dgm:presLayoutVars>
      </dgm:prSet>
      <dgm:spPr/>
    </dgm:pt>
    <dgm:pt modelId="{910F60F3-354E-4DFF-A859-6100D5EB9052}" type="pres">
      <dgm:prSet presAssocID="{303FBB8A-3407-44BC-A5D3-99FB58DBE345}" presName="circleA" presStyleLbl="node1" presStyleIdx="0" presStyleCnt="3"/>
      <dgm:spPr/>
    </dgm:pt>
    <dgm:pt modelId="{9722B7A8-446D-4687-B000-9C397A80A3AB}" type="pres">
      <dgm:prSet presAssocID="{303FBB8A-3407-44BC-A5D3-99FB58DBE345}" presName="spaceA" presStyleCnt="0"/>
      <dgm:spPr/>
    </dgm:pt>
    <dgm:pt modelId="{8186BE76-A69C-4116-B196-B7CDBD18CCCF}" type="pres">
      <dgm:prSet presAssocID="{6FF4115E-D7E9-4E4D-81A4-5AD07622FBE2}" presName="space" presStyleCnt="0"/>
      <dgm:spPr/>
    </dgm:pt>
    <dgm:pt modelId="{50C53D90-1FD8-4F7A-ACB6-12C049231B4D}" type="pres">
      <dgm:prSet presAssocID="{61BFFA29-8800-4288-AE8A-2BFA5CD3C6F2}" presName="compositeB" presStyleCnt="0"/>
      <dgm:spPr/>
    </dgm:pt>
    <dgm:pt modelId="{EC166F5A-38D5-46EA-B413-136E0D381710}" type="pres">
      <dgm:prSet presAssocID="{61BFFA29-8800-4288-AE8A-2BFA5CD3C6F2}" presName="textB" presStyleLbl="revTx" presStyleIdx="1" presStyleCnt="3">
        <dgm:presLayoutVars>
          <dgm:bulletEnabled val="1"/>
        </dgm:presLayoutVars>
      </dgm:prSet>
      <dgm:spPr/>
    </dgm:pt>
    <dgm:pt modelId="{675F97E8-DCEC-4930-96BA-FBB41E72AF08}" type="pres">
      <dgm:prSet presAssocID="{61BFFA29-8800-4288-AE8A-2BFA5CD3C6F2}" presName="circleB" presStyleLbl="node1" presStyleIdx="1" presStyleCnt="3"/>
      <dgm:spPr/>
    </dgm:pt>
    <dgm:pt modelId="{C7AEFD5D-B757-4CCA-B194-8D3E8CD43CEF}" type="pres">
      <dgm:prSet presAssocID="{61BFFA29-8800-4288-AE8A-2BFA5CD3C6F2}" presName="spaceB" presStyleCnt="0"/>
      <dgm:spPr/>
    </dgm:pt>
    <dgm:pt modelId="{A738B0DE-B31B-4686-87BC-B7858C872AF5}" type="pres">
      <dgm:prSet presAssocID="{215360C8-CD7B-4224-A71E-6D9309450A9B}" presName="space" presStyleCnt="0"/>
      <dgm:spPr/>
    </dgm:pt>
    <dgm:pt modelId="{227F97AE-F8B8-47A8-84A5-5847F9C3594B}" type="pres">
      <dgm:prSet presAssocID="{AF8C7370-CFAE-45DA-9EA5-312E3B910158}" presName="compositeA" presStyleCnt="0"/>
      <dgm:spPr/>
    </dgm:pt>
    <dgm:pt modelId="{549F78BB-0848-415A-AB5A-6CCAB5E29F3F}" type="pres">
      <dgm:prSet presAssocID="{AF8C7370-CFAE-45DA-9EA5-312E3B910158}" presName="textA" presStyleLbl="revTx" presStyleIdx="2" presStyleCnt="3">
        <dgm:presLayoutVars>
          <dgm:bulletEnabled val="1"/>
        </dgm:presLayoutVars>
      </dgm:prSet>
      <dgm:spPr/>
    </dgm:pt>
    <dgm:pt modelId="{9A87EEF5-298A-48D2-9518-0DCF2FCB7ACE}" type="pres">
      <dgm:prSet presAssocID="{AF8C7370-CFAE-45DA-9EA5-312E3B910158}" presName="circleA" presStyleLbl="node1" presStyleIdx="2" presStyleCnt="3"/>
      <dgm:spPr/>
    </dgm:pt>
    <dgm:pt modelId="{C62E2B0A-F38E-4DEB-8E59-13C4C22D3A34}" type="pres">
      <dgm:prSet presAssocID="{AF8C7370-CFAE-45DA-9EA5-312E3B910158}" presName="spaceA" presStyleCnt="0"/>
      <dgm:spPr/>
    </dgm:pt>
  </dgm:ptLst>
  <dgm:cxnLst>
    <dgm:cxn modelId="{9FE48B14-0035-4AE3-8A4A-282FB662CDA4}" srcId="{4CEB389A-D6F2-440E-AD65-638FC3089FCA}" destId="{61BFFA29-8800-4288-AE8A-2BFA5CD3C6F2}" srcOrd="1" destOrd="0" parTransId="{2EE3751A-DEAC-4FB5-B988-E7990096D9B8}" sibTransId="{215360C8-CD7B-4224-A71E-6D9309450A9B}"/>
    <dgm:cxn modelId="{E6877375-085B-4406-8FA1-6F7FCC859B4B}" srcId="{4CEB389A-D6F2-440E-AD65-638FC3089FCA}" destId="{AF8C7370-CFAE-45DA-9EA5-312E3B910158}" srcOrd="2" destOrd="0" parTransId="{1CFE0BDE-DAA7-46E8-B269-935E4167DBA5}" sibTransId="{59BE7D90-006D-47A7-9696-1DA94F6484AF}"/>
    <dgm:cxn modelId="{A8D56986-74F9-4354-B82F-64685972E025}" type="presOf" srcId="{61BFFA29-8800-4288-AE8A-2BFA5CD3C6F2}" destId="{EC166F5A-38D5-46EA-B413-136E0D381710}" srcOrd="0" destOrd="0" presId="urn:microsoft.com/office/officeart/2005/8/layout/hProcess11"/>
    <dgm:cxn modelId="{62406789-6C1A-466C-A0FC-2E0A04A06E80}" srcId="{4CEB389A-D6F2-440E-AD65-638FC3089FCA}" destId="{303FBB8A-3407-44BC-A5D3-99FB58DBE345}" srcOrd="0" destOrd="0" parTransId="{4658773C-5B68-41FA-8EA5-505A6EA8B2FB}" sibTransId="{6FF4115E-D7E9-4E4D-81A4-5AD07622FBE2}"/>
    <dgm:cxn modelId="{3A7A758E-6DEF-425B-BD08-017007D61BD6}" type="presOf" srcId="{AF8C7370-CFAE-45DA-9EA5-312E3B910158}" destId="{549F78BB-0848-415A-AB5A-6CCAB5E29F3F}" srcOrd="0" destOrd="0" presId="urn:microsoft.com/office/officeart/2005/8/layout/hProcess11"/>
    <dgm:cxn modelId="{5B24DF93-F3A9-45C2-B3EA-E0B6999D277D}" type="presOf" srcId="{4CEB389A-D6F2-440E-AD65-638FC3089FCA}" destId="{C2CB07B9-9F26-4F37-BB14-20474E75C5C2}" srcOrd="0" destOrd="0" presId="urn:microsoft.com/office/officeart/2005/8/layout/hProcess11"/>
    <dgm:cxn modelId="{91BEDFEC-B071-44B7-A4F9-353508E6BF00}" type="presOf" srcId="{303FBB8A-3407-44BC-A5D3-99FB58DBE345}" destId="{96149442-B852-41A0-925A-20F18094993B}" srcOrd="0" destOrd="0" presId="urn:microsoft.com/office/officeart/2005/8/layout/hProcess11"/>
    <dgm:cxn modelId="{A26D8323-235B-44F5-8F8F-D274101C12DD}" type="presParOf" srcId="{C2CB07B9-9F26-4F37-BB14-20474E75C5C2}" destId="{DA35BD15-458D-4F4F-8901-68E68FB79A97}" srcOrd="0" destOrd="0" presId="urn:microsoft.com/office/officeart/2005/8/layout/hProcess11"/>
    <dgm:cxn modelId="{723B7790-3543-4370-9FAA-C80F6C7CC89A}" type="presParOf" srcId="{C2CB07B9-9F26-4F37-BB14-20474E75C5C2}" destId="{C0332D2B-9835-426F-8B0E-EA44BD024511}" srcOrd="1" destOrd="0" presId="urn:microsoft.com/office/officeart/2005/8/layout/hProcess11"/>
    <dgm:cxn modelId="{7E5D2993-D556-45C8-97A1-4F40429724F6}" type="presParOf" srcId="{C0332D2B-9835-426F-8B0E-EA44BD024511}" destId="{9083745E-E2EC-478D-9069-9C6B50B378DC}" srcOrd="0" destOrd="0" presId="urn:microsoft.com/office/officeart/2005/8/layout/hProcess11"/>
    <dgm:cxn modelId="{2D7882B0-2721-45EF-8A85-63F4046047B1}" type="presParOf" srcId="{9083745E-E2EC-478D-9069-9C6B50B378DC}" destId="{96149442-B852-41A0-925A-20F18094993B}" srcOrd="0" destOrd="0" presId="urn:microsoft.com/office/officeart/2005/8/layout/hProcess11"/>
    <dgm:cxn modelId="{7E938148-1F0D-4845-9C85-B1E831EF9868}" type="presParOf" srcId="{9083745E-E2EC-478D-9069-9C6B50B378DC}" destId="{910F60F3-354E-4DFF-A859-6100D5EB9052}" srcOrd="1" destOrd="0" presId="urn:microsoft.com/office/officeart/2005/8/layout/hProcess11"/>
    <dgm:cxn modelId="{15836E85-9F7C-4FBA-99DA-5574D4DAFF8B}" type="presParOf" srcId="{9083745E-E2EC-478D-9069-9C6B50B378DC}" destId="{9722B7A8-446D-4687-B000-9C397A80A3AB}" srcOrd="2" destOrd="0" presId="urn:microsoft.com/office/officeart/2005/8/layout/hProcess11"/>
    <dgm:cxn modelId="{C90B4FF9-5B21-4C64-BEBD-E1EBD47A51D8}" type="presParOf" srcId="{C0332D2B-9835-426F-8B0E-EA44BD024511}" destId="{8186BE76-A69C-4116-B196-B7CDBD18CCCF}" srcOrd="1" destOrd="0" presId="urn:microsoft.com/office/officeart/2005/8/layout/hProcess11"/>
    <dgm:cxn modelId="{F65A868A-9FE2-46E6-B3D7-FEC467036F88}" type="presParOf" srcId="{C0332D2B-9835-426F-8B0E-EA44BD024511}" destId="{50C53D90-1FD8-4F7A-ACB6-12C049231B4D}" srcOrd="2" destOrd="0" presId="urn:microsoft.com/office/officeart/2005/8/layout/hProcess11"/>
    <dgm:cxn modelId="{34530656-C1C8-4A4F-90CC-491172C0E647}" type="presParOf" srcId="{50C53D90-1FD8-4F7A-ACB6-12C049231B4D}" destId="{EC166F5A-38D5-46EA-B413-136E0D381710}" srcOrd="0" destOrd="0" presId="urn:microsoft.com/office/officeart/2005/8/layout/hProcess11"/>
    <dgm:cxn modelId="{29D56696-643F-4DE5-A4DB-7E1740C349C8}" type="presParOf" srcId="{50C53D90-1FD8-4F7A-ACB6-12C049231B4D}" destId="{675F97E8-DCEC-4930-96BA-FBB41E72AF08}" srcOrd="1" destOrd="0" presId="urn:microsoft.com/office/officeart/2005/8/layout/hProcess11"/>
    <dgm:cxn modelId="{8A3AE604-A143-4ABD-AE37-B1E7D6644F05}" type="presParOf" srcId="{50C53D90-1FD8-4F7A-ACB6-12C049231B4D}" destId="{C7AEFD5D-B757-4CCA-B194-8D3E8CD43CEF}" srcOrd="2" destOrd="0" presId="urn:microsoft.com/office/officeart/2005/8/layout/hProcess11"/>
    <dgm:cxn modelId="{8A1CB7A7-C6E7-4667-AC6F-CD87BA61C029}" type="presParOf" srcId="{C0332D2B-9835-426F-8B0E-EA44BD024511}" destId="{A738B0DE-B31B-4686-87BC-B7858C872AF5}" srcOrd="3" destOrd="0" presId="urn:microsoft.com/office/officeart/2005/8/layout/hProcess11"/>
    <dgm:cxn modelId="{7C3BA784-AC71-4233-B1F6-737E3C8C9E93}" type="presParOf" srcId="{C0332D2B-9835-426F-8B0E-EA44BD024511}" destId="{227F97AE-F8B8-47A8-84A5-5847F9C3594B}" srcOrd="4" destOrd="0" presId="urn:microsoft.com/office/officeart/2005/8/layout/hProcess11"/>
    <dgm:cxn modelId="{6816DDAF-82D6-4504-9439-F83E6BDC500C}" type="presParOf" srcId="{227F97AE-F8B8-47A8-84A5-5847F9C3594B}" destId="{549F78BB-0848-415A-AB5A-6CCAB5E29F3F}" srcOrd="0" destOrd="0" presId="urn:microsoft.com/office/officeart/2005/8/layout/hProcess11"/>
    <dgm:cxn modelId="{77262360-0A75-4FF3-B982-6601130C7DA3}" type="presParOf" srcId="{227F97AE-F8B8-47A8-84A5-5847F9C3594B}" destId="{9A87EEF5-298A-48D2-9518-0DCF2FCB7ACE}" srcOrd="1" destOrd="0" presId="urn:microsoft.com/office/officeart/2005/8/layout/hProcess11"/>
    <dgm:cxn modelId="{CECCFDB0-0DBC-4116-8A6E-74A6F0A7DD65}" type="presParOf" srcId="{227F97AE-F8B8-47A8-84A5-5847F9C3594B}" destId="{C62E2B0A-F38E-4DEB-8E59-13C4C22D3A34}"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7D1750-DA4F-41B9-9845-8CA0F6FED518}" type="doc">
      <dgm:prSet loTypeId="urn:microsoft.com/office/officeart/2009/layout/CircleArrowProcess" loCatId="cycle" qsTypeId="urn:microsoft.com/office/officeart/2005/8/quickstyle/simple1" qsCatId="simple" csTypeId="urn:microsoft.com/office/officeart/2005/8/colors/accent2_2" csCatId="accent2" phldr="1"/>
      <dgm:spPr/>
      <dgm:t>
        <a:bodyPr/>
        <a:lstStyle/>
        <a:p>
          <a:endParaRPr lang="en-GB"/>
        </a:p>
      </dgm:t>
    </dgm:pt>
    <dgm:pt modelId="{3A59EBD6-43D3-4CFC-9D90-C8476F4997D4}">
      <dgm:prSet phldrT="[Text]"/>
      <dgm:spPr/>
      <dgm:t>
        <a:bodyPr/>
        <a:lstStyle/>
        <a:p>
          <a:r>
            <a:rPr lang="en-GB" dirty="0"/>
            <a:t>Geld</a:t>
          </a:r>
        </a:p>
      </dgm:t>
    </dgm:pt>
    <dgm:pt modelId="{EB9E2404-5971-41C4-A71A-88FFD56F16D1}" type="parTrans" cxnId="{229D7831-FDD5-4211-B659-16A6735A42AF}">
      <dgm:prSet/>
      <dgm:spPr/>
      <dgm:t>
        <a:bodyPr/>
        <a:lstStyle/>
        <a:p>
          <a:endParaRPr lang="en-GB"/>
        </a:p>
      </dgm:t>
    </dgm:pt>
    <dgm:pt modelId="{9B4671EF-73B7-47A6-8A61-84689D9E1188}" type="sibTrans" cxnId="{229D7831-FDD5-4211-B659-16A6735A42AF}">
      <dgm:prSet/>
      <dgm:spPr/>
      <dgm:t>
        <a:bodyPr/>
        <a:lstStyle/>
        <a:p>
          <a:endParaRPr lang="en-GB"/>
        </a:p>
      </dgm:t>
    </dgm:pt>
    <dgm:pt modelId="{E65C6CFE-4D54-49E5-86D3-7759B194A7C6}">
      <dgm:prSet phldrT="[Text]"/>
      <dgm:spPr/>
      <dgm:t>
        <a:bodyPr/>
        <a:lstStyle/>
        <a:p>
          <a:r>
            <a:rPr lang="en-GB" dirty="0" err="1"/>
            <a:t>Ruimte</a:t>
          </a:r>
          <a:endParaRPr lang="en-GB" dirty="0"/>
        </a:p>
      </dgm:t>
    </dgm:pt>
    <dgm:pt modelId="{0D84619F-1F39-4906-B442-552F7C03600C}" type="parTrans" cxnId="{F467F27E-BA4E-486B-B4B0-52CAEB4FC805}">
      <dgm:prSet/>
      <dgm:spPr/>
      <dgm:t>
        <a:bodyPr/>
        <a:lstStyle/>
        <a:p>
          <a:endParaRPr lang="en-GB"/>
        </a:p>
      </dgm:t>
    </dgm:pt>
    <dgm:pt modelId="{3331D40E-1D2A-4E31-9E77-5A4CAE91F81E}" type="sibTrans" cxnId="{F467F27E-BA4E-486B-B4B0-52CAEB4FC805}">
      <dgm:prSet/>
      <dgm:spPr/>
      <dgm:t>
        <a:bodyPr/>
        <a:lstStyle/>
        <a:p>
          <a:endParaRPr lang="en-GB"/>
        </a:p>
      </dgm:t>
    </dgm:pt>
    <dgm:pt modelId="{802EEC8B-1BBD-445F-A218-9815B038E5E7}">
      <dgm:prSet phldrT="[Text]"/>
      <dgm:spPr/>
      <dgm:t>
        <a:bodyPr/>
        <a:lstStyle/>
        <a:p>
          <a:r>
            <a:rPr lang="en-GB" dirty="0" err="1"/>
            <a:t>Tijd</a:t>
          </a:r>
          <a:endParaRPr lang="en-GB" dirty="0"/>
        </a:p>
      </dgm:t>
    </dgm:pt>
    <dgm:pt modelId="{7C847F55-90B4-4209-A86B-35EE866DB202}" type="parTrans" cxnId="{594C456B-7BB9-441A-B935-5F669E545B28}">
      <dgm:prSet/>
      <dgm:spPr/>
      <dgm:t>
        <a:bodyPr/>
        <a:lstStyle/>
        <a:p>
          <a:endParaRPr lang="en-GB"/>
        </a:p>
      </dgm:t>
    </dgm:pt>
    <dgm:pt modelId="{E7400D97-C315-48F7-B3FD-D46824F7DC59}" type="sibTrans" cxnId="{594C456B-7BB9-441A-B935-5F669E545B28}">
      <dgm:prSet/>
      <dgm:spPr/>
      <dgm:t>
        <a:bodyPr/>
        <a:lstStyle/>
        <a:p>
          <a:endParaRPr lang="en-GB"/>
        </a:p>
      </dgm:t>
    </dgm:pt>
    <dgm:pt modelId="{6681BA1A-D901-474F-9F4E-8DB2BD097808}" type="pres">
      <dgm:prSet presAssocID="{3D7D1750-DA4F-41B9-9845-8CA0F6FED518}" presName="Name0" presStyleCnt="0">
        <dgm:presLayoutVars>
          <dgm:chMax val="7"/>
          <dgm:chPref val="7"/>
          <dgm:dir/>
          <dgm:animLvl val="lvl"/>
        </dgm:presLayoutVars>
      </dgm:prSet>
      <dgm:spPr/>
    </dgm:pt>
    <dgm:pt modelId="{4E1D3D3A-7049-4148-8A23-B083744B5F37}" type="pres">
      <dgm:prSet presAssocID="{3A59EBD6-43D3-4CFC-9D90-C8476F4997D4}" presName="Accent1" presStyleCnt="0"/>
      <dgm:spPr/>
    </dgm:pt>
    <dgm:pt modelId="{32CD2F2F-A8A5-45FC-8B81-E12352364A9C}" type="pres">
      <dgm:prSet presAssocID="{3A59EBD6-43D3-4CFC-9D90-C8476F4997D4}" presName="Accent" presStyleLbl="node1" presStyleIdx="0" presStyleCnt="3" custAng="6428424" custLinFactX="28757" custLinFactNeighborX="100000" custLinFactNeighborY="92011"/>
      <dgm:spPr/>
    </dgm:pt>
    <dgm:pt modelId="{37C38652-FB0C-4B5A-AA59-97BBAD0EEE77}" type="pres">
      <dgm:prSet presAssocID="{3A59EBD6-43D3-4CFC-9D90-C8476F4997D4}" presName="Parent1" presStyleLbl="revTx" presStyleIdx="0" presStyleCnt="3" custLinFactX="100000" custLinFactY="129444" custLinFactNeighborX="133636" custLinFactNeighborY="200000">
        <dgm:presLayoutVars>
          <dgm:chMax val="1"/>
          <dgm:chPref val="1"/>
          <dgm:bulletEnabled val="1"/>
        </dgm:presLayoutVars>
      </dgm:prSet>
      <dgm:spPr/>
    </dgm:pt>
    <dgm:pt modelId="{2D56AF1C-2E07-4C1B-87B8-0126A37F1A80}" type="pres">
      <dgm:prSet presAssocID="{E65C6CFE-4D54-49E5-86D3-7759B194A7C6}" presName="Accent2" presStyleCnt="0"/>
      <dgm:spPr/>
    </dgm:pt>
    <dgm:pt modelId="{81868940-2397-4CFC-9D70-C92370979011}" type="pres">
      <dgm:prSet presAssocID="{E65C6CFE-4D54-49E5-86D3-7759B194A7C6}" presName="Accent" presStyleLbl="node1" presStyleIdx="1" presStyleCnt="3" custAng="3530265" custLinFactNeighborX="91072" custLinFactNeighborY="13088"/>
      <dgm:spPr/>
    </dgm:pt>
    <dgm:pt modelId="{D5795587-AD89-434E-B9CE-621624DB7BE4}" type="pres">
      <dgm:prSet presAssocID="{E65C6CFE-4D54-49E5-86D3-7759B194A7C6}" presName="Parent2" presStyleLbl="revTx" presStyleIdx="1" presStyleCnt="3" custLinFactX="58266" custLinFactNeighborX="100000" custLinFactNeighborY="35347">
        <dgm:presLayoutVars>
          <dgm:chMax val="1"/>
          <dgm:chPref val="1"/>
          <dgm:bulletEnabled val="1"/>
        </dgm:presLayoutVars>
      </dgm:prSet>
      <dgm:spPr/>
    </dgm:pt>
    <dgm:pt modelId="{61D75F25-74E2-421E-A017-4E02501BA0D0}" type="pres">
      <dgm:prSet presAssocID="{802EEC8B-1BBD-445F-A218-9815B038E5E7}" presName="Accent3" presStyleCnt="0"/>
      <dgm:spPr/>
    </dgm:pt>
    <dgm:pt modelId="{D6797451-0ABB-487C-AAB0-439AB183A205}" type="pres">
      <dgm:prSet presAssocID="{802EEC8B-1BBD-445F-A218-9815B038E5E7}" presName="Accent" presStyleLbl="node1" presStyleIdx="2" presStyleCnt="3" custAng="6013158"/>
      <dgm:spPr/>
    </dgm:pt>
    <dgm:pt modelId="{CB317829-C131-4D1B-925A-37625C2B2085}" type="pres">
      <dgm:prSet presAssocID="{802EEC8B-1BBD-445F-A218-9815B038E5E7}" presName="Parent3" presStyleLbl="revTx" presStyleIdx="2" presStyleCnt="3">
        <dgm:presLayoutVars>
          <dgm:chMax val="1"/>
          <dgm:chPref val="1"/>
          <dgm:bulletEnabled val="1"/>
        </dgm:presLayoutVars>
      </dgm:prSet>
      <dgm:spPr/>
    </dgm:pt>
  </dgm:ptLst>
  <dgm:cxnLst>
    <dgm:cxn modelId="{795C790C-2D9A-4CC7-8F19-605C15BC6DBC}" type="presOf" srcId="{E65C6CFE-4D54-49E5-86D3-7759B194A7C6}" destId="{D5795587-AD89-434E-B9CE-621624DB7BE4}" srcOrd="0" destOrd="0" presId="urn:microsoft.com/office/officeart/2009/layout/CircleArrowProcess"/>
    <dgm:cxn modelId="{03AB8711-07E8-43C4-99BE-5A414CC5D4A1}" type="presOf" srcId="{3A59EBD6-43D3-4CFC-9D90-C8476F4997D4}" destId="{37C38652-FB0C-4B5A-AA59-97BBAD0EEE77}" srcOrd="0" destOrd="0" presId="urn:microsoft.com/office/officeart/2009/layout/CircleArrowProcess"/>
    <dgm:cxn modelId="{229D7831-FDD5-4211-B659-16A6735A42AF}" srcId="{3D7D1750-DA4F-41B9-9845-8CA0F6FED518}" destId="{3A59EBD6-43D3-4CFC-9D90-C8476F4997D4}" srcOrd="0" destOrd="0" parTransId="{EB9E2404-5971-41C4-A71A-88FFD56F16D1}" sibTransId="{9B4671EF-73B7-47A6-8A61-84689D9E1188}"/>
    <dgm:cxn modelId="{148C484E-506A-4FBF-AB9D-E3EE3313B024}" type="presOf" srcId="{3D7D1750-DA4F-41B9-9845-8CA0F6FED518}" destId="{6681BA1A-D901-474F-9F4E-8DB2BD097808}" srcOrd="0" destOrd="0" presId="urn:microsoft.com/office/officeart/2009/layout/CircleArrowProcess"/>
    <dgm:cxn modelId="{594C456B-7BB9-441A-B935-5F669E545B28}" srcId="{3D7D1750-DA4F-41B9-9845-8CA0F6FED518}" destId="{802EEC8B-1BBD-445F-A218-9815B038E5E7}" srcOrd="2" destOrd="0" parTransId="{7C847F55-90B4-4209-A86B-35EE866DB202}" sibTransId="{E7400D97-C315-48F7-B3FD-D46824F7DC59}"/>
    <dgm:cxn modelId="{F467F27E-BA4E-486B-B4B0-52CAEB4FC805}" srcId="{3D7D1750-DA4F-41B9-9845-8CA0F6FED518}" destId="{E65C6CFE-4D54-49E5-86D3-7759B194A7C6}" srcOrd="1" destOrd="0" parTransId="{0D84619F-1F39-4906-B442-552F7C03600C}" sibTransId="{3331D40E-1D2A-4E31-9E77-5A4CAE91F81E}"/>
    <dgm:cxn modelId="{17FB9AEA-A7EA-44DB-9B5B-A81FA5EBEA6F}" type="presOf" srcId="{802EEC8B-1BBD-445F-A218-9815B038E5E7}" destId="{CB317829-C131-4D1B-925A-37625C2B2085}" srcOrd="0" destOrd="0" presId="urn:microsoft.com/office/officeart/2009/layout/CircleArrowProcess"/>
    <dgm:cxn modelId="{93A69CFB-CCD4-4A7B-ACD9-76151A34BA70}" type="presParOf" srcId="{6681BA1A-D901-474F-9F4E-8DB2BD097808}" destId="{4E1D3D3A-7049-4148-8A23-B083744B5F37}" srcOrd="0" destOrd="0" presId="urn:microsoft.com/office/officeart/2009/layout/CircleArrowProcess"/>
    <dgm:cxn modelId="{8773213A-680B-4393-9B01-DC8004CDB6F3}" type="presParOf" srcId="{4E1D3D3A-7049-4148-8A23-B083744B5F37}" destId="{32CD2F2F-A8A5-45FC-8B81-E12352364A9C}" srcOrd="0" destOrd="0" presId="urn:microsoft.com/office/officeart/2009/layout/CircleArrowProcess"/>
    <dgm:cxn modelId="{8B834752-7257-4DBD-BBE6-FB53C0EE77CD}" type="presParOf" srcId="{6681BA1A-D901-474F-9F4E-8DB2BD097808}" destId="{37C38652-FB0C-4B5A-AA59-97BBAD0EEE77}" srcOrd="1" destOrd="0" presId="urn:microsoft.com/office/officeart/2009/layout/CircleArrowProcess"/>
    <dgm:cxn modelId="{5C34C040-2CEE-428B-A910-756EFA66A091}" type="presParOf" srcId="{6681BA1A-D901-474F-9F4E-8DB2BD097808}" destId="{2D56AF1C-2E07-4C1B-87B8-0126A37F1A80}" srcOrd="2" destOrd="0" presId="urn:microsoft.com/office/officeart/2009/layout/CircleArrowProcess"/>
    <dgm:cxn modelId="{E3420C53-3601-4F71-A855-0FB122F7DB12}" type="presParOf" srcId="{2D56AF1C-2E07-4C1B-87B8-0126A37F1A80}" destId="{81868940-2397-4CFC-9D70-C92370979011}" srcOrd="0" destOrd="0" presId="urn:microsoft.com/office/officeart/2009/layout/CircleArrowProcess"/>
    <dgm:cxn modelId="{718D0358-0FC5-48CF-8AFA-76692C50B53A}" type="presParOf" srcId="{6681BA1A-D901-474F-9F4E-8DB2BD097808}" destId="{D5795587-AD89-434E-B9CE-621624DB7BE4}" srcOrd="3" destOrd="0" presId="urn:microsoft.com/office/officeart/2009/layout/CircleArrowProcess"/>
    <dgm:cxn modelId="{FA63C64E-9ADF-4561-9DCA-22C176786CC3}" type="presParOf" srcId="{6681BA1A-D901-474F-9F4E-8DB2BD097808}" destId="{61D75F25-74E2-421E-A017-4E02501BA0D0}" srcOrd="4" destOrd="0" presId="urn:microsoft.com/office/officeart/2009/layout/CircleArrowProcess"/>
    <dgm:cxn modelId="{B8032E27-9E7E-4A89-B03A-3282182EF2FD}" type="presParOf" srcId="{61D75F25-74E2-421E-A017-4E02501BA0D0}" destId="{D6797451-0ABB-487C-AAB0-439AB183A205}" srcOrd="0" destOrd="0" presId="urn:microsoft.com/office/officeart/2009/layout/CircleArrowProcess"/>
    <dgm:cxn modelId="{8280AC67-31D3-4183-913F-F9DAC713C84F}" type="presParOf" srcId="{6681BA1A-D901-474F-9F4E-8DB2BD097808}" destId="{CB317829-C131-4D1B-925A-37625C2B2085}"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C8BC4C-8140-4A29-8BFE-A4770F00B6B4}" type="doc">
      <dgm:prSet loTypeId="urn:microsoft.com/office/officeart/2009/layout/CircleArrowProcess" loCatId="cycle" qsTypeId="urn:microsoft.com/office/officeart/2005/8/quickstyle/simple1" qsCatId="simple" csTypeId="urn:microsoft.com/office/officeart/2005/8/colors/colorful2" csCatId="colorful" phldr="1"/>
      <dgm:spPr/>
      <dgm:t>
        <a:bodyPr/>
        <a:lstStyle/>
        <a:p>
          <a:endParaRPr lang="en-GB"/>
        </a:p>
      </dgm:t>
    </dgm:pt>
    <dgm:pt modelId="{F7F22F20-73C2-46C6-BB60-3D1A295139A2}">
      <dgm:prSet phldrT="[Text]" custT="1"/>
      <dgm:spPr/>
      <dgm:t>
        <a:bodyPr/>
        <a:lstStyle/>
        <a:p>
          <a:r>
            <a:rPr lang="en-GB" sz="1800" dirty="0" err="1"/>
            <a:t>Middelen</a:t>
          </a:r>
          <a:endParaRPr lang="en-GB" sz="1800" dirty="0"/>
        </a:p>
      </dgm:t>
    </dgm:pt>
    <dgm:pt modelId="{4146E4E4-1BC9-4902-99A8-FEEAF37DBEC4}" type="parTrans" cxnId="{2F4B45C8-42CD-4465-B50A-903D7C8614DF}">
      <dgm:prSet/>
      <dgm:spPr/>
      <dgm:t>
        <a:bodyPr/>
        <a:lstStyle/>
        <a:p>
          <a:endParaRPr lang="en-GB"/>
        </a:p>
      </dgm:t>
    </dgm:pt>
    <dgm:pt modelId="{86707329-E163-4A2A-BD8E-429063324E71}" type="sibTrans" cxnId="{2F4B45C8-42CD-4465-B50A-903D7C8614DF}">
      <dgm:prSet/>
      <dgm:spPr/>
      <dgm:t>
        <a:bodyPr/>
        <a:lstStyle/>
        <a:p>
          <a:endParaRPr lang="en-GB"/>
        </a:p>
      </dgm:t>
    </dgm:pt>
    <dgm:pt modelId="{F8F73F8F-2140-47A8-A49B-D558F967FA1C}">
      <dgm:prSet phldrT="[Text]" custT="1"/>
      <dgm:spPr/>
      <dgm:t>
        <a:bodyPr/>
        <a:lstStyle/>
        <a:p>
          <a:r>
            <a:rPr lang="nl-NL" sz="1800" dirty="0"/>
            <a:t>Wederzijds vertrouwen</a:t>
          </a:r>
          <a:endParaRPr lang="en-GB" sz="1800" dirty="0"/>
        </a:p>
      </dgm:t>
    </dgm:pt>
    <dgm:pt modelId="{BB8616AB-1B59-4BA2-9865-A31A951BAA1C}" type="parTrans" cxnId="{AFCA91D0-3E95-4E2D-9509-971C2AAD8763}">
      <dgm:prSet/>
      <dgm:spPr/>
      <dgm:t>
        <a:bodyPr/>
        <a:lstStyle/>
        <a:p>
          <a:endParaRPr lang="en-GB"/>
        </a:p>
      </dgm:t>
    </dgm:pt>
    <dgm:pt modelId="{1CFD0D47-17F9-43F2-ABBF-961B04F226BF}" type="sibTrans" cxnId="{AFCA91D0-3E95-4E2D-9509-971C2AAD8763}">
      <dgm:prSet/>
      <dgm:spPr/>
      <dgm:t>
        <a:bodyPr/>
        <a:lstStyle/>
        <a:p>
          <a:endParaRPr lang="en-GB"/>
        </a:p>
      </dgm:t>
    </dgm:pt>
    <dgm:pt modelId="{394152ED-B8C6-4C06-AD53-55D974B24877}">
      <dgm:prSet phldrT="[Text]" custT="1"/>
      <dgm:spPr/>
      <dgm:t>
        <a:bodyPr/>
        <a:lstStyle/>
        <a:p>
          <a:r>
            <a:rPr lang="nl-NL" sz="1800" dirty="0"/>
            <a:t>"Nieuwkomer als slachtoffer" narratief</a:t>
          </a:r>
          <a:endParaRPr lang="en-GB" sz="1800" dirty="0"/>
        </a:p>
      </dgm:t>
    </dgm:pt>
    <dgm:pt modelId="{C904D160-4DE1-445B-92E9-C4CBBD5EAEF0}" type="parTrans" cxnId="{52A7F361-BAFD-49FA-9EE3-E777277CFE3B}">
      <dgm:prSet/>
      <dgm:spPr/>
      <dgm:t>
        <a:bodyPr/>
        <a:lstStyle/>
        <a:p>
          <a:endParaRPr lang="en-GB"/>
        </a:p>
      </dgm:t>
    </dgm:pt>
    <dgm:pt modelId="{7B4C466B-EAA6-4DD9-BC1F-21B009DDF370}" type="sibTrans" cxnId="{52A7F361-BAFD-49FA-9EE3-E777277CFE3B}">
      <dgm:prSet/>
      <dgm:spPr/>
      <dgm:t>
        <a:bodyPr/>
        <a:lstStyle/>
        <a:p>
          <a:endParaRPr lang="en-GB"/>
        </a:p>
      </dgm:t>
    </dgm:pt>
    <dgm:pt modelId="{DE3B2166-530E-4D93-A2AF-62F9E71A2F5A}">
      <dgm:prSet phldrT="[Text]" custT="1"/>
      <dgm:spPr/>
      <dgm:t>
        <a:bodyPr/>
        <a:lstStyle/>
        <a:p>
          <a:r>
            <a:rPr lang="nl-NL" sz="1800" dirty="0"/>
            <a:t>Toegang tot informatie</a:t>
          </a:r>
          <a:endParaRPr lang="en-GB" sz="1800" dirty="0"/>
        </a:p>
      </dgm:t>
    </dgm:pt>
    <dgm:pt modelId="{9D9C6097-0E9C-44D1-8A09-E8977C29DA03}" type="parTrans" cxnId="{DB8D1775-948E-47FE-B36D-2D2302B9E2C7}">
      <dgm:prSet/>
      <dgm:spPr/>
      <dgm:t>
        <a:bodyPr/>
        <a:lstStyle/>
        <a:p>
          <a:endParaRPr lang="en-GB"/>
        </a:p>
      </dgm:t>
    </dgm:pt>
    <dgm:pt modelId="{E436F5FD-949B-4CA6-8D1D-EB31652DBFFF}" type="sibTrans" cxnId="{DB8D1775-948E-47FE-B36D-2D2302B9E2C7}">
      <dgm:prSet/>
      <dgm:spPr/>
      <dgm:t>
        <a:bodyPr/>
        <a:lstStyle/>
        <a:p>
          <a:endParaRPr lang="en-GB"/>
        </a:p>
      </dgm:t>
    </dgm:pt>
    <dgm:pt modelId="{8EB7CACD-DE80-4BB5-A069-01DE52AB7959}">
      <dgm:prSet phldrT="[Text]"/>
      <dgm:spPr/>
      <dgm:t>
        <a:bodyPr/>
        <a:lstStyle/>
        <a:p>
          <a:r>
            <a:rPr lang="nl-NL" dirty="0"/>
            <a:t>Persoonlijke grenzen stellen</a:t>
          </a:r>
          <a:endParaRPr lang="en-GB" dirty="0"/>
        </a:p>
      </dgm:t>
    </dgm:pt>
    <dgm:pt modelId="{10B3219B-18C8-418B-BE02-62E14E2B4671}" type="parTrans" cxnId="{FEA26CC9-2F1B-49B1-B456-877BDA416157}">
      <dgm:prSet/>
      <dgm:spPr/>
      <dgm:t>
        <a:bodyPr/>
        <a:lstStyle/>
        <a:p>
          <a:endParaRPr lang="en-GB"/>
        </a:p>
      </dgm:t>
    </dgm:pt>
    <dgm:pt modelId="{E2443E73-E254-45D5-A10D-34B495D9ECE9}" type="sibTrans" cxnId="{FEA26CC9-2F1B-49B1-B456-877BDA416157}">
      <dgm:prSet/>
      <dgm:spPr/>
      <dgm:t>
        <a:bodyPr/>
        <a:lstStyle/>
        <a:p>
          <a:endParaRPr lang="en-GB"/>
        </a:p>
      </dgm:t>
    </dgm:pt>
    <dgm:pt modelId="{8AD2D64B-E8CE-46AD-990E-AD123C110EFE}" type="pres">
      <dgm:prSet presAssocID="{E2C8BC4C-8140-4A29-8BFE-A4770F00B6B4}" presName="Name0" presStyleCnt="0">
        <dgm:presLayoutVars>
          <dgm:chMax val="7"/>
          <dgm:chPref val="7"/>
          <dgm:dir/>
          <dgm:animLvl val="lvl"/>
        </dgm:presLayoutVars>
      </dgm:prSet>
      <dgm:spPr/>
    </dgm:pt>
    <dgm:pt modelId="{F4B57293-9DDA-400C-AB3C-807B33BD2D1E}" type="pres">
      <dgm:prSet presAssocID="{F7F22F20-73C2-46C6-BB60-3D1A295139A2}" presName="Accent1" presStyleCnt="0"/>
      <dgm:spPr/>
    </dgm:pt>
    <dgm:pt modelId="{31A4383A-A2C2-49E7-89F1-8AD7B7DD5081}" type="pres">
      <dgm:prSet presAssocID="{F7F22F20-73C2-46C6-BB60-3D1A295139A2}" presName="Accent" presStyleLbl="node1" presStyleIdx="0" presStyleCnt="5"/>
      <dgm:spPr/>
    </dgm:pt>
    <dgm:pt modelId="{8CD8614E-F7E4-4920-8767-5DF56FA85452}" type="pres">
      <dgm:prSet presAssocID="{F7F22F20-73C2-46C6-BB60-3D1A295139A2}" presName="Parent1" presStyleLbl="revTx" presStyleIdx="0" presStyleCnt="5" custLinFactNeighborX="3728" custLinFactNeighborY="7861">
        <dgm:presLayoutVars>
          <dgm:chMax val="1"/>
          <dgm:chPref val="1"/>
          <dgm:bulletEnabled val="1"/>
        </dgm:presLayoutVars>
      </dgm:prSet>
      <dgm:spPr/>
    </dgm:pt>
    <dgm:pt modelId="{51A1A997-0BB5-48CD-AE1E-6904F46EC3F1}" type="pres">
      <dgm:prSet presAssocID="{DE3B2166-530E-4D93-A2AF-62F9E71A2F5A}" presName="Accent2" presStyleCnt="0"/>
      <dgm:spPr/>
    </dgm:pt>
    <dgm:pt modelId="{6FA2550D-063C-495A-A373-5C79102D3228}" type="pres">
      <dgm:prSet presAssocID="{DE3B2166-530E-4D93-A2AF-62F9E71A2F5A}" presName="Accent" presStyleLbl="node1" presStyleIdx="1" presStyleCnt="5"/>
      <dgm:spPr/>
    </dgm:pt>
    <dgm:pt modelId="{DE2DBFE5-05A6-4045-8562-2869E5A8B845}" type="pres">
      <dgm:prSet presAssocID="{DE3B2166-530E-4D93-A2AF-62F9E71A2F5A}" presName="Parent2" presStyleLbl="revTx" presStyleIdx="1" presStyleCnt="5" custScaleX="137727" custLinFactNeighborX="3728" custLinFactNeighborY="7861">
        <dgm:presLayoutVars>
          <dgm:chMax val="1"/>
          <dgm:chPref val="1"/>
          <dgm:bulletEnabled val="1"/>
        </dgm:presLayoutVars>
      </dgm:prSet>
      <dgm:spPr/>
    </dgm:pt>
    <dgm:pt modelId="{7892E737-7AE6-4FBF-B72F-D9EA78E90ABA}" type="pres">
      <dgm:prSet presAssocID="{F8F73F8F-2140-47A8-A49B-D558F967FA1C}" presName="Accent3" presStyleCnt="0"/>
      <dgm:spPr/>
    </dgm:pt>
    <dgm:pt modelId="{7CDA6AA2-2ECE-4A5C-B828-32F842489E7F}" type="pres">
      <dgm:prSet presAssocID="{F8F73F8F-2140-47A8-A49B-D558F967FA1C}" presName="Accent" presStyleLbl="node1" presStyleIdx="2" presStyleCnt="5"/>
      <dgm:spPr>
        <a:solidFill>
          <a:srgbClr val="A6377D"/>
        </a:solidFill>
      </dgm:spPr>
    </dgm:pt>
    <dgm:pt modelId="{BF92EEAF-004A-47C3-9F32-8E42213CD97A}" type="pres">
      <dgm:prSet presAssocID="{F8F73F8F-2140-47A8-A49B-D558F967FA1C}" presName="Parent3" presStyleLbl="revTx" presStyleIdx="2" presStyleCnt="5" custScaleX="132735">
        <dgm:presLayoutVars>
          <dgm:chMax val="1"/>
          <dgm:chPref val="1"/>
          <dgm:bulletEnabled val="1"/>
        </dgm:presLayoutVars>
      </dgm:prSet>
      <dgm:spPr/>
    </dgm:pt>
    <dgm:pt modelId="{6B9F1D9B-B60C-4659-8227-F77255CEF1AA}" type="pres">
      <dgm:prSet presAssocID="{8EB7CACD-DE80-4BB5-A069-01DE52AB7959}" presName="Accent4" presStyleCnt="0"/>
      <dgm:spPr/>
    </dgm:pt>
    <dgm:pt modelId="{42C58974-89E9-4A6E-BC80-BE4D585CF319}" type="pres">
      <dgm:prSet presAssocID="{8EB7CACD-DE80-4BB5-A069-01DE52AB7959}" presName="Accent" presStyleLbl="node1" presStyleIdx="3" presStyleCnt="5"/>
      <dgm:spPr>
        <a:solidFill>
          <a:srgbClr val="797979"/>
        </a:solidFill>
      </dgm:spPr>
    </dgm:pt>
    <dgm:pt modelId="{0FDEA5E8-F077-4464-A299-20852802D8FB}" type="pres">
      <dgm:prSet presAssocID="{8EB7CACD-DE80-4BB5-A069-01DE52AB7959}" presName="Parent4" presStyleLbl="revTx" presStyleIdx="3" presStyleCnt="5" custScaleX="119529" custLinFactNeighborX="7014" custLinFactNeighborY="716">
        <dgm:presLayoutVars>
          <dgm:chMax val="1"/>
          <dgm:chPref val="1"/>
          <dgm:bulletEnabled val="1"/>
        </dgm:presLayoutVars>
      </dgm:prSet>
      <dgm:spPr/>
    </dgm:pt>
    <dgm:pt modelId="{7F6EDB89-FB3E-4E57-A89D-73DD10254AB6}" type="pres">
      <dgm:prSet presAssocID="{394152ED-B8C6-4C06-AD53-55D974B24877}" presName="Accent5" presStyleCnt="0"/>
      <dgm:spPr/>
    </dgm:pt>
    <dgm:pt modelId="{D0989380-7972-4305-A1A5-719E6C034245}" type="pres">
      <dgm:prSet presAssocID="{394152ED-B8C6-4C06-AD53-55D974B24877}" presName="Accent" presStyleLbl="node1" presStyleIdx="4" presStyleCnt="5" custAng="21053094" custLinFactNeighborX="5595" custLinFactNeighborY="-2488"/>
      <dgm:spPr>
        <a:solidFill>
          <a:srgbClr val="76C6D2"/>
        </a:solidFill>
      </dgm:spPr>
    </dgm:pt>
    <dgm:pt modelId="{49AA166F-D7C5-414C-9338-0D41199EEC5A}" type="pres">
      <dgm:prSet presAssocID="{394152ED-B8C6-4C06-AD53-55D974B24877}" presName="Parent5" presStyleLbl="revTx" presStyleIdx="4" presStyleCnt="5" custAng="76904" custScaleX="142182" custLinFactNeighborX="5888" custLinFactNeighborY="-5843">
        <dgm:presLayoutVars>
          <dgm:chMax val="1"/>
          <dgm:chPref val="1"/>
          <dgm:bulletEnabled val="1"/>
        </dgm:presLayoutVars>
      </dgm:prSet>
      <dgm:spPr/>
    </dgm:pt>
  </dgm:ptLst>
  <dgm:cxnLst>
    <dgm:cxn modelId="{D34AE225-0DF6-452B-979C-904D8EDCB95D}" type="presOf" srcId="{394152ED-B8C6-4C06-AD53-55D974B24877}" destId="{49AA166F-D7C5-414C-9338-0D41199EEC5A}" srcOrd="0" destOrd="0" presId="urn:microsoft.com/office/officeart/2009/layout/CircleArrowProcess"/>
    <dgm:cxn modelId="{BB52E538-F6A5-4ABD-9BB3-439A1AF178EB}" type="presOf" srcId="{F8F73F8F-2140-47A8-A49B-D558F967FA1C}" destId="{BF92EEAF-004A-47C3-9F32-8E42213CD97A}" srcOrd="0" destOrd="0" presId="urn:microsoft.com/office/officeart/2009/layout/CircleArrowProcess"/>
    <dgm:cxn modelId="{52A7F361-BAFD-49FA-9EE3-E777277CFE3B}" srcId="{E2C8BC4C-8140-4A29-8BFE-A4770F00B6B4}" destId="{394152ED-B8C6-4C06-AD53-55D974B24877}" srcOrd="4" destOrd="0" parTransId="{C904D160-4DE1-445B-92E9-C4CBBD5EAEF0}" sibTransId="{7B4C466B-EAA6-4DD9-BC1F-21B009DDF370}"/>
    <dgm:cxn modelId="{DB8D1775-948E-47FE-B36D-2D2302B9E2C7}" srcId="{E2C8BC4C-8140-4A29-8BFE-A4770F00B6B4}" destId="{DE3B2166-530E-4D93-A2AF-62F9E71A2F5A}" srcOrd="1" destOrd="0" parTransId="{9D9C6097-0E9C-44D1-8A09-E8977C29DA03}" sibTransId="{E436F5FD-949B-4CA6-8D1D-EB31652DBFFF}"/>
    <dgm:cxn modelId="{7ECC989C-79A1-4C08-80D8-FD2E2C5A798C}" type="presOf" srcId="{F7F22F20-73C2-46C6-BB60-3D1A295139A2}" destId="{8CD8614E-F7E4-4920-8767-5DF56FA85452}" srcOrd="0" destOrd="0" presId="urn:microsoft.com/office/officeart/2009/layout/CircleArrowProcess"/>
    <dgm:cxn modelId="{F16A0DB9-50E3-4BDF-8219-D733B1BCEA62}" type="presOf" srcId="{DE3B2166-530E-4D93-A2AF-62F9E71A2F5A}" destId="{DE2DBFE5-05A6-4045-8562-2869E5A8B845}" srcOrd="0" destOrd="0" presId="urn:microsoft.com/office/officeart/2009/layout/CircleArrowProcess"/>
    <dgm:cxn modelId="{2F4B45C8-42CD-4465-B50A-903D7C8614DF}" srcId="{E2C8BC4C-8140-4A29-8BFE-A4770F00B6B4}" destId="{F7F22F20-73C2-46C6-BB60-3D1A295139A2}" srcOrd="0" destOrd="0" parTransId="{4146E4E4-1BC9-4902-99A8-FEEAF37DBEC4}" sibTransId="{86707329-E163-4A2A-BD8E-429063324E71}"/>
    <dgm:cxn modelId="{FEA26CC9-2F1B-49B1-B456-877BDA416157}" srcId="{E2C8BC4C-8140-4A29-8BFE-A4770F00B6B4}" destId="{8EB7CACD-DE80-4BB5-A069-01DE52AB7959}" srcOrd="3" destOrd="0" parTransId="{10B3219B-18C8-418B-BE02-62E14E2B4671}" sibTransId="{E2443E73-E254-45D5-A10D-34B495D9ECE9}"/>
    <dgm:cxn modelId="{AFCA91D0-3E95-4E2D-9509-971C2AAD8763}" srcId="{E2C8BC4C-8140-4A29-8BFE-A4770F00B6B4}" destId="{F8F73F8F-2140-47A8-A49B-D558F967FA1C}" srcOrd="2" destOrd="0" parTransId="{BB8616AB-1B59-4BA2-9865-A31A951BAA1C}" sibTransId="{1CFD0D47-17F9-43F2-ABBF-961B04F226BF}"/>
    <dgm:cxn modelId="{57FEAED0-976D-488D-8A59-68CB79124DCA}" type="presOf" srcId="{E2C8BC4C-8140-4A29-8BFE-A4770F00B6B4}" destId="{8AD2D64B-E8CE-46AD-990E-AD123C110EFE}" srcOrd="0" destOrd="0" presId="urn:microsoft.com/office/officeart/2009/layout/CircleArrowProcess"/>
    <dgm:cxn modelId="{AA010CDF-B0A4-4BC0-9012-53585A887A58}" type="presOf" srcId="{8EB7CACD-DE80-4BB5-A069-01DE52AB7959}" destId="{0FDEA5E8-F077-4464-A299-20852802D8FB}" srcOrd="0" destOrd="0" presId="urn:microsoft.com/office/officeart/2009/layout/CircleArrowProcess"/>
    <dgm:cxn modelId="{78576026-A48B-44ED-AB60-C1242A340ACD}" type="presParOf" srcId="{8AD2D64B-E8CE-46AD-990E-AD123C110EFE}" destId="{F4B57293-9DDA-400C-AB3C-807B33BD2D1E}" srcOrd="0" destOrd="0" presId="urn:microsoft.com/office/officeart/2009/layout/CircleArrowProcess"/>
    <dgm:cxn modelId="{5C2CE916-0C2C-404B-BF88-9EF3FC333B8F}" type="presParOf" srcId="{F4B57293-9DDA-400C-AB3C-807B33BD2D1E}" destId="{31A4383A-A2C2-49E7-89F1-8AD7B7DD5081}" srcOrd="0" destOrd="0" presId="urn:microsoft.com/office/officeart/2009/layout/CircleArrowProcess"/>
    <dgm:cxn modelId="{8E2DD925-7596-4EC7-B8AF-D95BE338B64D}" type="presParOf" srcId="{8AD2D64B-E8CE-46AD-990E-AD123C110EFE}" destId="{8CD8614E-F7E4-4920-8767-5DF56FA85452}" srcOrd="1" destOrd="0" presId="urn:microsoft.com/office/officeart/2009/layout/CircleArrowProcess"/>
    <dgm:cxn modelId="{5326F606-DD04-42DD-AC8F-63EF7B2D5F5F}" type="presParOf" srcId="{8AD2D64B-E8CE-46AD-990E-AD123C110EFE}" destId="{51A1A997-0BB5-48CD-AE1E-6904F46EC3F1}" srcOrd="2" destOrd="0" presId="urn:microsoft.com/office/officeart/2009/layout/CircleArrowProcess"/>
    <dgm:cxn modelId="{97574BD9-CF63-4E08-AD16-ECD77EFC1521}" type="presParOf" srcId="{51A1A997-0BB5-48CD-AE1E-6904F46EC3F1}" destId="{6FA2550D-063C-495A-A373-5C79102D3228}" srcOrd="0" destOrd="0" presId="urn:microsoft.com/office/officeart/2009/layout/CircleArrowProcess"/>
    <dgm:cxn modelId="{728205C2-7AC6-469D-9995-874CB7BD5897}" type="presParOf" srcId="{8AD2D64B-E8CE-46AD-990E-AD123C110EFE}" destId="{DE2DBFE5-05A6-4045-8562-2869E5A8B845}" srcOrd="3" destOrd="0" presId="urn:microsoft.com/office/officeart/2009/layout/CircleArrowProcess"/>
    <dgm:cxn modelId="{9E1A4335-27E4-4A10-B469-81E76DD75E35}" type="presParOf" srcId="{8AD2D64B-E8CE-46AD-990E-AD123C110EFE}" destId="{7892E737-7AE6-4FBF-B72F-D9EA78E90ABA}" srcOrd="4" destOrd="0" presId="urn:microsoft.com/office/officeart/2009/layout/CircleArrowProcess"/>
    <dgm:cxn modelId="{1FF27AEA-65B0-4945-92A7-65EF32EA044A}" type="presParOf" srcId="{7892E737-7AE6-4FBF-B72F-D9EA78E90ABA}" destId="{7CDA6AA2-2ECE-4A5C-B828-32F842489E7F}" srcOrd="0" destOrd="0" presId="urn:microsoft.com/office/officeart/2009/layout/CircleArrowProcess"/>
    <dgm:cxn modelId="{3D1801C0-EEF4-4CD2-8C1A-D1A642F34BFF}" type="presParOf" srcId="{8AD2D64B-E8CE-46AD-990E-AD123C110EFE}" destId="{BF92EEAF-004A-47C3-9F32-8E42213CD97A}" srcOrd="5" destOrd="0" presId="urn:microsoft.com/office/officeart/2009/layout/CircleArrowProcess"/>
    <dgm:cxn modelId="{46483EBC-FE71-4A72-AB23-5DCA96063E44}" type="presParOf" srcId="{8AD2D64B-E8CE-46AD-990E-AD123C110EFE}" destId="{6B9F1D9B-B60C-4659-8227-F77255CEF1AA}" srcOrd="6" destOrd="0" presId="urn:microsoft.com/office/officeart/2009/layout/CircleArrowProcess"/>
    <dgm:cxn modelId="{D93DB3CA-72E0-40AD-9CB2-9E17324CD7FA}" type="presParOf" srcId="{6B9F1D9B-B60C-4659-8227-F77255CEF1AA}" destId="{42C58974-89E9-4A6E-BC80-BE4D585CF319}" srcOrd="0" destOrd="0" presId="urn:microsoft.com/office/officeart/2009/layout/CircleArrowProcess"/>
    <dgm:cxn modelId="{1FAB8372-2E16-42B5-815D-1A36DE75D793}" type="presParOf" srcId="{8AD2D64B-E8CE-46AD-990E-AD123C110EFE}" destId="{0FDEA5E8-F077-4464-A299-20852802D8FB}" srcOrd="7" destOrd="0" presId="urn:microsoft.com/office/officeart/2009/layout/CircleArrowProcess"/>
    <dgm:cxn modelId="{BE0D8F6A-5C20-4E6D-80B1-7F067CF318F3}" type="presParOf" srcId="{8AD2D64B-E8CE-46AD-990E-AD123C110EFE}" destId="{7F6EDB89-FB3E-4E57-A89D-73DD10254AB6}" srcOrd="8" destOrd="0" presId="urn:microsoft.com/office/officeart/2009/layout/CircleArrowProcess"/>
    <dgm:cxn modelId="{FF45AD9C-F3C7-4B20-89D1-9D364A8EA271}" type="presParOf" srcId="{7F6EDB89-FB3E-4E57-A89D-73DD10254AB6}" destId="{D0989380-7972-4305-A1A5-719E6C034245}" srcOrd="0" destOrd="0" presId="urn:microsoft.com/office/officeart/2009/layout/CircleArrowProcess"/>
    <dgm:cxn modelId="{B6E2E7D3-152C-4C93-B756-9EFA03933C8C}" type="presParOf" srcId="{8AD2D64B-E8CE-46AD-990E-AD123C110EFE}" destId="{49AA166F-D7C5-414C-9338-0D41199EEC5A}" srcOrd="9" destOrd="0" presId="urn:microsoft.com/office/officeart/2009/layout/CircleArrow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C8BC4C-8140-4A29-8BFE-A4770F00B6B4}" type="doc">
      <dgm:prSet loTypeId="urn:microsoft.com/office/officeart/2009/layout/CircleArrowProcess" loCatId="cycle" qsTypeId="urn:microsoft.com/office/officeart/2005/8/quickstyle/simple1" qsCatId="simple" csTypeId="urn:microsoft.com/office/officeart/2005/8/colors/colorful2" csCatId="colorful" phldr="1"/>
      <dgm:spPr/>
      <dgm:t>
        <a:bodyPr/>
        <a:lstStyle/>
        <a:p>
          <a:endParaRPr lang="en-GB"/>
        </a:p>
      </dgm:t>
    </dgm:pt>
    <dgm:pt modelId="{F7F22F20-73C2-46C6-BB60-3D1A295139A2}">
      <dgm:prSet phldrT="[Text]" custT="1"/>
      <dgm:spPr/>
      <dgm:t>
        <a:bodyPr/>
        <a:lstStyle/>
        <a:p>
          <a:r>
            <a:rPr lang="en-GB" sz="1800" dirty="0" err="1"/>
            <a:t>Middelen</a:t>
          </a:r>
          <a:endParaRPr lang="en-GB" sz="1800" dirty="0"/>
        </a:p>
      </dgm:t>
    </dgm:pt>
    <dgm:pt modelId="{4146E4E4-1BC9-4902-99A8-FEEAF37DBEC4}" type="parTrans" cxnId="{2F4B45C8-42CD-4465-B50A-903D7C8614DF}">
      <dgm:prSet/>
      <dgm:spPr/>
      <dgm:t>
        <a:bodyPr/>
        <a:lstStyle/>
        <a:p>
          <a:endParaRPr lang="en-GB"/>
        </a:p>
      </dgm:t>
    </dgm:pt>
    <dgm:pt modelId="{86707329-E163-4A2A-BD8E-429063324E71}" type="sibTrans" cxnId="{2F4B45C8-42CD-4465-B50A-903D7C8614DF}">
      <dgm:prSet/>
      <dgm:spPr/>
      <dgm:t>
        <a:bodyPr/>
        <a:lstStyle/>
        <a:p>
          <a:endParaRPr lang="en-GB"/>
        </a:p>
      </dgm:t>
    </dgm:pt>
    <dgm:pt modelId="{F8F73F8F-2140-47A8-A49B-D558F967FA1C}">
      <dgm:prSet phldrT="[Text]" custT="1"/>
      <dgm:spPr/>
      <dgm:t>
        <a:bodyPr/>
        <a:lstStyle/>
        <a:p>
          <a:r>
            <a:rPr lang="nl-NL" sz="1800" dirty="0"/>
            <a:t>Wederzijds vertrouwen</a:t>
          </a:r>
          <a:endParaRPr lang="en-GB" sz="1800" dirty="0"/>
        </a:p>
      </dgm:t>
    </dgm:pt>
    <dgm:pt modelId="{BB8616AB-1B59-4BA2-9865-A31A951BAA1C}" type="parTrans" cxnId="{AFCA91D0-3E95-4E2D-9509-971C2AAD8763}">
      <dgm:prSet/>
      <dgm:spPr/>
      <dgm:t>
        <a:bodyPr/>
        <a:lstStyle/>
        <a:p>
          <a:endParaRPr lang="en-GB"/>
        </a:p>
      </dgm:t>
    </dgm:pt>
    <dgm:pt modelId="{1CFD0D47-17F9-43F2-ABBF-961B04F226BF}" type="sibTrans" cxnId="{AFCA91D0-3E95-4E2D-9509-971C2AAD8763}">
      <dgm:prSet/>
      <dgm:spPr/>
      <dgm:t>
        <a:bodyPr/>
        <a:lstStyle/>
        <a:p>
          <a:endParaRPr lang="en-GB"/>
        </a:p>
      </dgm:t>
    </dgm:pt>
    <dgm:pt modelId="{394152ED-B8C6-4C06-AD53-55D974B24877}">
      <dgm:prSet phldrT="[Text]" custT="1"/>
      <dgm:spPr/>
      <dgm:t>
        <a:bodyPr/>
        <a:lstStyle/>
        <a:p>
          <a:r>
            <a:rPr lang="nl-NL" sz="1800" dirty="0"/>
            <a:t>"Nieuwkomer als slachtoffer" narratief</a:t>
          </a:r>
          <a:endParaRPr lang="en-GB" sz="1800" dirty="0"/>
        </a:p>
      </dgm:t>
    </dgm:pt>
    <dgm:pt modelId="{C904D160-4DE1-445B-92E9-C4CBBD5EAEF0}" type="parTrans" cxnId="{52A7F361-BAFD-49FA-9EE3-E777277CFE3B}">
      <dgm:prSet/>
      <dgm:spPr/>
      <dgm:t>
        <a:bodyPr/>
        <a:lstStyle/>
        <a:p>
          <a:endParaRPr lang="en-GB"/>
        </a:p>
      </dgm:t>
    </dgm:pt>
    <dgm:pt modelId="{7B4C466B-EAA6-4DD9-BC1F-21B009DDF370}" type="sibTrans" cxnId="{52A7F361-BAFD-49FA-9EE3-E777277CFE3B}">
      <dgm:prSet/>
      <dgm:spPr/>
      <dgm:t>
        <a:bodyPr/>
        <a:lstStyle/>
        <a:p>
          <a:endParaRPr lang="en-GB"/>
        </a:p>
      </dgm:t>
    </dgm:pt>
    <dgm:pt modelId="{DE3B2166-530E-4D93-A2AF-62F9E71A2F5A}">
      <dgm:prSet phldrT="[Text]" custT="1"/>
      <dgm:spPr/>
      <dgm:t>
        <a:bodyPr/>
        <a:lstStyle/>
        <a:p>
          <a:r>
            <a:rPr lang="nl-NL" sz="1800" dirty="0"/>
            <a:t>Toegang tot informatie</a:t>
          </a:r>
          <a:endParaRPr lang="en-GB" sz="1800" dirty="0"/>
        </a:p>
      </dgm:t>
    </dgm:pt>
    <dgm:pt modelId="{9D9C6097-0E9C-44D1-8A09-E8977C29DA03}" type="parTrans" cxnId="{DB8D1775-948E-47FE-B36D-2D2302B9E2C7}">
      <dgm:prSet/>
      <dgm:spPr/>
      <dgm:t>
        <a:bodyPr/>
        <a:lstStyle/>
        <a:p>
          <a:endParaRPr lang="en-GB"/>
        </a:p>
      </dgm:t>
    </dgm:pt>
    <dgm:pt modelId="{E436F5FD-949B-4CA6-8D1D-EB31652DBFFF}" type="sibTrans" cxnId="{DB8D1775-948E-47FE-B36D-2D2302B9E2C7}">
      <dgm:prSet/>
      <dgm:spPr/>
      <dgm:t>
        <a:bodyPr/>
        <a:lstStyle/>
        <a:p>
          <a:endParaRPr lang="en-GB"/>
        </a:p>
      </dgm:t>
    </dgm:pt>
    <dgm:pt modelId="{8EB7CACD-DE80-4BB5-A069-01DE52AB7959}">
      <dgm:prSet phldrT="[Text]"/>
      <dgm:spPr/>
      <dgm:t>
        <a:bodyPr/>
        <a:lstStyle/>
        <a:p>
          <a:r>
            <a:rPr lang="nl-NL" dirty="0"/>
            <a:t>Persoonlijke grenzen stellen</a:t>
          </a:r>
          <a:endParaRPr lang="en-GB" dirty="0"/>
        </a:p>
      </dgm:t>
    </dgm:pt>
    <dgm:pt modelId="{10B3219B-18C8-418B-BE02-62E14E2B4671}" type="parTrans" cxnId="{FEA26CC9-2F1B-49B1-B456-877BDA416157}">
      <dgm:prSet/>
      <dgm:spPr/>
      <dgm:t>
        <a:bodyPr/>
        <a:lstStyle/>
        <a:p>
          <a:endParaRPr lang="en-GB"/>
        </a:p>
      </dgm:t>
    </dgm:pt>
    <dgm:pt modelId="{E2443E73-E254-45D5-A10D-34B495D9ECE9}" type="sibTrans" cxnId="{FEA26CC9-2F1B-49B1-B456-877BDA416157}">
      <dgm:prSet/>
      <dgm:spPr/>
      <dgm:t>
        <a:bodyPr/>
        <a:lstStyle/>
        <a:p>
          <a:endParaRPr lang="en-GB"/>
        </a:p>
      </dgm:t>
    </dgm:pt>
    <dgm:pt modelId="{8AD2D64B-E8CE-46AD-990E-AD123C110EFE}" type="pres">
      <dgm:prSet presAssocID="{E2C8BC4C-8140-4A29-8BFE-A4770F00B6B4}" presName="Name0" presStyleCnt="0">
        <dgm:presLayoutVars>
          <dgm:chMax val="7"/>
          <dgm:chPref val="7"/>
          <dgm:dir/>
          <dgm:animLvl val="lvl"/>
        </dgm:presLayoutVars>
      </dgm:prSet>
      <dgm:spPr/>
    </dgm:pt>
    <dgm:pt modelId="{F4B57293-9DDA-400C-AB3C-807B33BD2D1E}" type="pres">
      <dgm:prSet presAssocID="{F7F22F20-73C2-46C6-BB60-3D1A295139A2}" presName="Accent1" presStyleCnt="0"/>
      <dgm:spPr/>
    </dgm:pt>
    <dgm:pt modelId="{31A4383A-A2C2-49E7-89F1-8AD7B7DD5081}" type="pres">
      <dgm:prSet presAssocID="{F7F22F20-73C2-46C6-BB60-3D1A295139A2}" presName="Accent" presStyleLbl="node1" presStyleIdx="0" presStyleCnt="5"/>
      <dgm:spPr/>
    </dgm:pt>
    <dgm:pt modelId="{8CD8614E-F7E4-4920-8767-5DF56FA85452}" type="pres">
      <dgm:prSet presAssocID="{F7F22F20-73C2-46C6-BB60-3D1A295139A2}" presName="Parent1" presStyleLbl="revTx" presStyleIdx="0" presStyleCnt="5" custLinFactNeighborX="3728" custLinFactNeighborY="7861">
        <dgm:presLayoutVars>
          <dgm:chMax val="1"/>
          <dgm:chPref val="1"/>
          <dgm:bulletEnabled val="1"/>
        </dgm:presLayoutVars>
      </dgm:prSet>
      <dgm:spPr/>
    </dgm:pt>
    <dgm:pt modelId="{51A1A997-0BB5-48CD-AE1E-6904F46EC3F1}" type="pres">
      <dgm:prSet presAssocID="{DE3B2166-530E-4D93-A2AF-62F9E71A2F5A}" presName="Accent2" presStyleCnt="0"/>
      <dgm:spPr/>
    </dgm:pt>
    <dgm:pt modelId="{6FA2550D-063C-495A-A373-5C79102D3228}" type="pres">
      <dgm:prSet presAssocID="{DE3B2166-530E-4D93-A2AF-62F9E71A2F5A}" presName="Accent" presStyleLbl="node1" presStyleIdx="1" presStyleCnt="5"/>
      <dgm:spPr/>
    </dgm:pt>
    <dgm:pt modelId="{DE2DBFE5-05A6-4045-8562-2869E5A8B845}" type="pres">
      <dgm:prSet presAssocID="{DE3B2166-530E-4D93-A2AF-62F9E71A2F5A}" presName="Parent2" presStyleLbl="revTx" presStyleIdx="1" presStyleCnt="5" custScaleX="137727" custLinFactNeighborX="3728" custLinFactNeighborY="7861">
        <dgm:presLayoutVars>
          <dgm:chMax val="1"/>
          <dgm:chPref val="1"/>
          <dgm:bulletEnabled val="1"/>
        </dgm:presLayoutVars>
      </dgm:prSet>
      <dgm:spPr/>
    </dgm:pt>
    <dgm:pt modelId="{7892E737-7AE6-4FBF-B72F-D9EA78E90ABA}" type="pres">
      <dgm:prSet presAssocID="{F8F73F8F-2140-47A8-A49B-D558F967FA1C}" presName="Accent3" presStyleCnt="0"/>
      <dgm:spPr/>
    </dgm:pt>
    <dgm:pt modelId="{7CDA6AA2-2ECE-4A5C-B828-32F842489E7F}" type="pres">
      <dgm:prSet presAssocID="{F8F73F8F-2140-47A8-A49B-D558F967FA1C}" presName="Accent" presStyleLbl="node1" presStyleIdx="2" presStyleCnt="5"/>
      <dgm:spPr>
        <a:solidFill>
          <a:srgbClr val="A6377D"/>
        </a:solidFill>
      </dgm:spPr>
    </dgm:pt>
    <dgm:pt modelId="{BF92EEAF-004A-47C3-9F32-8E42213CD97A}" type="pres">
      <dgm:prSet presAssocID="{F8F73F8F-2140-47A8-A49B-D558F967FA1C}" presName="Parent3" presStyleLbl="revTx" presStyleIdx="2" presStyleCnt="5" custScaleX="132735">
        <dgm:presLayoutVars>
          <dgm:chMax val="1"/>
          <dgm:chPref val="1"/>
          <dgm:bulletEnabled val="1"/>
        </dgm:presLayoutVars>
      </dgm:prSet>
      <dgm:spPr/>
    </dgm:pt>
    <dgm:pt modelId="{6B9F1D9B-B60C-4659-8227-F77255CEF1AA}" type="pres">
      <dgm:prSet presAssocID="{8EB7CACD-DE80-4BB5-A069-01DE52AB7959}" presName="Accent4" presStyleCnt="0"/>
      <dgm:spPr/>
    </dgm:pt>
    <dgm:pt modelId="{42C58974-89E9-4A6E-BC80-BE4D585CF319}" type="pres">
      <dgm:prSet presAssocID="{8EB7CACD-DE80-4BB5-A069-01DE52AB7959}" presName="Accent" presStyleLbl="node1" presStyleIdx="3" presStyleCnt="5"/>
      <dgm:spPr>
        <a:solidFill>
          <a:srgbClr val="797979"/>
        </a:solidFill>
      </dgm:spPr>
    </dgm:pt>
    <dgm:pt modelId="{0FDEA5E8-F077-4464-A299-20852802D8FB}" type="pres">
      <dgm:prSet presAssocID="{8EB7CACD-DE80-4BB5-A069-01DE52AB7959}" presName="Parent4" presStyleLbl="revTx" presStyleIdx="3" presStyleCnt="5" custScaleX="119529" custLinFactNeighborX="7014" custLinFactNeighborY="716">
        <dgm:presLayoutVars>
          <dgm:chMax val="1"/>
          <dgm:chPref val="1"/>
          <dgm:bulletEnabled val="1"/>
        </dgm:presLayoutVars>
      </dgm:prSet>
      <dgm:spPr/>
    </dgm:pt>
    <dgm:pt modelId="{7F6EDB89-FB3E-4E57-A89D-73DD10254AB6}" type="pres">
      <dgm:prSet presAssocID="{394152ED-B8C6-4C06-AD53-55D974B24877}" presName="Accent5" presStyleCnt="0"/>
      <dgm:spPr/>
    </dgm:pt>
    <dgm:pt modelId="{D0989380-7972-4305-A1A5-719E6C034245}" type="pres">
      <dgm:prSet presAssocID="{394152ED-B8C6-4C06-AD53-55D974B24877}" presName="Accent" presStyleLbl="node1" presStyleIdx="4" presStyleCnt="5" custAng="21053094" custLinFactNeighborX="5595" custLinFactNeighborY="-2488"/>
      <dgm:spPr>
        <a:solidFill>
          <a:srgbClr val="76C6D2"/>
        </a:solidFill>
      </dgm:spPr>
    </dgm:pt>
    <dgm:pt modelId="{49AA166F-D7C5-414C-9338-0D41199EEC5A}" type="pres">
      <dgm:prSet presAssocID="{394152ED-B8C6-4C06-AD53-55D974B24877}" presName="Parent5" presStyleLbl="revTx" presStyleIdx="4" presStyleCnt="5" custAng="76904" custScaleX="142182" custLinFactNeighborX="5888" custLinFactNeighborY="-5843">
        <dgm:presLayoutVars>
          <dgm:chMax val="1"/>
          <dgm:chPref val="1"/>
          <dgm:bulletEnabled val="1"/>
        </dgm:presLayoutVars>
      </dgm:prSet>
      <dgm:spPr/>
    </dgm:pt>
  </dgm:ptLst>
  <dgm:cxnLst>
    <dgm:cxn modelId="{D34AE225-0DF6-452B-979C-904D8EDCB95D}" type="presOf" srcId="{394152ED-B8C6-4C06-AD53-55D974B24877}" destId="{49AA166F-D7C5-414C-9338-0D41199EEC5A}" srcOrd="0" destOrd="0" presId="urn:microsoft.com/office/officeart/2009/layout/CircleArrowProcess"/>
    <dgm:cxn modelId="{BB52E538-F6A5-4ABD-9BB3-439A1AF178EB}" type="presOf" srcId="{F8F73F8F-2140-47A8-A49B-D558F967FA1C}" destId="{BF92EEAF-004A-47C3-9F32-8E42213CD97A}" srcOrd="0" destOrd="0" presId="urn:microsoft.com/office/officeart/2009/layout/CircleArrowProcess"/>
    <dgm:cxn modelId="{52A7F361-BAFD-49FA-9EE3-E777277CFE3B}" srcId="{E2C8BC4C-8140-4A29-8BFE-A4770F00B6B4}" destId="{394152ED-B8C6-4C06-AD53-55D974B24877}" srcOrd="4" destOrd="0" parTransId="{C904D160-4DE1-445B-92E9-C4CBBD5EAEF0}" sibTransId="{7B4C466B-EAA6-4DD9-BC1F-21B009DDF370}"/>
    <dgm:cxn modelId="{DB8D1775-948E-47FE-B36D-2D2302B9E2C7}" srcId="{E2C8BC4C-8140-4A29-8BFE-A4770F00B6B4}" destId="{DE3B2166-530E-4D93-A2AF-62F9E71A2F5A}" srcOrd="1" destOrd="0" parTransId="{9D9C6097-0E9C-44D1-8A09-E8977C29DA03}" sibTransId="{E436F5FD-949B-4CA6-8D1D-EB31652DBFFF}"/>
    <dgm:cxn modelId="{7ECC989C-79A1-4C08-80D8-FD2E2C5A798C}" type="presOf" srcId="{F7F22F20-73C2-46C6-BB60-3D1A295139A2}" destId="{8CD8614E-F7E4-4920-8767-5DF56FA85452}" srcOrd="0" destOrd="0" presId="urn:microsoft.com/office/officeart/2009/layout/CircleArrowProcess"/>
    <dgm:cxn modelId="{F16A0DB9-50E3-4BDF-8219-D733B1BCEA62}" type="presOf" srcId="{DE3B2166-530E-4D93-A2AF-62F9E71A2F5A}" destId="{DE2DBFE5-05A6-4045-8562-2869E5A8B845}" srcOrd="0" destOrd="0" presId="urn:microsoft.com/office/officeart/2009/layout/CircleArrowProcess"/>
    <dgm:cxn modelId="{2F4B45C8-42CD-4465-B50A-903D7C8614DF}" srcId="{E2C8BC4C-8140-4A29-8BFE-A4770F00B6B4}" destId="{F7F22F20-73C2-46C6-BB60-3D1A295139A2}" srcOrd="0" destOrd="0" parTransId="{4146E4E4-1BC9-4902-99A8-FEEAF37DBEC4}" sibTransId="{86707329-E163-4A2A-BD8E-429063324E71}"/>
    <dgm:cxn modelId="{FEA26CC9-2F1B-49B1-B456-877BDA416157}" srcId="{E2C8BC4C-8140-4A29-8BFE-A4770F00B6B4}" destId="{8EB7CACD-DE80-4BB5-A069-01DE52AB7959}" srcOrd="3" destOrd="0" parTransId="{10B3219B-18C8-418B-BE02-62E14E2B4671}" sibTransId="{E2443E73-E254-45D5-A10D-34B495D9ECE9}"/>
    <dgm:cxn modelId="{AFCA91D0-3E95-4E2D-9509-971C2AAD8763}" srcId="{E2C8BC4C-8140-4A29-8BFE-A4770F00B6B4}" destId="{F8F73F8F-2140-47A8-A49B-D558F967FA1C}" srcOrd="2" destOrd="0" parTransId="{BB8616AB-1B59-4BA2-9865-A31A951BAA1C}" sibTransId="{1CFD0D47-17F9-43F2-ABBF-961B04F226BF}"/>
    <dgm:cxn modelId="{57FEAED0-976D-488D-8A59-68CB79124DCA}" type="presOf" srcId="{E2C8BC4C-8140-4A29-8BFE-A4770F00B6B4}" destId="{8AD2D64B-E8CE-46AD-990E-AD123C110EFE}" srcOrd="0" destOrd="0" presId="urn:microsoft.com/office/officeart/2009/layout/CircleArrowProcess"/>
    <dgm:cxn modelId="{AA010CDF-B0A4-4BC0-9012-53585A887A58}" type="presOf" srcId="{8EB7CACD-DE80-4BB5-A069-01DE52AB7959}" destId="{0FDEA5E8-F077-4464-A299-20852802D8FB}" srcOrd="0" destOrd="0" presId="urn:microsoft.com/office/officeart/2009/layout/CircleArrowProcess"/>
    <dgm:cxn modelId="{78576026-A48B-44ED-AB60-C1242A340ACD}" type="presParOf" srcId="{8AD2D64B-E8CE-46AD-990E-AD123C110EFE}" destId="{F4B57293-9DDA-400C-AB3C-807B33BD2D1E}" srcOrd="0" destOrd="0" presId="urn:microsoft.com/office/officeart/2009/layout/CircleArrowProcess"/>
    <dgm:cxn modelId="{5C2CE916-0C2C-404B-BF88-9EF3FC333B8F}" type="presParOf" srcId="{F4B57293-9DDA-400C-AB3C-807B33BD2D1E}" destId="{31A4383A-A2C2-49E7-89F1-8AD7B7DD5081}" srcOrd="0" destOrd="0" presId="urn:microsoft.com/office/officeart/2009/layout/CircleArrowProcess"/>
    <dgm:cxn modelId="{8E2DD925-7596-4EC7-B8AF-D95BE338B64D}" type="presParOf" srcId="{8AD2D64B-E8CE-46AD-990E-AD123C110EFE}" destId="{8CD8614E-F7E4-4920-8767-5DF56FA85452}" srcOrd="1" destOrd="0" presId="urn:microsoft.com/office/officeart/2009/layout/CircleArrowProcess"/>
    <dgm:cxn modelId="{5326F606-DD04-42DD-AC8F-63EF7B2D5F5F}" type="presParOf" srcId="{8AD2D64B-E8CE-46AD-990E-AD123C110EFE}" destId="{51A1A997-0BB5-48CD-AE1E-6904F46EC3F1}" srcOrd="2" destOrd="0" presId="urn:microsoft.com/office/officeart/2009/layout/CircleArrowProcess"/>
    <dgm:cxn modelId="{97574BD9-CF63-4E08-AD16-ECD77EFC1521}" type="presParOf" srcId="{51A1A997-0BB5-48CD-AE1E-6904F46EC3F1}" destId="{6FA2550D-063C-495A-A373-5C79102D3228}" srcOrd="0" destOrd="0" presId="urn:microsoft.com/office/officeart/2009/layout/CircleArrowProcess"/>
    <dgm:cxn modelId="{728205C2-7AC6-469D-9995-874CB7BD5897}" type="presParOf" srcId="{8AD2D64B-E8CE-46AD-990E-AD123C110EFE}" destId="{DE2DBFE5-05A6-4045-8562-2869E5A8B845}" srcOrd="3" destOrd="0" presId="urn:microsoft.com/office/officeart/2009/layout/CircleArrowProcess"/>
    <dgm:cxn modelId="{9E1A4335-27E4-4A10-B469-81E76DD75E35}" type="presParOf" srcId="{8AD2D64B-E8CE-46AD-990E-AD123C110EFE}" destId="{7892E737-7AE6-4FBF-B72F-D9EA78E90ABA}" srcOrd="4" destOrd="0" presId="urn:microsoft.com/office/officeart/2009/layout/CircleArrowProcess"/>
    <dgm:cxn modelId="{1FF27AEA-65B0-4945-92A7-65EF32EA044A}" type="presParOf" srcId="{7892E737-7AE6-4FBF-B72F-D9EA78E90ABA}" destId="{7CDA6AA2-2ECE-4A5C-B828-32F842489E7F}" srcOrd="0" destOrd="0" presId="urn:microsoft.com/office/officeart/2009/layout/CircleArrowProcess"/>
    <dgm:cxn modelId="{3D1801C0-EEF4-4CD2-8C1A-D1A642F34BFF}" type="presParOf" srcId="{8AD2D64B-E8CE-46AD-990E-AD123C110EFE}" destId="{BF92EEAF-004A-47C3-9F32-8E42213CD97A}" srcOrd="5" destOrd="0" presId="urn:microsoft.com/office/officeart/2009/layout/CircleArrowProcess"/>
    <dgm:cxn modelId="{46483EBC-FE71-4A72-AB23-5DCA96063E44}" type="presParOf" srcId="{8AD2D64B-E8CE-46AD-990E-AD123C110EFE}" destId="{6B9F1D9B-B60C-4659-8227-F77255CEF1AA}" srcOrd="6" destOrd="0" presId="urn:microsoft.com/office/officeart/2009/layout/CircleArrowProcess"/>
    <dgm:cxn modelId="{D93DB3CA-72E0-40AD-9CB2-9E17324CD7FA}" type="presParOf" srcId="{6B9F1D9B-B60C-4659-8227-F77255CEF1AA}" destId="{42C58974-89E9-4A6E-BC80-BE4D585CF319}" srcOrd="0" destOrd="0" presId="urn:microsoft.com/office/officeart/2009/layout/CircleArrowProcess"/>
    <dgm:cxn modelId="{1FAB8372-2E16-42B5-815D-1A36DE75D793}" type="presParOf" srcId="{8AD2D64B-E8CE-46AD-990E-AD123C110EFE}" destId="{0FDEA5E8-F077-4464-A299-20852802D8FB}" srcOrd="7" destOrd="0" presId="urn:microsoft.com/office/officeart/2009/layout/CircleArrowProcess"/>
    <dgm:cxn modelId="{BE0D8F6A-5C20-4E6D-80B1-7F067CF318F3}" type="presParOf" srcId="{8AD2D64B-E8CE-46AD-990E-AD123C110EFE}" destId="{7F6EDB89-FB3E-4E57-A89D-73DD10254AB6}" srcOrd="8" destOrd="0" presId="urn:microsoft.com/office/officeart/2009/layout/CircleArrowProcess"/>
    <dgm:cxn modelId="{FF45AD9C-F3C7-4B20-89D1-9D364A8EA271}" type="presParOf" srcId="{7F6EDB89-FB3E-4E57-A89D-73DD10254AB6}" destId="{D0989380-7972-4305-A1A5-719E6C034245}" srcOrd="0" destOrd="0" presId="urn:microsoft.com/office/officeart/2009/layout/CircleArrowProcess"/>
    <dgm:cxn modelId="{B6E2E7D3-152C-4C93-B756-9EFA03933C8C}" type="presParOf" srcId="{8AD2D64B-E8CE-46AD-990E-AD123C110EFE}" destId="{49AA166F-D7C5-414C-9338-0D41199EEC5A}" srcOrd="9"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D7D1750-DA4F-41B9-9845-8CA0F6FED518}" type="doc">
      <dgm:prSet loTypeId="urn:microsoft.com/office/officeart/2009/layout/CircleArrowProcess" loCatId="cycle" qsTypeId="urn:microsoft.com/office/officeart/2005/8/quickstyle/simple1" qsCatId="simple" csTypeId="urn:microsoft.com/office/officeart/2005/8/colors/accent2_2" csCatId="accent2" phldr="1"/>
      <dgm:spPr/>
      <dgm:t>
        <a:bodyPr/>
        <a:lstStyle/>
        <a:p>
          <a:endParaRPr lang="en-GB"/>
        </a:p>
      </dgm:t>
    </dgm:pt>
    <dgm:pt modelId="{3A59EBD6-43D3-4CFC-9D90-C8476F4997D4}">
      <dgm:prSet phldrT="[Text]"/>
      <dgm:spPr/>
      <dgm:t>
        <a:bodyPr/>
        <a:lstStyle/>
        <a:p>
          <a:r>
            <a:rPr lang="en-GB" dirty="0"/>
            <a:t>Geld</a:t>
          </a:r>
        </a:p>
      </dgm:t>
    </dgm:pt>
    <dgm:pt modelId="{EB9E2404-5971-41C4-A71A-88FFD56F16D1}" type="parTrans" cxnId="{229D7831-FDD5-4211-B659-16A6735A42AF}">
      <dgm:prSet/>
      <dgm:spPr/>
      <dgm:t>
        <a:bodyPr/>
        <a:lstStyle/>
        <a:p>
          <a:endParaRPr lang="en-GB"/>
        </a:p>
      </dgm:t>
    </dgm:pt>
    <dgm:pt modelId="{9B4671EF-73B7-47A6-8A61-84689D9E1188}" type="sibTrans" cxnId="{229D7831-FDD5-4211-B659-16A6735A42AF}">
      <dgm:prSet/>
      <dgm:spPr/>
      <dgm:t>
        <a:bodyPr/>
        <a:lstStyle/>
        <a:p>
          <a:endParaRPr lang="en-GB"/>
        </a:p>
      </dgm:t>
    </dgm:pt>
    <dgm:pt modelId="{E65C6CFE-4D54-49E5-86D3-7759B194A7C6}">
      <dgm:prSet phldrT="[Text]"/>
      <dgm:spPr/>
      <dgm:t>
        <a:bodyPr/>
        <a:lstStyle/>
        <a:p>
          <a:r>
            <a:rPr lang="en-GB" dirty="0" err="1"/>
            <a:t>Ruimte</a:t>
          </a:r>
          <a:endParaRPr lang="en-GB" dirty="0"/>
        </a:p>
      </dgm:t>
    </dgm:pt>
    <dgm:pt modelId="{0D84619F-1F39-4906-B442-552F7C03600C}" type="parTrans" cxnId="{F467F27E-BA4E-486B-B4B0-52CAEB4FC805}">
      <dgm:prSet/>
      <dgm:spPr/>
      <dgm:t>
        <a:bodyPr/>
        <a:lstStyle/>
        <a:p>
          <a:endParaRPr lang="en-GB"/>
        </a:p>
      </dgm:t>
    </dgm:pt>
    <dgm:pt modelId="{3331D40E-1D2A-4E31-9E77-5A4CAE91F81E}" type="sibTrans" cxnId="{F467F27E-BA4E-486B-B4B0-52CAEB4FC805}">
      <dgm:prSet/>
      <dgm:spPr/>
      <dgm:t>
        <a:bodyPr/>
        <a:lstStyle/>
        <a:p>
          <a:endParaRPr lang="en-GB"/>
        </a:p>
      </dgm:t>
    </dgm:pt>
    <dgm:pt modelId="{802EEC8B-1BBD-445F-A218-9815B038E5E7}">
      <dgm:prSet phldrT="[Text]"/>
      <dgm:spPr/>
      <dgm:t>
        <a:bodyPr/>
        <a:lstStyle/>
        <a:p>
          <a:r>
            <a:rPr lang="en-GB" dirty="0" err="1"/>
            <a:t>Tijd</a:t>
          </a:r>
          <a:endParaRPr lang="en-GB" dirty="0"/>
        </a:p>
      </dgm:t>
    </dgm:pt>
    <dgm:pt modelId="{7C847F55-90B4-4209-A86B-35EE866DB202}" type="parTrans" cxnId="{594C456B-7BB9-441A-B935-5F669E545B28}">
      <dgm:prSet/>
      <dgm:spPr/>
      <dgm:t>
        <a:bodyPr/>
        <a:lstStyle/>
        <a:p>
          <a:endParaRPr lang="en-GB"/>
        </a:p>
      </dgm:t>
    </dgm:pt>
    <dgm:pt modelId="{E7400D97-C315-48F7-B3FD-D46824F7DC59}" type="sibTrans" cxnId="{594C456B-7BB9-441A-B935-5F669E545B28}">
      <dgm:prSet/>
      <dgm:spPr/>
      <dgm:t>
        <a:bodyPr/>
        <a:lstStyle/>
        <a:p>
          <a:endParaRPr lang="en-GB"/>
        </a:p>
      </dgm:t>
    </dgm:pt>
    <dgm:pt modelId="{6681BA1A-D901-474F-9F4E-8DB2BD097808}" type="pres">
      <dgm:prSet presAssocID="{3D7D1750-DA4F-41B9-9845-8CA0F6FED518}" presName="Name0" presStyleCnt="0">
        <dgm:presLayoutVars>
          <dgm:chMax val="7"/>
          <dgm:chPref val="7"/>
          <dgm:dir/>
          <dgm:animLvl val="lvl"/>
        </dgm:presLayoutVars>
      </dgm:prSet>
      <dgm:spPr/>
    </dgm:pt>
    <dgm:pt modelId="{4E1D3D3A-7049-4148-8A23-B083744B5F37}" type="pres">
      <dgm:prSet presAssocID="{3A59EBD6-43D3-4CFC-9D90-C8476F4997D4}" presName="Accent1" presStyleCnt="0"/>
      <dgm:spPr/>
    </dgm:pt>
    <dgm:pt modelId="{32CD2F2F-A8A5-45FC-8B81-E12352364A9C}" type="pres">
      <dgm:prSet presAssocID="{3A59EBD6-43D3-4CFC-9D90-C8476F4997D4}" presName="Accent" presStyleLbl="node1" presStyleIdx="0" presStyleCnt="3" custAng="6428424" custLinFactX="28757" custLinFactNeighborX="100000" custLinFactNeighborY="92011"/>
      <dgm:spPr/>
    </dgm:pt>
    <dgm:pt modelId="{37C38652-FB0C-4B5A-AA59-97BBAD0EEE77}" type="pres">
      <dgm:prSet presAssocID="{3A59EBD6-43D3-4CFC-9D90-C8476F4997D4}" presName="Parent1" presStyleLbl="revTx" presStyleIdx="0" presStyleCnt="3" custLinFactX="100000" custLinFactY="129444" custLinFactNeighborX="133636" custLinFactNeighborY="200000">
        <dgm:presLayoutVars>
          <dgm:chMax val="1"/>
          <dgm:chPref val="1"/>
          <dgm:bulletEnabled val="1"/>
        </dgm:presLayoutVars>
      </dgm:prSet>
      <dgm:spPr/>
    </dgm:pt>
    <dgm:pt modelId="{2D56AF1C-2E07-4C1B-87B8-0126A37F1A80}" type="pres">
      <dgm:prSet presAssocID="{E65C6CFE-4D54-49E5-86D3-7759B194A7C6}" presName="Accent2" presStyleCnt="0"/>
      <dgm:spPr/>
    </dgm:pt>
    <dgm:pt modelId="{81868940-2397-4CFC-9D70-C92370979011}" type="pres">
      <dgm:prSet presAssocID="{E65C6CFE-4D54-49E5-86D3-7759B194A7C6}" presName="Accent" presStyleLbl="node1" presStyleIdx="1" presStyleCnt="3" custAng="3530265" custLinFactNeighborX="91072" custLinFactNeighborY="13088"/>
      <dgm:spPr/>
    </dgm:pt>
    <dgm:pt modelId="{D5795587-AD89-434E-B9CE-621624DB7BE4}" type="pres">
      <dgm:prSet presAssocID="{E65C6CFE-4D54-49E5-86D3-7759B194A7C6}" presName="Parent2" presStyleLbl="revTx" presStyleIdx="1" presStyleCnt="3" custLinFactX="58266" custLinFactNeighborX="100000" custLinFactNeighborY="35347">
        <dgm:presLayoutVars>
          <dgm:chMax val="1"/>
          <dgm:chPref val="1"/>
          <dgm:bulletEnabled val="1"/>
        </dgm:presLayoutVars>
      </dgm:prSet>
      <dgm:spPr/>
    </dgm:pt>
    <dgm:pt modelId="{61D75F25-74E2-421E-A017-4E02501BA0D0}" type="pres">
      <dgm:prSet presAssocID="{802EEC8B-1BBD-445F-A218-9815B038E5E7}" presName="Accent3" presStyleCnt="0"/>
      <dgm:spPr/>
    </dgm:pt>
    <dgm:pt modelId="{D6797451-0ABB-487C-AAB0-439AB183A205}" type="pres">
      <dgm:prSet presAssocID="{802EEC8B-1BBD-445F-A218-9815B038E5E7}" presName="Accent" presStyleLbl="node1" presStyleIdx="2" presStyleCnt="3" custAng="6013158"/>
      <dgm:spPr/>
    </dgm:pt>
    <dgm:pt modelId="{CB317829-C131-4D1B-925A-37625C2B2085}" type="pres">
      <dgm:prSet presAssocID="{802EEC8B-1BBD-445F-A218-9815B038E5E7}" presName="Parent3" presStyleLbl="revTx" presStyleIdx="2" presStyleCnt="3">
        <dgm:presLayoutVars>
          <dgm:chMax val="1"/>
          <dgm:chPref val="1"/>
          <dgm:bulletEnabled val="1"/>
        </dgm:presLayoutVars>
      </dgm:prSet>
      <dgm:spPr/>
    </dgm:pt>
  </dgm:ptLst>
  <dgm:cxnLst>
    <dgm:cxn modelId="{795C790C-2D9A-4CC7-8F19-605C15BC6DBC}" type="presOf" srcId="{E65C6CFE-4D54-49E5-86D3-7759B194A7C6}" destId="{D5795587-AD89-434E-B9CE-621624DB7BE4}" srcOrd="0" destOrd="0" presId="urn:microsoft.com/office/officeart/2009/layout/CircleArrowProcess"/>
    <dgm:cxn modelId="{03AB8711-07E8-43C4-99BE-5A414CC5D4A1}" type="presOf" srcId="{3A59EBD6-43D3-4CFC-9D90-C8476F4997D4}" destId="{37C38652-FB0C-4B5A-AA59-97BBAD0EEE77}" srcOrd="0" destOrd="0" presId="urn:microsoft.com/office/officeart/2009/layout/CircleArrowProcess"/>
    <dgm:cxn modelId="{229D7831-FDD5-4211-B659-16A6735A42AF}" srcId="{3D7D1750-DA4F-41B9-9845-8CA0F6FED518}" destId="{3A59EBD6-43D3-4CFC-9D90-C8476F4997D4}" srcOrd="0" destOrd="0" parTransId="{EB9E2404-5971-41C4-A71A-88FFD56F16D1}" sibTransId="{9B4671EF-73B7-47A6-8A61-84689D9E1188}"/>
    <dgm:cxn modelId="{148C484E-506A-4FBF-AB9D-E3EE3313B024}" type="presOf" srcId="{3D7D1750-DA4F-41B9-9845-8CA0F6FED518}" destId="{6681BA1A-D901-474F-9F4E-8DB2BD097808}" srcOrd="0" destOrd="0" presId="urn:microsoft.com/office/officeart/2009/layout/CircleArrowProcess"/>
    <dgm:cxn modelId="{594C456B-7BB9-441A-B935-5F669E545B28}" srcId="{3D7D1750-DA4F-41B9-9845-8CA0F6FED518}" destId="{802EEC8B-1BBD-445F-A218-9815B038E5E7}" srcOrd="2" destOrd="0" parTransId="{7C847F55-90B4-4209-A86B-35EE866DB202}" sibTransId="{E7400D97-C315-48F7-B3FD-D46824F7DC59}"/>
    <dgm:cxn modelId="{F467F27E-BA4E-486B-B4B0-52CAEB4FC805}" srcId="{3D7D1750-DA4F-41B9-9845-8CA0F6FED518}" destId="{E65C6CFE-4D54-49E5-86D3-7759B194A7C6}" srcOrd="1" destOrd="0" parTransId="{0D84619F-1F39-4906-B442-552F7C03600C}" sibTransId="{3331D40E-1D2A-4E31-9E77-5A4CAE91F81E}"/>
    <dgm:cxn modelId="{17FB9AEA-A7EA-44DB-9B5B-A81FA5EBEA6F}" type="presOf" srcId="{802EEC8B-1BBD-445F-A218-9815B038E5E7}" destId="{CB317829-C131-4D1B-925A-37625C2B2085}" srcOrd="0" destOrd="0" presId="urn:microsoft.com/office/officeart/2009/layout/CircleArrowProcess"/>
    <dgm:cxn modelId="{93A69CFB-CCD4-4A7B-ACD9-76151A34BA70}" type="presParOf" srcId="{6681BA1A-D901-474F-9F4E-8DB2BD097808}" destId="{4E1D3D3A-7049-4148-8A23-B083744B5F37}" srcOrd="0" destOrd="0" presId="urn:microsoft.com/office/officeart/2009/layout/CircleArrowProcess"/>
    <dgm:cxn modelId="{8773213A-680B-4393-9B01-DC8004CDB6F3}" type="presParOf" srcId="{4E1D3D3A-7049-4148-8A23-B083744B5F37}" destId="{32CD2F2F-A8A5-45FC-8B81-E12352364A9C}" srcOrd="0" destOrd="0" presId="urn:microsoft.com/office/officeart/2009/layout/CircleArrowProcess"/>
    <dgm:cxn modelId="{8B834752-7257-4DBD-BBE6-FB53C0EE77CD}" type="presParOf" srcId="{6681BA1A-D901-474F-9F4E-8DB2BD097808}" destId="{37C38652-FB0C-4B5A-AA59-97BBAD0EEE77}" srcOrd="1" destOrd="0" presId="urn:microsoft.com/office/officeart/2009/layout/CircleArrowProcess"/>
    <dgm:cxn modelId="{5C34C040-2CEE-428B-A910-756EFA66A091}" type="presParOf" srcId="{6681BA1A-D901-474F-9F4E-8DB2BD097808}" destId="{2D56AF1C-2E07-4C1B-87B8-0126A37F1A80}" srcOrd="2" destOrd="0" presId="urn:microsoft.com/office/officeart/2009/layout/CircleArrowProcess"/>
    <dgm:cxn modelId="{E3420C53-3601-4F71-A855-0FB122F7DB12}" type="presParOf" srcId="{2D56AF1C-2E07-4C1B-87B8-0126A37F1A80}" destId="{81868940-2397-4CFC-9D70-C92370979011}" srcOrd="0" destOrd="0" presId="urn:microsoft.com/office/officeart/2009/layout/CircleArrowProcess"/>
    <dgm:cxn modelId="{718D0358-0FC5-48CF-8AFA-76692C50B53A}" type="presParOf" srcId="{6681BA1A-D901-474F-9F4E-8DB2BD097808}" destId="{D5795587-AD89-434E-B9CE-621624DB7BE4}" srcOrd="3" destOrd="0" presId="urn:microsoft.com/office/officeart/2009/layout/CircleArrowProcess"/>
    <dgm:cxn modelId="{FA63C64E-9ADF-4561-9DCA-22C176786CC3}" type="presParOf" srcId="{6681BA1A-D901-474F-9F4E-8DB2BD097808}" destId="{61D75F25-74E2-421E-A017-4E02501BA0D0}" srcOrd="4" destOrd="0" presId="urn:microsoft.com/office/officeart/2009/layout/CircleArrowProcess"/>
    <dgm:cxn modelId="{B8032E27-9E7E-4A89-B03A-3282182EF2FD}" type="presParOf" srcId="{61D75F25-74E2-421E-A017-4E02501BA0D0}" destId="{D6797451-0ABB-487C-AAB0-439AB183A205}" srcOrd="0" destOrd="0" presId="urn:microsoft.com/office/officeart/2009/layout/CircleArrowProcess"/>
    <dgm:cxn modelId="{8280AC67-31D3-4183-913F-F9DAC713C84F}" type="presParOf" srcId="{6681BA1A-D901-474F-9F4E-8DB2BD097808}" destId="{CB317829-C131-4D1B-925A-37625C2B2085}" srcOrd="5" destOrd="0" presId="urn:microsoft.com/office/officeart/2009/layout/CircleArrow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D02233F-8770-4C57-BA10-6DC1A3B80408}"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GB"/>
        </a:p>
      </dgm:t>
    </dgm:pt>
    <dgm:pt modelId="{6D4CE816-9F75-4E6B-AD4D-CAE838659D16}">
      <dgm:prSet phldrT="[Text]"/>
      <dgm:spPr/>
      <dgm:t>
        <a:bodyPr/>
        <a:lstStyle/>
        <a:p>
          <a:r>
            <a:rPr lang="nl-NL" dirty="0"/>
            <a:t>Etniciteit</a:t>
          </a:r>
          <a:endParaRPr lang="en-GB" dirty="0"/>
        </a:p>
      </dgm:t>
    </dgm:pt>
    <dgm:pt modelId="{EC748F90-C53D-42CD-9D4C-DB05C1B3B0F2}" type="parTrans" cxnId="{B1D91A2E-8840-4B91-88F8-B89DCFD8F108}">
      <dgm:prSet/>
      <dgm:spPr/>
      <dgm:t>
        <a:bodyPr/>
        <a:lstStyle/>
        <a:p>
          <a:endParaRPr lang="en-GB"/>
        </a:p>
      </dgm:t>
    </dgm:pt>
    <dgm:pt modelId="{281501E9-C861-4BAC-B65F-769F58595330}" type="sibTrans" cxnId="{B1D91A2E-8840-4B91-88F8-B89DCFD8F108}">
      <dgm:prSet/>
      <dgm:spPr/>
      <dgm:t>
        <a:bodyPr/>
        <a:lstStyle/>
        <a:p>
          <a:endParaRPr lang="en-GB"/>
        </a:p>
      </dgm:t>
    </dgm:pt>
    <dgm:pt modelId="{22AA874C-1230-4866-9D9E-0CB668C7D98E}">
      <dgm:prSet phldrT="[Text]"/>
      <dgm:spPr/>
      <dgm:t>
        <a:bodyPr/>
        <a:lstStyle/>
        <a:p>
          <a:r>
            <a:rPr lang="en-GB" dirty="0" err="1"/>
            <a:t>Cultuur</a:t>
          </a:r>
          <a:endParaRPr lang="en-GB" dirty="0"/>
        </a:p>
      </dgm:t>
    </dgm:pt>
    <dgm:pt modelId="{8C068257-B2E5-4369-BCC3-71DCD155FBF0}" type="parTrans" cxnId="{75C20DB1-B2DB-4FEC-A876-82616F46CAB3}">
      <dgm:prSet/>
      <dgm:spPr/>
      <dgm:t>
        <a:bodyPr/>
        <a:lstStyle/>
        <a:p>
          <a:endParaRPr lang="en-GB"/>
        </a:p>
      </dgm:t>
    </dgm:pt>
    <dgm:pt modelId="{3D8CEFD8-FA5E-4108-9481-73EBCB1C8FCF}" type="sibTrans" cxnId="{75C20DB1-B2DB-4FEC-A876-82616F46CAB3}">
      <dgm:prSet/>
      <dgm:spPr/>
      <dgm:t>
        <a:bodyPr/>
        <a:lstStyle/>
        <a:p>
          <a:endParaRPr lang="en-GB"/>
        </a:p>
      </dgm:t>
    </dgm:pt>
    <dgm:pt modelId="{5E3A8B7E-F76C-4C0E-A4B5-9539E88C2569}">
      <dgm:prSet phldrT="[Text]"/>
      <dgm:spPr/>
      <dgm:t>
        <a:bodyPr/>
        <a:lstStyle/>
        <a:p>
          <a:r>
            <a:rPr lang="en-GB" dirty="0" err="1"/>
            <a:t>Burgerschap</a:t>
          </a:r>
          <a:endParaRPr lang="en-GB" dirty="0"/>
        </a:p>
      </dgm:t>
    </dgm:pt>
    <dgm:pt modelId="{A8AC5A9C-A006-4659-9F50-21B63DE338A1}" type="parTrans" cxnId="{7D241C81-0D9F-4034-BBE2-F932F3DAF260}">
      <dgm:prSet/>
      <dgm:spPr/>
      <dgm:t>
        <a:bodyPr/>
        <a:lstStyle/>
        <a:p>
          <a:endParaRPr lang="en-GB"/>
        </a:p>
      </dgm:t>
    </dgm:pt>
    <dgm:pt modelId="{2EFF0985-ABEA-4991-B362-7B2F306D1347}" type="sibTrans" cxnId="{7D241C81-0D9F-4034-BBE2-F932F3DAF260}">
      <dgm:prSet/>
      <dgm:spPr/>
      <dgm:t>
        <a:bodyPr/>
        <a:lstStyle/>
        <a:p>
          <a:endParaRPr lang="en-GB"/>
        </a:p>
      </dgm:t>
    </dgm:pt>
    <dgm:pt modelId="{8946E370-EA8E-4941-9487-76FC5B1CFD48}">
      <dgm:prSet phldrT="[Text]"/>
      <dgm:spPr>
        <a:solidFill>
          <a:srgbClr val="7030A0">
            <a:alpha val="50000"/>
          </a:srgbClr>
        </a:solidFill>
      </dgm:spPr>
      <dgm:t>
        <a:bodyPr/>
        <a:lstStyle/>
        <a:p>
          <a:r>
            <a:rPr lang="en-GB" dirty="0" err="1"/>
            <a:t>Meningen</a:t>
          </a:r>
          <a:endParaRPr lang="en-GB" dirty="0"/>
        </a:p>
      </dgm:t>
    </dgm:pt>
    <dgm:pt modelId="{1CC48C0F-81C1-4346-9ADE-A06E0A9BCC64}" type="parTrans" cxnId="{47219035-8C9E-4F18-8C19-540B40E527A4}">
      <dgm:prSet/>
      <dgm:spPr/>
      <dgm:t>
        <a:bodyPr/>
        <a:lstStyle/>
        <a:p>
          <a:endParaRPr lang="en-GB"/>
        </a:p>
      </dgm:t>
    </dgm:pt>
    <dgm:pt modelId="{49AAC758-A57D-4250-AE62-22C3BE4A1694}" type="sibTrans" cxnId="{47219035-8C9E-4F18-8C19-540B40E527A4}">
      <dgm:prSet/>
      <dgm:spPr/>
      <dgm:t>
        <a:bodyPr/>
        <a:lstStyle/>
        <a:p>
          <a:endParaRPr lang="en-GB"/>
        </a:p>
      </dgm:t>
    </dgm:pt>
    <dgm:pt modelId="{1CCBE4CB-494B-480A-B455-414632C4F813}">
      <dgm:prSet phldrT="[Text]"/>
      <dgm:spPr>
        <a:solidFill>
          <a:srgbClr val="797979">
            <a:alpha val="50000"/>
          </a:srgbClr>
        </a:solidFill>
      </dgm:spPr>
      <dgm:t>
        <a:bodyPr/>
        <a:lstStyle/>
        <a:p>
          <a:r>
            <a:rPr lang="nl-NL" dirty="0"/>
            <a:t>Politiek</a:t>
          </a:r>
          <a:endParaRPr lang="en-GB" dirty="0"/>
        </a:p>
      </dgm:t>
    </dgm:pt>
    <dgm:pt modelId="{3567D587-FF55-442B-AD12-3EC65C7B7B5E}" type="parTrans" cxnId="{3732856E-73CB-4640-AC38-511043C5372C}">
      <dgm:prSet/>
      <dgm:spPr/>
      <dgm:t>
        <a:bodyPr/>
        <a:lstStyle/>
        <a:p>
          <a:endParaRPr lang="en-GB"/>
        </a:p>
      </dgm:t>
    </dgm:pt>
    <dgm:pt modelId="{14DB8AAE-C4FC-4CFE-A280-A62BE064EAA5}" type="sibTrans" cxnId="{3732856E-73CB-4640-AC38-511043C5372C}">
      <dgm:prSet/>
      <dgm:spPr/>
      <dgm:t>
        <a:bodyPr/>
        <a:lstStyle/>
        <a:p>
          <a:endParaRPr lang="en-GB"/>
        </a:p>
      </dgm:t>
    </dgm:pt>
    <dgm:pt modelId="{89733B3E-B93A-4634-B1CA-4633D46E0757}">
      <dgm:prSet phldrT="[Text]"/>
      <dgm:spPr>
        <a:solidFill>
          <a:srgbClr val="F3A839">
            <a:alpha val="50000"/>
          </a:srgbClr>
        </a:solidFill>
      </dgm:spPr>
      <dgm:t>
        <a:bodyPr/>
        <a:lstStyle/>
        <a:p>
          <a:r>
            <a:rPr lang="en-GB" dirty="0" err="1"/>
            <a:t>Afkomst</a:t>
          </a:r>
          <a:endParaRPr lang="en-GB" dirty="0"/>
        </a:p>
      </dgm:t>
    </dgm:pt>
    <dgm:pt modelId="{B5CA1C00-3F06-49E7-8820-79F6E628AC5F}" type="parTrans" cxnId="{9DB12625-1425-477D-A498-F2F9BBA86B35}">
      <dgm:prSet/>
      <dgm:spPr/>
      <dgm:t>
        <a:bodyPr/>
        <a:lstStyle/>
        <a:p>
          <a:endParaRPr lang="en-GB"/>
        </a:p>
      </dgm:t>
    </dgm:pt>
    <dgm:pt modelId="{DAEE4481-969C-4938-85C4-C5231B8E7674}" type="sibTrans" cxnId="{9DB12625-1425-477D-A498-F2F9BBA86B35}">
      <dgm:prSet/>
      <dgm:spPr/>
      <dgm:t>
        <a:bodyPr/>
        <a:lstStyle/>
        <a:p>
          <a:endParaRPr lang="en-GB"/>
        </a:p>
      </dgm:t>
    </dgm:pt>
    <dgm:pt modelId="{4133E504-0A7C-4EB7-994C-646E97F3DDB9}">
      <dgm:prSet phldrT="[Text]"/>
      <dgm:spPr>
        <a:solidFill>
          <a:srgbClr val="A6377D">
            <a:alpha val="50000"/>
          </a:srgbClr>
        </a:solidFill>
      </dgm:spPr>
      <dgm:t>
        <a:bodyPr/>
        <a:lstStyle/>
        <a:p>
          <a:r>
            <a:rPr lang="en-GB" dirty="0"/>
            <a:t>Ras</a:t>
          </a:r>
        </a:p>
      </dgm:t>
    </dgm:pt>
    <dgm:pt modelId="{C55C4D9D-6D44-48EE-96EC-6C28C942E77D}" type="sibTrans" cxnId="{D0648094-5B5D-4730-9E1D-9B16326C51C9}">
      <dgm:prSet/>
      <dgm:spPr/>
      <dgm:t>
        <a:bodyPr/>
        <a:lstStyle/>
        <a:p>
          <a:endParaRPr lang="en-GB"/>
        </a:p>
      </dgm:t>
    </dgm:pt>
    <dgm:pt modelId="{70C5DED2-5680-46E9-B00B-CBC3FFFBEA78}" type="parTrans" cxnId="{D0648094-5B5D-4730-9E1D-9B16326C51C9}">
      <dgm:prSet/>
      <dgm:spPr/>
      <dgm:t>
        <a:bodyPr/>
        <a:lstStyle/>
        <a:p>
          <a:endParaRPr lang="en-GB"/>
        </a:p>
      </dgm:t>
    </dgm:pt>
    <dgm:pt modelId="{D26602FC-90CA-43F0-B3F0-D1809AA5E32D}" type="pres">
      <dgm:prSet presAssocID="{FD02233F-8770-4C57-BA10-6DC1A3B80408}" presName="Name0" presStyleCnt="0">
        <dgm:presLayoutVars>
          <dgm:dir/>
          <dgm:resizeHandles val="exact"/>
        </dgm:presLayoutVars>
      </dgm:prSet>
      <dgm:spPr/>
    </dgm:pt>
    <dgm:pt modelId="{D568C6AD-76E6-42BF-AA20-56D29C9CA0C4}" type="pres">
      <dgm:prSet presAssocID="{4133E504-0A7C-4EB7-994C-646E97F3DDB9}" presName="Name5" presStyleLbl="vennNode1" presStyleIdx="0" presStyleCnt="7">
        <dgm:presLayoutVars>
          <dgm:bulletEnabled val="1"/>
        </dgm:presLayoutVars>
      </dgm:prSet>
      <dgm:spPr/>
    </dgm:pt>
    <dgm:pt modelId="{245A3875-E702-4907-927D-0641D38032E0}" type="pres">
      <dgm:prSet presAssocID="{C55C4D9D-6D44-48EE-96EC-6C28C942E77D}" presName="space" presStyleCnt="0"/>
      <dgm:spPr/>
    </dgm:pt>
    <dgm:pt modelId="{15BF5D47-752E-4682-A340-374DD7177C71}" type="pres">
      <dgm:prSet presAssocID="{6D4CE816-9F75-4E6B-AD4D-CAE838659D16}" presName="Name5" presStyleLbl="vennNode1" presStyleIdx="1" presStyleCnt="7">
        <dgm:presLayoutVars>
          <dgm:bulletEnabled val="1"/>
        </dgm:presLayoutVars>
      </dgm:prSet>
      <dgm:spPr/>
    </dgm:pt>
    <dgm:pt modelId="{B95F0601-44DD-4D1D-8210-D990634E614A}" type="pres">
      <dgm:prSet presAssocID="{281501E9-C861-4BAC-B65F-769F58595330}" presName="space" presStyleCnt="0"/>
      <dgm:spPr/>
    </dgm:pt>
    <dgm:pt modelId="{4D3F0B4A-CBE0-4700-A961-3FF9F6DC9300}" type="pres">
      <dgm:prSet presAssocID="{22AA874C-1230-4866-9D9E-0CB668C7D98E}" presName="Name5" presStyleLbl="vennNode1" presStyleIdx="2" presStyleCnt="7">
        <dgm:presLayoutVars>
          <dgm:bulletEnabled val="1"/>
        </dgm:presLayoutVars>
      </dgm:prSet>
      <dgm:spPr/>
    </dgm:pt>
    <dgm:pt modelId="{1ABDA6AA-FBA5-4474-888C-781EDEA3EA52}" type="pres">
      <dgm:prSet presAssocID="{3D8CEFD8-FA5E-4108-9481-73EBCB1C8FCF}" presName="space" presStyleCnt="0"/>
      <dgm:spPr/>
    </dgm:pt>
    <dgm:pt modelId="{85AA4077-DE0A-4C64-B44C-946446B9B08A}" type="pres">
      <dgm:prSet presAssocID="{5E3A8B7E-F76C-4C0E-A4B5-9539E88C2569}" presName="Name5" presStyleLbl="vennNode1" presStyleIdx="3" presStyleCnt="7">
        <dgm:presLayoutVars>
          <dgm:bulletEnabled val="1"/>
        </dgm:presLayoutVars>
      </dgm:prSet>
      <dgm:spPr/>
    </dgm:pt>
    <dgm:pt modelId="{D0E77207-19A4-4D1B-BAA0-89F8165AFF2A}" type="pres">
      <dgm:prSet presAssocID="{2EFF0985-ABEA-4991-B362-7B2F306D1347}" presName="space" presStyleCnt="0"/>
      <dgm:spPr/>
    </dgm:pt>
    <dgm:pt modelId="{0BDABC2F-191F-4485-B2BA-C62918309310}" type="pres">
      <dgm:prSet presAssocID="{8946E370-EA8E-4941-9487-76FC5B1CFD48}" presName="Name5" presStyleLbl="vennNode1" presStyleIdx="4" presStyleCnt="7">
        <dgm:presLayoutVars>
          <dgm:bulletEnabled val="1"/>
        </dgm:presLayoutVars>
      </dgm:prSet>
      <dgm:spPr/>
    </dgm:pt>
    <dgm:pt modelId="{40F00FF5-2708-428D-B74D-8B2C50393B0F}" type="pres">
      <dgm:prSet presAssocID="{49AAC758-A57D-4250-AE62-22C3BE4A1694}" presName="space" presStyleCnt="0"/>
      <dgm:spPr/>
    </dgm:pt>
    <dgm:pt modelId="{2082B3DE-ECB1-4EB5-AE9A-6296700BD530}" type="pres">
      <dgm:prSet presAssocID="{1CCBE4CB-494B-480A-B455-414632C4F813}" presName="Name5" presStyleLbl="vennNode1" presStyleIdx="5" presStyleCnt="7">
        <dgm:presLayoutVars>
          <dgm:bulletEnabled val="1"/>
        </dgm:presLayoutVars>
      </dgm:prSet>
      <dgm:spPr/>
    </dgm:pt>
    <dgm:pt modelId="{250A0D70-4B81-47E5-84C4-89ABDC02604A}" type="pres">
      <dgm:prSet presAssocID="{14DB8AAE-C4FC-4CFE-A280-A62BE064EAA5}" presName="space" presStyleCnt="0"/>
      <dgm:spPr/>
    </dgm:pt>
    <dgm:pt modelId="{7DE0D074-0791-48D0-95ED-2FC565D75DCF}" type="pres">
      <dgm:prSet presAssocID="{89733B3E-B93A-4634-B1CA-4633D46E0757}" presName="Name5" presStyleLbl="vennNode1" presStyleIdx="6" presStyleCnt="7">
        <dgm:presLayoutVars>
          <dgm:bulletEnabled val="1"/>
        </dgm:presLayoutVars>
      </dgm:prSet>
      <dgm:spPr/>
    </dgm:pt>
  </dgm:ptLst>
  <dgm:cxnLst>
    <dgm:cxn modelId="{9DB12625-1425-477D-A498-F2F9BBA86B35}" srcId="{FD02233F-8770-4C57-BA10-6DC1A3B80408}" destId="{89733B3E-B93A-4634-B1CA-4633D46E0757}" srcOrd="6" destOrd="0" parTransId="{B5CA1C00-3F06-49E7-8820-79F6E628AC5F}" sibTransId="{DAEE4481-969C-4938-85C4-C5231B8E7674}"/>
    <dgm:cxn modelId="{B1D91A2E-8840-4B91-88F8-B89DCFD8F108}" srcId="{FD02233F-8770-4C57-BA10-6DC1A3B80408}" destId="{6D4CE816-9F75-4E6B-AD4D-CAE838659D16}" srcOrd="1" destOrd="0" parTransId="{EC748F90-C53D-42CD-9D4C-DB05C1B3B0F2}" sibTransId="{281501E9-C861-4BAC-B65F-769F58595330}"/>
    <dgm:cxn modelId="{47219035-8C9E-4F18-8C19-540B40E527A4}" srcId="{FD02233F-8770-4C57-BA10-6DC1A3B80408}" destId="{8946E370-EA8E-4941-9487-76FC5B1CFD48}" srcOrd="4" destOrd="0" parTransId="{1CC48C0F-81C1-4346-9ADE-A06E0A9BCC64}" sibTransId="{49AAC758-A57D-4250-AE62-22C3BE4A1694}"/>
    <dgm:cxn modelId="{BD1EBE52-1D54-4A77-BDF7-085CBA0B56D9}" type="presOf" srcId="{4133E504-0A7C-4EB7-994C-646E97F3DDB9}" destId="{D568C6AD-76E6-42BF-AA20-56D29C9CA0C4}" srcOrd="0" destOrd="0" presId="urn:microsoft.com/office/officeart/2005/8/layout/venn3"/>
    <dgm:cxn modelId="{3732856E-73CB-4640-AC38-511043C5372C}" srcId="{FD02233F-8770-4C57-BA10-6DC1A3B80408}" destId="{1CCBE4CB-494B-480A-B455-414632C4F813}" srcOrd="5" destOrd="0" parTransId="{3567D587-FF55-442B-AD12-3EC65C7B7B5E}" sibTransId="{14DB8AAE-C4FC-4CFE-A280-A62BE064EAA5}"/>
    <dgm:cxn modelId="{7D241C81-0D9F-4034-BBE2-F932F3DAF260}" srcId="{FD02233F-8770-4C57-BA10-6DC1A3B80408}" destId="{5E3A8B7E-F76C-4C0E-A4B5-9539E88C2569}" srcOrd="3" destOrd="0" parTransId="{A8AC5A9C-A006-4659-9F50-21B63DE338A1}" sibTransId="{2EFF0985-ABEA-4991-B362-7B2F306D1347}"/>
    <dgm:cxn modelId="{7F92B882-5BD0-4928-88FF-CEE113844F41}" type="presOf" srcId="{1CCBE4CB-494B-480A-B455-414632C4F813}" destId="{2082B3DE-ECB1-4EB5-AE9A-6296700BD530}" srcOrd="0" destOrd="0" presId="urn:microsoft.com/office/officeart/2005/8/layout/venn3"/>
    <dgm:cxn modelId="{D0648094-5B5D-4730-9E1D-9B16326C51C9}" srcId="{FD02233F-8770-4C57-BA10-6DC1A3B80408}" destId="{4133E504-0A7C-4EB7-994C-646E97F3DDB9}" srcOrd="0" destOrd="0" parTransId="{70C5DED2-5680-46E9-B00B-CBC3FFFBEA78}" sibTransId="{C55C4D9D-6D44-48EE-96EC-6C28C942E77D}"/>
    <dgm:cxn modelId="{D01D159B-4488-4074-ACFB-C548E4B5742F}" type="presOf" srcId="{8946E370-EA8E-4941-9487-76FC5B1CFD48}" destId="{0BDABC2F-191F-4485-B2BA-C62918309310}" srcOrd="0" destOrd="0" presId="urn:microsoft.com/office/officeart/2005/8/layout/venn3"/>
    <dgm:cxn modelId="{B521FDA6-8653-4EB2-8678-308E8D495C29}" type="presOf" srcId="{89733B3E-B93A-4634-B1CA-4633D46E0757}" destId="{7DE0D074-0791-48D0-95ED-2FC565D75DCF}" srcOrd="0" destOrd="0" presId="urn:microsoft.com/office/officeart/2005/8/layout/venn3"/>
    <dgm:cxn modelId="{75C20DB1-B2DB-4FEC-A876-82616F46CAB3}" srcId="{FD02233F-8770-4C57-BA10-6DC1A3B80408}" destId="{22AA874C-1230-4866-9D9E-0CB668C7D98E}" srcOrd="2" destOrd="0" parTransId="{8C068257-B2E5-4369-BCC3-71DCD155FBF0}" sibTransId="{3D8CEFD8-FA5E-4108-9481-73EBCB1C8FCF}"/>
    <dgm:cxn modelId="{D35D4CB9-F8C0-4BD6-AB63-1AEE2F0C08DD}" type="presOf" srcId="{FD02233F-8770-4C57-BA10-6DC1A3B80408}" destId="{D26602FC-90CA-43F0-B3F0-D1809AA5E32D}" srcOrd="0" destOrd="0" presId="urn:microsoft.com/office/officeart/2005/8/layout/venn3"/>
    <dgm:cxn modelId="{960A22D6-63AA-4C01-BD3D-B2376F90C3BD}" type="presOf" srcId="{22AA874C-1230-4866-9D9E-0CB668C7D98E}" destId="{4D3F0B4A-CBE0-4700-A961-3FF9F6DC9300}" srcOrd="0" destOrd="0" presId="urn:microsoft.com/office/officeart/2005/8/layout/venn3"/>
    <dgm:cxn modelId="{5A7B60EC-991E-4A54-9FF2-631A90CB9724}" type="presOf" srcId="{5E3A8B7E-F76C-4C0E-A4B5-9539E88C2569}" destId="{85AA4077-DE0A-4C64-B44C-946446B9B08A}" srcOrd="0" destOrd="0" presId="urn:microsoft.com/office/officeart/2005/8/layout/venn3"/>
    <dgm:cxn modelId="{AC0E69FD-E8A7-4DAA-A946-8DCF489677C9}" type="presOf" srcId="{6D4CE816-9F75-4E6B-AD4D-CAE838659D16}" destId="{15BF5D47-752E-4682-A340-374DD7177C71}" srcOrd="0" destOrd="0" presId="urn:microsoft.com/office/officeart/2005/8/layout/venn3"/>
    <dgm:cxn modelId="{EDE16865-615C-4365-B83D-8C7CB98748D4}" type="presParOf" srcId="{D26602FC-90CA-43F0-B3F0-D1809AA5E32D}" destId="{D568C6AD-76E6-42BF-AA20-56D29C9CA0C4}" srcOrd="0" destOrd="0" presId="urn:microsoft.com/office/officeart/2005/8/layout/venn3"/>
    <dgm:cxn modelId="{828D8FF7-845E-4E6F-87CE-4290F97E558F}" type="presParOf" srcId="{D26602FC-90CA-43F0-B3F0-D1809AA5E32D}" destId="{245A3875-E702-4907-927D-0641D38032E0}" srcOrd="1" destOrd="0" presId="urn:microsoft.com/office/officeart/2005/8/layout/venn3"/>
    <dgm:cxn modelId="{DED174E4-04F1-4F90-BCA0-3E9293511D72}" type="presParOf" srcId="{D26602FC-90CA-43F0-B3F0-D1809AA5E32D}" destId="{15BF5D47-752E-4682-A340-374DD7177C71}" srcOrd="2" destOrd="0" presId="urn:microsoft.com/office/officeart/2005/8/layout/venn3"/>
    <dgm:cxn modelId="{0EF1006B-8685-4A25-8351-A5F64DB91231}" type="presParOf" srcId="{D26602FC-90CA-43F0-B3F0-D1809AA5E32D}" destId="{B95F0601-44DD-4D1D-8210-D990634E614A}" srcOrd="3" destOrd="0" presId="urn:microsoft.com/office/officeart/2005/8/layout/venn3"/>
    <dgm:cxn modelId="{E3B0CBAF-7BC9-43E2-93DD-F8CE2623D76C}" type="presParOf" srcId="{D26602FC-90CA-43F0-B3F0-D1809AA5E32D}" destId="{4D3F0B4A-CBE0-4700-A961-3FF9F6DC9300}" srcOrd="4" destOrd="0" presId="urn:microsoft.com/office/officeart/2005/8/layout/venn3"/>
    <dgm:cxn modelId="{785ABD71-4F8E-4E29-A468-4F684B53A0A2}" type="presParOf" srcId="{D26602FC-90CA-43F0-B3F0-D1809AA5E32D}" destId="{1ABDA6AA-FBA5-4474-888C-781EDEA3EA52}" srcOrd="5" destOrd="0" presId="urn:microsoft.com/office/officeart/2005/8/layout/venn3"/>
    <dgm:cxn modelId="{F7E5592D-76C9-4D9B-9570-C359EC1AF689}" type="presParOf" srcId="{D26602FC-90CA-43F0-B3F0-D1809AA5E32D}" destId="{85AA4077-DE0A-4C64-B44C-946446B9B08A}" srcOrd="6" destOrd="0" presId="urn:microsoft.com/office/officeart/2005/8/layout/venn3"/>
    <dgm:cxn modelId="{244697DF-0EAE-41C1-B6F0-BCF199F32B7B}" type="presParOf" srcId="{D26602FC-90CA-43F0-B3F0-D1809AA5E32D}" destId="{D0E77207-19A4-4D1B-BAA0-89F8165AFF2A}" srcOrd="7" destOrd="0" presId="urn:microsoft.com/office/officeart/2005/8/layout/venn3"/>
    <dgm:cxn modelId="{6EAAB5F2-F9E4-4755-AA47-B170245220A5}" type="presParOf" srcId="{D26602FC-90CA-43F0-B3F0-D1809AA5E32D}" destId="{0BDABC2F-191F-4485-B2BA-C62918309310}" srcOrd="8" destOrd="0" presId="urn:microsoft.com/office/officeart/2005/8/layout/venn3"/>
    <dgm:cxn modelId="{C3B3CF6A-4722-4AC6-83DA-CC94C3E2E464}" type="presParOf" srcId="{D26602FC-90CA-43F0-B3F0-D1809AA5E32D}" destId="{40F00FF5-2708-428D-B74D-8B2C50393B0F}" srcOrd="9" destOrd="0" presId="urn:microsoft.com/office/officeart/2005/8/layout/venn3"/>
    <dgm:cxn modelId="{F0E9809C-7385-4987-A204-D14E69151B66}" type="presParOf" srcId="{D26602FC-90CA-43F0-B3F0-D1809AA5E32D}" destId="{2082B3DE-ECB1-4EB5-AE9A-6296700BD530}" srcOrd="10" destOrd="0" presId="urn:microsoft.com/office/officeart/2005/8/layout/venn3"/>
    <dgm:cxn modelId="{4936BB5B-D54D-483C-8B99-7D31543A3981}" type="presParOf" srcId="{D26602FC-90CA-43F0-B3F0-D1809AA5E32D}" destId="{250A0D70-4B81-47E5-84C4-89ABDC02604A}" srcOrd="11" destOrd="0" presId="urn:microsoft.com/office/officeart/2005/8/layout/venn3"/>
    <dgm:cxn modelId="{3A9919C3-1A08-4AD8-8D59-040A5D8D30D2}" type="presParOf" srcId="{D26602FC-90CA-43F0-B3F0-D1809AA5E32D}" destId="{7DE0D074-0791-48D0-95ED-2FC565D75DCF}" srcOrd="12"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D02233F-8770-4C57-BA10-6DC1A3B80408}"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GB"/>
        </a:p>
      </dgm:t>
    </dgm:pt>
    <dgm:pt modelId="{6D4CE816-9F75-4E6B-AD4D-CAE838659D16}">
      <dgm:prSet phldrT="[Text]"/>
      <dgm:spPr/>
      <dgm:t>
        <a:bodyPr/>
        <a:lstStyle/>
        <a:p>
          <a:r>
            <a:rPr lang="en-GB" dirty="0" err="1"/>
            <a:t>Voorkeuren</a:t>
          </a:r>
          <a:endParaRPr lang="en-GB" dirty="0"/>
        </a:p>
      </dgm:t>
    </dgm:pt>
    <dgm:pt modelId="{EC748F90-C53D-42CD-9D4C-DB05C1B3B0F2}" type="parTrans" cxnId="{B1D91A2E-8840-4B91-88F8-B89DCFD8F108}">
      <dgm:prSet/>
      <dgm:spPr/>
      <dgm:t>
        <a:bodyPr/>
        <a:lstStyle/>
        <a:p>
          <a:endParaRPr lang="en-GB"/>
        </a:p>
      </dgm:t>
    </dgm:pt>
    <dgm:pt modelId="{281501E9-C861-4BAC-B65F-769F58595330}" type="sibTrans" cxnId="{B1D91A2E-8840-4B91-88F8-B89DCFD8F108}">
      <dgm:prSet/>
      <dgm:spPr/>
      <dgm:t>
        <a:bodyPr/>
        <a:lstStyle/>
        <a:p>
          <a:endParaRPr lang="en-GB"/>
        </a:p>
      </dgm:t>
    </dgm:pt>
    <dgm:pt modelId="{22AA874C-1230-4866-9D9E-0CB668C7D98E}">
      <dgm:prSet phldrT="[Text]"/>
      <dgm:spPr/>
      <dgm:t>
        <a:bodyPr/>
        <a:lstStyle/>
        <a:p>
          <a:r>
            <a:rPr lang="nl-NL" dirty="0"/>
            <a:t>Bekwaamheden</a:t>
          </a:r>
          <a:endParaRPr lang="en-GB" dirty="0"/>
        </a:p>
      </dgm:t>
    </dgm:pt>
    <dgm:pt modelId="{8C068257-B2E5-4369-BCC3-71DCD155FBF0}" type="parTrans" cxnId="{75C20DB1-B2DB-4FEC-A876-82616F46CAB3}">
      <dgm:prSet/>
      <dgm:spPr/>
      <dgm:t>
        <a:bodyPr/>
        <a:lstStyle/>
        <a:p>
          <a:endParaRPr lang="en-GB"/>
        </a:p>
      </dgm:t>
    </dgm:pt>
    <dgm:pt modelId="{3D8CEFD8-FA5E-4108-9481-73EBCB1C8FCF}" type="sibTrans" cxnId="{75C20DB1-B2DB-4FEC-A876-82616F46CAB3}">
      <dgm:prSet/>
      <dgm:spPr/>
      <dgm:t>
        <a:bodyPr/>
        <a:lstStyle/>
        <a:p>
          <a:endParaRPr lang="en-GB"/>
        </a:p>
      </dgm:t>
    </dgm:pt>
    <dgm:pt modelId="{5E3A8B7E-F76C-4C0E-A4B5-9539E88C2569}">
      <dgm:prSet phldrT="[Text]"/>
      <dgm:spPr/>
      <dgm:t>
        <a:bodyPr/>
        <a:lstStyle/>
        <a:p>
          <a:r>
            <a:rPr lang="en-GB" dirty="0" err="1"/>
            <a:t>Omstandigheden</a:t>
          </a:r>
          <a:endParaRPr lang="en-GB" dirty="0"/>
        </a:p>
      </dgm:t>
    </dgm:pt>
    <dgm:pt modelId="{A8AC5A9C-A006-4659-9F50-21B63DE338A1}" type="parTrans" cxnId="{7D241C81-0D9F-4034-BBE2-F932F3DAF260}">
      <dgm:prSet/>
      <dgm:spPr/>
      <dgm:t>
        <a:bodyPr/>
        <a:lstStyle/>
        <a:p>
          <a:endParaRPr lang="en-GB"/>
        </a:p>
      </dgm:t>
    </dgm:pt>
    <dgm:pt modelId="{2EFF0985-ABEA-4991-B362-7B2F306D1347}" type="sibTrans" cxnId="{7D241C81-0D9F-4034-BBE2-F932F3DAF260}">
      <dgm:prSet/>
      <dgm:spPr/>
      <dgm:t>
        <a:bodyPr/>
        <a:lstStyle/>
        <a:p>
          <a:endParaRPr lang="en-GB"/>
        </a:p>
      </dgm:t>
    </dgm:pt>
    <dgm:pt modelId="{8946E370-EA8E-4941-9487-76FC5B1CFD48}">
      <dgm:prSet phldrT="[Text]"/>
      <dgm:spPr>
        <a:solidFill>
          <a:srgbClr val="7030A0">
            <a:alpha val="50000"/>
          </a:srgbClr>
        </a:solidFill>
      </dgm:spPr>
      <dgm:t>
        <a:bodyPr/>
        <a:lstStyle/>
        <a:p>
          <a:r>
            <a:rPr lang="en-GB" dirty="0" err="1"/>
            <a:t>Reacties</a:t>
          </a:r>
          <a:endParaRPr lang="en-GB" dirty="0"/>
        </a:p>
      </dgm:t>
    </dgm:pt>
    <dgm:pt modelId="{1CC48C0F-81C1-4346-9ADE-A06E0A9BCC64}" type="parTrans" cxnId="{47219035-8C9E-4F18-8C19-540B40E527A4}">
      <dgm:prSet/>
      <dgm:spPr/>
      <dgm:t>
        <a:bodyPr/>
        <a:lstStyle/>
        <a:p>
          <a:endParaRPr lang="en-GB"/>
        </a:p>
      </dgm:t>
    </dgm:pt>
    <dgm:pt modelId="{49AAC758-A57D-4250-AE62-22C3BE4A1694}" type="sibTrans" cxnId="{47219035-8C9E-4F18-8C19-540B40E527A4}">
      <dgm:prSet/>
      <dgm:spPr/>
      <dgm:t>
        <a:bodyPr/>
        <a:lstStyle/>
        <a:p>
          <a:endParaRPr lang="en-GB"/>
        </a:p>
      </dgm:t>
    </dgm:pt>
    <dgm:pt modelId="{4133E504-0A7C-4EB7-994C-646E97F3DDB9}">
      <dgm:prSet phldrT="[Text]"/>
      <dgm:spPr>
        <a:solidFill>
          <a:srgbClr val="A6377D">
            <a:alpha val="50000"/>
          </a:srgbClr>
        </a:solidFill>
      </dgm:spPr>
      <dgm:t>
        <a:bodyPr/>
        <a:lstStyle/>
        <a:p>
          <a:r>
            <a:rPr lang="en-GB" dirty="0" err="1"/>
            <a:t>Persoonlijkheid</a:t>
          </a:r>
          <a:endParaRPr lang="en-GB" dirty="0"/>
        </a:p>
      </dgm:t>
    </dgm:pt>
    <dgm:pt modelId="{C55C4D9D-6D44-48EE-96EC-6C28C942E77D}" type="sibTrans" cxnId="{D0648094-5B5D-4730-9E1D-9B16326C51C9}">
      <dgm:prSet/>
      <dgm:spPr/>
      <dgm:t>
        <a:bodyPr/>
        <a:lstStyle/>
        <a:p>
          <a:endParaRPr lang="en-GB"/>
        </a:p>
      </dgm:t>
    </dgm:pt>
    <dgm:pt modelId="{70C5DED2-5680-46E9-B00B-CBC3FFFBEA78}" type="parTrans" cxnId="{D0648094-5B5D-4730-9E1D-9B16326C51C9}">
      <dgm:prSet/>
      <dgm:spPr/>
      <dgm:t>
        <a:bodyPr/>
        <a:lstStyle/>
        <a:p>
          <a:endParaRPr lang="en-GB"/>
        </a:p>
      </dgm:t>
    </dgm:pt>
    <dgm:pt modelId="{D26602FC-90CA-43F0-B3F0-D1809AA5E32D}" type="pres">
      <dgm:prSet presAssocID="{FD02233F-8770-4C57-BA10-6DC1A3B80408}" presName="Name0" presStyleCnt="0">
        <dgm:presLayoutVars>
          <dgm:dir/>
          <dgm:resizeHandles val="exact"/>
        </dgm:presLayoutVars>
      </dgm:prSet>
      <dgm:spPr/>
    </dgm:pt>
    <dgm:pt modelId="{D568C6AD-76E6-42BF-AA20-56D29C9CA0C4}" type="pres">
      <dgm:prSet presAssocID="{4133E504-0A7C-4EB7-994C-646E97F3DDB9}" presName="Name5" presStyleLbl="vennNode1" presStyleIdx="0" presStyleCnt="5">
        <dgm:presLayoutVars>
          <dgm:bulletEnabled val="1"/>
        </dgm:presLayoutVars>
      </dgm:prSet>
      <dgm:spPr/>
    </dgm:pt>
    <dgm:pt modelId="{245A3875-E702-4907-927D-0641D38032E0}" type="pres">
      <dgm:prSet presAssocID="{C55C4D9D-6D44-48EE-96EC-6C28C942E77D}" presName="space" presStyleCnt="0"/>
      <dgm:spPr/>
    </dgm:pt>
    <dgm:pt modelId="{15BF5D47-752E-4682-A340-374DD7177C71}" type="pres">
      <dgm:prSet presAssocID="{6D4CE816-9F75-4E6B-AD4D-CAE838659D16}" presName="Name5" presStyleLbl="vennNode1" presStyleIdx="1" presStyleCnt="5">
        <dgm:presLayoutVars>
          <dgm:bulletEnabled val="1"/>
        </dgm:presLayoutVars>
      </dgm:prSet>
      <dgm:spPr/>
    </dgm:pt>
    <dgm:pt modelId="{B95F0601-44DD-4D1D-8210-D990634E614A}" type="pres">
      <dgm:prSet presAssocID="{281501E9-C861-4BAC-B65F-769F58595330}" presName="space" presStyleCnt="0"/>
      <dgm:spPr/>
    </dgm:pt>
    <dgm:pt modelId="{4D3F0B4A-CBE0-4700-A961-3FF9F6DC9300}" type="pres">
      <dgm:prSet presAssocID="{22AA874C-1230-4866-9D9E-0CB668C7D98E}" presName="Name5" presStyleLbl="vennNode1" presStyleIdx="2" presStyleCnt="5">
        <dgm:presLayoutVars>
          <dgm:bulletEnabled val="1"/>
        </dgm:presLayoutVars>
      </dgm:prSet>
      <dgm:spPr/>
    </dgm:pt>
    <dgm:pt modelId="{1ABDA6AA-FBA5-4474-888C-781EDEA3EA52}" type="pres">
      <dgm:prSet presAssocID="{3D8CEFD8-FA5E-4108-9481-73EBCB1C8FCF}" presName="space" presStyleCnt="0"/>
      <dgm:spPr/>
    </dgm:pt>
    <dgm:pt modelId="{85AA4077-DE0A-4C64-B44C-946446B9B08A}" type="pres">
      <dgm:prSet presAssocID="{5E3A8B7E-F76C-4C0E-A4B5-9539E88C2569}" presName="Name5" presStyleLbl="vennNode1" presStyleIdx="3" presStyleCnt="5">
        <dgm:presLayoutVars>
          <dgm:bulletEnabled val="1"/>
        </dgm:presLayoutVars>
      </dgm:prSet>
      <dgm:spPr/>
    </dgm:pt>
    <dgm:pt modelId="{D0E77207-19A4-4D1B-BAA0-89F8165AFF2A}" type="pres">
      <dgm:prSet presAssocID="{2EFF0985-ABEA-4991-B362-7B2F306D1347}" presName="space" presStyleCnt="0"/>
      <dgm:spPr/>
    </dgm:pt>
    <dgm:pt modelId="{0BDABC2F-191F-4485-B2BA-C62918309310}" type="pres">
      <dgm:prSet presAssocID="{8946E370-EA8E-4941-9487-76FC5B1CFD48}" presName="Name5" presStyleLbl="vennNode1" presStyleIdx="4" presStyleCnt="5">
        <dgm:presLayoutVars>
          <dgm:bulletEnabled val="1"/>
        </dgm:presLayoutVars>
      </dgm:prSet>
      <dgm:spPr/>
    </dgm:pt>
  </dgm:ptLst>
  <dgm:cxnLst>
    <dgm:cxn modelId="{B1D91A2E-8840-4B91-88F8-B89DCFD8F108}" srcId="{FD02233F-8770-4C57-BA10-6DC1A3B80408}" destId="{6D4CE816-9F75-4E6B-AD4D-CAE838659D16}" srcOrd="1" destOrd="0" parTransId="{EC748F90-C53D-42CD-9D4C-DB05C1B3B0F2}" sibTransId="{281501E9-C861-4BAC-B65F-769F58595330}"/>
    <dgm:cxn modelId="{47219035-8C9E-4F18-8C19-540B40E527A4}" srcId="{FD02233F-8770-4C57-BA10-6DC1A3B80408}" destId="{8946E370-EA8E-4941-9487-76FC5B1CFD48}" srcOrd="4" destOrd="0" parTransId="{1CC48C0F-81C1-4346-9ADE-A06E0A9BCC64}" sibTransId="{49AAC758-A57D-4250-AE62-22C3BE4A1694}"/>
    <dgm:cxn modelId="{BD1EBE52-1D54-4A77-BDF7-085CBA0B56D9}" type="presOf" srcId="{4133E504-0A7C-4EB7-994C-646E97F3DDB9}" destId="{D568C6AD-76E6-42BF-AA20-56D29C9CA0C4}" srcOrd="0" destOrd="0" presId="urn:microsoft.com/office/officeart/2005/8/layout/venn3"/>
    <dgm:cxn modelId="{7D241C81-0D9F-4034-BBE2-F932F3DAF260}" srcId="{FD02233F-8770-4C57-BA10-6DC1A3B80408}" destId="{5E3A8B7E-F76C-4C0E-A4B5-9539E88C2569}" srcOrd="3" destOrd="0" parTransId="{A8AC5A9C-A006-4659-9F50-21B63DE338A1}" sibTransId="{2EFF0985-ABEA-4991-B362-7B2F306D1347}"/>
    <dgm:cxn modelId="{D0648094-5B5D-4730-9E1D-9B16326C51C9}" srcId="{FD02233F-8770-4C57-BA10-6DC1A3B80408}" destId="{4133E504-0A7C-4EB7-994C-646E97F3DDB9}" srcOrd="0" destOrd="0" parTransId="{70C5DED2-5680-46E9-B00B-CBC3FFFBEA78}" sibTransId="{C55C4D9D-6D44-48EE-96EC-6C28C942E77D}"/>
    <dgm:cxn modelId="{D01D159B-4488-4074-ACFB-C548E4B5742F}" type="presOf" srcId="{8946E370-EA8E-4941-9487-76FC5B1CFD48}" destId="{0BDABC2F-191F-4485-B2BA-C62918309310}" srcOrd="0" destOrd="0" presId="urn:microsoft.com/office/officeart/2005/8/layout/venn3"/>
    <dgm:cxn modelId="{75C20DB1-B2DB-4FEC-A876-82616F46CAB3}" srcId="{FD02233F-8770-4C57-BA10-6DC1A3B80408}" destId="{22AA874C-1230-4866-9D9E-0CB668C7D98E}" srcOrd="2" destOrd="0" parTransId="{8C068257-B2E5-4369-BCC3-71DCD155FBF0}" sibTransId="{3D8CEFD8-FA5E-4108-9481-73EBCB1C8FCF}"/>
    <dgm:cxn modelId="{D35D4CB9-F8C0-4BD6-AB63-1AEE2F0C08DD}" type="presOf" srcId="{FD02233F-8770-4C57-BA10-6DC1A3B80408}" destId="{D26602FC-90CA-43F0-B3F0-D1809AA5E32D}" srcOrd="0" destOrd="0" presId="urn:microsoft.com/office/officeart/2005/8/layout/venn3"/>
    <dgm:cxn modelId="{960A22D6-63AA-4C01-BD3D-B2376F90C3BD}" type="presOf" srcId="{22AA874C-1230-4866-9D9E-0CB668C7D98E}" destId="{4D3F0B4A-CBE0-4700-A961-3FF9F6DC9300}" srcOrd="0" destOrd="0" presId="urn:microsoft.com/office/officeart/2005/8/layout/venn3"/>
    <dgm:cxn modelId="{5A7B60EC-991E-4A54-9FF2-631A90CB9724}" type="presOf" srcId="{5E3A8B7E-F76C-4C0E-A4B5-9539E88C2569}" destId="{85AA4077-DE0A-4C64-B44C-946446B9B08A}" srcOrd="0" destOrd="0" presId="urn:microsoft.com/office/officeart/2005/8/layout/venn3"/>
    <dgm:cxn modelId="{AC0E69FD-E8A7-4DAA-A946-8DCF489677C9}" type="presOf" srcId="{6D4CE816-9F75-4E6B-AD4D-CAE838659D16}" destId="{15BF5D47-752E-4682-A340-374DD7177C71}" srcOrd="0" destOrd="0" presId="urn:microsoft.com/office/officeart/2005/8/layout/venn3"/>
    <dgm:cxn modelId="{EDE16865-615C-4365-B83D-8C7CB98748D4}" type="presParOf" srcId="{D26602FC-90CA-43F0-B3F0-D1809AA5E32D}" destId="{D568C6AD-76E6-42BF-AA20-56D29C9CA0C4}" srcOrd="0" destOrd="0" presId="urn:microsoft.com/office/officeart/2005/8/layout/venn3"/>
    <dgm:cxn modelId="{828D8FF7-845E-4E6F-87CE-4290F97E558F}" type="presParOf" srcId="{D26602FC-90CA-43F0-B3F0-D1809AA5E32D}" destId="{245A3875-E702-4907-927D-0641D38032E0}" srcOrd="1" destOrd="0" presId="urn:microsoft.com/office/officeart/2005/8/layout/venn3"/>
    <dgm:cxn modelId="{DED174E4-04F1-4F90-BCA0-3E9293511D72}" type="presParOf" srcId="{D26602FC-90CA-43F0-B3F0-D1809AA5E32D}" destId="{15BF5D47-752E-4682-A340-374DD7177C71}" srcOrd="2" destOrd="0" presId="urn:microsoft.com/office/officeart/2005/8/layout/venn3"/>
    <dgm:cxn modelId="{0EF1006B-8685-4A25-8351-A5F64DB91231}" type="presParOf" srcId="{D26602FC-90CA-43F0-B3F0-D1809AA5E32D}" destId="{B95F0601-44DD-4D1D-8210-D990634E614A}" srcOrd="3" destOrd="0" presId="urn:microsoft.com/office/officeart/2005/8/layout/venn3"/>
    <dgm:cxn modelId="{E3B0CBAF-7BC9-43E2-93DD-F8CE2623D76C}" type="presParOf" srcId="{D26602FC-90CA-43F0-B3F0-D1809AA5E32D}" destId="{4D3F0B4A-CBE0-4700-A961-3FF9F6DC9300}" srcOrd="4" destOrd="0" presId="urn:microsoft.com/office/officeart/2005/8/layout/venn3"/>
    <dgm:cxn modelId="{785ABD71-4F8E-4E29-A468-4F684B53A0A2}" type="presParOf" srcId="{D26602FC-90CA-43F0-B3F0-D1809AA5E32D}" destId="{1ABDA6AA-FBA5-4474-888C-781EDEA3EA52}" srcOrd="5" destOrd="0" presId="urn:microsoft.com/office/officeart/2005/8/layout/venn3"/>
    <dgm:cxn modelId="{F7E5592D-76C9-4D9B-9570-C359EC1AF689}" type="presParOf" srcId="{D26602FC-90CA-43F0-B3F0-D1809AA5E32D}" destId="{85AA4077-DE0A-4C64-B44C-946446B9B08A}" srcOrd="6" destOrd="0" presId="urn:microsoft.com/office/officeart/2005/8/layout/venn3"/>
    <dgm:cxn modelId="{244697DF-0EAE-41C1-B6F0-BCF199F32B7B}" type="presParOf" srcId="{D26602FC-90CA-43F0-B3F0-D1809AA5E32D}" destId="{D0E77207-19A4-4D1B-BAA0-89F8165AFF2A}" srcOrd="7" destOrd="0" presId="urn:microsoft.com/office/officeart/2005/8/layout/venn3"/>
    <dgm:cxn modelId="{6EAAB5F2-F9E4-4755-AA47-B170245220A5}" type="presParOf" srcId="{D26602FC-90CA-43F0-B3F0-D1809AA5E32D}" destId="{0BDABC2F-191F-4485-B2BA-C62918309310}" srcOrd="8" destOrd="0" presId="urn:microsoft.com/office/officeart/2005/8/layout/ven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D02233F-8770-4C57-BA10-6DC1A3B80408}"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GB"/>
        </a:p>
      </dgm:t>
    </dgm:pt>
    <dgm:pt modelId="{6D4CE816-9F75-4E6B-AD4D-CAE838659D16}">
      <dgm:prSet phldrT="[Text]"/>
      <dgm:spPr/>
      <dgm:t>
        <a:bodyPr/>
        <a:lstStyle/>
        <a:p>
          <a:r>
            <a:rPr lang="en-GB" dirty="0" err="1"/>
            <a:t>Oplossingen</a:t>
          </a:r>
          <a:endParaRPr lang="en-GB" dirty="0"/>
        </a:p>
      </dgm:t>
    </dgm:pt>
    <dgm:pt modelId="{EC748F90-C53D-42CD-9D4C-DB05C1B3B0F2}" type="parTrans" cxnId="{B1D91A2E-8840-4B91-88F8-B89DCFD8F108}">
      <dgm:prSet/>
      <dgm:spPr/>
      <dgm:t>
        <a:bodyPr/>
        <a:lstStyle/>
        <a:p>
          <a:endParaRPr lang="en-GB"/>
        </a:p>
      </dgm:t>
    </dgm:pt>
    <dgm:pt modelId="{281501E9-C861-4BAC-B65F-769F58595330}" type="sibTrans" cxnId="{B1D91A2E-8840-4B91-88F8-B89DCFD8F108}">
      <dgm:prSet/>
      <dgm:spPr/>
      <dgm:t>
        <a:bodyPr/>
        <a:lstStyle/>
        <a:p>
          <a:endParaRPr lang="en-GB"/>
        </a:p>
      </dgm:t>
    </dgm:pt>
    <dgm:pt modelId="{4133E504-0A7C-4EB7-994C-646E97F3DDB9}">
      <dgm:prSet phldrT="[Text]"/>
      <dgm:spPr>
        <a:solidFill>
          <a:srgbClr val="A6377D">
            <a:alpha val="50000"/>
          </a:srgbClr>
        </a:solidFill>
      </dgm:spPr>
      <dgm:t>
        <a:bodyPr/>
        <a:lstStyle/>
        <a:p>
          <a:r>
            <a:rPr lang="en-GB" dirty="0" err="1"/>
            <a:t>Problemen</a:t>
          </a:r>
          <a:endParaRPr lang="en-GB" dirty="0"/>
        </a:p>
      </dgm:t>
    </dgm:pt>
    <dgm:pt modelId="{C55C4D9D-6D44-48EE-96EC-6C28C942E77D}" type="sibTrans" cxnId="{D0648094-5B5D-4730-9E1D-9B16326C51C9}">
      <dgm:prSet/>
      <dgm:spPr/>
      <dgm:t>
        <a:bodyPr/>
        <a:lstStyle/>
        <a:p>
          <a:endParaRPr lang="en-GB"/>
        </a:p>
      </dgm:t>
    </dgm:pt>
    <dgm:pt modelId="{70C5DED2-5680-46E9-B00B-CBC3FFFBEA78}" type="parTrans" cxnId="{D0648094-5B5D-4730-9E1D-9B16326C51C9}">
      <dgm:prSet/>
      <dgm:spPr/>
      <dgm:t>
        <a:bodyPr/>
        <a:lstStyle/>
        <a:p>
          <a:endParaRPr lang="en-GB"/>
        </a:p>
      </dgm:t>
    </dgm:pt>
    <dgm:pt modelId="{D26602FC-90CA-43F0-B3F0-D1809AA5E32D}" type="pres">
      <dgm:prSet presAssocID="{FD02233F-8770-4C57-BA10-6DC1A3B80408}" presName="Name0" presStyleCnt="0">
        <dgm:presLayoutVars>
          <dgm:dir/>
          <dgm:resizeHandles val="exact"/>
        </dgm:presLayoutVars>
      </dgm:prSet>
      <dgm:spPr/>
    </dgm:pt>
    <dgm:pt modelId="{D568C6AD-76E6-42BF-AA20-56D29C9CA0C4}" type="pres">
      <dgm:prSet presAssocID="{4133E504-0A7C-4EB7-994C-646E97F3DDB9}" presName="Name5" presStyleLbl="vennNode1" presStyleIdx="0" presStyleCnt="2">
        <dgm:presLayoutVars>
          <dgm:bulletEnabled val="1"/>
        </dgm:presLayoutVars>
      </dgm:prSet>
      <dgm:spPr/>
    </dgm:pt>
    <dgm:pt modelId="{245A3875-E702-4907-927D-0641D38032E0}" type="pres">
      <dgm:prSet presAssocID="{C55C4D9D-6D44-48EE-96EC-6C28C942E77D}" presName="space" presStyleCnt="0"/>
      <dgm:spPr/>
    </dgm:pt>
    <dgm:pt modelId="{15BF5D47-752E-4682-A340-374DD7177C71}" type="pres">
      <dgm:prSet presAssocID="{6D4CE816-9F75-4E6B-AD4D-CAE838659D16}" presName="Name5" presStyleLbl="vennNode1" presStyleIdx="1" presStyleCnt="2">
        <dgm:presLayoutVars>
          <dgm:bulletEnabled val="1"/>
        </dgm:presLayoutVars>
      </dgm:prSet>
      <dgm:spPr/>
    </dgm:pt>
  </dgm:ptLst>
  <dgm:cxnLst>
    <dgm:cxn modelId="{B1D91A2E-8840-4B91-88F8-B89DCFD8F108}" srcId="{FD02233F-8770-4C57-BA10-6DC1A3B80408}" destId="{6D4CE816-9F75-4E6B-AD4D-CAE838659D16}" srcOrd="1" destOrd="0" parTransId="{EC748F90-C53D-42CD-9D4C-DB05C1B3B0F2}" sibTransId="{281501E9-C861-4BAC-B65F-769F58595330}"/>
    <dgm:cxn modelId="{BD1EBE52-1D54-4A77-BDF7-085CBA0B56D9}" type="presOf" srcId="{4133E504-0A7C-4EB7-994C-646E97F3DDB9}" destId="{D568C6AD-76E6-42BF-AA20-56D29C9CA0C4}" srcOrd="0" destOrd="0" presId="urn:microsoft.com/office/officeart/2005/8/layout/venn3"/>
    <dgm:cxn modelId="{D0648094-5B5D-4730-9E1D-9B16326C51C9}" srcId="{FD02233F-8770-4C57-BA10-6DC1A3B80408}" destId="{4133E504-0A7C-4EB7-994C-646E97F3DDB9}" srcOrd="0" destOrd="0" parTransId="{70C5DED2-5680-46E9-B00B-CBC3FFFBEA78}" sibTransId="{C55C4D9D-6D44-48EE-96EC-6C28C942E77D}"/>
    <dgm:cxn modelId="{D35D4CB9-F8C0-4BD6-AB63-1AEE2F0C08DD}" type="presOf" srcId="{FD02233F-8770-4C57-BA10-6DC1A3B80408}" destId="{D26602FC-90CA-43F0-B3F0-D1809AA5E32D}" srcOrd="0" destOrd="0" presId="urn:microsoft.com/office/officeart/2005/8/layout/venn3"/>
    <dgm:cxn modelId="{AC0E69FD-E8A7-4DAA-A946-8DCF489677C9}" type="presOf" srcId="{6D4CE816-9F75-4E6B-AD4D-CAE838659D16}" destId="{15BF5D47-752E-4682-A340-374DD7177C71}" srcOrd="0" destOrd="0" presId="urn:microsoft.com/office/officeart/2005/8/layout/venn3"/>
    <dgm:cxn modelId="{EDE16865-615C-4365-B83D-8C7CB98748D4}" type="presParOf" srcId="{D26602FC-90CA-43F0-B3F0-D1809AA5E32D}" destId="{D568C6AD-76E6-42BF-AA20-56D29C9CA0C4}" srcOrd="0" destOrd="0" presId="urn:microsoft.com/office/officeart/2005/8/layout/venn3"/>
    <dgm:cxn modelId="{828D8FF7-845E-4E6F-87CE-4290F97E558F}" type="presParOf" srcId="{D26602FC-90CA-43F0-B3F0-D1809AA5E32D}" destId="{245A3875-E702-4907-927D-0641D38032E0}" srcOrd="1" destOrd="0" presId="urn:microsoft.com/office/officeart/2005/8/layout/venn3"/>
    <dgm:cxn modelId="{DED174E4-04F1-4F90-BCA0-3E9293511D72}" type="presParOf" srcId="{D26602FC-90CA-43F0-B3F0-D1809AA5E32D}" destId="{15BF5D47-752E-4682-A340-374DD7177C71}" srcOrd="2" destOrd="0" presId="urn:microsoft.com/office/officeart/2005/8/layout/ven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C0E67-73D7-437D-A85A-AEEE381E486B}">
      <dsp:nvSpPr>
        <dsp:cNvPr id="0" name=""/>
        <dsp:cNvSpPr/>
      </dsp:nvSpPr>
      <dsp:spPr>
        <a:xfrm rot="16200000">
          <a:off x="-1222596" y="1228509"/>
          <a:ext cx="4618835" cy="2161816"/>
        </a:xfrm>
        <a:prstGeom prst="flowChartManualOperati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5736" bIns="0" numCol="1" spcCol="1270" anchor="t" anchorCtr="0">
          <a:noAutofit/>
        </a:bodyPr>
        <a:lstStyle/>
        <a:p>
          <a:pPr marL="0" lvl="0" indent="0" algn="l" defTabSz="933450">
            <a:lnSpc>
              <a:spcPct val="90000"/>
            </a:lnSpc>
            <a:spcBef>
              <a:spcPct val="0"/>
            </a:spcBef>
            <a:spcAft>
              <a:spcPct val="35000"/>
            </a:spcAft>
            <a:buNone/>
          </a:pPr>
          <a:r>
            <a:rPr lang="en-GB" sz="2100" kern="1200" dirty="0"/>
            <a:t>INLEIDING TOT BEMIDDELING</a:t>
          </a:r>
        </a:p>
        <a:p>
          <a:pPr marL="0" lvl="0" indent="0" algn="l" defTabSz="933450">
            <a:lnSpc>
              <a:spcPct val="90000"/>
            </a:lnSpc>
            <a:spcBef>
              <a:spcPct val="0"/>
            </a:spcBef>
            <a:spcAft>
              <a:spcPct val="35000"/>
            </a:spcAft>
            <a:buNone/>
          </a:pPr>
          <a:endParaRPr lang="en-GB" sz="2100" kern="1200" dirty="0"/>
        </a:p>
        <a:p>
          <a:pPr marL="0" lvl="1" indent="0" algn="l" defTabSz="711200">
            <a:lnSpc>
              <a:spcPct val="90000"/>
            </a:lnSpc>
            <a:spcBef>
              <a:spcPct val="0"/>
            </a:spcBef>
            <a:spcAft>
              <a:spcPct val="15000"/>
            </a:spcAft>
            <a:buNone/>
          </a:pPr>
          <a:r>
            <a:rPr lang="nl-NL" sz="1600" kern="1200" dirty="0">
              <a:solidFill>
                <a:schemeClr val="bg1"/>
              </a:solidFill>
              <a:latin typeface="Calibri" panose="020F0502020204030204" pitchFamily="34" charset="0"/>
              <a:cs typeface="Times New Roman" panose="02020603050405020304" pitchFamily="18" charset="0"/>
            </a:rPr>
            <a:t>Maak kennis met de kracht en het potentieel van Migrant Community </a:t>
          </a:r>
          <a:r>
            <a:rPr lang="nl-NL" sz="1600" kern="1200" dirty="0" err="1">
              <a:solidFill>
                <a:schemeClr val="bg1"/>
              </a:solidFill>
              <a:latin typeface="Calibri" panose="020F0502020204030204" pitchFamily="34" charset="0"/>
              <a:cs typeface="Times New Roman" panose="02020603050405020304" pitchFamily="18" charset="0"/>
            </a:rPr>
            <a:t>Mediation</a:t>
          </a:r>
          <a:r>
            <a:rPr lang="nl-NL" sz="1600" kern="1200" dirty="0">
              <a:solidFill>
                <a:schemeClr val="bg1"/>
              </a:solidFill>
              <a:latin typeface="Calibri" panose="020F0502020204030204" pitchFamily="34" charset="0"/>
              <a:cs typeface="Times New Roman" panose="02020603050405020304" pitchFamily="18" charset="0"/>
            </a:rPr>
            <a:t> </a:t>
          </a:r>
          <a:endParaRPr lang="en-GB" sz="1600" kern="1200" dirty="0">
            <a:solidFill>
              <a:schemeClr val="bg1"/>
            </a:solidFill>
          </a:endParaRPr>
        </a:p>
      </dsp:txBody>
      <dsp:txXfrm rot="5400000">
        <a:off x="5913" y="923767"/>
        <a:ext cx="2161816" cy="2771301"/>
      </dsp:txXfrm>
    </dsp:sp>
    <dsp:sp modelId="{1277C630-D230-42DB-B585-3C3AE14165B2}">
      <dsp:nvSpPr>
        <dsp:cNvPr id="0" name=""/>
        <dsp:cNvSpPr/>
      </dsp:nvSpPr>
      <dsp:spPr>
        <a:xfrm rot="16200000">
          <a:off x="1101356" y="1228509"/>
          <a:ext cx="4618835" cy="2161816"/>
        </a:xfrm>
        <a:prstGeom prst="flowChartManualOperati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5736" bIns="0" numCol="1" spcCol="1270" anchor="t" anchorCtr="0">
          <a:noAutofit/>
        </a:bodyPr>
        <a:lstStyle/>
        <a:p>
          <a:pPr marL="0" lvl="0" indent="0" algn="l" defTabSz="933450">
            <a:lnSpc>
              <a:spcPct val="90000"/>
            </a:lnSpc>
            <a:spcBef>
              <a:spcPct val="0"/>
            </a:spcBef>
            <a:spcAft>
              <a:spcPct val="35000"/>
            </a:spcAft>
            <a:buNone/>
          </a:pPr>
          <a:r>
            <a:rPr lang="en-GB" sz="2100" kern="1200" dirty="0"/>
            <a:t>KENNIS</a:t>
          </a:r>
        </a:p>
        <a:p>
          <a:pPr marL="0" lvl="0" indent="0" algn="l" defTabSz="933450">
            <a:lnSpc>
              <a:spcPct val="90000"/>
            </a:lnSpc>
            <a:spcBef>
              <a:spcPct val="0"/>
            </a:spcBef>
            <a:spcAft>
              <a:spcPct val="35000"/>
            </a:spcAft>
            <a:buNone/>
          </a:pPr>
          <a:endParaRPr lang="en-GB" sz="2100" kern="1200" dirty="0"/>
        </a:p>
        <a:p>
          <a:pPr marL="0" lvl="1" indent="0" algn="l" defTabSz="711200">
            <a:lnSpc>
              <a:spcPct val="90000"/>
            </a:lnSpc>
            <a:spcBef>
              <a:spcPct val="0"/>
            </a:spcBef>
            <a:spcAft>
              <a:spcPct val="15000"/>
            </a:spcAft>
            <a:buNone/>
          </a:pPr>
          <a:r>
            <a:rPr lang="nl-NL" sz="1600" kern="1200" dirty="0"/>
            <a:t>Leiderschaps- en belangenbehartigings-vaardigheden voor de ontwikkeling van sterke, positieve en rechtvaardige gemeenschappen</a:t>
          </a:r>
          <a:endParaRPr lang="en-GB" sz="1600" kern="1200" dirty="0"/>
        </a:p>
      </dsp:txBody>
      <dsp:txXfrm rot="5400000">
        <a:off x="2329865" y="923767"/>
        <a:ext cx="2161816" cy="2771301"/>
      </dsp:txXfrm>
    </dsp:sp>
    <dsp:sp modelId="{48373090-30C2-446F-BED0-742D4D3BE4AA}">
      <dsp:nvSpPr>
        <dsp:cNvPr id="0" name=""/>
        <dsp:cNvSpPr/>
      </dsp:nvSpPr>
      <dsp:spPr>
        <a:xfrm rot="16200000">
          <a:off x="3425309" y="1228509"/>
          <a:ext cx="4618835" cy="2161816"/>
        </a:xfrm>
        <a:prstGeom prst="flowChartManualOperation">
          <a:avLst/>
        </a:prstGeom>
        <a:solidFill>
          <a:srgbClr val="A637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5736" bIns="0" numCol="1" spcCol="1270" anchor="t" anchorCtr="0">
          <a:noAutofit/>
        </a:bodyPr>
        <a:lstStyle/>
        <a:p>
          <a:pPr marL="0" lvl="0" indent="0" algn="l" defTabSz="933450">
            <a:lnSpc>
              <a:spcPct val="90000"/>
            </a:lnSpc>
            <a:spcBef>
              <a:spcPct val="0"/>
            </a:spcBef>
            <a:spcAft>
              <a:spcPct val="35000"/>
            </a:spcAft>
            <a:buNone/>
          </a:pPr>
          <a:r>
            <a:rPr lang="en-GB" sz="2100" kern="1200" dirty="0"/>
            <a:t>STRATEGIE</a:t>
          </a:r>
        </a:p>
        <a:p>
          <a:pPr marL="0" lvl="0" indent="0" algn="l" defTabSz="933450">
            <a:lnSpc>
              <a:spcPct val="90000"/>
            </a:lnSpc>
            <a:spcBef>
              <a:spcPct val="0"/>
            </a:spcBef>
            <a:spcAft>
              <a:spcPct val="35000"/>
            </a:spcAft>
            <a:buNone/>
          </a:pPr>
          <a:endParaRPr lang="en-GB" sz="2100" kern="1200" dirty="0"/>
        </a:p>
        <a:p>
          <a:pPr marL="0" lvl="1" indent="0" algn="l" defTabSz="711200">
            <a:lnSpc>
              <a:spcPct val="90000"/>
            </a:lnSpc>
            <a:spcBef>
              <a:spcPct val="0"/>
            </a:spcBef>
            <a:spcAft>
              <a:spcPct val="15000"/>
            </a:spcAft>
            <a:buNone/>
          </a:pPr>
          <a:r>
            <a:rPr lang="nl-NL" sz="1600" kern="1200" dirty="0"/>
            <a:t>Veranderingen bewerkstelligen - strategieën en nieuwe benaderingen voor gemeenschaps-bemiddeling en actieve inclusie (HOE) </a:t>
          </a:r>
          <a:endParaRPr lang="en-GB" sz="1600" kern="1200" dirty="0"/>
        </a:p>
      </dsp:txBody>
      <dsp:txXfrm rot="5400000">
        <a:off x="4653818" y="923767"/>
        <a:ext cx="2161816" cy="2771301"/>
      </dsp:txXfrm>
    </dsp:sp>
    <dsp:sp modelId="{8AB57ED7-CCE8-412A-8E3F-8750C1C0D125}">
      <dsp:nvSpPr>
        <dsp:cNvPr id="0" name=""/>
        <dsp:cNvSpPr/>
      </dsp:nvSpPr>
      <dsp:spPr>
        <a:xfrm rot="16200000">
          <a:off x="5764405" y="1213365"/>
          <a:ext cx="4618835" cy="2192103"/>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3350" bIns="0" numCol="1" spcCol="1270" anchor="t" anchorCtr="0">
          <a:noAutofit/>
        </a:bodyPr>
        <a:lstStyle/>
        <a:p>
          <a:pPr marL="0" lvl="0" indent="0" algn="l" defTabSz="933450">
            <a:lnSpc>
              <a:spcPct val="90000"/>
            </a:lnSpc>
            <a:spcBef>
              <a:spcPct val="0"/>
            </a:spcBef>
            <a:spcAft>
              <a:spcPct val="35000"/>
            </a:spcAft>
            <a:buNone/>
          </a:pPr>
          <a:r>
            <a:rPr lang="en-US" sz="2100" kern="1200" dirty="0">
              <a:solidFill>
                <a:prstClr val="white"/>
              </a:solidFill>
              <a:latin typeface="Calibri" panose="020F0502020204030204"/>
              <a:ea typeface="+mn-ea"/>
              <a:cs typeface="+mn-cs"/>
            </a:rPr>
            <a:t>COMMUNICATIE EN MEDIA</a:t>
          </a:r>
          <a:endParaRPr lang="en-GB" sz="2100" kern="1200" dirty="0">
            <a:solidFill>
              <a:prstClr val="white"/>
            </a:solidFill>
            <a:latin typeface="Calibri" panose="020F0502020204030204"/>
            <a:ea typeface="+mn-ea"/>
            <a:cs typeface="+mn-cs"/>
          </a:endParaRPr>
        </a:p>
        <a:p>
          <a:pPr marL="0" lvl="1" indent="0" algn="l" defTabSz="711200">
            <a:lnSpc>
              <a:spcPct val="90000"/>
            </a:lnSpc>
            <a:spcBef>
              <a:spcPct val="0"/>
            </a:spcBef>
            <a:spcAft>
              <a:spcPct val="15000"/>
            </a:spcAft>
            <a:buFont typeface="+mj-lt"/>
            <a:buNone/>
          </a:pPr>
          <a:endParaRPr lang="en-GB" sz="1600" kern="1200" dirty="0"/>
        </a:p>
        <a:p>
          <a:pPr marL="0" lvl="1" indent="0" algn="l" defTabSz="711200">
            <a:lnSpc>
              <a:spcPct val="90000"/>
            </a:lnSpc>
            <a:spcBef>
              <a:spcPct val="0"/>
            </a:spcBef>
            <a:spcAft>
              <a:spcPct val="15000"/>
            </a:spcAft>
            <a:buFont typeface="+mj-lt"/>
            <a:buNone/>
          </a:pPr>
          <a:r>
            <a:rPr lang="nl-NL" sz="1600" kern="1200" dirty="0"/>
            <a:t>Hulpmiddelen en vaardigheden om een geïnformeerde stem te worden in debatten in de media en bij de ontwikkeling van beleid en programmering
</a:t>
          </a:r>
          <a:endParaRPr lang="en-GB" sz="1600" kern="1200" dirty="0"/>
        </a:p>
      </dsp:txBody>
      <dsp:txXfrm rot="5400000">
        <a:off x="6977771" y="923766"/>
        <a:ext cx="2192103" cy="2771301"/>
      </dsp:txXfrm>
    </dsp:sp>
    <dsp:sp modelId="{B9DC2B97-4ABA-4575-B0F0-152ADF271CBB}">
      <dsp:nvSpPr>
        <dsp:cNvPr id="0" name=""/>
        <dsp:cNvSpPr/>
      </dsp:nvSpPr>
      <dsp:spPr>
        <a:xfrm rot="16200000">
          <a:off x="8109415" y="1228509"/>
          <a:ext cx="4618835" cy="2161816"/>
        </a:xfrm>
        <a:prstGeom prst="flowChartManualOperation">
          <a:avLst/>
        </a:prstGeom>
        <a:solidFill>
          <a:srgbClr val="F3A8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a:lnSpc>
              <a:spcPct val="90000"/>
            </a:lnSpc>
            <a:spcBef>
              <a:spcPct val="0"/>
            </a:spcBef>
            <a:spcAft>
              <a:spcPct val="35000"/>
            </a:spcAft>
            <a:buNone/>
          </a:pPr>
          <a:r>
            <a:rPr lang="nl-NL" sz="2000" kern="1200" dirty="0">
              <a:solidFill>
                <a:prstClr val="white"/>
              </a:solidFill>
              <a:latin typeface="Calibri" panose="020F0502020204030204"/>
              <a:ea typeface="+mn-ea"/>
              <a:cs typeface="+mn-cs"/>
            </a:rPr>
            <a:t>FINANCIERINGS-MODELLEN 
</a:t>
          </a:r>
          <a:endParaRPr lang="en-US" sz="1600" kern="1200" dirty="0"/>
        </a:p>
        <a:p>
          <a:pPr marL="0" lvl="0" algn="l" defTabSz="889000">
            <a:lnSpc>
              <a:spcPct val="90000"/>
            </a:lnSpc>
            <a:spcBef>
              <a:spcPct val="0"/>
            </a:spcBef>
            <a:spcAft>
              <a:spcPct val="35000"/>
            </a:spcAft>
            <a:buNone/>
          </a:pPr>
          <a:r>
            <a:rPr lang="nl-NL" sz="1800" kern="1200" dirty="0"/>
            <a:t>Overheids- en gemeenschaps-investeringen mobiliseren, middelen aantrekken</a:t>
          </a:r>
          <a:endParaRPr lang="en-GB" sz="1800" kern="1200" dirty="0"/>
        </a:p>
      </dsp:txBody>
      <dsp:txXfrm rot="5400000">
        <a:off x="9337924" y="923767"/>
        <a:ext cx="2161816" cy="27713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5BD15-458D-4F4F-8901-68E68FB79A97}">
      <dsp:nvSpPr>
        <dsp:cNvPr id="0" name=""/>
        <dsp:cNvSpPr/>
      </dsp:nvSpPr>
      <dsp:spPr>
        <a:xfrm>
          <a:off x="0" y="509769"/>
          <a:ext cx="9872420" cy="679693"/>
        </a:xfrm>
        <a:prstGeom prst="notched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149442-B852-41A0-925A-20F18094993B}">
      <dsp:nvSpPr>
        <dsp:cNvPr id="0" name=""/>
        <dsp:cNvSpPr/>
      </dsp:nvSpPr>
      <dsp:spPr>
        <a:xfrm>
          <a:off x="4338" y="0"/>
          <a:ext cx="2863387" cy="679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GB" sz="2400" kern="1200" dirty="0"/>
            <a:t>1</a:t>
          </a:r>
        </a:p>
      </dsp:txBody>
      <dsp:txXfrm>
        <a:off x="4338" y="0"/>
        <a:ext cx="2863387" cy="679693"/>
      </dsp:txXfrm>
    </dsp:sp>
    <dsp:sp modelId="{910F60F3-354E-4DFF-A859-6100D5EB9052}">
      <dsp:nvSpPr>
        <dsp:cNvPr id="0" name=""/>
        <dsp:cNvSpPr/>
      </dsp:nvSpPr>
      <dsp:spPr>
        <a:xfrm>
          <a:off x="1351070" y="764654"/>
          <a:ext cx="169923" cy="169923"/>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166F5A-38D5-46EA-B413-136E0D381710}">
      <dsp:nvSpPr>
        <dsp:cNvPr id="0" name=""/>
        <dsp:cNvSpPr/>
      </dsp:nvSpPr>
      <dsp:spPr>
        <a:xfrm>
          <a:off x="3010895" y="1019539"/>
          <a:ext cx="2863387" cy="679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GB" sz="2400" kern="1200" dirty="0"/>
            <a:t>2</a:t>
          </a:r>
        </a:p>
      </dsp:txBody>
      <dsp:txXfrm>
        <a:off x="3010895" y="1019539"/>
        <a:ext cx="2863387" cy="679693"/>
      </dsp:txXfrm>
    </dsp:sp>
    <dsp:sp modelId="{675F97E8-DCEC-4930-96BA-FBB41E72AF08}">
      <dsp:nvSpPr>
        <dsp:cNvPr id="0" name=""/>
        <dsp:cNvSpPr/>
      </dsp:nvSpPr>
      <dsp:spPr>
        <a:xfrm>
          <a:off x="4357627" y="764654"/>
          <a:ext cx="169923" cy="169923"/>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F78BB-0848-415A-AB5A-6CCAB5E29F3F}">
      <dsp:nvSpPr>
        <dsp:cNvPr id="0" name=""/>
        <dsp:cNvSpPr/>
      </dsp:nvSpPr>
      <dsp:spPr>
        <a:xfrm>
          <a:off x="6017452" y="0"/>
          <a:ext cx="2863387" cy="679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GB" sz="2400" kern="1200" dirty="0"/>
            <a:t>3</a:t>
          </a:r>
        </a:p>
      </dsp:txBody>
      <dsp:txXfrm>
        <a:off x="6017452" y="0"/>
        <a:ext cx="2863387" cy="679693"/>
      </dsp:txXfrm>
    </dsp:sp>
    <dsp:sp modelId="{9A87EEF5-298A-48D2-9518-0DCF2FCB7ACE}">
      <dsp:nvSpPr>
        <dsp:cNvPr id="0" name=""/>
        <dsp:cNvSpPr/>
      </dsp:nvSpPr>
      <dsp:spPr>
        <a:xfrm>
          <a:off x="7364184" y="764654"/>
          <a:ext cx="169923" cy="169923"/>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D2F2F-A8A5-45FC-8B81-E12352364A9C}">
      <dsp:nvSpPr>
        <dsp:cNvPr id="0" name=""/>
        <dsp:cNvSpPr/>
      </dsp:nvSpPr>
      <dsp:spPr>
        <a:xfrm rot="6428424">
          <a:off x="2942659" y="959108"/>
          <a:ext cx="1042225" cy="1042384"/>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C38652-FB0C-4B5A-AA59-97BBAD0EEE77}">
      <dsp:nvSpPr>
        <dsp:cNvPr id="0" name=""/>
        <dsp:cNvSpPr/>
      </dsp:nvSpPr>
      <dsp:spPr>
        <a:xfrm>
          <a:off x="3184177" y="1330083"/>
          <a:ext cx="579144" cy="289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Geld</a:t>
          </a:r>
        </a:p>
      </dsp:txBody>
      <dsp:txXfrm>
        <a:off x="3184177" y="1330083"/>
        <a:ext cx="579144" cy="289503"/>
      </dsp:txXfrm>
    </dsp:sp>
    <dsp:sp modelId="{81868940-2397-4CFC-9D70-C92370979011}">
      <dsp:nvSpPr>
        <dsp:cNvPr id="0" name=""/>
        <dsp:cNvSpPr/>
      </dsp:nvSpPr>
      <dsp:spPr>
        <a:xfrm rot="3530265">
          <a:off x="2260421" y="735354"/>
          <a:ext cx="1042225" cy="1042384"/>
        </a:xfrm>
        <a:prstGeom prst="leftCircularArrow">
          <a:avLst>
            <a:gd name="adj1" fmla="val 10980"/>
            <a:gd name="adj2" fmla="val 1142322"/>
            <a:gd name="adj3" fmla="val 6300000"/>
            <a:gd name="adj4" fmla="val 18900000"/>
            <a:gd name="adj5" fmla="val 12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795587-AD89-434E-B9CE-621624DB7BE4}">
      <dsp:nvSpPr>
        <dsp:cNvPr id="0" name=""/>
        <dsp:cNvSpPr/>
      </dsp:nvSpPr>
      <dsp:spPr>
        <a:xfrm>
          <a:off x="2459375" y="1081054"/>
          <a:ext cx="579144" cy="289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err="1"/>
            <a:t>Ruimte</a:t>
          </a:r>
          <a:endParaRPr lang="en-GB" sz="1500" kern="1200" dirty="0"/>
        </a:p>
      </dsp:txBody>
      <dsp:txXfrm>
        <a:off x="2459375" y="1081054"/>
        <a:ext cx="579144" cy="289503"/>
      </dsp:txXfrm>
    </dsp:sp>
    <dsp:sp modelId="{D6797451-0ABB-487C-AAB0-439AB183A205}">
      <dsp:nvSpPr>
        <dsp:cNvPr id="0" name=""/>
        <dsp:cNvSpPr/>
      </dsp:nvSpPr>
      <dsp:spPr>
        <a:xfrm rot="6013158">
          <a:off x="1674899" y="1269526"/>
          <a:ext cx="895433" cy="895792"/>
        </a:xfrm>
        <a:prstGeom prst="blockArc">
          <a:avLst>
            <a:gd name="adj1" fmla="val 13500000"/>
            <a:gd name="adj2" fmla="val 10800000"/>
            <a:gd name="adj3" fmla="val 1274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317829-C131-4D1B-925A-37625C2B2085}">
      <dsp:nvSpPr>
        <dsp:cNvPr id="0" name=""/>
        <dsp:cNvSpPr/>
      </dsp:nvSpPr>
      <dsp:spPr>
        <a:xfrm>
          <a:off x="1832456" y="1581982"/>
          <a:ext cx="579144" cy="289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err="1"/>
            <a:t>Tijd</a:t>
          </a:r>
          <a:endParaRPr lang="en-GB" sz="1500" kern="1200" dirty="0"/>
        </a:p>
      </dsp:txBody>
      <dsp:txXfrm>
        <a:off x="1832456" y="1581982"/>
        <a:ext cx="579144" cy="2895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4383A-A2C2-49E7-89F1-8AD7B7DD5081}">
      <dsp:nvSpPr>
        <dsp:cNvPr id="0" name=""/>
        <dsp:cNvSpPr/>
      </dsp:nvSpPr>
      <dsp:spPr>
        <a:xfrm>
          <a:off x="4985735" y="0"/>
          <a:ext cx="1901560" cy="1901656"/>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D8614E-F7E4-4920-8767-5DF56FA85452}">
      <dsp:nvSpPr>
        <dsp:cNvPr id="0" name=""/>
        <dsp:cNvSpPr/>
      </dsp:nvSpPr>
      <dsp:spPr>
        <a:xfrm>
          <a:off x="5445130" y="730412"/>
          <a:ext cx="1061178" cy="53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err="1"/>
            <a:t>Middelen</a:t>
          </a:r>
          <a:endParaRPr lang="en-GB" sz="1800" kern="1200" dirty="0"/>
        </a:p>
      </dsp:txBody>
      <dsp:txXfrm>
        <a:off x="5445130" y="730412"/>
        <a:ext cx="1061178" cy="530352"/>
      </dsp:txXfrm>
    </dsp:sp>
    <dsp:sp modelId="{6FA2550D-063C-495A-A373-5C79102D3228}">
      <dsp:nvSpPr>
        <dsp:cNvPr id="0" name=""/>
        <dsp:cNvSpPr/>
      </dsp:nvSpPr>
      <dsp:spPr>
        <a:xfrm>
          <a:off x="4457464" y="1092623"/>
          <a:ext cx="1901560" cy="1901656"/>
        </a:xfrm>
        <a:prstGeom prst="leftCircularArrow">
          <a:avLst>
            <a:gd name="adj1" fmla="val 10980"/>
            <a:gd name="adj2" fmla="val 1142322"/>
            <a:gd name="adj3" fmla="val 6300000"/>
            <a:gd name="adj4" fmla="val 18900000"/>
            <a:gd name="adj5" fmla="val 12500"/>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2DBFE5-05A6-4045-8562-2869E5A8B845}">
      <dsp:nvSpPr>
        <dsp:cNvPr id="0" name=""/>
        <dsp:cNvSpPr/>
      </dsp:nvSpPr>
      <dsp:spPr>
        <a:xfrm>
          <a:off x="4714543" y="1825491"/>
          <a:ext cx="1461529" cy="53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Toegang tot informatie</a:t>
          </a:r>
          <a:endParaRPr lang="en-GB" sz="1800" kern="1200" dirty="0"/>
        </a:p>
      </dsp:txBody>
      <dsp:txXfrm>
        <a:off x="4714543" y="1825491"/>
        <a:ext cx="1461529" cy="530352"/>
      </dsp:txXfrm>
    </dsp:sp>
    <dsp:sp modelId="{7CDA6AA2-2ECE-4A5C-B828-32F842489E7F}">
      <dsp:nvSpPr>
        <dsp:cNvPr id="0" name=""/>
        <dsp:cNvSpPr/>
      </dsp:nvSpPr>
      <dsp:spPr>
        <a:xfrm>
          <a:off x="4985735" y="2190157"/>
          <a:ext cx="1901560" cy="1901656"/>
        </a:xfrm>
        <a:prstGeom prst="circularArrow">
          <a:avLst>
            <a:gd name="adj1" fmla="val 10980"/>
            <a:gd name="adj2" fmla="val 1142322"/>
            <a:gd name="adj3" fmla="val 4500000"/>
            <a:gd name="adj4" fmla="val 13500000"/>
            <a:gd name="adj5" fmla="val 12500"/>
          </a:avLst>
        </a:prstGeom>
        <a:solidFill>
          <a:srgbClr val="A637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92EEAF-004A-47C3-9F32-8E42213CD97A}">
      <dsp:nvSpPr>
        <dsp:cNvPr id="0" name=""/>
        <dsp:cNvSpPr/>
      </dsp:nvSpPr>
      <dsp:spPr>
        <a:xfrm>
          <a:off x="5231881" y="2878265"/>
          <a:ext cx="1408555" cy="53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Wederzijds vertrouwen</a:t>
          </a:r>
          <a:endParaRPr lang="en-GB" sz="1800" kern="1200" dirty="0"/>
        </a:p>
      </dsp:txBody>
      <dsp:txXfrm>
        <a:off x="5231881" y="2878265"/>
        <a:ext cx="1408555" cy="530352"/>
      </dsp:txXfrm>
    </dsp:sp>
    <dsp:sp modelId="{42C58974-89E9-4A6E-BC80-BE4D585CF319}">
      <dsp:nvSpPr>
        <dsp:cNvPr id="0" name=""/>
        <dsp:cNvSpPr/>
      </dsp:nvSpPr>
      <dsp:spPr>
        <a:xfrm>
          <a:off x="4457464" y="3284623"/>
          <a:ext cx="1901560" cy="1901656"/>
        </a:xfrm>
        <a:prstGeom prst="leftCircularArrow">
          <a:avLst>
            <a:gd name="adj1" fmla="val 10980"/>
            <a:gd name="adj2" fmla="val 1142322"/>
            <a:gd name="adj3" fmla="val 6300000"/>
            <a:gd name="adj4" fmla="val 18900000"/>
            <a:gd name="adj5" fmla="val 12500"/>
          </a:avLst>
        </a:prstGeom>
        <a:solidFill>
          <a:srgbClr val="7979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DEA5E8-F077-4464-A299-20852802D8FB}">
      <dsp:nvSpPr>
        <dsp:cNvPr id="0" name=""/>
        <dsp:cNvSpPr/>
      </dsp:nvSpPr>
      <dsp:spPr>
        <a:xfrm>
          <a:off x="4845970" y="3977141"/>
          <a:ext cx="1268416" cy="53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dirty="0"/>
            <a:t>Persoonlijke grenzen stellen</a:t>
          </a:r>
          <a:endParaRPr lang="en-GB" sz="1600" kern="1200" dirty="0"/>
        </a:p>
      </dsp:txBody>
      <dsp:txXfrm>
        <a:off x="4845970" y="3977141"/>
        <a:ext cx="1268416" cy="530352"/>
      </dsp:txXfrm>
    </dsp:sp>
    <dsp:sp modelId="{D0989380-7972-4305-A1A5-719E6C034245}">
      <dsp:nvSpPr>
        <dsp:cNvPr id="0" name=""/>
        <dsp:cNvSpPr/>
      </dsp:nvSpPr>
      <dsp:spPr>
        <a:xfrm rot="21053094">
          <a:off x="5212328" y="4463026"/>
          <a:ext cx="1633679" cy="1634638"/>
        </a:xfrm>
        <a:prstGeom prst="blockArc">
          <a:avLst>
            <a:gd name="adj1" fmla="val 13500000"/>
            <a:gd name="adj2" fmla="val 10800000"/>
            <a:gd name="adj3" fmla="val 12740"/>
          </a:avLst>
        </a:prstGeom>
        <a:solidFill>
          <a:srgbClr val="76C6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AA166F-D7C5-414C-9338-0D41199EEC5A}">
      <dsp:nvSpPr>
        <dsp:cNvPr id="0" name=""/>
        <dsp:cNvSpPr/>
      </dsp:nvSpPr>
      <dsp:spPr>
        <a:xfrm rot="76904">
          <a:off x="5244238" y="5037434"/>
          <a:ext cx="1508804" cy="53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"Nieuwkomer als slachtoffer" narratief</a:t>
          </a:r>
          <a:endParaRPr lang="en-GB" sz="1800" kern="1200" dirty="0"/>
        </a:p>
      </dsp:txBody>
      <dsp:txXfrm>
        <a:off x="5244238" y="5037434"/>
        <a:ext cx="1508804" cy="5303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4383A-A2C2-49E7-89F1-8AD7B7DD5081}">
      <dsp:nvSpPr>
        <dsp:cNvPr id="0" name=""/>
        <dsp:cNvSpPr/>
      </dsp:nvSpPr>
      <dsp:spPr>
        <a:xfrm>
          <a:off x="4985735" y="0"/>
          <a:ext cx="1901560" cy="1901656"/>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D8614E-F7E4-4920-8767-5DF56FA85452}">
      <dsp:nvSpPr>
        <dsp:cNvPr id="0" name=""/>
        <dsp:cNvSpPr/>
      </dsp:nvSpPr>
      <dsp:spPr>
        <a:xfrm>
          <a:off x="5445130" y="730412"/>
          <a:ext cx="1061178" cy="53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err="1"/>
            <a:t>Middelen</a:t>
          </a:r>
          <a:endParaRPr lang="en-GB" sz="1800" kern="1200" dirty="0"/>
        </a:p>
      </dsp:txBody>
      <dsp:txXfrm>
        <a:off x="5445130" y="730412"/>
        <a:ext cx="1061178" cy="530352"/>
      </dsp:txXfrm>
    </dsp:sp>
    <dsp:sp modelId="{6FA2550D-063C-495A-A373-5C79102D3228}">
      <dsp:nvSpPr>
        <dsp:cNvPr id="0" name=""/>
        <dsp:cNvSpPr/>
      </dsp:nvSpPr>
      <dsp:spPr>
        <a:xfrm>
          <a:off x="4457464" y="1092623"/>
          <a:ext cx="1901560" cy="1901656"/>
        </a:xfrm>
        <a:prstGeom prst="leftCircularArrow">
          <a:avLst>
            <a:gd name="adj1" fmla="val 10980"/>
            <a:gd name="adj2" fmla="val 1142322"/>
            <a:gd name="adj3" fmla="val 6300000"/>
            <a:gd name="adj4" fmla="val 18900000"/>
            <a:gd name="adj5" fmla="val 12500"/>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2DBFE5-05A6-4045-8562-2869E5A8B845}">
      <dsp:nvSpPr>
        <dsp:cNvPr id="0" name=""/>
        <dsp:cNvSpPr/>
      </dsp:nvSpPr>
      <dsp:spPr>
        <a:xfrm>
          <a:off x="4714543" y="1825491"/>
          <a:ext cx="1461529" cy="53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Toegang tot informatie</a:t>
          </a:r>
          <a:endParaRPr lang="en-GB" sz="1800" kern="1200" dirty="0"/>
        </a:p>
      </dsp:txBody>
      <dsp:txXfrm>
        <a:off x="4714543" y="1825491"/>
        <a:ext cx="1461529" cy="530352"/>
      </dsp:txXfrm>
    </dsp:sp>
    <dsp:sp modelId="{7CDA6AA2-2ECE-4A5C-B828-32F842489E7F}">
      <dsp:nvSpPr>
        <dsp:cNvPr id="0" name=""/>
        <dsp:cNvSpPr/>
      </dsp:nvSpPr>
      <dsp:spPr>
        <a:xfrm>
          <a:off x="4985735" y="2190157"/>
          <a:ext cx="1901560" cy="1901656"/>
        </a:xfrm>
        <a:prstGeom prst="circularArrow">
          <a:avLst>
            <a:gd name="adj1" fmla="val 10980"/>
            <a:gd name="adj2" fmla="val 1142322"/>
            <a:gd name="adj3" fmla="val 4500000"/>
            <a:gd name="adj4" fmla="val 13500000"/>
            <a:gd name="adj5" fmla="val 12500"/>
          </a:avLst>
        </a:prstGeom>
        <a:solidFill>
          <a:srgbClr val="A637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92EEAF-004A-47C3-9F32-8E42213CD97A}">
      <dsp:nvSpPr>
        <dsp:cNvPr id="0" name=""/>
        <dsp:cNvSpPr/>
      </dsp:nvSpPr>
      <dsp:spPr>
        <a:xfrm>
          <a:off x="5231881" y="2878265"/>
          <a:ext cx="1408555" cy="53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Wederzijds vertrouwen</a:t>
          </a:r>
          <a:endParaRPr lang="en-GB" sz="1800" kern="1200" dirty="0"/>
        </a:p>
      </dsp:txBody>
      <dsp:txXfrm>
        <a:off x="5231881" y="2878265"/>
        <a:ext cx="1408555" cy="530352"/>
      </dsp:txXfrm>
    </dsp:sp>
    <dsp:sp modelId="{42C58974-89E9-4A6E-BC80-BE4D585CF319}">
      <dsp:nvSpPr>
        <dsp:cNvPr id="0" name=""/>
        <dsp:cNvSpPr/>
      </dsp:nvSpPr>
      <dsp:spPr>
        <a:xfrm>
          <a:off x="4457464" y="3284623"/>
          <a:ext cx="1901560" cy="1901656"/>
        </a:xfrm>
        <a:prstGeom prst="leftCircularArrow">
          <a:avLst>
            <a:gd name="adj1" fmla="val 10980"/>
            <a:gd name="adj2" fmla="val 1142322"/>
            <a:gd name="adj3" fmla="val 6300000"/>
            <a:gd name="adj4" fmla="val 18900000"/>
            <a:gd name="adj5" fmla="val 12500"/>
          </a:avLst>
        </a:prstGeom>
        <a:solidFill>
          <a:srgbClr val="7979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DEA5E8-F077-4464-A299-20852802D8FB}">
      <dsp:nvSpPr>
        <dsp:cNvPr id="0" name=""/>
        <dsp:cNvSpPr/>
      </dsp:nvSpPr>
      <dsp:spPr>
        <a:xfrm>
          <a:off x="4845970" y="3977141"/>
          <a:ext cx="1268416" cy="53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dirty="0"/>
            <a:t>Persoonlijke grenzen stellen</a:t>
          </a:r>
          <a:endParaRPr lang="en-GB" sz="1600" kern="1200" dirty="0"/>
        </a:p>
      </dsp:txBody>
      <dsp:txXfrm>
        <a:off x="4845970" y="3977141"/>
        <a:ext cx="1268416" cy="530352"/>
      </dsp:txXfrm>
    </dsp:sp>
    <dsp:sp modelId="{D0989380-7972-4305-A1A5-719E6C034245}">
      <dsp:nvSpPr>
        <dsp:cNvPr id="0" name=""/>
        <dsp:cNvSpPr/>
      </dsp:nvSpPr>
      <dsp:spPr>
        <a:xfrm rot="21053094">
          <a:off x="5212328" y="4463026"/>
          <a:ext cx="1633679" cy="1634638"/>
        </a:xfrm>
        <a:prstGeom prst="blockArc">
          <a:avLst>
            <a:gd name="adj1" fmla="val 13500000"/>
            <a:gd name="adj2" fmla="val 10800000"/>
            <a:gd name="adj3" fmla="val 12740"/>
          </a:avLst>
        </a:prstGeom>
        <a:solidFill>
          <a:srgbClr val="76C6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AA166F-D7C5-414C-9338-0D41199EEC5A}">
      <dsp:nvSpPr>
        <dsp:cNvPr id="0" name=""/>
        <dsp:cNvSpPr/>
      </dsp:nvSpPr>
      <dsp:spPr>
        <a:xfrm rot="76904">
          <a:off x="5244238" y="5037434"/>
          <a:ext cx="1508804" cy="53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"Nieuwkomer als slachtoffer" narratief</a:t>
          </a:r>
          <a:endParaRPr lang="en-GB" sz="1800" kern="1200" dirty="0"/>
        </a:p>
      </dsp:txBody>
      <dsp:txXfrm>
        <a:off x="5244238" y="5037434"/>
        <a:ext cx="1508804" cy="5303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D2F2F-A8A5-45FC-8B81-E12352364A9C}">
      <dsp:nvSpPr>
        <dsp:cNvPr id="0" name=""/>
        <dsp:cNvSpPr/>
      </dsp:nvSpPr>
      <dsp:spPr>
        <a:xfrm rot="6428424">
          <a:off x="2942659" y="959108"/>
          <a:ext cx="1042225" cy="1042384"/>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C38652-FB0C-4B5A-AA59-97BBAD0EEE77}">
      <dsp:nvSpPr>
        <dsp:cNvPr id="0" name=""/>
        <dsp:cNvSpPr/>
      </dsp:nvSpPr>
      <dsp:spPr>
        <a:xfrm>
          <a:off x="3184177" y="1330083"/>
          <a:ext cx="579144" cy="289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Geld</a:t>
          </a:r>
        </a:p>
      </dsp:txBody>
      <dsp:txXfrm>
        <a:off x="3184177" y="1330083"/>
        <a:ext cx="579144" cy="289503"/>
      </dsp:txXfrm>
    </dsp:sp>
    <dsp:sp modelId="{81868940-2397-4CFC-9D70-C92370979011}">
      <dsp:nvSpPr>
        <dsp:cNvPr id="0" name=""/>
        <dsp:cNvSpPr/>
      </dsp:nvSpPr>
      <dsp:spPr>
        <a:xfrm rot="3530265">
          <a:off x="2260421" y="735354"/>
          <a:ext cx="1042225" cy="1042384"/>
        </a:xfrm>
        <a:prstGeom prst="leftCircularArrow">
          <a:avLst>
            <a:gd name="adj1" fmla="val 10980"/>
            <a:gd name="adj2" fmla="val 1142322"/>
            <a:gd name="adj3" fmla="val 6300000"/>
            <a:gd name="adj4" fmla="val 18900000"/>
            <a:gd name="adj5" fmla="val 12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795587-AD89-434E-B9CE-621624DB7BE4}">
      <dsp:nvSpPr>
        <dsp:cNvPr id="0" name=""/>
        <dsp:cNvSpPr/>
      </dsp:nvSpPr>
      <dsp:spPr>
        <a:xfrm>
          <a:off x="2459375" y="1081054"/>
          <a:ext cx="579144" cy="289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err="1"/>
            <a:t>Ruimte</a:t>
          </a:r>
          <a:endParaRPr lang="en-GB" sz="1500" kern="1200" dirty="0"/>
        </a:p>
      </dsp:txBody>
      <dsp:txXfrm>
        <a:off x="2459375" y="1081054"/>
        <a:ext cx="579144" cy="289503"/>
      </dsp:txXfrm>
    </dsp:sp>
    <dsp:sp modelId="{D6797451-0ABB-487C-AAB0-439AB183A205}">
      <dsp:nvSpPr>
        <dsp:cNvPr id="0" name=""/>
        <dsp:cNvSpPr/>
      </dsp:nvSpPr>
      <dsp:spPr>
        <a:xfrm rot="6013158">
          <a:off x="1674899" y="1269526"/>
          <a:ext cx="895433" cy="895792"/>
        </a:xfrm>
        <a:prstGeom prst="blockArc">
          <a:avLst>
            <a:gd name="adj1" fmla="val 13500000"/>
            <a:gd name="adj2" fmla="val 10800000"/>
            <a:gd name="adj3" fmla="val 1274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317829-C131-4D1B-925A-37625C2B2085}">
      <dsp:nvSpPr>
        <dsp:cNvPr id="0" name=""/>
        <dsp:cNvSpPr/>
      </dsp:nvSpPr>
      <dsp:spPr>
        <a:xfrm>
          <a:off x="1832456" y="1581982"/>
          <a:ext cx="579144" cy="289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err="1"/>
            <a:t>Tijd</a:t>
          </a:r>
          <a:endParaRPr lang="en-GB" sz="1500" kern="1200" dirty="0"/>
        </a:p>
      </dsp:txBody>
      <dsp:txXfrm>
        <a:off x="1832456" y="1581982"/>
        <a:ext cx="579144" cy="2895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8C6AD-76E6-42BF-AA20-56D29C9CA0C4}">
      <dsp:nvSpPr>
        <dsp:cNvPr id="0" name=""/>
        <dsp:cNvSpPr/>
      </dsp:nvSpPr>
      <dsp:spPr>
        <a:xfrm>
          <a:off x="1663" y="16799"/>
          <a:ext cx="1957054" cy="1957054"/>
        </a:xfrm>
        <a:prstGeom prst="ellipse">
          <a:avLst/>
        </a:prstGeom>
        <a:solidFill>
          <a:srgbClr val="A6377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7703" tIns="22860" rIns="107703" bIns="22860" numCol="1" spcCol="1270" anchor="ctr" anchorCtr="0">
          <a:noAutofit/>
        </a:bodyPr>
        <a:lstStyle/>
        <a:p>
          <a:pPr marL="0" lvl="0" indent="0" algn="ctr" defTabSz="800100">
            <a:lnSpc>
              <a:spcPct val="90000"/>
            </a:lnSpc>
            <a:spcBef>
              <a:spcPct val="0"/>
            </a:spcBef>
            <a:spcAft>
              <a:spcPct val="35000"/>
            </a:spcAft>
            <a:buNone/>
          </a:pPr>
          <a:r>
            <a:rPr lang="en-GB" sz="1800" kern="1200" dirty="0"/>
            <a:t>Ras</a:t>
          </a:r>
        </a:p>
      </dsp:txBody>
      <dsp:txXfrm>
        <a:off x="288267" y="303403"/>
        <a:ext cx="1383846" cy="1383846"/>
      </dsp:txXfrm>
    </dsp:sp>
    <dsp:sp modelId="{15BF5D47-752E-4682-A340-374DD7177C71}">
      <dsp:nvSpPr>
        <dsp:cNvPr id="0" name=""/>
        <dsp:cNvSpPr/>
      </dsp:nvSpPr>
      <dsp:spPr>
        <a:xfrm>
          <a:off x="1567306" y="16799"/>
          <a:ext cx="1957054" cy="1957054"/>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7703" tIns="22860" rIns="107703" bIns="22860" numCol="1" spcCol="1270" anchor="ctr" anchorCtr="0">
          <a:noAutofit/>
        </a:bodyPr>
        <a:lstStyle/>
        <a:p>
          <a:pPr marL="0" lvl="0" indent="0" algn="ctr" defTabSz="800100">
            <a:lnSpc>
              <a:spcPct val="90000"/>
            </a:lnSpc>
            <a:spcBef>
              <a:spcPct val="0"/>
            </a:spcBef>
            <a:spcAft>
              <a:spcPct val="35000"/>
            </a:spcAft>
            <a:buNone/>
          </a:pPr>
          <a:r>
            <a:rPr lang="nl-NL" sz="1800" kern="1200" dirty="0"/>
            <a:t>Etniciteit</a:t>
          </a:r>
          <a:endParaRPr lang="en-GB" sz="1800" kern="1200" dirty="0"/>
        </a:p>
      </dsp:txBody>
      <dsp:txXfrm>
        <a:off x="1853910" y="303403"/>
        <a:ext cx="1383846" cy="1383846"/>
      </dsp:txXfrm>
    </dsp:sp>
    <dsp:sp modelId="{4D3F0B4A-CBE0-4700-A961-3FF9F6DC9300}">
      <dsp:nvSpPr>
        <dsp:cNvPr id="0" name=""/>
        <dsp:cNvSpPr/>
      </dsp:nvSpPr>
      <dsp:spPr>
        <a:xfrm>
          <a:off x="3132949" y="16799"/>
          <a:ext cx="1957054" cy="1957054"/>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7703" tIns="22860" rIns="107703" bIns="22860" numCol="1" spcCol="1270" anchor="ctr" anchorCtr="0">
          <a:noAutofit/>
        </a:bodyPr>
        <a:lstStyle/>
        <a:p>
          <a:pPr marL="0" lvl="0" indent="0" algn="ctr" defTabSz="800100">
            <a:lnSpc>
              <a:spcPct val="90000"/>
            </a:lnSpc>
            <a:spcBef>
              <a:spcPct val="0"/>
            </a:spcBef>
            <a:spcAft>
              <a:spcPct val="35000"/>
            </a:spcAft>
            <a:buNone/>
          </a:pPr>
          <a:r>
            <a:rPr lang="en-GB" sz="1800" kern="1200" dirty="0" err="1"/>
            <a:t>Cultuur</a:t>
          </a:r>
          <a:endParaRPr lang="en-GB" sz="1800" kern="1200" dirty="0"/>
        </a:p>
      </dsp:txBody>
      <dsp:txXfrm>
        <a:off x="3419553" y="303403"/>
        <a:ext cx="1383846" cy="1383846"/>
      </dsp:txXfrm>
    </dsp:sp>
    <dsp:sp modelId="{85AA4077-DE0A-4C64-B44C-946446B9B08A}">
      <dsp:nvSpPr>
        <dsp:cNvPr id="0" name=""/>
        <dsp:cNvSpPr/>
      </dsp:nvSpPr>
      <dsp:spPr>
        <a:xfrm>
          <a:off x="4698592" y="16799"/>
          <a:ext cx="1957054" cy="1957054"/>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7703" tIns="22860" rIns="107703" bIns="22860" numCol="1" spcCol="1270" anchor="ctr" anchorCtr="0">
          <a:noAutofit/>
        </a:bodyPr>
        <a:lstStyle/>
        <a:p>
          <a:pPr marL="0" lvl="0" indent="0" algn="ctr" defTabSz="800100">
            <a:lnSpc>
              <a:spcPct val="90000"/>
            </a:lnSpc>
            <a:spcBef>
              <a:spcPct val="0"/>
            </a:spcBef>
            <a:spcAft>
              <a:spcPct val="35000"/>
            </a:spcAft>
            <a:buNone/>
          </a:pPr>
          <a:r>
            <a:rPr lang="en-GB" sz="1800" kern="1200" dirty="0" err="1"/>
            <a:t>Burgerschap</a:t>
          </a:r>
          <a:endParaRPr lang="en-GB" sz="1800" kern="1200" dirty="0"/>
        </a:p>
      </dsp:txBody>
      <dsp:txXfrm>
        <a:off x="4985196" y="303403"/>
        <a:ext cx="1383846" cy="1383846"/>
      </dsp:txXfrm>
    </dsp:sp>
    <dsp:sp modelId="{0BDABC2F-191F-4485-B2BA-C62918309310}">
      <dsp:nvSpPr>
        <dsp:cNvPr id="0" name=""/>
        <dsp:cNvSpPr/>
      </dsp:nvSpPr>
      <dsp:spPr>
        <a:xfrm>
          <a:off x="6264236" y="16799"/>
          <a:ext cx="1957054" cy="1957054"/>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7703" tIns="22860" rIns="107703" bIns="22860" numCol="1" spcCol="1270" anchor="ctr" anchorCtr="0">
          <a:noAutofit/>
        </a:bodyPr>
        <a:lstStyle/>
        <a:p>
          <a:pPr marL="0" lvl="0" indent="0" algn="ctr" defTabSz="800100">
            <a:lnSpc>
              <a:spcPct val="90000"/>
            </a:lnSpc>
            <a:spcBef>
              <a:spcPct val="0"/>
            </a:spcBef>
            <a:spcAft>
              <a:spcPct val="35000"/>
            </a:spcAft>
            <a:buNone/>
          </a:pPr>
          <a:r>
            <a:rPr lang="en-GB" sz="1800" kern="1200" dirty="0" err="1"/>
            <a:t>Meningen</a:t>
          </a:r>
          <a:endParaRPr lang="en-GB" sz="1800" kern="1200" dirty="0"/>
        </a:p>
      </dsp:txBody>
      <dsp:txXfrm>
        <a:off x="6550840" y="303403"/>
        <a:ext cx="1383846" cy="1383846"/>
      </dsp:txXfrm>
    </dsp:sp>
    <dsp:sp modelId="{2082B3DE-ECB1-4EB5-AE9A-6296700BD530}">
      <dsp:nvSpPr>
        <dsp:cNvPr id="0" name=""/>
        <dsp:cNvSpPr/>
      </dsp:nvSpPr>
      <dsp:spPr>
        <a:xfrm>
          <a:off x="7829879" y="16799"/>
          <a:ext cx="1957054" cy="1957054"/>
        </a:xfrm>
        <a:prstGeom prst="ellipse">
          <a:avLst/>
        </a:prstGeom>
        <a:solidFill>
          <a:srgbClr val="797979">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7703" tIns="22860" rIns="107703" bIns="22860" numCol="1" spcCol="1270" anchor="ctr" anchorCtr="0">
          <a:noAutofit/>
        </a:bodyPr>
        <a:lstStyle/>
        <a:p>
          <a:pPr marL="0" lvl="0" indent="0" algn="ctr" defTabSz="800100">
            <a:lnSpc>
              <a:spcPct val="90000"/>
            </a:lnSpc>
            <a:spcBef>
              <a:spcPct val="0"/>
            </a:spcBef>
            <a:spcAft>
              <a:spcPct val="35000"/>
            </a:spcAft>
            <a:buNone/>
          </a:pPr>
          <a:r>
            <a:rPr lang="nl-NL" sz="1800" kern="1200" dirty="0"/>
            <a:t>Politiek</a:t>
          </a:r>
          <a:endParaRPr lang="en-GB" sz="1800" kern="1200" dirty="0"/>
        </a:p>
      </dsp:txBody>
      <dsp:txXfrm>
        <a:off x="8116483" y="303403"/>
        <a:ext cx="1383846" cy="1383846"/>
      </dsp:txXfrm>
    </dsp:sp>
    <dsp:sp modelId="{7DE0D074-0791-48D0-95ED-2FC565D75DCF}">
      <dsp:nvSpPr>
        <dsp:cNvPr id="0" name=""/>
        <dsp:cNvSpPr/>
      </dsp:nvSpPr>
      <dsp:spPr>
        <a:xfrm>
          <a:off x="9395522" y="16799"/>
          <a:ext cx="1957054" cy="1957054"/>
        </a:xfrm>
        <a:prstGeom prst="ellipse">
          <a:avLst/>
        </a:prstGeom>
        <a:solidFill>
          <a:srgbClr val="F3A839">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7703" tIns="22860" rIns="107703" bIns="22860" numCol="1" spcCol="1270" anchor="ctr" anchorCtr="0">
          <a:noAutofit/>
        </a:bodyPr>
        <a:lstStyle/>
        <a:p>
          <a:pPr marL="0" lvl="0" indent="0" algn="ctr" defTabSz="800100">
            <a:lnSpc>
              <a:spcPct val="90000"/>
            </a:lnSpc>
            <a:spcBef>
              <a:spcPct val="0"/>
            </a:spcBef>
            <a:spcAft>
              <a:spcPct val="35000"/>
            </a:spcAft>
            <a:buNone/>
          </a:pPr>
          <a:r>
            <a:rPr lang="en-GB" sz="1800" kern="1200" dirty="0" err="1"/>
            <a:t>Afkomst</a:t>
          </a:r>
          <a:endParaRPr lang="en-GB" sz="1800" kern="1200" dirty="0"/>
        </a:p>
      </dsp:txBody>
      <dsp:txXfrm>
        <a:off x="9682126" y="303403"/>
        <a:ext cx="1383846" cy="13838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8C6AD-76E6-42BF-AA20-56D29C9CA0C4}">
      <dsp:nvSpPr>
        <dsp:cNvPr id="0" name=""/>
        <dsp:cNvSpPr/>
      </dsp:nvSpPr>
      <dsp:spPr>
        <a:xfrm>
          <a:off x="2319527" y="385"/>
          <a:ext cx="1655794" cy="1655794"/>
        </a:xfrm>
        <a:prstGeom prst="ellipse">
          <a:avLst/>
        </a:prstGeom>
        <a:solidFill>
          <a:srgbClr val="A6377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124" tIns="13970" rIns="91124" bIns="13970" numCol="1" spcCol="1270" anchor="ctr" anchorCtr="0">
          <a:noAutofit/>
        </a:bodyPr>
        <a:lstStyle/>
        <a:p>
          <a:pPr marL="0" lvl="0" indent="0" algn="ctr" defTabSz="488950">
            <a:lnSpc>
              <a:spcPct val="90000"/>
            </a:lnSpc>
            <a:spcBef>
              <a:spcPct val="0"/>
            </a:spcBef>
            <a:spcAft>
              <a:spcPct val="35000"/>
            </a:spcAft>
            <a:buNone/>
          </a:pPr>
          <a:r>
            <a:rPr lang="en-GB" sz="1100" kern="1200" dirty="0" err="1"/>
            <a:t>Persoonlijkheid</a:t>
          </a:r>
          <a:endParaRPr lang="en-GB" sz="1100" kern="1200" dirty="0"/>
        </a:p>
      </dsp:txBody>
      <dsp:txXfrm>
        <a:off x="2562012" y="242870"/>
        <a:ext cx="1170824" cy="1170824"/>
      </dsp:txXfrm>
    </dsp:sp>
    <dsp:sp modelId="{15BF5D47-752E-4682-A340-374DD7177C71}">
      <dsp:nvSpPr>
        <dsp:cNvPr id="0" name=""/>
        <dsp:cNvSpPr/>
      </dsp:nvSpPr>
      <dsp:spPr>
        <a:xfrm>
          <a:off x="3644163" y="385"/>
          <a:ext cx="1655794" cy="1655794"/>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124" tIns="13970" rIns="91124" bIns="13970" numCol="1" spcCol="1270" anchor="ctr" anchorCtr="0">
          <a:noAutofit/>
        </a:bodyPr>
        <a:lstStyle/>
        <a:p>
          <a:pPr marL="0" lvl="0" indent="0" algn="ctr" defTabSz="488950">
            <a:lnSpc>
              <a:spcPct val="90000"/>
            </a:lnSpc>
            <a:spcBef>
              <a:spcPct val="0"/>
            </a:spcBef>
            <a:spcAft>
              <a:spcPct val="35000"/>
            </a:spcAft>
            <a:buNone/>
          </a:pPr>
          <a:r>
            <a:rPr lang="en-GB" sz="1100" kern="1200" dirty="0" err="1"/>
            <a:t>Voorkeuren</a:t>
          </a:r>
          <a:endParaRPr lang="en-GB" sz="1100" kern="1200" dirty="0"/>
        </a:p>
      </dsp:txBody>
      <dsp:txXfrm>
        <a:off x="3886648" y="242870"/>
        <a:ext cx="1170824" cy="1170824"/>
      </dsp:txXfrm>
    </dsp:sp>
    <dsp:sp modelId="{4D3F0B4A-CBE0-4700-A961-3FF9F6DC9300}">
      <dsp:nvSpPr>
        <dsp:cNvPr id="0" name=""/>
        <dsp:cNvSpPr/>
      </dsp:nvSpPr>
      <dsp:spPr>
        <a:xfrm>
          <a:off x="4968798" y="385"/>
          <a:ext cx="1655794" cy="1655794"/>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124" tIns="13970" rIns="91124" bIns="13970" numCol="1" spcCol="1270" anchor="ctr" anchorCtr="0">
          <a:noAutofit/>
        </a:bodyPr>
        <a:lstStyle/>
        <a:p>
          <a:pPr marL="0" lvl="0" indent="0" algn="ctr" defTabSz="488950">
            <a:lnSpc>
              <a:spcPct val="90000"/>
            </a:lnSpc>
            <a:spcBef>
              <a:spcPct val="0"/>
            </a:spcBef>
            <a:spcAft>
              <a:spcPct val="35000"/>
            </a:spcAft>
            <a:buNone/>
          </a:pPr>
          <a:r>
            <a:rPr lang="nl-NL" sz="1100" kern="1200" dirty="0"/>
            <a:t>Bekwaamheden</a:t>
          </a:r>
          <a:endParaRPr lang="en-GB" sz="1100" kern="1200" dirty="0"/>
        </a:p>
      </dsp:txBody>
      <dsp:txXfrm>
        <a:off x="5211283" y="242870"/>
        <a:ext cx="1170824" cy="1170824"/>
      </dsp:txXfrm>
    </dsp:sp>
    <dsp:sp modelId="{85AA4077-DE0A-4C64-B44C-946446B9B08A}">
      <dsp:nvSpPr>
        <dsp:cNvPr id="0" name=""/>
        <dsp:cNvSpPr/>
      </dsp:nvSpPr>
      <dsp:spPr>
        <a:xfrm>
          <a:off x="6293434" y="385"/>
          <a:ext cx="1655794" cy="1655794"/>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124" tIns="13970" rIns="91124" bIns="13970" numCol="1" spcCol="1270" anchor="ctr" anchorCtr="0">
          <a:noAutofit/>
        </a:bodyPr>
        <a:lstStyle/>
        <a:p>
          <a:pPr marL="0" lvl="0" indent="0" algn="ctr" defTabSz="488950">
            <a:lnSpc>
              <a:spcPct val="90000"/>
            </a:lnSpc>
            <a:spcBef>
              <a:spcPct val="0"/>
            </a:spcBef>
            <a:spcAft>
              <a:spcPct val="35000"/>
            </a:spcAft>
            <a:buNone/>
          </a:pPr>
          <a:r>
            <a:rPr lang="en-GB" sz="1100" kern="1200" dirty="0" err="1"/>
            <a:t>Omstandigheden</a:t>
          </a:r>
          <a:endParaRPr lang="en-GB" sz="1100" kern="1200" dirty="0"/>
        </a:p>
      </dsp:txBody>
      <dsp:txXfrm>
        <a:off x="6535919" y="242870"/>
        <a:ext cx="1170824" cy="1170824"/>
      </dsp:txXfrm>
    </dsp:sp>
    <dsp:sp modelId="{0BDABC2F-191F-4485-B2BA-C62918309310}">
      <dsp:nvSpPr>
        <dsp:cNvPr id="0" name=""/>
        <dsp:cNvSpPr/>
      </dsp:nvSpPr>
      <dsp:spPr>
        <a:xfrm>
          <a:off x="7618069" y="385"/>
          <a:ext cx="1655794" cy="1655794"/>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124" tIns="13970" rIns="91124" bIns="13970" numCol="1" spcCol="1270" anchor="ctr" anchorCtr="0">
          <a:noAutofit/>
        </a:bodyPr>
        <a:lstStyle/>
        <a:p>
          <a:pPr marL="0" lvl="0" indent="0" algn="ctr" defTabSz="488950">
            <a:lnSpc>
              <a:spcPct val="90000"/>
            </a:lnSpc>
            <a:spcBef>
              <a:spcPct val="0"/>
            </a:spcBef>
            <a:spcAft>
              <a:spcPct val="35000"/>
            </a:spcAft>
            <a:buNone/>
          </a:pPr>
          <a:r>
            <a:rPr lang="en-GB" sz="1100" kern="1200" dirty="0" err="1"/>
            <a:t>Reacties</a:t>
          </a:r>
          <a:endParaRPr lang="en-GB" sz="1100" kern="1200" dirty="0"/>
        </a:p>
      </dsp:txBody>
      <dsp:txXfrm>
        <a:off x="7860554" y="242870"/>
        <a:ext cx="1170824" cy="11708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8C6AD-76E6-42BF-AA20-56D29C9CA0C4}">
      <dsp:nvSpPr>
        <dsp:cNvPr id="0" name=""/>
        <dsp:cNvSpPr/>
      </dsp:nvSpPr>
      <dsp:spPr>
        <a:xfrm>
          <a:off x="4393997" y="66"/>
          <a:ext cx="1260672" cy="1260672"/>
        </a:xfrm>
        <a:prstGeom prst="ellipse">
          <a:avLst/>
        </a:prstGeom>
        <a:solidFill>
          <a:srgbClr val="A6377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9379" tIns="13970" rIns="69379" bIns="13970" numCol="1" spcCol="1270" anchor="ctr" anchorCtr="0">
          <a:noAutofit/>
        </a:bodyPr>
        <a:lstStyle/>
        <a:p>
          <a:pPr marL="0" lvl="0" indent="0" algn="ctr" defTabSz="488950">
            <a:lnSpc>
              <a:spcPct val="90000"/>
            </a:lnSpc>
            <a:spcBef>
              <a:spcPct val="0"/>
            </a:spcBef>
            <a:spcAft>
              <a:spcPct val="35000"/>
            </a:spcAft>
            <a:buNone/>
          </a:pPr>
          <a:r>
            <a:rPr lang="en-GB" sz="1100" kern="1200" dirty="0" err="1"/>
            <a:t>Problemen</a:t>
          </a:r>
          <a:endParaRPr lang="en-GB" sz="1100" kern="1200" dirty="0"/>
        </a:p>
      </dsp:txBody>
      <dsp:txXfrm>
        <a:off x="4578618" y="184687"/>
        <a:ext cx="891430" cy="891430"/>
      </dsp:txXfrm>
    </dsp:sp>
    <dsp:sp modelId="{15BF5D47-752E-4682-A340-374DD7177C71}">
      <dsp:nvSpPr>
        <dsp:cNvPr id="0" name=""/>
        <dsp:cNvSpPr/>
      </dsp:nvSpPr>
      <dsp:spPr>
        <a:xfrm>
          <a:off x="5402535" y="66"/>
          <a:ext cx="1260672" cy="1260672"/>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9379" tIns="13970" rIns="69379" bIns="13970" numCol="1" spcCol="1270" anchor="ctr" anchorCtr="0">
          <a:noAutofit/>
        </a:bodyPr>
        <a:lstStyle/>
        <a:p>
          <a:pPr marL="0" lvl="0" indent="0" algn="ctr" defTabSz="488950">
            <a:lnSpc>
              <a:spcPct val="90000"/>
            </a:lnSpc>
            <a:spcBef>
              <a:spcPct val="0"/>
            </a:spcBef>
            <a:spcAft>
              <a:spcPct val="35000"/>
            </a:spcAft>
            <a:buNone/>
          </a:pPr>
          <a:r>
            <a:rPr lang="en-GB" sz="1100" kern="1200" dirty="0" err="1"/>
            <a:t>Oplossingen</a:t>
          </a:r>
          <a:endParaRPr lang="en-GB" sz="1100" kern="1200" dirty="0"/>
        </a:p>
      </dsp:txBody>
      <dsp:txXfrm>
        <a:off x="5587156" y="184687"/>
        <a:ext cx="891430" cy="89143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9040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09079" y="0"/>
            <a:ext cx="2914015" cy="490409"/>
          </a:xfrm>
          <a:prstGeom prst="rect">
            <a:avLst/>
          </a:prstGeom>
        </p:spPr>
        <p:txBody>
          <a:bodyPr vert="horz" lIns="91440" tIns="45720" rIns="91440" bIns="45720" rtlCol="0"/>
          <a:lstStyle>
            <a:lvl1pPr algn="r">
              <a:defRPr sz="1200"/>
            </a:lvl1pPr>
          </a:lstStyle>
          <a:p>
            <a:fld id="{01C2BBE5-951B-7448-9280-3E5E86F1213F}" type="datetimeFigureOut">
              <a:rPr lang="en-US" smtClean="0"/>
              <a:t>1/13/22</a:t>
            </a:fld>
            <a:endParaRPr lang="en-US"/>
          </a:p>
        </p:txBody>
      </p:sp>
      <p:sp>
        <p:nvSpPr>
          <p:cNvPr id="4" name="Slide Image Placeholder 3"/>
          <p:cNvSpPr>
            <a:spLocks noGrp="1" noRot="1" noChangeAspect="1"/>
          </p:cNvSpPr>
          <p:nvPr>
            <p:ph type="sldImg" idx="2"/>
          </p:nvPr>
        </p:nvSpPr>
        <p:spPr>
          <a:xfrm>
            <a:off x="430213" y="1222375"/>
            <a:ext cx="5864225" cy="32988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2465" y="4703852"/>
            <a:ext cx="5379720" cy="384860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283830"/>
            <a:ext cx="2914015" cy="49040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09079" y="9283830"/>
            <a:ext cx="2914015" cy="490408"/>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1/13/22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 with solid header -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EE0BA7-5177-7C41-9701-67552BFD319E}"/>
              </a:ext>
            </a:extLst>
          </p:cNvPr>
          <p:cNvSpPr/>
          <p:nvPr userDrawn="1"/>
        </p:nvSpPr>
        <p:spPr>
          <a:xfrm>
            <a:off x="332509" y="301337"/>
            <a:ext cx="11513127" cy="1859972"/>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ED39E585-4CC7-244E-BB6D-EF564C816BB5}"/>
              </a:ext>
            </a:extLst>
          </p:cNvPr>
          <p:cNvSpPr>
            <a:spLocks noGrp="1"/>
          </p:cNvSpPr>
          <p:nvPr>
            <p:ph type="body" sz="quarter" idx="13" hasCustomPrompt="1"/>
          </p:nvPr>
        </p:nvSpPr>
        <p:spPr>
          <a:xfrm>
            <a:off x="783177" y="943935"/>
            <a:ext cx="10563696" cy="697353"/>
          </a:xfrm>
        </p:spPr>
        <p:txBody>
          <a:bodyPr>
            <a:normAutofit/>
          </a:bodyPr>
          <a:lstStyle>
            <a:lvl1pPr marL="0" indent="0" algn="l">
              <a:buNone/>
              <a:defRPr sz="3600">
                <a:solidFill>
                  <a:schemeClr val="bg1"/>
                </a:solidFill>
                <a:latin typeface="+mn-lt"/>
              </a:defRPr>
            </a:lvl1pPr>
          </a:lstStyle>
          <a:p>
            <a:pPr lvl="0"/>
            <a:r>
              <a:rPr lang="en-US" dirty="0"/>
              <a:t>TITLE</a:t>
            </a:r>
          </a:p>
        </p:txBody>
      </p:sp>
      <p:sp>
        <p:nvSpPr>
          <p:cNvPr id="9" name="Text Placeholder 25">
            <a:extLst>
              <a:ext uri="{FF2B5EF4-FFF2-40B4-BE49-F238E27FC236}">
                <a16:creationId xmlns:a16="http://schemas.microsoft.com/office/drawing/2014/main" id="{A171193F-8D07-6841-AD4F-81B3E69E1967}"/>
              </a:ext>
            </a:extLst>
          </p:cNvPr>
          <p:cNvSpPr>
            <a:spLocks noGrp="1"/>
          </p:cNvSpPr>
          <p:nvPr>
            <p:ph type="body" sz="quarter" idx="14" hasCustomPrompt="1"/>
          </p:nvPr>
        </p:nvSpPr>
        <p:spPr>
          <a:xfrm>
            <a:off x="708651" y="2668824"/>
            <a:ext cx="1063822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0" name="Group 9">
            <a:extLst>
              <a:ext uri="{FF2B5EF4-FFF2-40B4-BE49-F238E27FC236}">
                <a16:creationId xmlns:a16="http://schemas.microsoft.com/office/drawing/2014/main" id="{33D43649-2481-DF47-B8E4-15C063DA9FCA}"/>
              </a:ext>
            </a:extLst>
          </p:cNvPr>
          <p:cNvGrpSpPr/>
          <p:nvPr userDrawn="1"/>
        </p:nvGrpSpPr>
        <p:grpSpPr>
          <a:xfrm>
            <a:off x="42207" y="6381389"/>
            <a:ext cx="12149794" cy="125532"/>
            <a:chOff x="42207" y="6381389"/>
            <a:chExt cx="12149794" cy="125532"/>
          </a:xfrm>
        </p:grpSpPr>
        <p:pic>
          <p:nvPicPr>
            <p:cNvPr id="11" name="Picture 10">
              <a:extLst>
                <a:ext uri="{FF2B5EF4-FFF2-40B4-BE49-F238E27FC236}">
                  <a16:creationId xmlns:a16="http://schemas.microsoft.com/office/drawing/2014/main" id="{BC004B69-2A81-AA4D-A211-52267D6E56D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12" name="Straight Connector 11">
              <a:extLst>
                <a:ext uri="{FF2B5EF4-FFF2-40B4-BE49-F238E27FC236}">
                  <a16:creationId xmlns:a16="http://schemas.microsoft.com/office/drawing/2014/main" id="{F434EB50-32DF-C442-871F-76EAA6FEFCEC}"/>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DB5B13C-E19D-4E4F-99D1-710A0D546791}"/>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1050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s x 3 with header - Purp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4"/>
            <a:ext cx="5252711" cy="1459693"/>
          </a:xfrm>
        </p:spPr>
        <p:txBody>
          <a:bodyPr>
            <a:normAutofit/>
          </a:bodyPr>
          <a:lstStyle>
            <a:lvl1pPr marL="0" indent="0" algn="l">
              <a:buNone/>
              <a:defRPr sz="3600" b="1">
                <a:solidFill>
                  <a:srgbClr val="404040"/>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950634" y="875544"/>
            <a:ext cx="5642758" cy="1459694"/>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42207" y="6381389"/>
            <a:ext cx="12149794" cy="125532"/>
            <a:chOff x="42207" y="6381389"/>
            <a:chExt cx="12149794"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40" name="Picture Placeholder 2">
            <a:extLst>
              <a:ext uri="{FF2B5EF4-FFF2-40B4-BE49-F238E27FC236}">
                <a16:creationId xmlns:a16="http://schemas.microsoft.com/office/drawing/2014/main" id="{E8009AA3-F33A-FD4E-A36A-961E6D556D73}"/>
              </a:ext>
            </a:extLst>
          </p:cNvPr>
          <p:cNvSpPr>
            <a:spLocks noGrp="1"/>
          </p:cNvSpPr>
          <p:nvPr>
            <p:ph type="pic" sz="quarter" idx="19"/>
          </p:nvPr>
        </p:nvSpPr>
        <p:spPr>
          <a:xfrm>
            <a:off x="571500"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41" name="Picture Placeholder 2">
            <a:extLst>
              <a:ext uri="{FF2B5EF4-FFF2-40B4-BE49-F238E27FC236}">
                <a16:creationId xmlns:a16="http://schemas.microsoft.com/office/drawing/2014/main" id="{0C3DDFA9-097C-754E-93A5-3839261EF8A3}"/>
              </a:ext>
            </a:extLst>
          </p:cNvPr>
          <p:cNvSpPr>
            <a:spLocks noGrp="1"/>
          </p:cNvSpPr>
          <p:nvPr>
            <p:ph type="pic" sz="quarter" idx="24"/>
          </p:nvPr>
        </p:nvSpPr>
        <p:spPr>
          <a:xfrm>
            <a:off x="4450119"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42" name="Picture Placeholder 2">
            <a:extLst>
              <a:ext uri="{FF2B5EF4-FFF2-40B4-BE49-F238E27FC236}">
                <a16:creationId xmlns:a16="http://schemas.microsoft.com/office/drawing/2014/main" id="{EAEF6410-8773-EA4A-8D3E-FFFB31DE570C}"/>
              </a:ext>
            </a:extLst>
          </p:cNvPr>
          <p:cNvSpPr>
            <a:spLocks noGrp="1"/>
          </p:cNvSpPr>
          <p:nvPr>
            <p:ph type="pic" sz="quarter" idx="25"/>
          </p:nvPr>
        </p:nvSpPr>
        <p:spPr>
          <a:xfrm>
            <a:off x="8285775"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999890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s x 3 with header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4"/>
            <a:ext cx="5252711" cy="1459693"/>
          </a:xfrm>
        </p:spPr>
        <p:txBody>
          <a:bodyPr>
            <a:normAutofit/>
          </a:bodyPr>
          <a:lstStyle>
            <a:lvl1pPr marL="0" indent="0" algn="l">
              <a:buNone/>
              <a:defRPr sz="3600" b="1">
                <a:solidFill>
                  <a:srgbClr val="404040"/>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950634" y="875544"/>
            <a:ext cx="5642758" cy="1459694"/>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42207" y="6381389"/>
            <a:ext cx="12149794" cy="125532"/>
            <a:chOff x="42207" y="6381389"/>
            <a:chExt cx="12149794"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16" name="Picture Placeholder 2">
            <a:extLst>
              <a:ext uri="{FF2B5EF4-FFF2-40B4-BE49-F238E27FC236}">
                <a16:creationId xmlns:a16="http://schemas.microsoft.com/office/drawing/2014/main" id="{ADA5B9F8-FB39-924E-AF2D-CA1144D0C800}"/>
              </a:ext>
            </a:extLst>
          </p:cNvPr>
          <p:cNvSpPr>
            <a:spLocks noGrp="1"/>
          </p:cNvSpPr>
          <p:nvPr>
            <p:ph type="pic" sz="quarter" idx="19"/>
          </p:nvPr>
        </p:nvSpPr>
        <p:spPr>
          <a:xfrm>
            <a:off x="571500"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7" name="Picture Placeholder 2">
            <a:extLst>
              <a:ext uri="{FF2B5EF4-FFF2-40B4-BE49-F238E27FC236}">
                <a16:creationId xmlns:a16="http://schemas.microsoft.com/office/drawing/2014/main" id="{5AF73268-9BC5-3345-85C8-49CC8A66A548}"/>
              </a:ext>
            </a:extLst>
          </p:cNvPr>
          <p:cNvSpPr>
            <a:spLocks noGrp="1"/>
          </p:cNvSpPr>
          <p:nvPr>
            <p:ph type="pic" sz="quarter" idx="24"/>
          </p:nvPr>
        </p:nvSpPr>
        <p:spPr>
          <a:xfrm>
            <a:off x="4450119"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23" name="Picture Placeholder 2">
            <a:extLst>
              <a:ext uri="{FF2B5EF4-FFF2-40B4-BE49-F238E27FC236}">
                <a16:creationId xmlns:a16="http://schemas.microsoft.com/office/drawing/2014/main" id="{B538C8B9-CB3A-9045-8F75-E435472F24C1}"/>
              </a:ext>
            </a:extLst>
          </p:cNvPr>
          <p:cNvSpPr>
            <a:spLocks noGrp="1"/>
          </p:cNvSpPr>
          <p:nvPr>
            <p:ph type="pic" sz="quarter" idx="25"/>
          </p:nvPr>
        </p:nvSpPr>
        <p:spPr>
          <a:xfrm>
            <a:off x="8285775"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4034618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s x 3 with header - Yellow">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4"/>
            <a:ext cx="5252711" cy="1459693"/>
          </a:xfrm>
        </p:spPr>
        <p:txBody>
          <a:bodyPr>
            <a:normAutofit/>
          </a:bodyPr>
          <a:lstStyle>
            <a:lvl1pPr marL="0" indent="0" algn="l">
              <a:buNone/>
              <a:defRPr sz="3600" b="1">
                <a:solidFill>
                  <a:srgbClr val="404040"/>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950634" y="875544"/>
            <a:ext cx="5642758" cy="1459694"/>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42207" y="6381389"/>
            <a:ext cx="12149794" cy="125532"/>
            <a:chOff x="42207" y="6381389"/>
            <a:chExt cx="12149794"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16" name="Picture Placeholder 2">
            <a:extLst>
              <a:ext uri="{FF2B5EF4-FFF2-40B4-BE49-F238E27FC236}">
                <a16:creationId xmlns:a16="http://schemas.microsoft.com/office/drawing/2014/main" id="{08A84934-B093-EF49-A53B-461C49FA347E}"/>
              </a:ext>
            </a:extLst>
          </p:cNvPr>
          <p:cNvSpPr>
            <a:spLocks noGrp="1"/>
          </p:cNvSpPr>
          <p:nvPr>
            <p:ph type="pic" sz="quarter" idx="19"/>
          </p:nvPr>
        </p:nvSpPr>
        <p:spPr>
          <a:xfrm>
            <a:off x="571500"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7" name="Picture Placeholder 2">
            <a:extLst>
              <a:ext uri="{FF2B5EF4-FFF2-40B4-BE49-F238E27FC236}">
                <a16:creationId xmlns:a16="http://schemas.microsoft.com/office/drawing/2014/main" id="{49ACB783-6197-4745-B20F-1918F67FAE37}"/>
              </a:ext>
            </a:extLst>
          </p:cNvPr>
          <p:cNvSpPr>
            <a:spLocks noGrp="1"/>
          </p:cNvSpPr>
          <p:nvPr>
            <p:ph type="pic" sz="quarter" idx="24"/>
          </p:nvPr>
        </p:nvSpPr>
        <p:spPr>
          <a:xfrm>
            <a:off x="4450119"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23" name="Picture Placeholder 2">
            <a:extLst>
              <a:ext uri="{FF2B5EF4-FFF2-40B4-BE49-F238E27FC236}">
                <a16:creationId xmlns:a16="http://schemas.microsoft.com/office/drawing/2014/main" id="{BD98D3E7-03E2-E647-AAEC-6881A6C81261}"/>
              </a:ext>
            </a:extLst>
          </p:cNvPr>
          <p:cNvSpPr>
            <a:spLocks noGrp="1"/>
          </p:cNvSpPr>
          <p:nvPr>
            <p:ph type="pic" sz="quarter" idx="25"/>
          </p:nvPr>
        </p:nvSpPr>
        <p:spPr>
          <a:xfrm>
            <a:off x="8285775"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191891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with Title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021C4F-0C13-9B43-A428-E41CA9DD834F}"/>
              </a:ext>
            </a:extLst>
          </p:cNvPr>
          <p:cNvSpPr/>
          <p:nvPr userDrawn="1"/>
        </p:nvSpPr>
        <p:spPr>
          <a:xfrm>
            <a:off x="1" y="573972"/>
            <a:ext cx="3657600" cy="3966192"/>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1" name="Rectangle 10">
            <a:extLst>
              <a:ext uri="{FF2B5EF4-FFF2-40B4-BE49-F238E27FC236}">
                <a16:creationId xmlns:a16="http://schemas.microsoft.com/office/drawing/2014/main" id="{C701476E-1C75-7849-95EC-3A7EC21CB04F}"/>
              </a:ext>
            </a:extLst>
          </p:cNvPr>
          <p:cNvSpPr/>
          <p:nvPr userDrawn="1"/>
        </p:nvSpPr>
        <p:spPr>
          <a:xfrm>
            <a:off x="10798629" y="4540164"/>
            <a:ext cx="1393371" cy="814718"/>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3" name="Text Placeholder 23">
            <a:extLst>
              <a:ext uri="{FF2B5EF4-FFF2-40B4-BE49-F238E27FC236}">
                <a16:creationId xmlns:a16="http://schemas.microsoft.com/office/drawing/2014/main" id="{FC4A7EB6-2338-E148-B8A1-45485EBCD990}"/>
              </a:ext>
            </a:extLst>
          </p:cNvPr>
          <p:cNvSpPr>
            <a:spLocks noGrp="1"/>
          </p:cNvSpPr>
          <p:nvPr>
            <p:ph type="body" sz="quarter" idx="13" hasCustomPrompt="1"/>
          </p:nvPr>
        </p:nvSpPr>
        <p:spPr>
          <a:xfrm>
            <a:off x="388093" y="936395"/>
            <a:ext cx="3058492" cy="3297980"/>
          </a:xfrm>
        </p:spPr>
        <p:txBody>
          <a:bodyPr>
            <a:normAutofit/>
          </a:bodyPr>
          <a:lstStyle>
            <a:lvl1pPr marL="0" indent="0" algn="l">
              <a:buNone/>
              <a:defRPr sz="3600" b="1">
                <a:solidFill>
                  <a:schemeClr val="bg1"/>
                </a:solidFill>
                <a:latin typeface="+mn-lt"/>
              </a:defRPr>
            </a:lvl1pPr>
          </a:lstStyle>
          <a:p>
            <a:pPr lvl="0"/>
            <a:r>
              <a:rPr lang="en-US" dirty="0"/>
              <a:t>TITLE</a:t>
            </a:r>
          </a:p>
        </p:txBody>
      </p:sp>
      <p:sp>
        <p:nvSpPr>
          <p:cNvPr id="14" name="Text Placeholder 25">
            <a:extLst>
              <a:ext uri="{FF2B5EF4-FFF2-40B4-BE49-F238E27FC236}">
                <a16:creationId xmlns:a16="http://schemas.microsoft.com/office/drawing/2014/main" id="{56C8F1F8-4838-C84E-90D4-46B8BAD1A07F}"/>
              </a:ext>
            </a:extLst>
          </p:cNvPr>
          <p:cNvSpPr>
            <a:spLocks noGrp="1"/>
          </p:cNvSpPr>
          <p:nvPr>
            <p:ph type="body" sz="quarter" idx="14" hasCustomPrompt="1"/>
          </p:nvPr>
        </p:nvSpPr>
        <p:spPr>
          <a:xfrm>
            <a:off x="497155" y="5114135"/>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grpSp>
        <p:nvGrpSpPr>
          <p:cNvPr id="35" name="Group 34">
            <a:extLst>
              <a:ext uri="{FF2B5EF4-FFF2-40B4-BE49-F238E27FC236}">
                <a16:creationId xmlns:a16="http://schemas.microsoft.com/office/drawing/2014/main" id="{5B4A2F8A-7DE0-C14F-BAA9-9A4AEF529A25}"/>
              </a:ext>
            </a:extLst>
          </p:cNvPr>
          <p:cNvGrpSpPr/>
          <p:nvPr userDrawn="1"/>
        </p:nvGrpSpPr>
        <p:grpSpPr>
          <a:xfrm>
            <a:off x="42207" y="6381389"/>
            <a:ext cx="12149794" cy="125532"/>
            <a:chOff x="42207" y="6381389"/>
            <a:chExt cx="12149794" cy="125532"/>
          </a:xfrm>
        </p:grpSpPr>
        <p:pic>
          <p:nvPicPr>
            <p:cNvPr id="23" name="Picture 22">
              <a:extLst>
                <a:ext uri="{FF2B5EF4-FFF2-40B4-BE49-F238E27FC236}">
                  <a16:creationId xmlns:a16="http://schemas.microsoft.com/office/drawing/2014/main" id="{64A9E25E-85E1-E04D-ADB6-FB15D2D0A90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5" name="Straight Connector 24">
              <a:extLst>
                <a:ext uri="{FF2B5EF4-FFF2-40B4-BE49-F238E27FC236}">
                  <a16:creationId xmlns:a16="http://schemas.microsoft.com/office/drawing/2014/main" id="{A7EE8218-01E2-B642-B13F-C250D547B071}"/>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A7DD0F6-FC93-B746-8D74-78E8E8DD07C4}"/>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40" name="Picture Placeholder 2">
            <a:extLst>
              <a:ext uri="{FF2B5EF4-FFF2-40B4-BE49-F238E27FC236}">
                <a16:creationId xmlns:a16="http://schemas.microsoft.com/office/drawing/2014/main" id="{A7720F9D-A566-814E-AE91-3E356CC6E682}"/>
              </a:ext>
            </a:extLst>
          </p:cNvPr>
          <p:cNvSpPr>
            <a:spLocks noGrp="1"/>
          </p:cNvSpPr>
          <p:nvPr>
            <p:ph type="pic" sz="quarter" idx="19"/>
          </p:nvPr>
        </p:nvSpPr>
        <p:spPr>
          <a:xfrm>
            <a:off x="3564835" y="-1"/>
            <a:ext cx="8627164" cy="4540151"/>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1890645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with Title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021C4F-0C13-9B43-A428-E41CA9DD834F}"/>
              </a:ext>
            </a:extLst>
          </p:cNvPr>
          <p:cNvSpPr/>
          <p:nvPr userDrawn="1"/>
        </p:nvSpPr>
        <p:spPr>
          <a:xfrm>
            <a:off x="1" y="573971"/>
            <a:ext cx="3657600" cy="4540163"/>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1" name="Rectangle 10">
            <a:extLst>
              <a:ext uri="{FF2B5EF4-FFF2-40B4-BE49-F238E27FC236}">
                <a16:creationId xmlns:a16="http://schemas.microsoft.com/office/drawing/2014/main" id="{C701476E-1C75-7849-95EC-3A7EC21CB04F}"/>
              </a:ext>
            </a:extLst>
          </p:cNvPr>
          <p:cNvSpPr/>
          <p:nvPr userDrawn="1"/>
        </p:nvSpPr>
        <p:spPr>
          <a:xfrm>
            <a:off x="10798629" y="4540164"/>
            <a:ext cx="1393371" cy="814718"/>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3" name="Text Placeholder 23">
            <a:extLst>
              <a:ext uri="{FF2B5EF4-FFF2-40B4-BE49-F238E27FC236}">
                <a16:creationId xmlns:a16="http://schemas.microsoft.com/office/drawing/2014/main" id="{FC4A7EB6-2338-E148-B8A1-45485EBCD990}"/>
              </a:ext>
            </a:extLst>
          </p:cNvPr>
          <p:cNvSpPr>
            <a:spLocks noGrp="1"/>
          </p:cNvSpPr>
          <p:nvPr>
            <p:ph type="body" sz="quarter" idx="13" hasCustomPrompt="1"/>
          </p:nvPr>
        </p:nvSpPr>
        <p:spPr>
          <a:xfrm>
            <a:off x="388093" y="936395"/>
            <a:ext cx="3058492" cy="3297980"/>
          </a:xfrm>
        </p:spPr>
        <p:txBody>
          <a:bodyPr>
            <a:normAutofit/>
          </a:bodyPr>
          <a:lstStyle>
            <a:lvl1pPr marL="0" indent="0" algn="l">
              <a:buNone/>
              <a:defRPr sz="3600" b="1">
                <a:solidFill>
                  <a:schemeClr val="bg1"/>
                </a:solidFill>
                <a:latin typeface="+mn-lt"/>
              </a:defRPr>
            </a:lvl1pPr>
          </a:lstStyle>
          <a:p>
            <a:pPr lvl="0"/>
            <a:r>
              <a:rPr lang="en-US" dirty="0"/>
              <a:t>TITLE</a:t>
            </a:r>
          </a:p>
        </p:txBody>
      </p:sp>
      <p:sp>
        <p:nvSpPr>
          <p:cNvPr id="14" name="Text Placeholder 25">
            <a:extLst>
              <a:ext uri="{FF2B5EF4-FFF2-40B4-BE49-F238E27FC236}">
                <a16:creationId xmlns:a16="http://schemas.microsoft.com/office/drawing/2014/main" id="{56C8F1F8-4838-C84E-90D4-46B8BAD1A07F}"/>
              </a:ext>
            </a:extLst>
          </p:cNvPr>
          <p:cNvSpPr>
            <a:spLocks noGrp="1"/>
          </p:cNvSpPr>
          <p:nvPr>
            <p:ph type="body" sz="quarter" idx="14" hasCustomPrompt="1"/>
          </p:nvPr>
        </p:nvSpPr>
        <p:spPr>
          <a:xfrm>
            <a:off x="497155" y="5114135"/>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grpSp>
        <p:nvGrpSpPr>
          <p:cNvPr id="35" name="Group 34">
            <a:extLst>
              <a:ext uri="{FF2B5EF4-FFF2-40B4-BE49-F238E27FC236}">
                <a16:creationId xmlns:a16="http://schemas.microsoft.com/office/drawing/2014/main" id="{5B4A2F8A-7DE0-C14F-BAA9-9A4AEF529A25}"/>
              </a:ext>
            </a:extLst>
          </p:cNvPr>
          <p:cNvGrpSpPr/>
          <p:nvPr userDrawn="1"/>
        </p:nvGrpSpPr>
        <p:grpSpPr>
          <a:xfrm>
            <a:off x="42207" y="6381389"/>
            <a:ext cx="12149794" cy="125532"/>
            <a:chOff x="42207" y="6381389"/>
            <a:chExt cx="12149794" cy="125532"/>
          </a:xfrm>
        </p:grpSpPr>
        <p:pic>
          <p:nvPicPr>
            <p:cNvPr id="23" name="Picture 22">
              <a:extLst>
                <a:ext uri="{FF2B5EF4-FFF2-40B4-BE49-F238E27FC236}">
                  <a16:creationId xmlns:a16="http://schemas.microsoft.com/office/drawing/2014/main" id="{64A9E25E-85E1-E04D-ADB6-FB15D2D0A90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5" name="Straight Connector 24">
              <a:extLst>
                <a:ext uri="{FF2B5EF4-FFF2-40B4-BE49-F238E27FC236}">
                  <a16:creationId xmlns:a16="http://schemas.microsoft.com/office/drawing/2014/main" id="{A7EE8218-01E2-B642-B13F-C250D547B071}"/>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A7DD0F6-FC93-B746-8D74-78E8E8DD07C4}"/>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17" name="Picture Placeholder 2">
            <a:extLst>
              <a:ext uri="{FF2B5EF4-FFF2-40B4-BE49-F238E27FC236}">
                <a16:creationId xmlns:a16="http://schemas.microsoft.com/office/drawing/2014/main" id="{FF72099B-33CA-D043-9A4B-B4B8E900C2F3}"/>
              </a:ext>
            </a:extLst>
          </p:cNvPr>
          <p:cNvSpPr>
            <a:spLocks noGrp="1"/>
          </p:cNvSpPr>
          <p:nvPr>
            <p:ph type="pic" sz="quarter" idx="19"/>
          </p:nvPr>
        </p:nvSpPr>
        <p:spPr>
          <a:xfrm>
            <a:off x="3564835" y="-1"/>
            <a:ext cx="8627164" cy="4540151"/>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88217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with Title -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021C4F-0C13-9B43-A428-E41CA9DD834F}"/>
              </a:ext>
            </a:extLst>
          </p:cNvPr>
          <p:cNvSpPr/>
          <p:nvPr userDrawn="1"/>
        </p:nvSpPr>
        <p:spPr>
          <a:xfrm>
            <a:off x="1" y="573972"/>
            <a:ext cx="3657600" cy="3966192"/>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1" name="Rectangle 10">
            <a:extLst>
              <a:ext uri="{FF2B5EF4-FFF2-40B4-BE49-F238E27FC236}">
                <a16:creationId xmlns:a16="http://schemas.microsoft.com/office/drawing/2014/main" id="{C701476E-1C75-7849-95EC-3A7EC21CB04F}"/>
              </a:ext>
            </a:extLst>
          </p:cNvPr>
          <p:cNvSpPr/>
          <p:nvPr userDrawn="1"/>
        </p:nvSpPr>
        <p:spPr>
          <a:xfrm>
            <a:off x="10798629" y="4540164"/>
            <a:ext cx="1393371" cy="814718"/>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3" name="Text Placeholder 23">
            <a:extLst>
              <a:ext uri="{FF2B5EF4-FFF2-40B4-BE49-F238E27FC236}">
                <a16:creationId xmlns:a16="http://schemas.microsoft.com/office/drawing/2014/main" id="{FC4A7EB6-2338-E148-B8A1-45485EBCD990}"/>
              </a:ext>
            </a:extLst>
          </p:cNvPr>
          <p:cNvSpPr>
            <a:spLocks noGrp="1"/>
          </p:cNvSpPr>
          <p:nvPr>
            <p:ph type="body" sz="quarter" idx="13" hasCustomPrompt="1"/>
          </p:nvPr>
        </p:nvSpPr>
        <p:spPr>
          <a:xfrm>
            <a:off x="388093" y="936395"/>
            <a:ext cx="3058492" cy="3297980"/>
          </a:xfrm>
        </p:spPr>
        <p:txBody>
          <a:bodyPr>
            <a:normAutofit/>
          </a:bodyPr>
          <a:lstStyle>
            <a:lvl1pPr marL="0" indent="0" algn="l">
              <a:buNone/>
              <a:defRPr sz="3600" b="1">
                <a:solidFill>
                  <a:schemeClr val="bg1"/>
                </a:solidFill>
                <a:latin typeface="+mn-lt"/>
              </a:defRPr>
            </a:lvl1pPr>
          </a:lstStyle>
          <a:p>
            <a:pPr lvl="0"/>
            <a:r>
              <a:rPr lang="en-US" dirty="0"/>
              <a:t>TITLE</a:t>
            </a:r>
          </a:p>
        </p:txBody>
      </p:sp>
      <p:sp>
        <p:nvSpPr>
          <p:cNvPr id="14" name="Text Placeholder 25">
            <a:extLst>
              <a:ext uri="{FF2B5EF4-FFF2-40B4-BE49-F238E27FC236}">
                <a16:creationId xmlns:a16="http://schemas.microsoft.com/office/drawing/2014/main" id="{56C8F1F8-4838-C84E-90D4-46B8BAD1A07F}"/>
              </a:ext>
            </a:extLst>
          </p:cNvPr>
          <p:cNvSpPr>
            <a:spLocks noGrp="1"/>
          </p:cNvSpPr>
          <p:nvPr>
            <p:ph type="body" sz="quarter" idx="14" hasCustomPrompt="1"/>
          </p:nvPr>
        </p:nvSpPr>
        <p:spPr>
          <a:xfrm>
            <a:off x="497155" y="5114135"/>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grpSp>
        <p:nvGrpSpPr>
          <p:cNvPr id="35" name="Group 34">
            <a:extLst>
              <a:ext uri="{FF2B5EF4-FFF2-40B4-BE49-F238E27FC236}">
                <a16:creationId xmlns:a16="http://schemas.microsoft.com/office/drawing/2014/main" id="{5B4A2F8A-7DE0-C14F-BAA9-9A4AEF529A25}"/>
              </a:ext>
            </a:extLst>
          </p:cNvPr>
          <p:cNvGrpSpPr/>
          <p:nvPr userDrawn="1"/>
        </p:nvGrpSpPr>
        <p:grpSpPr>
          <a:xfrm>
            <a:off x="42207" y="6381389"/>
            <a:ext cx="12149794" cy="125532"/>
            <a:chOff x="42207" y="6381389"/>
            <a:chExt cx="12149794" cy="125532"/>
          </a:xfrm>
        </p:grpSpPr>
        <p:pic>
          <p:nvPicPr>
            <p:cNvPr id="23" name="Picture 22">
              <a:extLst>
                <a:ext uri="{FF2B5EF4-FFF2-40B4-BE49-F238E27FC236}">
                  <a16:creationId xmlns:a16="http://schemas.microsoft.com/office/drawing/2014/main" id="{64A9E25E-85E1-E04D-ADB6-FB15D2D0A90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5" name="Straight Connector 24">
              <a:extLst>
                <a:ext uri="{FF2B5EF4-FFF2-40B4-BE49-F238E27FC236}">
                  <a16:creationId xmlns:a16="http://schemas.microsoft.com/office/drawing/2014/main" id="{A7EE8218-01E2-B642-B13F-C250D547B071}"/>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A7DD0F6-FC93-B746-8D74-78E8E8DD07C4}"/>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17" name="Picture Placeholder 2">
            <a:extLst>
              <a:ext uri="{FF2B5EF4-FFF2-40B4-BE49-F238E27FC236}">
                <a16:creationId xmlns:a16="http://schemas.microsoft.com/office/drawing/2014/main" id="{00A337F4-DAD3-A746-96CC-86A01DFB30BA}"/>
              </a:ext>
            </a:extLst>
          </p:cNvPr>
          <p:cNvSpPr>
            <a:spLocks noGrp="1"/>
          </p:cNvSpPr>
          <p:nvPr>
            <p:ph type="pic" sz="quarter" idx="19"/>
          </p:nvPr>
        </p:nvSpPr>
        <p:spPr>
          <a:xfrm>
            <a:off x="3564835" y="-1"/>
            <a:ext cx="8627164" cy="4540151"/>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1322515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with Quote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B7DE2D-DD70-CA4C-AD07-0DA13212ED1E}"/>
              </a:ext>
            </a:extLst>
          </p:cNvPr>
          <p:cNvSpPr/>
          <p:nvPr userDrawn="1"/>
        </p:nvSpPr>
        <p:spPr>
          <a:xfrm>
            <a:off x="405433" y="370011"/>
            <a:ext cx="11381134" cy="6117978"/>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a:extLst>
              <a:ext uri="{FF2B5EF4-FFF2-40B4-BE49-F238E27FC236}">
                <a16:creationId xmlns:a16="http://schemas.microsoft.com/office/drawing/2014/main" id="{492B6076-9B06-4342-B533-50A8FA0B0980}"/>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7" name="Text Placeholder 23">
            <a:extLst>
              <a:ext uri="{FF2B5EF4-FFF2-40B4-BE49-F238E27FC236}">
                <a16:creationId xmlns:a16="http://schemas.microsoft.com/office/drawing/2014/main" id="{73098FBA-6D76-1C47-A298-10C863AB68A5}"/>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8" name="Text Placeholder 23">
            <a:extLst>
              <a:ext uri="{FF2B5EF4-FFF2-40B4-BE49-F238E27FC236}">
                <a16:creationId xmlns:a16="http://schemas.microsoft.com/office/drawing/2014/main" id="{B8BF25BD-F8E7-544B-9A2B-A29DFA1B600F}"/>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6" name="Group 25">
            <a:extLst>
              <a:ext uri="{FF2B5EF4-FFF2-40B4-BE49-F238E27FC236}">
                <a16:creationId xmlns:a16="http://schemas.microsoft.com/office/drawing/2014/main" id="{14A143FF-F074-884D-817C-4D0DD7610F59}"/>
              </a:ext>
            </a:extLst>
          </p:cNvPr>
          <p:cNvGrpSpPr/>
          <p:nvPr userDrawn="1"/>
        </p:nvGrpSpPr>
        <p:grpSpPr>
          <a:xfrm>
            <a:off x="3018" y="6099302"/>
            <a:ext cx="12188982" cy="125532"/>
            <a:chOff x="3018" y="6099302"/>
            <a:chExt cx="12188982" cy="125532"/>
          </a:xfrm>
        </p:grpSpPr>
        <p:pic>
          <p:nvPicPr>
            <p:cNvPr id="19" name="Picture 18">
              <a:extLst>
                <a:ext uri="{FF2B5EF4-FFF2-40B4-BE49-F238E27FC236}">
                  <a16:creationId xmlns:a16="http://schemas.microsoft.com/office/drawing/2014/main" id="{F869ABF9-8E27-C948-8152-9DDD895D882A}"/>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640416" y="6099302"/>
              <a:ext cx="1732336" cy="125532"/>
            </a:xfrm>
            <a:prstGeom prst="rect">
              <a:avLst/>
            </a:prstGeom>
            <a:ln>
              <a:noFill/>
            </a:ln>
          </p:spPr>
        </p:pic>
        <p:cxnSp>
          <p:nvCxnSpPr>
            <p:cNvPr id="20" name="Straight Connector 19">
              <a:extLst>
                <a:ext uri="{FF2B5EF4-FFF2-40B4-BE49-F238E27FC236}">
                  <a16:creationId xmlns:a16="http://schemas.microsoft.com/office/drawing/2014/main" id="{BCF01D6B-0253-C641-9DD7-9FB270962D73}"/>
                </a:ext>
              </a:extLst>
            </p:cNvPr>
            <p:cNvCxnSpPr>
              <a:cxnSpLocks/>
            </p:cNvCxnSpPr>
            <p:nvPr userDrawn="1"/>
          </p:nvCxnSpPr>
          <p:spPr>
            <a:xfrm flipH="1">
              <a:off x="3018" y="6162068"/>
              <a:ext cx="5683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E1FC9E7-B9B9-6249-9BF9-D4096CB525E9}"/>
                </a:ext>
              </a:extLst>
            </p:cNvPr>
            <p:cNvCxnSpPr>
              <a:cxnSpLocks/>
            </p:cNvCxnSpPr>
            <p:nvPr userDrawn="1"/>
          </p:nvCxnSpPr>
          <p:spPr>
            <a:xfrm flipH="1">
              <a:off x="2468880" y="6162068"/>
              <a:ext cx="97231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0" name="Picture Placeholder 2">
            <a:extLst>
              <a:ext uri="{FF2B5EF4-FFF2-40B4-BE49-F238E27FC236}">
                <a16:creationId xmlns:a16="http://schemas.microsoft.com/office/drawing/2014/main" id="{ECFFB737-7ACC-5B4B-AAE0-4E19B6647AE6}"/>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2434540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with Quote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B7DE2D-DD70-CA4C-AD07-0DA13212ED1E}"/>
              </a:ext>
            </a:extLst>
          </p:cNvPr>
          <p:cNvSpPr/>
          <p:nvPr userDrawn="1"/>
        </p:nvSpPr>
        <p:spPr>
          <a:xfrm>
            <a:off x="405433" y="370011"/>
            <a:ext cx="11381134" cy="6117978"/>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3">
            <a:extLst>
              <a:ext uri="{FF2B5EF4-FFF2-40B4-BE49-F238E27FC236}">
                <a16:creationId xmlns:a16="http://schemas.microsoft.com/office/drawing/2014/main" id="{C9F3C691-B9B3-5545-8075-CE9C4E61C659}"/>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1" name="Text Placeholder 23">
            <a:extLst>
              <a:ext uri="{FF2B5EF4-FFF2-40B4-BE49-F238E27FC236}">
                <a16:creationId xmlns:a16="http://schemas.microsoft.com/office/drawing/2014/main" id="{A738010C-55F8-BF47-89B3-62874F609C19}"/>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2" name="Text Placeholder 23">
            <a:extLst>
              <a:ext uri="{FF2B5EF4-FFF2-40B4-BE49-F238E27FC236}">
                <a16:creationId xmlns:a16="http://schemas.microsoft.com/office/drawing/2014/main" id="{EB76A83F-5BE1-0B46-A495-7CA331459A89}"/>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3" name="Group 12">
            <a:extLst>
              <a:ext uri="{FF2B5EF4-FFF2-40B4-BE49-F238E27FC236}">
                <a16:creationId xmlns:a16="http://schemas.microsoft.com/office/drawing/2014/main" id="{73838BA2-C576-D24B-9886-8F26BEE4513F}"/>
              </a:ext>
            </a:extLst>
          </p:cNvPr>
          <p:cNvGrpSpPr/>
          <p:nvPr userDrawn="1"/>
        </p:nvGrpSpPr>
        <p:grpSpPr>
          <a:xfrm>
            <a:off x="3018" y="6099302"/>
            <a:ext cx="12188982" cy="125532"/>
            <a:chOff x="3018" y="6099302"/>
            <a:chExt cx="12188982" cy="125532"/>
          </a:xfrm>
        </p:grpSpPr>
        <p:pic>
          <p:nvPicPr>
            <p:cNvPr id="14" name="Picture 13">
              <a:extLst>
                <a:ext uri="{FF2B5EF4-FFF2-40B4-BE49-F238E27FC236}">
                  <a16:creationId xmlns:a16="http://schemas.microsoft.com/office/drawing/2014/main" id="{2EA54184-A903-0A4E-8E27-64B769C66175}"/>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640416" y="6099302"/>
              <a:ext cx="1732336" cy="125532"/>
            </a:xfrm>
            <a:prstGeom prst="rect">
              <a:avLst/>
            </a:prstGeom>
            <a:ln>
              <a:noFill/>
            </a:ln>
          </p:spPr>
        </p:pic>
        <p:cxnSp>
          <p:nvCxnSpPr>
            <p:cNvPr id="15" name="Straight Connector 14">
              <a:extLst>
                <a:ext uri="{FF2B5EF4-FFF2-40B4-BE49-F238E27FC236}">
                  <a16:creationId xmlns:a16="http://schemas.microsoft.com/office/drawing/2014/main" id="{F08497CE-EE28-F64A-8BAF-3D356C92151B}"/>
                </a:ext>
              </a:extLst>
            </p:cNvPr>
            <p:cNvCxnSpPr>
              <a:cxnSpLocks/>
            </p:cNvCxnSpPr>
            <p:nvPr userDrawn="1"/>
          </p:nvCxnSpPr>
          <p:spPr>
            <a:xfrm flipH="1">
              <a:off x="3018" y="6162068"/>
              <a:ext cx="5683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E57071F-8058-A843-B3E6-968612336A8D}"/>
                </a:ext>
              </a:extLst>
            </p:cNvPr>
            <p:cNvCxnSpPr>
              <a:cxnSpLocks/>
            </p:cNvCxnSpPr>
            <p:nvPr userDrawn="1"/>
          </p:nvCxnSpPr>
          <p:spPr>
            <a:xfrm flipH="1">
              <a:off x="2468880" y="6162068"/>
              <a:ext cx="97231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 name="Picture Placeholder 2">
            <a:extLst>
              <a:ext uri="{FF2B5EF4-FFF2-40B4-BE49-F238E27FC236}">
                <a16:creationId xmlns:a16="http://schemas.microsoft.com/office/drawing/2014/main" id="{2ED96AA3-F8E5-BF49-B434-0E5577E372FE}"/>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132536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with Quote -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B7DE2D-DD70-CA4C-AD07-0DA13212ED1E}"/>
              </a:ext>
            </a:extLst>
          </p:cNvPr>
          <p:cNvSpPr/>
          <p:nvPr userDrawn="1"/>
        </p:nvSpPr>
        <p:spPr>
          <a:xfrm>
            <a:off x="405433" y="370011"/>
            <a:ext cx="11381134" cy="6117978"/>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3">
            <a:extLst>
              <a:ext uri="{FF2B5EF4-FFF2-40B4-BE49-F238E27FC236}">
                <a16:creationId xmlns:a16="http://schemas.microsoft.com/office/drawing/2014/main" id="{D5E90AED-30CF-2346-941F-0E2BECD950F4}"/>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1" name="Text Placeholder 23">
            <a:extLst>
              <a:ext uri="{FF2B5EF4-FFF2-40B4-BE49-F238E27FC236}">
                <a16:creationId xmlns:a16="http://schemas.microsoft.com/office/drawing/2014/main" id="{4162B794-41FD-ED43-9AFC-365FBF32F422}"/>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2" name="Text Placeholder 23">
            <a:extLst>
              <a:ext uri="{FF2B5EF4-FFF2-40B4-BE49-F238E27FC236}">
                <a16:creationId xmlns:a16="http://schemas.microsoft.com/office/drawing/2014/main" id="{5AAEF02B-7454-DE4F-AA3E-59ADF794CD2B}"/>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3" name="Group 12">
            <a:extLst>
              <a:ext uri="{FF2B5EF4-FFF2-40B4-BE49-F238E27FC236}">
                <a16:creationId xmlns:a16="http://schemas.microsoft.com/office/drawing/2014/main" id="{34346F16-4073-424E-9863-65DDC6AB99CF}"/>
              </a:ext>
            </a:extLst>
          </p:cNvPr>
          <p:cNvGrpSpPr/>
          <p:nvPr userDrawn="1"/>
        </p:nvGrpSpPr>
        <p:grpSpPr>
          <a:xfrm>
            <a:off x="3018" y="6099302"/>
            <a:ext cx="12188982" cy="125532"/>
            <a:chOff x="3018" y="6099302"/>
            <a:chExt cx="12188982" cy="125532"/>
          </a:xfrm>
        </p:grpSpPr>
        <p:pic>
          <p:nvPicPr>
            <p:cNvPr id="14" name="Picture 13">
              <a:extLst>
                <a:ext uri="{FF2B5EF4-FFF2-40B4-BE49-F238E27FC236}">
                  <a16:creationId xmlns:a16="http://schemas.microsoft.com/office/drawing/2014/main" id="{E3AB1CA3-2E96-F54D-B949-40B61C692F91}"/>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640416" y="6099302"/>
              <a:ext cx="1732336" cy="125532"/>
            </a:xfrm>
            <a:prstGeom prst="rect">
              <a:avLst/>
            </a:prstGeom>
            <a:ln>
              <a:noFill/>
            </a:ln>
          </p:spPr>
        </p:pic>
        <p:cxnSp>
          <p:nvCxnSpPr>
            <p:cNvPr id="15" name="Straight Connector 14">
              <a:extLst>
                <a:ext uri="{FF2B5EF4-FFF2-40B4-BE49-F238E27FC236}">
                  <a16:creationId xmlns:a16="http://schemas.microsoft.com/office/drawing/2014/main" id="{907A7F1A-15B7-5642-A18C-D11C4C1D9CC6}"/>
                </a:ext>
              </a:extLst>
            </p:cNvPr>
            <p:cNvCxnSpPr>
              <a:cxnSpLocks/>
            </p:cNvCxnSpPr>
            <p:nvPr userDrawn="1"/>
          </p:nvCxnSpPr>
          <p:spPr>
            <a:xfrm flipH="1">
              <a:off x="3018" y="6162068"/>
              <a:ext cx="5683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3BC0FDA-21A1-624B-8EFE-B9D12F10A33B}"/>
                </a:ext>
              </a:extLst>
            </p:cNvPr>
            <p:cNvCxnSpPr>
              <a:cxnSpLocks/>
            </p:cNvCxnSpPr>
            <p:nvPr userDrawn="1"/>
          </p:nvCxnSpPr>
          <p:spPr>
            <a:xfrm flipH="1">
              <a:off x="2468880" y="6162068"/>
              <a:ext cx="97231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 name="Picture Placeholder 2">
            <a:extLst>
              <a:ext uri="{FF2B5EF4-FFF2-40B4-BE49-F238E27FC236}">
                <a16:creationId xmlns:a16="http://schemas.microsoft.com/office/drawing/2014/main" id="{9E74DED7-1B98-5B44-A322-DADCA3E6B6BD}"/>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3004303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MCM</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883583"/>
            <a:ext cx="5489434"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MCM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2688E-06D0-0541-ABF6-E7CC6300E545}"/>
              </a:ext>
            </a:extLst>
          </p:cNvPr>
          <p:cNvSpPr/>
          <p:nvPr userDrawn="1"/>
        </p:nvSpPr>
        <p:spPr>
          <a:xfrm>
            <a:off x="332509" y="301336"/>
            <a:ext cx="11513127" cy="6213764"/>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8AE368C-36EF-EF4A-8D88-08BB6BAE0FBC}"/>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9917724" y="6100036"/>
            <a:ext cx="1732336" cy="125532"/>
          </a:xfrm>
          <a:prstGeom prst="rect">
            <a:avLst/>
          </a:prstGeom>
          <a:ln>
            <a:noFill/>
          </a:ln>
        </p:spPr>
      </p:pic>
      <p:cxnSp>
        <p:nvCxnSpPr>
          <p:cNvPr id="9" name="Straight Connector 8">
            <a:extLst>
              <a:ext uri="{FF2B5EF4-FFF2-40B4-BE49-F238E27FC236}">
                <a16:creationId xmlns:a16="http://schemas.microsoft.com/office/drawing/2014/main" id="{1C8E671D-F2A4-1D49-AA3B-968FFA676999}"/>
              </a:ext>
            </a:extLst>
          </p:cNvPr>
          <p:cNvCxnSpPr>
            <a:cxnSpLocks/>
          </p:cNvCxnSpPr>
          <p:nvPr userDrawn="1"/>
        </p:nvCxnSpPr>
        <p:spPr>
          <a:xfrm flipH="1">
            <a:off x="42206" y="6162068"/>
            <a:ext cx="97770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7ABAE81-7FEB-C14C-A288-8A611EEBB85E}"/>
              </a:ext>
            </a:extLst>
          </p:cNvPr>
          <p:cNvCxnSpPr>
            <a:cxnSpLocks/>
          </p:cNvCxnSpPr>
          <p:nvPr userDrawn="1"/>
        </p:nvCxnSpPr>
        <p:spPr>
          <a:xfrm flipH="1">
            <a:off x="11720400" y="6162068"/>
            <a:ext cx="471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23">
            <a:extLst>
              <a:ext uri="{FF2B5EF4-FFF2-40B4-BE49-F238E27FC236}">
                <a16:creationId xmlns:a16="http://schemas.microsoft.com/office/drawing/2014/main" id="{8B1168EF-BA5D-6340-BD17-FA1CD2ECA3C5}"/>
              </a:ext>
            </a:extLst>
          </p:cNvPr>
          <p:cNvSpPr>
            <a:spLocks noGrp="1"/>
          </p:cNvSpPr>
          <p:nvPr>
            <p:ph type="body" sz="quarter" idx="13" hasCustomPrompt="1"/>
          </p:nvPr>
        </p:nvSpPr>
        <p:spPr>
          <a:xfrm>
            <a:off x="6639339" y="695930"/>
            <a:ext cx="4709155" cy="3664001"/>
          </a:xfrm>
        </p:spPr>
        <p:txBody>
          <a:bodyPr>
            <a:normAutofit/>
          </a:bodyPr>
          <a:lstStyle>
            <a:lvl1pPr marL="0" indent="0" algn="r">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846720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5AF5D0-A371-FA48-93FC-F9AB2731EFED}"/>
              </a:ext>
            </a:extLst>
          </p:cNvPr>
          <p:cNvSpPr/>
          <p:nvPr userDrawn="1"/>
        </p:nvSpPr>
        <p:spPr>
          <a:xfrm>
            <a:off x="332509" y="301336"/>
            <a:ext cx="11513127" cy="6213764"/>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F87A83A-46B6-4347-928D-02C6B7C1F5BD}"/>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9917724" y="6100036"/>
            <a:ext cx="1732336" cy="125532"/>
          </a:xfrm>
          <a:prstGeom prst="rect">
            <a:avLst/>
          </a:prstGeom>
          <a:ln>
            <a:noFill/>
          </a:ln>
        </p:spPr>
      </p:pic>
      <p:cxnSp>
        <p:nvCxnSpPr>
          <p:cNvPr id="12" name="Straight Connector 11">
            <a:extLst>
              <a:ext uri="{FF2B5EF4-FFF2-40B4-BE49-F238E27FC236}">
                <a16:creationId xmlns:a16="http://schemas.microsoft.com/office/drawing/2014/main" id="{98EDF6A6-C862-304F-AE38-0AEFCCAF859D}"/>
              </a:ext>
            </a:extLst>
          </p:cNvPr>
          <p:cNvCxnSpPr>
            <a:cxnSpLocks/>
          </p:cNvCxnSpPr>
          <p:nvPr userDrawn="1"/>
        </p:nvCxnSpPr>
        <p:spPr>
          <a:xfrm flipH="1">
            <a:off x="42206" y="6162068"/>
            <a:ext cx="97770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79398F0-177C-2A47-954E-83ACFABF81D1}"/>
              </a:ext>
            </a:extLst>
          </p:cNvPr>
          <p:cNvCxnSpPr>
            <a:cxnSpLocks/>
          </p:cNvCxnSpPr>
          <p:nvPr userDrawn="1"/>
        </p:nvCxnSpPr>
        <p:spPr>
          <a:xfrm flipH="1">
            <a:off x="11720400" y="6162068"/>
            <a:ext cx="471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23">
            <a:extLst>
              <a:ext uri="{FF2B5EF4-FFF2-40B4-BE49-F238E27FC236}">
                <a16:creationId xmlns:a16="http://schemas.microsoft.com/office/drawing/2014/main" id="{A6EC53F8-17DE-B545-8DCA-C7FF0F8C0D6F}"/>
              </a:ext>
            </a:extLst>
          </p:cNvPr>
          <p:cNvSpPr>
            <a:spLocks noGrp="1"/>
          </p:cNvSpPr>
          <p:nvPr>
            <p:ph type="body" sz="quarter" idx="13" hasCustomPrompt="1"/>
          </p:nvPr>
        </p:nvSpPr>
        <p:spPr>
          <a:xfrm>
            <a:off x="6639339" y="695930"/>
            <a:ext cx="4709155" cy="3664001"/>
          </a:xfrm>
        </p:spPr>
        <p:txBody>
          <a:bodyPr>
            <a:normAutofit/>
          </a:bodyPr>
          <a:lstStyle>
            <a:lvl1pPr marL="0" indent="0" algn="r">
              <a:buNone/>
              <a:defRPr sz="3600" b="1">
                <a:solidFill>
                  <a:schemeClr val="bg1"/>
                </a:solidFill>
                <a:latin typeface="+mn-lt"/>
              </a:defRPr>
            </a:lvl1pPr>
          </a:lstStyle>
          <a:p>
            <a:pPr lvl="0"/>
            <a:r>
              <a:rPr lang="en-US" dirty="0"/>
              <a:t>TITLE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Slide - Yell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F59D6B-E258-EE40-96D7-2D3516A1A27E}"/>
              </a:ext>
            </a:extLst>
          </p:cNvPr>
          <p:cNvSpPr/>
          <p:nvPr userDrawn="1"/>
        </p:nvSpPr>
        <p:spPr>
          <a:xfrm>
            <a:off x="332509" y="301336"/>
            <a:ext cx="11513127" cy="6213764"/>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BAB52DC-19E2-044A-8BBC-3543239B3096}"/>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9917724" y="6100036"/>
            <a:ext cx="1732336" cy="125532"/>
          </a:xfrm>
          <a:prstGeom prst="rect">
            <a:avLst/>
          </a:prstGeom>
          <a:ln>
            <a:noFill/>
          </a:ln>
        </p:spPr>
      </p:pic>
      <p:cxnSp>
        <p:nvCxnSpPr>
          <p:cNvPr id="13" name="Straight Connector 12">
            <a:extLst>
              <a:ext uri="{FF2B5EF4-FFF2-40B4-BE49-F238E27FC236}">
                <a16:creationId xmlns:a16="http://schemas.microsoft.com/office/drawing/2014/main" id="{494BBD8C-0955-1F44-8703-B48AE4A99DBD}"/>
              </a:ext>
            </a:extLst>
          </p:cNvPr>
          <p:cNvCxnSpPr>
            <a:cxnSpLocks/>
          </p:cNvCxnSpPr>
          <p:nvPr userDrawn="1"/>
        </p:nvCxnSpPr>
        <p:spPr>
          <a:xfrm flipH="1">
            <a:off x="42206" y="6162068"/>
            <a:ext cx="97770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DC2CAE3-9830-2C43-9E91-4A7D778040A3}"/>
              </a:ext>
            </a:extLst>
          </p:cNvPr>
          <p:cNvCxnSpPr>
            <a:cxnSpLocks/>
          </p:cNvCxnSpPr>
          <p:nvPr userDrawn="1"/>
        </p:nvCxnSpPr>
        <p:spPr>
          <a:xfrm flipH="1">
            <a:off x="11720400" y="6162068"/>
            <a:ext cx="471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23">
            <a:extLst>
              <a:ext uri="{FF2B5EF4-FFF2-40B4-BE49-F238E27FC236}">
                <a16:creationId xmlns:a16="http://schemas.microsoft.com/office/drawing/2014/main" id="{A5D29BC9-A3D9-3F4F-8D05-111B729E595C}"/>
              </a:ext>
            </a:extLst>
          </p:cNvPr>
          <p:cNvSpPr>
            <a:spLocks noGrp="1"/>
          </p:cNvSpPr>
          <p:nvPr>
            <p:ph type="body" sz="quarter" idx="13" hasCustomPrompt="1"/>
          </p:nvPr>
        </p:nvSpPr>
        <p:spPr>
          <a:xfrm>
            <a:off x="6639339" y="695930"/>
            <a:ext cx="4709155" cy="3664001"/>
          </a:xfrm>
        </p:spPr>
        <p:txBody>
          <a:bodyPr>
            <a:normAutofit/>
          </a:bodyPr>
          <a:lstStyle>
            <a:lvl1pPr marL="0" indent="0" algn="r">
              <a:buNone/>
              <a:defRPr sz="3600" b="1">
                <a:solidFill>
                  <a:schemeClr val="bg1"/>
                </a:solidFill>
                <a:latin typeface="+mn-lt"/>
              </a:defRPr>
            </a:lvl1pPr>
          </a:lstStyle>
          <a:p>
            <a:pPr lvl="0"/>
            <a:r>
              <a:rPr lang="en-US" dirty="0"/>
              <a:t>TITLE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17" name="Rectangle 16"/>
          <p:cNvSpPr/>
          <p:nvPr userDrawn="1"/>
        </p:nvSpPr>
        <p:spPr>
          <a:xfrm>
            <a:off x="432367" y="2061841"/>
            <a:ext cx="2659582" cy="3745771"/>
          </a:xfrm>
          <a:prstGeom prst="rect">
            <a:avLst/>
          </a:prstGeom>
          <a:noFill/>
          <a:ln w="19050">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291612" y="2061841"/>
            <a:ext cx="2659582" cy="3745771"/>
          </a:xfrm>
          <a:prstGeom prst="rect">
            <a:avLst/>
          </a:prstGeom>
          <a:noFill/>
          <a:ln w="19050">
            <a:solidFill>
              <a:srgbClr val="76C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150856" y="2061841"/>
            <a:ext cx="2659582" cy="3745771"/>
          </a:xfrm>
          <a:prstGeom prst="rect">
            <a:avLst/>
          </a:prstGeom>
          <a:noFill/>
          <a:ln w="19050">
            <a:solidFill>
              <a:srgbClr val="4D2B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010099" y="2061841"/>
            <a:ext cx="2659582" cy="3745771"/>
          </a:xfrm>
          <a:prstGeom prst="rect">
            <a:avLst/>
          </a:prstGeom>
          <a:noFill/>
          <a:ln w="19050">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userDrawn="1"/>
        </p:nvSpPr>
        <p:spPr>
          <a:xfrm>
            <a:off x="878182" y="5519991"/>
            <a:ext cx="1811454" cy="432170"/>
          </a:xfrm>
          <a:prstGeom prst="roundRect">
            <a:avLst/>
          </a:prstGeom>
          <a:solidFill>
            <a:srgbClr val="A6377D"/>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3"/>
          <p:cNvSpPr>
            <a:spLocks noGrp="1"/>
          </p:cNvSpPr>
          <p:nvPr>
            <p:ph type="body" sz="quarter" idx="13" hasCustomPrompt="1"/>
          </p:nvPr>
        </p:nvSpPr>
        <p:spPr>
          <a:xfrm>
            <a:off x="447066" y="309492"/>
            <a:ext cx="11222614" cy="1479518"/>
          </a:xfrm>
          <a:noFill/>
        </p:spPr>
        <p:txBody>
          <a:bodyPr>
            <a:normAutofit/>
          </a:bodyPr>
          <a:lstStyle>
            <a:lvl1pPr marL="0" indent="0" algn="ctr">
              <a:buNone/>
              <a:defRPr sz="3600" b="1">
                <a:solidFill>
                  <a:srgbClr val="404040"/>
                </a:solidFill>
                <a:latin typeface="+mn-lt"/>
              </a:defRPr>
            </a:lvl1pPr>
          </a:lstStyle>
          <a:p>
            <a:pPr lvl="0"/>
            <a:r>
              <a:rPr lang="en-US" dirty="0"/>
              <a:t>TITLE</a:t>
            </a:r>
          </a:p>
        </p:txBody>
      </p:sp>
      <p:sp>
        <p:nvSpPr>
          <p:cNvPr id="54" name="Text Placeholder 25"/>
          <p:cNvSpPr>
            <a:spLocks noGrp="1"/>
          </p:cNvSpPr>
          <p:nvPr>
            <p:ph type="body" sz="quarter" idx="15" hasCustomPrompt="1"/>
          </p:nvPr>
        </p:nvSpPr>
        <p:spPr>
          <a:xfrm>
            <a:off x="447066"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5" name="Text Placeholder 25"/>
          <p:cNvSpPr>
            <a:spLocks noGrp="1"/>
          </p:cNvSpPr>
          <p:nvPr>
            <p:ph type="body" sz="quarter" idx="16" hasCustomPrompt="1"/>
          </p:nvPr>
        </p:nvSpPr>
        <p:spPr>
          <a:xfrm>
            <a:off x="432367"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6" name="Rounded Rectangle 55"/>
          <p:cNvSpPr/>
          <p:nvPr userDrawn="1"/>
        </p:nvSpPr>
        <p:spPr>
          <a:xfrm>
            <a:off x="3719032" y="5519991"/>
            <a:ext cx="1811454" cy="432170"/>
          </a:xfrm>
          <a:prstGeom prst="roundRect">
            <a:avLst/>
          </a:prstGeom>
          <a:solidFill>
            <a:srgbClr val="76C6D2"/>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25"/>
          <p:cNvSpPr>
            <a:spLocks noGrp="1"/>
          </p:cNvSpPr>
          <p:nvPr>
            <p:ph type="body" sz="quarter" idx="17" hasCustomPrompt="1"/>
          </p:nvPr>
        </p:nvSpPr>
        <p:spPr>
          <a:xfrm>
            <a:off x="3287916"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8" name="Text Placeholder 25"/>
          <p:cNvSpPr>
            <a:spLocks noGrp="1"/>
          </p:cNvSpPr>
          <p:nvPr>
            <p:ph type="body" sz="quarter" idx="18" hasCustomPrompt="1"/>
          </p:nvPr>
        </p:nvSpPr>
        <p:spPr>
          <a:xfrm>
            <a:off x="3273217"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9" name="Rounded Rectangle 58"/>
          <p:cNvSpPr/>
          <p:nvPr userDrawn="1"/>
        </p:nvSpPr>
        <p:spPr>
          <a:xfrm>
            <a:off x="6616004" y="5519991"/>
            <a:ext cx="1811454" cy="432170"/>
          </a:xfrm>
          <a:prstGeom prst="roundRect">
            <a:avLst/>
          </a:prstGeom>
          <a:solidFill>
            <a:srgbClr val="4D2B65"/>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25"/>
          <p:cNvSpPr>
            <a:spLocks noGrp="1"/>
          </p:cNvSpPr>
          <p:nvPr>
            <p:ph type="body" sz="quarter" idx="19" hasCustomPrompt="1"/>
          </p:nvPr>
        </p:nvSpPr>
        <p:spPr>
          <a:xfrm>
            <a:off x="6184888"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1" name="Text Placeholder 25"/>
          <p:cNvSpPr>
            <a:spLocks noGrp="1"/>
          </p:cNvSpPr>
          <p:nvPr>
            <p:ph type="body" sz="quarter" idx="20" hasCustomPrompt="1"/>
          </p:nvPr>
        </p:nvSpPr>
        <p:spPr>
          <a:xfrm>
            <a:off x="6170189"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62" name="Rounded Rectangle 61"/>
          <p:cNvSpPr/>
          <p:nvPr userDrawn="1"/>
        </p:nvSpPr>
        <p:spPr>
          <a:xfrm>
            <a:off x="9452468" y="5519991"/>
            <a:ext cx="1811454" cy="432170"/>
          </a:xfrm>
          <a:prstGeom prst="roundRect">
            <a:avLst/>
          </a:prstGeom>
          <a:solidFill>
            <a:srgbClr val="F6BC67"/>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Placeholder 25"/>
          <p:cNvSpPr>
            <a:spLocks noGrp="1"/>
          </p:cNvSpPr>
          <p:nvPr>
            <p:ph type="body" sz="quarter" idx="21" hasCustomPrompt="1"/>
          </p:nvPr>
        </p:nvSpPr>
        <p:spPr>
          <a:xfrm>
            <a:off x="9021352"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4" name="Text Placeholder 25"/>
          <p:cNvSpPr>
            <a:spLocks noGrp="1"/>
          </p:cNvSpPr>
          <p:nvPr>
            <p:ph type="body" sz="quarter" idx="22" hasCustomPrompt="1"/>
          </p:nvPr>
        </p:nvSpPr>
        <p:spPr>
          <a:xfrm>
            <a:off x="9006653"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grpSp>
        <p:nvGrpSpPr>
          <p:cNvPr id="22" name="Group 21">
            <a:extLst>
              <a:ext uri="{FF2B5EF4-FFF2-40B4-BE49-F238E27FC236}">
                <a16:creationId xmlns:a16="http://schemas.microsoft.com/office/drawing/2014/main" id="{B6F62D2B-2EF6-B14F-B8E1-9436E0869E1D}"/>
              </a:ext>
            </a:extLst>
          </p:cNvPr>
          <p:cNvGrpSpPr/>
          <p:nvPr userDrawn="1"/>
        </p:nvGrpSpPr>
        <p:grpSpPr>
          <a:xfrm>
            <a:off x="0" y="6404007"/>
            <a:ext cx="12192000" cy="125532"/>
            <a:chOff x="-173656" y="6390668"/>
            <a:chExt cx="12192000" cy="125532"/>
          </a:xfrm>
        </p:grpSpPr>
        <p:pic>
          <p:nvPicPr>
            <p:cNvPr id="23" name="Picture 22">
              <a:extLst>
                <a:ext uri="{FF2B5EF4-FFF2-40B4-BE49-F238E27FC236}">
                  <a16:creationId xmlns:a16="http://schemas.microsoft.com/office/drawing/2014/main" id="{29A6BD51-50EB-3545-AF0F-C26B822DE61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018549" y="6390668"/>
              <a:ext cx="1732336" cy="125532"/>
            </a:xfrm>
            <a:prstGeom prst="rect">
              <a:avLst/>
            </a:prstGeom>
          </p:spPr>
        </p:pic>
        <p:cxnSp>
          <p:nvCxnSpPr>
            <p:cNvPr id="24" name="Straight Connector 23">
              <a:extLst>
                <a:ext uri="{FF2B5EF4-FFF2-40B4-BE49-F238E27FC236}">
                  <a16:creationId xmlns:a16="http://schemas.microsoft.com/office/drawing/2014/main" id="{39496A35-B64B-8F4B-BDA1-16689BD45E55}"/>
                </a:ext>
              </a:extLst>
            </p:cNvPr>
            <p:cNvCxnSpPr>
              <a:cxnSpLocks/>
            </p:cNvCxnSpPr>
            <p:nvPr userDrawn="1"/>
          </p:nvCxnSpPr>
          <p:spPr>
            <a:xfrm flipH="1">
              <a:off x="-173656" y="6443421"/>
              <a:ext cx="505030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65754BD-DF66-9549-889C-B58A9BEE7E68}"/>
                </a:ext>
              </a:extLst>
            </p:cNvPr>
            <p:cNvCxnSpPr>
              <a:cxnSpLocks/>
            </p:cNvCxnSpPr>
            <p:nvPr userDrawn="1"/>
          </p:nvCxnSpPr>
          <p:spPr>
            <a:xfrm flipH="1">
              <a:off x="6902393" y="6443421"/>
              <a:ext cx="5115951"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91645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ptop with Titl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3FCDA5-FCB1-F84B-B960-22F7A6CF51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00190" y="1447737"/>
            <a:ext cx="7941283" cy="4839954"/>
          </a:xfrm>
          <a:prstGeom prst="rect">
            <a:avLst/>
          </a:prstGeom>
        </p:spPr>
      </p:pic>
      <p:sp>
        <p:nvSpPr>
          <p:cNvPr id="16" name="Picture Placeholder 7">
            <a:extLst>
              <a:ext uri="{FF2B5EF4-FFF2-40B4-BE49-F238E27FC236}">
                <a16:creationId xmlns:a16="http://schemas.microsoft.com/office/drawing/2014/main" id="{057C5342-908C-5246-8677-F595AFE45D37}"/>
              </a:ext>
            </a:extLst>
          </p:cNvPr>
          <p:cNvSpPr>
            <a:spLocks noGrp="1"/>
          </p:cNvSpPr>
          <p:nvPr>
            <p:ph type="pic" sz="quarter" idx="15" hasCustomPrompt="1"/>
          </p:nvPr>
        </p:nvSpPr>
        <p:spPr>
          <a:xfrm>
            <a:off x="3184071" y="1893434"/>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19" name="Text Placeholder 23">
            <a:extLst>
              <a:ext uri="{FF2B5EF4-FFF2-40B4-BE49-F238E27FC236}">
                <a16:creationId xmlns:a16="http://schemas.microsoft.com/office/drawing/2014/main" id="{1BCC9B6C-4FB6-9848-9564-F52325E4A9CC}"/>
              </a:ext>
            </a:extLst>
          </p:cNvPr>
          <p:cNvSpPr>
            <a:spLocks noGrp="1"/>
          </p:cNvSpPr>
          <p:nvPr>
            <p:ph type="body" sz="quarter" idx="13" hasCustomPrompt="1"/>
          </p:nvPr>
        </p:nvSpPr>
        <p:spPr>
          <a:xfrm>
            <a:off x="447066" y="430522"/>
            <a:ext cx="11222614" cy="1358487"/>
          </a:xfrm>
          <a:noFill/>
        </p:spPr>
        <p:txBody>
          <a:bodyPr>
            <a:normAutofit/>
          </a:bodyPr>
          <a:lstStyle>
            <a:lvl1pPr marL="0" indent="0" algn="ctr">
              <a:buNone/>
              <a:defRPr sz="3600" b="1">
                <a:solidFill>
                  <a:srgbClr val="404040"/>
                </a:solidFill>
                <a:latin typeface="+mn-lt"/>
              </a:defRPr>
            </a:lvl1pPr>
          </a:lstStyle>
          <a:p>
            <a:pPr lvl="0"/>
            <a:r>
              <a:rPr lang="en-US" dirty="0"/>
              <a:t>TITLE</a:t>
            </a:r>
          </a:p>
        </p:txBody>
      </p:sp>
      <p:grpSp>
        <p:nvGrpSpPr>
          <p:cNvPr id="20" name="Group 19">
            <a:extLst>
              <a:ext uri="{FF2B5EF4-FFF2-40B4-BE49-F238E27FC236}">
                <a16:creationId xmlns:a16="http://schemas.microsoft.com/office/drawing/2014/main" id="{8AC65B54-BA29-FA46-A8C1-8E41C5DF0C94}"/>
              </a:ext>
            </a:extLst>
          </p:cNvPr>
          <p:cNvGrpSpPr/>
          <p:nvPr userDrawn="1"/>
        </p:nvGrpSpPr>
        <p:grpSpPr>
          <a:xfrm>
            <a:off x="0" y="6404007"/>
            <a:ext cx="12192000" cy="125532"/>
            <a:chOff x="-173656" y="6390668"/>
            <a:chExt cx="12192000" cy="125532"/>
          </a:xfrm>
        </p:grpSpPr>
        <p:pic>
          <p:nvPicPr>
            <p:cNvPr id="21" name="Picture 20">
              <a:extLst>
                <a:ext uri="{FF2B5EF4-FFF2-40B4-BE49-F238E27FC236}">
                  <a16:creationId xmlns:a16="http://schemas.microsoft.com/office/drawing/2014/main" id="{EC887EE7-F097-6841-B8D0-5BF42F9955D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018549" y="6390668"/>
              <a:ext cx="1732336" cy="125532"/>
            </a:xfrm>
            <a:prstGeom prst="rect">
              <a:avLst/>
            </a:prstGeom>
          </p:spPr>
        </p:pic>
        <p:cxnSp>
          <p:nvCxnSpPr>
            <p:cNvPr id="22" name="Straight Connector 21">
              <a:extLst>
                <a:ext uri="{FF2B5EF4-FFF2-40B4-BE49-F238E27FC236}">
                  <a16:creationId xmlns:a16="http://schemas.microsoft.com/office/drawing/2014/main" id="{508027AF-482D-CA40-96F0-5B2D68D81A38}"/>
                </a:ext>
              </a:extLst>
            </p:cNvPr>
            <p:cNvCxnSpPr>
              <a:cxnSpLocks/>
            </p:cNvCxnSpPr>
            <p:nvPr userDrawn="1"/>
          </p:nvCxnSpPr>
          <p:spPr>
            <a:xfrm flipH="1">
              <a:off x="-173656" y="6443421"/>
              <a:ext cx="505030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D3D2D1C-235C-A144-87F8-12B9325B8BBE}"/>
                </a:ext>
              </a:extLst>
            </p:cNvPr>
            <p:cNvCxnSpPr>
              <a:cxnSpLocks/>
            </p:cNvCxnSpPr>
            <p:nvPr userDrawn="1"/>
          </p:nvCxnSpPr>
          <p:spPr>
            <a:xfrm flipH="1">
              <a:off x="6902393" y="6443421"/>
              <a:ext cx="5115951"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id="{E0F21F3F-C430-3542-9348-FAC61F91B8BF}"/>
              </a:ext>
            </a:extLst>
          </p:cNvPr>
          <p:cNvSpPr/>
          <p:nvPr userDrawn="1"/>
        </p:nvSpPr>
        <p:spPr>
          <a:xfrm>
            <a:off x="4332514" y="6083"/>
            <a:ext cx="3526971" cy="255371"/>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42368622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ptop with Titl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1F8C18-B8F8-254D-B845-4BD1FD98F9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29500" y="740153"/>
            <a:ext cx="4762500" cy="5612853"/>
          </a:xfrm>
          <a:prstGeom prst="rect">
            <a:avLst/>
          </a:prstGeom>
        </p:spPr>
      </p:pic>
      <p:sp>
        <p:nvSpPr>
          <p:cNvPr id="12" name="Picture Placeholder 7">
            <a:extLst>
              <a:ext uri="{FF2B5EF4-FFF2-40B4-BE49-F238E27FC236}">
                <a16:creationId xmlns:a16="http://schemas.microsoft.com/office/drawing/2014/main" id="{A5654B0E-03FD-8546-AF71-97FAD7DA84B7}"/>
              </a:ext>
            </a:extLst>
          </p:cNvPr>
          <p:cNvSpPr>
            <a:spLocks noGrp="1"/>
          </p:cNvSpPr>
          <p:nvPr>
            <p:ph type="pic" sz="quarter" idx="15" hasCustomPrompt="1"/>
          </p:nvPr>
        </p:nvSpPr>
        <p:spPr>
          <a:xfrm>
            <a:off x="8802435" y="1223694"/>
            <a:ext cx="3389565"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here to add photo</a:t>
            </a:r>
          </a:p>
        </p:txBody>
      </p:sp>
      <p:sp>
        <p:nvSpPr>
          <p:cNvPr id="13" name="Text Placeholder 23">
            <a:extLst>
              <a:ext uri="{FF2B5EF4-FFF2-40B4-BE49-F238E27FC236}">
                <a16:creationId xmlns:a16="http://schemas.microsoft.com/office/drawing/2014/main" id="{28EC86D2-E8D4-C543-A086-19A1B6FF240C}"/>
              </a:ext>
            </a:extLst>
          </p:cNvPr>
          <p:cNvSpPr>
            <a:spLocks noGrp="1"/>
          </p:cNvSpPr>
          <p:nvPr>
            <p:ph type="body" sz="quarter" idx="16" hasCustomPrompt="1"/>
          </p:nvPr>
        </p:nvSpPr>
        <p:spPr>
          <a:xfrm>
            <a:off x="643223" y="1079254"/>
            <a:ext cx="6361734" cy="697353"/>
          </a:xfrm>
        </p:spPr>
        <p:txBody>
          <a:bodyPr>
            <a:normAutofit/>
          </a:bodyPr>
          <a:lstStyle>
            <a:lvl1pPr marL="0" indent="0" algn="l">
              <a:buNone/>
              <a:defRPr sz="3600" b="1">
                <a:solidFill>
                  <a:srgbClr val="404040"/>
                </a:solidFill>
                <a:latin typeface="+mn-lt"/>
              </a:defRPr>
            </a:lvl1pPr>
          </a:lstStyle>
          <a:p>
            <a:pPr lvl="0"/>
            <a:r>
              <a:rPr lang="en-US" dirty="0"/>
              <a:t>TITLE</a:t>
            </a:r>
          </a:p>
        </p:txBody>
      </p:sp>
      <p:sp>
        <p:nvSpPr>
          <p:cNvPr id="16" name="Text Placeholder 25">
            <a:extLst>
              <a:ext uri="{FF2B5EF4-FFF2-40B4-BE49-F238E27FC236}">
                <a16:creationId xmlns:a16="http://schemas.microsoft.com/office/drawing/2014/main" id="{E917A77D-A131-CE47-91EB-42C4277EECAF}"/>
              </a:ext>
            </a:extLst>
          </p:cNvPr>
          <p:cNvSpPr>
            <a:spLocks noGrp="1"/>
          </p:cNvSpPr>
          <p:nvPr>
            <p:ph type="body" sz="quarter" idx="17" hasCustomPrompt="1"/>
          </p:nvPr>
        </p:nvSpPr>
        <p:spPr>
          <a:xfrm>
            <a:off x="643223" y="2087287"/>
            <a:ext cx="6361734" cy="3642009"/>
          </a:xfrm>
        </p:spPr>
        <p:txBody>
          <a:bodyPr>
            <a:noAutofit/>
          </a:bodyPr>
          <a:lstStyle>
            <a:lvl1pPr marL="0" indent="0" algn="l">
              <a:buNone/>
              <a:defRPr sz="300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20" name="Rectangle 19">
            <a:extLst>
              <a:ext uri="{FF2B5EF4-FFF2-40B4-BE49-F238E27FC236}">
                <a16:creationId xmlns:a16="http://schemas.microsoft.com/office/drawing/2014/main" id="{31A567F0-E99B-2C45-A79B-9BF3D61B3AD2}"/>
              </a:ext>
            </a:extLst>
          </p:cNvPr>
          <p:cNvSpPr/>
          <p:nvPr userDrawn="1"/>
        </p:nvSpPr>
        <p:spPr>
          <a:xfrm>
            <a:off x="0" y="0"/>
            <a:ext cx="3526971" cy="255371"/>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1" name="Group 20">
            <a:extLst>
              <a:ext uri="{FF2B5EF4-FFF2-40B4-BE49-F238E27FC236}">
                <a16:creationId xmlns:a16="http://schemas.microsoft.com/office/drawing/2014/main" id="{9D02A3E2-E80D-7844-9184-2B0EC15BB8DD}"/>
              </a:ext>
            </a:extLst>
          </p:cNvPr>
          <p:cNvGrpSpPr/>
          <p:nvPr userDrawn="1"/>
        </p:nvGrpSpPr>
        <p:grpSpPr>
          <a:xfrm>
            <a:off x="0" y="6395457"/>
            <a:ext cx="12192000" cy="125532"/>
            <a:chOff x="98476" y="6381389"/>
            <a:chExt cx="12192000" cy="125532"/>
          </a:xfrm>
        </p:grpSpPr>
        <p:pic>
          <p:nvPicPr>
            <p:cNvPr id="22" name="Picture 21">
              <a:extLst>
                <a:ext uri="{FF2B5EF4-FFF2-40B4-BE49-F238E27FC236}">
                  <a16:creationId xmlns:a16="http://schemas.microsoft.com/office/drawing/2014/main" id="{DA8E0FB0-8B78-4D4F-ACFD-64A5C2FE21A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3" name="Straight Connector 22">
              <a:extLst>
                <a:ext uri="{FF2B5EF4-FFF2-40B4-BE49-F238E27FC236}">
                  <a16:creationId xmlns:a16="http://schemas.microsoft.com/office/drawing/2014/main" id="{965199E0-C966-234B-AACF-17FB6F1188A7}"/>
                </a:ext>
              </a:extLst>
            </p:cNvPr>
            <p:cNvCxnSpPr>
              <a:cxnSpLocks/>
            </p:cNvCxnSpPr>
            <p:nvPr userDrawn="1"/>
          </p:nvCxnSpPr>
          <p:spPr>
            <a:xfrm flipH="1">
              <a:off x="98476" y="6443421"/>
              <a:ext cx="972077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04A5A9C-22F8-D74D-93CC-7913DB9E4E33}"/>
                </a:ext>
              </a:extLst>
            </p:cNvPr>
            <p:cNvCxnSpPr>
              <a:cxnSpLocks/>
            </p:cNvCxnSpPr>
            <p:nvPr userDrawn="1"/>
          </p:nvCxnSpPr>
          <p:spPr>
            <a:xfrm flipH="1">
              <a:off x="11720401" y="6443421"/>
              <a:ext cx="570075"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629498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ne with Tit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ED4702F-1A2C-DD47-8BB2-6C33D42117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666" t="-1339"/>
          <a:stretch/>
        </p:blipFill>
        <p:spPr>
          <a:xfrm>
            <a:off x="2449287" y="1355271"/>
            <a:ext cx="9742714" cy="5502729"/>
          </a:xfrm>
          <a:prstGeom prst="rect">
            <a:avLst/>
          </a:prstGeom>
        </p:spPr>
      </p:pic>
      <p:sp>
        <p:nvSpPr>
          <p:cNvPr id="12" name="Picture Placeholder 5">
            <a:extLst>
              <a:ext uri="{FF2B5EF4-FFF2-40B4-BE49-F238E27FC236}">
                <a16:creationId xmlns:a16="http://schemas.microsoft.com/office/drawing/2014/main" id="{0E33E331-940D-F54B-9413-3893DB2046CA}"/>
              </a:ext>
            </a:extLst>
          </p:cNvPr>
          <p:cNvSpPr>
            <a:spLocks noGrp="1"/>
          </p:cNvSpPr>
          <p:nvPr>
            <p:ph type="pic" sz="quarter" idx="18" hasCustomPrompt="1"/>
          </p:nvPr>
        </p:nvSpPr>
        <p:spPr>
          <a:xfrm>
            <a:off x="3731480" y="2335213"/>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19" name="Text Placeholder 23">
            <a:extLst>
              <a:ext uri="{FF2B5EF4-FFF2-40B4-BE49-F238E27FC236}">
                <a16:creationId xmlns:a16="http://schemas.microsoft.com/office/drawing/2014/main" id="{704BC744-3BD9-E64D-9F9B-681DC9B14D57}"/>
              </a:ext>
            </a:extLst>
          </p:cNvPr>
          <p:cNvSpPr>
            <a:spLocks noGrp="1"/>
          </p:cNvSpPr>
          <p:nvPr>
            <p:ph type="body" sz="quarter" idx="13" hasCustomPrompt="1"/>
          </p:nvPr>
        </p:nvSpPr>
        <p:spPr>
          <a:xfrm>
            <a:off x="447066" y="430522"/>
            <a:ext cx="11222614" cy="1358487"/>
          </a:xfrm>
          <a:noFill/>
        </p:spPr>
        <p:txBody>
          <a:bodyPr>
            <a:normAutofit/>
          </a:bodyPr>
          <a:lstStyle>
            <a:lvl1pPr marL="0" indent="0" algn="ctr">
              <a:buNone/>
              <a:defRPr sz="3600" b="1">
                <a:solidFill>
                  <a:srgbClr val="404040"/>
                </a:solidFill>
                <a:latin typeface="+mn-lt"/>
              </a:defRPr>
            </a:lvl1pPr>
          </a:lstStyle>
          <a:p>
            <a:pPr lvl="0"/>
            <a:r>
              <a:rPr lang="en-US" dirty="0"/>
              <a:t>TITLE</a:t>
            </a:r>
          </a:p>
        </p:txBody>
      </p:sp>
      <p:grpSp>
        <p:nvGrpSpPr>
          <p:cNvPr id="20" name="Group 19">
            <a:extLst>
              <a:ext uri="{FF2B5EF4-FFF2-40B4-BE49-F238E27FC236}">
                <a16:creationId xmlns:a16="http://schemas.microsoft.com/office/drawing/2014/main" id="{A301F4E2-16CC-344C-B8D7-36AC9401AED2}"/>
              </a:ext>
            </a:extLst>
          </p:cNvPr>
          <p:cNvGrpSpPr/>
          <p:nvPr userDrawn="1"/>
        </p:nvGrpSpPr>
        <p:grpSpPr>
          <a:xfrm>
            <a:off x="0" y="6404007"/>
            <a:ext cx="12192000" cy="125532"/>
            <a:chOff x="-173656" y="6390668"/>
            <a:chExt cx="12192000" cy="125532"/>
          </a:xfrm>
        </p:grpSpPr>
        <p:pic>
          <p:nvPicPr>
            <p:cNvPr id="21" name="Picture 20">
              <a:extLst>
                <a:ext uri="{FF2B5EF4-FFF2-40B4-BE49-F238E27FC236}">
                  <a16:creationId xmlns:a16="http://schemas.microsoft.com/office/drawing/2014/main" id="{A92CA399-6D08-6E40-A703-72E82C39DE9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018549" y="6390668"/>
              <a:ext cx="1732336" cy="125532"/>
            </a:xfrm>
            <a:prstGeom prst="rect">
              <a:avLst/>
            </a:prstGeom>
          </p:spPr>
        </p:pic>
        <p:cxnSp>
          <p:nvCxnSpPr>
            <p:cNvPr id="22" name="Straight Connector 21">
              <a:extLst>
                <a:ext uri="{FF2B5EF4-FFF2-40B4-BE49-F238E27FC236}">
                  <a16:creationId xmlns:a16="http://schemas.microsoft.com/office/drawing/2014/main" id="{0474EBA3-0773-FD45-A47A-005DFD90534B}"/>
                </a:ext>
              </a:extLst>
            </p:cNvPr>
            <p:cNvCxnSpPr>
              <a:cxnSpLocks/>
            </p:cNvCxnSpPr>
            <p:nvPr userDrawn="1"/>
          </p:nvCxnSpPr>
          <p:spPr>
            <a:xfrm flipH="1">
              <a:off x="-173656" y="6443421"/>
              <a:ext cx="505030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33719CB-F2B6-8945-838B-029D866DB60D}"/>
                </a:ext>
              </a:extLst>
            </p:cNvPr>
            <p:cNvCxnSpPr>
              <a:cxnSpLocks/>
            </p:cNvCxnSpPr>
            <p:nvPr userDrawn="1"/>
          </p:nvCxnSpPr>
          <p:spPr>
            <a:xfrm flipH="1">
              <a:off x="6902393" y="6443421"/>
              <a:ext cx="5115951"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6DAFF203-8D79-F746-990D-17E7C15602BE}"/>
              </a:ext>
            </a:extLst>
          </p:cNvPr>
          <p:cNvSpPr/>
          <p:nvPr userDrawn="1"/>
        </p:nvSpPr>
        <p:spPr>
          <a:xfrm>
            <a:off x="4332514" y="6083"/>
            <a:ext cx="3526971" cy="255371"/>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8004446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45FBBD5-70EC-8B46-9208-599D94DA9480}"/>
              </a:ext>
            </a:extLst>
          </p:cNvPr>
          <p:cNvSpPr/>
          <p:nvPr userDrawn="1"/>
        </p:nvSpPr>
        <p:spPr>
          <a:xfrm>
            <a:off x="-6583" y="4452650"/>
            <a:ext cx="12238340" cy="2405350"/>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D48D8525-2FDE-9647-B1AB-BA3F3DD31772}"/>
              </a:ext>
            </a:extLst>
          </p:cNvPr>
          <p:cNvSpPr>
            <a:spLocks noGrp="1"/>
          </p:cNvSpPr>
          <p:nvPr>
            <p:ph type="body" sz="quarter" idx="13" hasCustomPrompt="1"/>
          </p:nvPr>
        </p:nvSpPr>
        <p:spPr>
          <a:xfrm>
            <a:off x="366946" y="4897601"/>
            <a:ext cx="3104978" cy="697353"/>
          </a:xfrm>
        </p:spPr>
        <p:txBody>
          <a:bodyPr anchor="ctr">
            <a:noAutofit/>
          </a:bodyPr>
          <a:lstStyle>
            <a:lvl1pPr marL="0" indent="0" algn="l">
              <a:buNone/>
              <a:defRPr sz="5400" baseline="0">
                <a:solidFill>
                  <a:schemeClr val="bg1"/>
                </a:solidFill>
                <a:latin typeface="+mn-lt"/>
              </a:defRPr>
            </a:lvl1pPr>
          </a:lstStyle>
          <a:p>
            <a:pPr lvl="0"/>
            <a:r>
              <a:rPr lang="en-US" dirty="0"/>
              <a:t>Thank You</a:t>
            </a:r>
          </a:p>
        </p:txBody>
      </p:sp>
      <p:sp>
        <p:nvSpPr>
          <p:cNvPr id="27" name="Text Placeholder 25">
            <a:extLst>
              <a:ext uri="{FF2B5EF4-FFF2-40B4-BE49-F238E27FC236}">
                <a16:creationId xmlns:a16="http://schemas.microsoft.com/office/drawing/2014/main" id="{74CD0716-3C96-894C-91ED-8332CDFC407A}"/>
              </a:ext>
            </a:extLst>
          </p:cNvPr>
          <p:cNvSpPr>
            <a:spLocks noGrp="1"/>
          </p:cNvSpPr>
          <p:nvPr>
            <p:ph type="body" sz="quarter" idx="14" hasCustomPrompt="1"/>
          </p:nvPr>
        </p:nvSpPr>
        <p:spPr>
          <a:xfrm>
            <a:off x="366946" y="5693002"/>
            <a:ext cx="3854522" cy="697353"/>
          </a:xfrm>
        </p:spPr>
        <p:txBody>
          <a:bodyPr anchor="ctr">
            <a:noAutofit/>
          </a:bodyPr>
          <a:lstStyle>
            <a:lvl1pPr marL="0" indent="0" algn="l">
              <a:buNone/>
              <a:defRPr sz="2800" i="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Any Questions?</a:t>
            </a:r>
          </a:p>
        </p:txBody>
      </p:sp>
      <p:sp>
        <p:nvSpPr>
          <p:cNvPr id="30" name="Text Placeholder 2">
            <a:extLst>
              <a:ext uri="{FF2B5EF4-FFF2-40B4-BE49-F238E27FC236}">
                <a16:creationId xmlns:a16="http://schemas.microsoft.com/office/drawing/2014/main" id="{2774E81A-C82A-AF4E-92BC-3B41DC06C7BB}"/>
              </a:ext>
            </a:extLst>
          </p:cNvPr>
          <p:cNvSpPr>
            <a:spLocks noGrp="1"/>
          </p:cNvSpPr>
          <p:nvPr>
            <p:ph type="body" sz="quarter" idx="15" hasCustomPrompt="1"/>
          </p:nvPr>
        </p:nvSpPr>
        <p:spPr>
          <a:xfrm>
            <a:off x="8601483" y="4988294"/>
            <a:ext cx="2812464" cy="323455"/>
          </a:xfrm>
        </p:spPr>
        <p:txBody>
          <a:bodyPr anchor="t">
            <a:normAutofit/>
          </a:bodyPr>
          <a:lstStyle>
            <a:lvl1pPr marL="0" indent="0">
              <a:buNone/>
              <a:defRPr sz="1600">
                <a:solidFill>
                  <a:schemeClr val="bg1"/>
                </a:solidFill>
              </a:defRPr>
            </a:lvl1pPr>
          </a:lstStyle>
          <a:p>
            <a:pPr lvl="0"/>
            <a:r>
              <a:rPr lang="en-US" dirty="0"/>
              <a:t>Text 1</a:t>
            </a:r>
          </a:p>
        </p:txBody>
      </p:sp>
      <p:sp>
        <p:nvSpPr>
          <p:cNvPr id="32" name="Text Placeholder 2">
            <a:extLst>
              <a:ext uri="{FF2B5EF4-FFF2-40B4-BE49-F238E27FC236}">
                <a16:creationId xmlns:a16="http://schemas.microsoft.com/office/drawing/2014/main" id="{DB7F793F-AD5F-B141-A34F-29406C79BC42}"/>
              </a:ext>
            </a:extLst>
          </p:cNvPr>
          <p:cNvSpPr>
            <a:spLocks noGrp="1"/>
          </p:cNvSpPr>
          <p:nvPr>
            <p:ph type="body" sz="quarter" idx="16" hasCustomPrompt="1"/>
          </p:nvPr>
        </p:nvSpPr>
        <p:spPr>
          <a:xfrm>
            <a:off x="8601483" y="5534225"/>
            <a:ext cx="2812464" cy="323455"/>
          </a:xfrm>
        </p:spPr>
        <p:txBody>
          <a:bodyPr anchor="t">
            <a:normAutofit/>
          </a:bodyPr>
          <a:lstStyle>
            <a:lvl1pPr marL="0" indent="0">
              <a:buNone/>
              <a:defRPr sz="1600">
                <a:solidFill>
                  <a:schemeClr val="bg1"/>
                </a:solidFill>
              </a:defRPr>
            </a:lvl1pPr>
          </a:lstStyle>
          <a:p>
            <a:pPr lvl="0"/>
            <a:r>
              <a:rPr lang="en-US" dirty="0"/>
              <a:t>Text 1</a:t>
            </a:r>
          </a:p>
        </p:txBody>
      </p:sp>
      <p:sp>
        <p:nvSpPr>
          <p:cNvPr id="34" name="Text Placeholder 2">
            <a:extLst>
              <a:ext uri="{FF2B5EF4-FFF2-40B4-BE49-F238E27FC236}">
                <a16:creationId xmlns:a16="http://schemas.microsoft.com/office/drawing/2014/main" id="{C612B400-A1DE-8348-934A-BFCFF27BDE02}"/>
              </a:ext>
            </a:extLst>
          </p:cNvPr>
          <p:cNvSpPr>
            <a:spLocks noGrp="1"/>
          </p:cNvSpPr>
          <p:nvPr>
            <p:ph type="body" sz="quarter" idx="17" hasCustomPrompt="1"/>
          </p:nvPr>
        </p:nvSpPr>
        <p:spPr>
          <a:xfrm>
            <a:off x="8601483" y="6101164"/>
            <a:ext cx="2812464" cy="323455"/>
          </a:xfrm>
        </p:spPr>
        <p:txBody>
          <a:bodyPr anchor="t">
            <a:normAutofit/>
          </a:bodyPr>
          <a:lstStyle>
            <a:lvl1pPr marL="0" indent="0">
              <a:buNone/>
              <a:defRPr sz="1600">
                <a:solidFill>
                  <a:schemeClr val="bg1"/>
                </a:solidFill>
              </a:defRPr>
            </a:lvl1pPr>
          </a:lstStyle>
          <a:p>
            <a:pPr lvl="0"/>
            <a:r>
              <a:rPr lang="en-US" dirty="0"/>
              <a:t>Text 1</a:t>
            </a:r>
          </a:p>
        </p:txBody>
      </p:sp>
      <p:pic>
        <p:nvPicPr>
          <p:cNvPr id="35" name="Picture 34" descr="A close up of a sign&#10;&#10;Description automatically generated">
            <a:extLst>
              <a:ext uri="{FF2B5EF4-FFF2-40B4-BE49-F238E27FC236}">
                <a16:creationId xmlns:a16="http://schemas.microsoft.com/office/drawing/2014/main" id="{25A2D98F-3A90-9D48-9AE7-BBCF43017D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4667" y="276966"/>
            <a:ext cx="5238017" cy="3785046"/>
          </a:xfrm>
          <a:prstGeom prst="rect">
            <a:avLst/>
          </a:prstGeom>
        </p:spPr>
      </p:pic>
      <p:pic>
        <p:nvPicPr>
          <p:cNvPr id="36" name="Picture 35">
            <a:extLst>
              <a:ext uri="{FF2B5EF4-FFF2-40B4-BE49-F238E27FC236}">
                <a16:creationId xmlns:a16="http://schemas.microsoft.com/office/drawing/2014/main" id="{29AEFBBE-F020-3148-96E9-F0B952E7888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901833" y="3650366"/>
            <a:ext cx="2095500" cy="558800"/>
          </a:xfrm>
          <a:prstGeom prst="rect">
            <a:avLst/>
          </a:prstGeom>
        </p:spPr>
      </p:pic>
    </p:spTree>
    <p:extLst>
      <p:ext uri="{BB962C8B-B14F-4D97-AF65-F5344CB8AC3E}">
        <p14:creationId xmlns:p14="http://schemas.microsoft.com/office/powerpoint/2010/main" val="2813256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1/13/22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1/13/22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4067"/>
            <a:ext cx="12192000" cy="6858001"/>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MCM</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1/13/22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3FB682-780A-834F-B278-D6836A07036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120348"/>
            <a:ext cx="12194548" cy="4737652"/>
          </a:xfrm>
          <a:prstGeom prst="rect">
            <a:avLst/>
          </a:prstGeom>
        </p:spPr>
      </p:pic>
      <p:pic>
        <p:nvPicPr>
          <p:cNvPr id="10" name="Picture 9" descr="A close up of a sign&#10;&#10;Description automatically generated">
            <a:extLst>
              <a:ext uri="{FF2B5EF4-FFF2-40B4-BE49-F238E27FC236}">
                <a16:creationId xmlns:a16="http://schemas.microsoft.com/office/drawing/2014/main" id="{9415DBE3-5D46-6D4C-AC24-A5645E6EF66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16857" y="273879"/>
            <a:ext cx="4365762" cy="3154746"/>
          </a:xfrm>
          <a:prstGeom prst="rect">
            <a:avLst/>
          </a:prstGeom>
        </p:spPr>
      </p:pic>
      <p:pic>
        <p:nvPicPr>
          <p:cNvPr id="11" name="Picture 10">
            <a:extLst>
              <a:ext uri="{FF2B5EF4-FFF2-40B4-BE49-F238E27FC236}">
                <a16:creationId xmlns:a16="http://schemas.microsoft.com/office/drawing/2014/main" id="{47F63D0D-8B0D-CA44-8E66-EA061338168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096500" y="6025321"/>
            <a:ext cx="2095500" cy="558800"/>
          </a:xfrm>
          <a:prstGeom prst="rect">
            <a:avLst/>
          </a:prstGeom>
        </p:spPr>
      </p:pic>
      <p:sp>
        <p:nvSpPr>
          <p:cNvPr id="36" name="Text Placeholder 23">
            <a:extLst>
              <a:ext uri="{FF2B5EF4-FFF2-40B4-BE49-F238E27FC236}">
                <a16:creationId xmlns:a16="http://schemas.microsoft.com/office/drawing/2014/main" id="{A4D65EA0-8B0D-854C-9045-328AE1EEC3F0}"/>
              </a:ext>
            </a:extLst>
          </p:cNvPr>
          <p:cNvSpPr>
            <a:spLocks noGrp="1"/>
          </p:cNvSpPr>
          <p:nvPr>
            <p:ph type="body" sz="quarter" idx="15" hasCustomPrompt="1"/>
          </p:nvPr>
        </p:nvSpPr>
        <p:spPr>
          <a:xfrm>
            <a:off x="6403968" y="4347596"/>
            <a:ext cx="5278651" cy="697353"/>
          </a:xfrm>
        </p:spPr>
        <p:txBody>
          <a:bodyPr>
            <a:noAutofit/>
          </a:bodyPr>
          <a:lstStyle>
            <a:lvl1pPr marL="0" indent="0" algn="r">
              <a:buNone/>
              <a:defRPr sz="5400" b="1" baseline="0">
                <a:solidFill>
                  <a:schemeClr val="bg1"/>
                </a:solidFill>
                <a:latin typeface="+mn-lt"/>
              </a:defRPr>
            </a:lvl1pPr>
          </a:lstStyle>
          <a:p>
            <a:pPr lvl="0"/>
            <a:r>
              <a:rPr lang="en-US" dirty="0"/>
              <a:t>HEADING</a:t>
            </a:r>
          </a:p>
        </p:txBody>
      </p:sp>
      <p:sp>
        <p:nvSpPr>
          <p:cNvPr id="37" name="Text Placeholder 23">
            <a:extLst>
              <a:ext uri="{FF2B5EF4-FFF2-40B4-BE49-F238E27FC236}">
                <a16:creationId xmlns:a16="http://schemas.microsoft.com/office/drawing/2014/main" id="{9FEB12B9-6947-C540-81C6-E12BF0DC5BAF}"/>
              </a:ext>
            </a:extLst>
          </p:cNvPr>
          <p:cNvSpPr>
            <a:spLocks noGrp="1"/>
          </p:cNvSpPr>
          <p:nvPr>
            <p:ph type="body" sz="quarter" idx="16" hasCustomPrompt="1"/>
          </p:nvPr>
        </p:nvSpPr>
        <p:spPr>
          <a:xfrm>
            <a:off x="6403968" y="5054089"/>
            <a:ext cx="5278651" cy="697353"/>
          </a:xfrm>
        </p:spPr>
        <p:txBody>
          <a:bodyPr>
            <a:normAutofit/>
          </a:bodyPr>
          <a:lstStyle>
            <a:lvl1pPr marL="0" indent="0" algn="r">
              <a:buNone/>
              <a:defRPr sz="3600">
                <a:solidFill>
                  <a:schemeClr val="bg1"/>
                </a:solidFill>
                <a:latin typeface="+mn-lt"/>
              </a:defRPr>
            </a:lvl1pPr>
          </a:lstStyle>
          <a:p>
            <a:pPr lvl="0"/>
            <a:r>
              <a:rPr lang="en-US" dirty="0"/>
              <a:t>Sub-Heading</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 Purp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rgbClr val="A6377D"/>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71313" y="2067342"/>
            <a:ext cx="10978262"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0" y="6395457"/>
            <a:ext cx="12192000" cy="125532"/>
            <a:chOff x="98476" y="6381389"/>
            <a:chExt cx="12192000"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a:cxnSpLocks/>
            </p:cNvCxnSpPr>
            <p:nvPr userDrawn="1"/>
          </p:nvCxnSpPr>
          <p:spPr>
            <a:xfrm flipH="1">
              <a:off x="98476" y="6443421"/>
              <a:ext cx="972077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a:cxnSpLocks/>
            </p:cNvCxnSpPr>
            <p:nvPr userDrawn="1"/>
          </p:nvCxnSpPr>
          <p:spPr>
            <a:xfrm flipH="1">
              <a:off x="11720401" y="6443421"/>
              <a:ext cx="570075"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6190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rgbClr val="76C6D2"/>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71313" y="2067342"/>
            <a:ext cx="10978262"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0" y="6395457"/>
            <a:ext cx="12192000" cy="125532"/>
            <a:chOff x="98476" y="6381389"/>
            <a:chExt cx="12192000"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a:cxnSpLocks/>
            </p:cNvCxnSpPr>
            <p:nvPr userDrawn="1"/>
          </p:nvCxnSpPr>
          <p:spPr>
            <a:xfrm flipH="1">
              <a:off x="98476" y="6443421"/>
              <a:ext cx="972077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a:cxnSpLocks/>
            </p:cNvCxnSpPr>
            <p:nvPr userDrawn="1"/>
          </p:nvCxnSpPr>
          <p:spPr>
            <a:xfrm flipH="1">
              <a:off x="11720401" y="6443421"/>
              <a:ext cx="570075"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9914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Yellow">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rgbClr val="F6BC67"/>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71313" y="2067342"/>
            <a:ext cx="10978262"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0" y="6395457"/>
            <a:ext cx="12192000" cy="125532"/>
            <a:chOff x="98476" y="6381389"/>
            <a:chExt cx="12192000"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a:cxnSpLocks/>
            </p:cNvCxnSpPr>
            <p:nvPr userDrawn="1"/>
          </p:nvCxnSpPr>
          <p:spPr>
            <a:xfrm flipH="1">
              <a:off x="98476" y="6443421"/>
              <a:ext cx="972077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a:cxnSpLocks/>
            </p:cNvCxnSpPr>
            <p:nvPr userDrawn="1"/>
          </p:nvCxnSpPr>
          <p:spPr>
            <a:xfrm flipH="1">
              <a:off x="11720401" y="6443421"/>
              <a:ext cx="570075"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92144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with solid header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EE0BA7-5177-7C41-9701-67552BFD319E}"/>
              </a:ext>
            </a:extLst>
          </p:cNvPr>
          <p:cNvSpPr/>
          <p:nvPr userDrawn="1"/>
        </p:nvSpPr>
        <p:spPr>
          <a:xfrm>
            <a:off x="332509" y="301337"/>
            <a:ext cx="11513127" cy="1859972"/>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ED39E585-4CC7-244E-BB6D-EF564C816BB5}"/>
              </a:ext>
            </a:extLst>
          </p:cNvPr>
          <p:cNvSpPr>
            <a:spLocks noGrp="1"/>
          </p:cNvSpPr>
          <p:nvPr>
            <p:ph type="body" sz="quarter" idx="13" hasCustomPrompt="1"/>
          </p:nvPr>
        </p:nvSpPr>
        <p:spPr>
          <a:xfrm>
            <a:off x="783177" y="943935"/>
            <a:ext cx="10563696" cy="697353"/>
          </a:xfrm>
        </p:spPr>
        <p:txBody>
          <a:bodyPr>
            <a:normAutofit/>
          </a:bodyPr>
          <a:lstStyle>
            <a:lvl1pPr marL="0" indent="0" algn="l">
              <a:buNone/>
              <a:defRPr sz="3600">
                <a:solidFill>
                  <a:schemeClr val="bg1"/>
                </a:solidFill>
                <a:latin typeface="+mn-lt"/>
              </a:defRPr>
            </a:lvl1pPr>
          </a:lstStyle>
          <a:p>
            <a:pPr lvl="0"/>
            <a:r>
              <a:rPr lang="en-US" dirty="0"/>
              <a:t>TITLE</a:t>
            </a:r>
          </a:p>
        </p:txBody>
      </p:sp>
      <p:sp>
        <p:nvSpPr>
          <p:cNvPr id="9" name="Text Placeholder 25">
            <a:extLst>
              <a:ext uri="{FF2B5EF4-FFF2-40B4-BE49-F238E27FC236}">
                <a16:creationId xmlns:a16="http://schemas.microsoft.com/office/drawing/2014/main" id="{A171193F-8D07-6841-AD4F-81B3E69E1967}"/>
              </a:ext>
            </a:extLst>
          </p:cNvPr>
          <p:cNvSpPr>
            <a:spLocks noGrp="1"/>
          </p:cNvSpPr>
          <p:nvPr>
            <p:ph type="body" sz="quarter" idx="14" hasCustomPrompt="1"/>
          </p:nvPr>
        </p:nvSpPr>
        <p:spPr>
          <a:xfrm>
            <a:off x="708651" y="2668824"/>
            <a:ext cx="1063822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0" name="Group 9">
            <a:extLst>
              <a:ext uri="{FF2B5EF4-FFF2-40B4-BE49-F238E27FC236}">
                <a16:creationId xmlns:a16="http://schemas.microsoft.com/office/drawing/2014/main" id="{33D43649-2481-DF47-B8E4-15C063DA9FCA}"/>
              </a:ext>
            </a:extLst>
          </p:cNvPr>
          <p:cNvGrpSpPr/>
          <p:nvPr userDrawn="1"/>
        </p:nvGrpSpPr>
        <p:grpSpPr>
          <a:xfrm>
            <a:off x="42207" y="6381389"/>
            <a:ext cx="12149794" cy="125532"/>
            <a:chOff x="42207" y="6381389"/>
            <a:chExt cx="12149794" cy="125532"/>
          </a:xfrm>
        </p:grpSpPr>
        <p:pic>
          <p:nvPicPr>
            <p:cNvPr id="11" name="Picture 10">
              <a:extLst>
                <a:ext uri="{FF2B5EF4-FFF2-40B4-BE49-F238E27FC236}">
                  <a16:creationId xmlns:a16="http://schemas.microsoft.com/office/drawing/2014/main" id="{BC004B69-2A81-AA4D-A211-52267D6E56D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12" name="Straight Connector 11">
              <a:extLst>
                <a:ext uri="{FF2B5EF4-FFF2-40B4-BE49-F238E27FC236}">
                  <a16:creationId xmlns:a16="http://schemas.microsoft.com/office/drawing/2014/main" id="{F434EB50-32DF-C442-871F-76EAA6FEFCEC}"/>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DB5B13C-E19D-4E4F-99D1-710A0D546791}"/>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44807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 with solid header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EE0BA7-5177-7C41-9701-67552BFD319E}"/>
              </a:ext>
            </a:extLst>
          </p:cNvPr>
          <p:cNvSpPr/>
          <p:nvPr userDrawn="1"/>
        </p:nvSpPr>
        <p:spPr>
          <a:xfrm>
            <a:off x="332509" y="301337"/>
            <a:ext cx="11513127" cy="1859972"/>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ED39E585-4CC7-244E-BB6D-EF564C816BB5}"/>
              </a:ext>
            </a:extLst>
          </p:cNvPr>
          <p:cNvSpPr>
            <a:spLocks noGrp="1"/>
          </p:cNvSpPr>
          <p:nvPr>
            <p:ph type="body" sz="quarter" idx="13" hasCustomPrompt="1"/>
          </p:nvPr>
        </p:nvSpPr>
        <p:spPr>
          <a:xfrm>
            <a:off x="783177" y="943935"/>
            <a:ext cx="10563696" cy="697353"/>
          </a:xfrm>
        </p:spPr>
        <p:txBody>
          <a:bodyPr>
            <a:normAutofit/>
          </a:bodyPr>
          <a:lstStyle>
            <a:lvl1pPr marL="0" indent="0" algn="l">
              <a:buNone/>
              <a:defRPr sz="3600">
                <a:solidFill>
                  <a:schemeClr val="bg1"/>
                </a:solidFill>
                <a:latin typeface="+mn-lt"/>
              </a:defRPr>
            </a:lvl1pPr>
          </a:lstStyle>
          <a:p>
            <a:pPr lvl="0"/>
            <a:r>
              <a:rPr lang="en-US" dirty="0"/>
              <a:t>TITLE</a:t>
            </a:r>
          </a:p>
        </p:txBody>
      </p:sp>
      <p:sp>
        <p:nvSpPr>
          <p:cNvPr id="9" name="Text Placeholder 25">
            <a:extLst>
              <a:ext uri="{FF2B5EF4-FFF2-40B4-BE49-F238E27FC236}">
                <a16:creationId xmlns:a16="http://schemas.microsoft.com/office/drawing/2014/main" id="{A171193F-8D07-6841-AD4F-81B3E69E1967}"/>
              </a:ext>
            </a:extLst>
          </p:cNvPr>
          <p:cNvSpPr>
            <a:spLocks noGrp="1"/>
          </p:cNvSpPr>
          <p:nvPr>
            <p:ph type="body" sz="quarter" idx="14" hasCustomPrompt="1"/>
          </p:nvPr>
        </p:nvSpPr>
        <p:spPr>
          <a:xfrm>
            <a:off x="708651" y="2668824"/>
            <a:ext cx="1063822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0" name="Group 9">
            <a:extLst>
              <a:ext uri="{FF2B5EF4-FFF2-40B4-BE49-F238E27FC236}">
                <a16:creationId xmlns:a16="http://schemas.microsoft.com/office/drawing/2014/main" id="{33D43649-2481-DF47-B8E4-15C063DA9FCA}"/>
              </a:ext>
            </a:extLst>
          </p:cNvPr>
          <p:cNvGrpSpPr/>
          <p:nvPr userDrawn="1"/>
        </p:nvGrpSpPr>
        <p:grpSpPr>
          <a:xfrm>
            <a:off x="42207" y="6381389"/>
            <a:ext cx="12149794" cy="125532"/>
            <a:chOff x="42207" y="6381389"/>
            <a:chExt cx="12149794" cy="125532"/>
          </a:xfrm>
        </p:grpSpPr>
        <p:pic>
          <p:nvPicPr>
            <p:cNvPr id="11" name="Picture 10">
              <a:extLst>
                <a:ext uri="{FF2B5EF4-FFF2-40B4-BE49-F238E27FC236}">
                  <a16:creationId xmlns:a16="http://schemas.microsoft.com/office/drawing/2014/main" id="{BC004B69-2A81-AA4D-A211-52267D6E56D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12" name="Straight Connector 11">
              <a:extLst>
                <a:ext uri="{FF2B5EF4-FFF2-40B4-BE49-F238E27FC236}">
                  <a16:creationId xmlns:a16="http://schemas.microsoft.com/office/drawing/2014/main" id="{F434EB50-32DF-C442-871F-76EAA6FEFCEC}"/>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DB5B13C-E19D-4E4F-99D1-710A0D546791}"/>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16868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1/13/22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66" r:id="rId4"/>
    <p:sldLayoutId id="2147483682" r:id="rId5"/>
    <p:sldLayoutId id="2147483685" r:id="rId6"/>
    <p:sldLayoutId id="2147483686" r:id="rId7"/>
    <p:sldLayoutId id="2147483673" r:id="rId8"/>
    <p:sldLayoutId id="2147483687" r:id="rId9"/>
    <p:sldLayoutId id="2147483688" r:id="rId10"/>
    <p:sldLayoutId id="2147483651" r:id="rId11"/>
    <p:sldLayoutId id="2147483683" r:id="rId12"/>
    <p:sldLayoutId id="2147483684" r:id="rId13"/>
    <p:sldLayoutId id="2147483674" r:id="rId14"/>
    <p:sldLayoutId id="2147483680" r:id="rId15"/>
    <p:sldLayoutId id="2147483681" r:id="rId16"/>
    <p:sldLayoutId id="2147483675" r:id="rId17"/>
    <p:sldLayoutId id="2147483678" r:id="rId18"/>
    <p:sldLayoutId id="2147483679" r:id="rId19"/>
    <p:sldLayoutId id="2147483653" r:id="rId20"/>
    <p:sldLayoutId id="2147483663" r:id="rId21"/>
    <p:sldLayoutId id="2147483664" r:id="rId22"/>
    <p:sldLayoutId id="2147483689" r:id="rId23"/>
    <p:sldLayoutId id="2147483677" r:id="rId24"/>
    <p:sldLayoutId id="2147483670" r:id="rId25"/>
    <p:sldLayoutId id="2147483676" r:id="rId26"/>
    <p:sldLayoutId id="2147483669" r:id="rId27"/>
    <p:sldLayoutId id="2147483656" r:id="rId28"/>
    <p:sldLayoutId id="2147483657" r:id="rId29"/>
    <p:sldLayoutId id="2147483658"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outsidemagazine.ie/" TargetMode="External"/><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outsidemagazine.ie/why-we-communicate-softly-at-outside-multicultural-magazine/" TargetMode="External"/><Relationship Id="rId1" Type="http://schemas.openxmlformats.org/officeDocument/2006/relationships/slideLayout" Target="../slideLayouts/slideLayout15.xml"/><Relationship Id="rId5" Type="http://schemas.openxmlformats.org/officeDocument/2006/relationships/image" Target="../media/image21.sv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hyperlink" Target="http://eurobug.co.uk/bridges-not-walls-migration/" TargetMode="External"/><Relationship Id="rId2" Type="http://schemas.openxmlformats.org/officeDocument/2006/relationships/slideLayout" Target="../slideLayouts/slideLayout17.xml"/><Relationship Id="rId1" Type="http://schemas.openxmlformats.org/officeDocument/2006/relationships/video" Target="https://www.youtube.com/embed/zQyYUIuPa6k?feature=oembed" TargetMode="Externa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hyperlink" Target="https://www.so-mo.org/copy-of-onderweg-festival" TargetMode="External"/><Relationship Id="rId2" Type="http://schemas.openxmlformats.org/officeDocument/2006/relationships/hyperlink" Target="https://sneekconnected.nl/over-ons/" TargetMode="Externa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4.xml"/><Relationship Id="rId1" Type="http://schemas.openxmlformats.org/officeDocument/2006/relationships/video" Target="https://www.youtube.com/embed/kRfDSBmaxOk?feature=oembe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dreads.com/work/quotes/1821627" TargetMode="Externa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epimonia.com/blogs/news/challenges-refugees-face" TargetMode="Externa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48.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diagramLayout" Target="../diagrams/layout9.xml"/><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diagramData" Target="../diagrams/data9.xml"/><Relationship Id="rId2" Type="http://schemas.openxmlformats.org/officeDocument/2006/relationships/diagramData" Target="../diagrams/data7.xml"/><Relationship Id="rId16" Type="http://schemas.microsoft.com/office/2007/relationships/diagramDrawing" Target="../diagrams/drawing9.xml"/><Relationship Id="rId1" Type="http://schemas.openxmlformats.org/officeDocument/2006/relationships/slideLayout" Target="../slideLayouts/slideLayout1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5" Type="http://schemas.openxmlformats.org/officeDocument/2006/relationships/diagramColors" Target="../diagrams/colors9.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diagramQuickStyle" Target="../diagrams/quickStyle9.xml"/></Relationships>
</file>

<file path=ppt/slides/_rels/slide53.xml.rels><?xml version="1.0" encoding="UTF-8" standalone="yes"?>
<Relationships xmlns="http://schemas.openxmlformats.org/package/2006/relationships"><Relationship Id="rId2" Type="http://schemas.openxmlformats.org/officeDocument/2006/relationships/hyperlink" Target="https://www.equalityhumanrights.com/en/about-us/who-we-are" TargetMode="Externa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6.xml"/><Relationship Id="rId5" Type="http://schemas.openxmlformats.org/officeDocument/2006/relationships/image" Target="../media/image39.svg"/><Relationship Id="rId4" Type="http://schemas.openxmlformats.org/officeDocument/2006/relationships/image" Target="../media/image3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fra.europa.eu/en/publications-and-resources/infographics/inclusion-experiences-immigrants-and-ethnic-minorities" TargetMode="External"/><Relationship Id="rId1" Type="http://schemas.openxmlformats.org/officeDocument/2006/relationships/slideLayout" Target="../slideLayouts/slideLayout15.xml"/><Relationship Id="rId5" Type="http://schemas.openxmlformats.org/officeDocument/2006/relationships/image" Target="../media/image42.svg"/><Relationship Id="rId4" Type="http://schemas.openxmlformats.org/officeDocument/2006/relationships/image" Target="../media/image4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hyperlink" Target="https://ec.europa.eu/info/aid-development-cooperation-fundamental-rights/your-rights-eu/eu-charter-fundamental-rights_en" TargetMode="External"/><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hyperlink" Target="http://www.payer.de/arbeitkapital/arbeitkapital01204.htm" TargetMode="External"/><Relationship Id="rId2" Type="http://schemas.openxmlformats.org/officeDocument/2006/relationships/image" Target="../media/image12.gif"/><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6DB6DC-6BDA-0344-AD16-A84DB2E2ADD0}"/>
              </a:ext>
            </a:extLst>
          </p:cNvPr>
          <p:cNvSpPr>
            <a:spLocks noGrp="1"/>
          </p:cNvSpPr>
          <p:nvPr>
            <p:ph type="body" sz="quarter" idx="15"/>
          </p:nvPr>
        </p:nvSpPr>
        <p:spPr/>
        <p:txBody>
          <a:bodyPr/>
          <a:lstStyle/>
          <a:p>
            <a:r>
              <a:rPr lang="en-US" dirty="0"/>
              <a:t>Module 1</a:t>
            </a:r>
          </a:p>
        </p:txBody>
      </p:sp>
      <p:sp>
        <p:nvSpPr>
          <p:cNvPr id="3" name="Text Placeholder 2">
            <a:extLst>
              <a:ext uri="{FF2B5EF4-FFF2-40B4-BE49-F238E27FC236}">
                <a16:creationId xmlns:a16="http://schemas.microsoft.com/office/drawing/2014/main" id="{51E4B0D2-9CBF-B445-AA9C-54F3090D9059}"/>
              </a:ext>
            </a:extLst>
          </p:cNvPr>
          <p:cNvSpPr>
            <a:spLocks noGrp="1"/>
          </p:cNvSpPr>
          <p:nvPr>
            <p:ph type="body" sz="quarter" idx="16"/>
          </p:nvPr>
        </p:nvSpPr>
        <p:spPr>
          <a:xfrm>
            <a:off x="4811150" y="5054089"/>
            <a:ext cx="6871469" cy="697353"/>
          </a:xfrm>
        </p:spPr>
        <p:txBody>
          <a:bodyPr>
            <a:normAutofit/>
          </a:bodyPr>
          <a:lstStyle/>
          <a:p>
            <a:r>
              <a:rPr lang="en-GB" sz="2400" dirty="0" err="1"/>
              <a:t>Inleiding</a:t>
            </a:r>
            <a:r>
              <a:rPr lang="en-GB" sz="2400" dirty="0"/>
              <a:t> tot Migrant Community Mediation </a:t>
            </a:r>
            <a:endParaRPr lang="en-US" sz="2400" dirty="0"/>
          </a:p>
        </p:txBody>
      </p:sp>
      <p:sp>
        <p:nvSpPr>
          <p:cNvPr id="4" name="Text Box 15">
            <a:extLst>
              <a:ext uri="{FF2B5EF4-FFF2-40B4-BE49-F238E27FC236}">
                <a16:creationId xmlns:a16="http://schemas.microsoft.com/office/drawing/2014/main" id="{3727BC18-8E46-4842-9503-E8D070999AF4}"/>
              </a:ext>
            </a:extLst>
          </p:cNvPr>
          <p:cNvSpPr txBox="1"/>
          <p:nvPr/>
        </p:nvSpPr>
        <p:spPr>
          <a:xfrm>
            <a:off x="295422" y="6034038"/>
            <a:ext cx="9298744" cy="61822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Bef>
                <a:spcPts val="5"/>
              </a:spcBef>
              <a:spcAft>
                <a:spcPts val="0"/>
              </a:spcAft>
            </a:pPr>
            <a:r>
              <a:rPr lang="pl-PL" sz="1200" dirty="0">
                <a:solidFill>
                  <a:srgbClr val="FFFFFF"/>
                </a:solidFill>
                <a:effectLst/>
                <a:latin typeface="Calibri" panose="020F0502020204030204" pitchFamily="34" charset="0"/>
                <a:ea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pl-PL" sz="1200" dirty="0">
                <a:solidFill>
                  <a:srgbClr val="FFFFFF"/>
                </a:solidFill>
                <a:effectLst/>
                <a:latin typeface="Calibri" panose="020F0502020204030204" pitchFamily="34" charset="0"/>
                <a:ea typeface="Calibri" panose="020F0502020204030204" pitchFamily="34" charset="0"/>
              </a:rPr>
              <a:t> </a:t>
            </a:r>
            <a:r>
              <a:rPr lang="pl-PL" sz="1200" kern="1200" dirty="0">
                <a:solidFill>
                  <a:srgbClr val="FFFFFF"/>
                </a:solidFill>
                <a:effectLst/>
                <a:latin typeface="Calibri" panose="020F0502020204030204" pitchFamily="34" charset="0"/>
                <a:ea typeface="Times New Roman" panose="02020603050405020304" pitchFamily="18" charset="0"/>
              </a:rPr>
              <a:t>2019-1-SE01-KA204-060535</a:t>
            </a:r>
            <a:endParaRPr lang="en-GB" sz="1200" dirty="0">
              <a:effectLst/>
              <a:latin typeface="Times New Roman" panose="02020603050405020304" pitchFamily="18" charset="0"/>
              <a:ea typeface="Times New Roman" panose="02020603050405020304" pitchFamily="18" charset="0"/>
            </a:endParaRPr>
          </a:p>
          <a:p>
            <a:pPr marL="90170">
              <a:spcAft>
                <a:spcPts val="0"/>
              </a:spcAft>
            </a:pPr>
            <a:r>
              <a:rPr lang="pl-PL" sz="700" dirty="0">
                <a:solidFill>
                  <a:srgbClr val="FFFFFF"/>
                </a:solidFill>
                <a:effectLst/>
                <a:latin typeface="Calibri" panose="020F050202020403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65920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C61143-CFA7-4C62-803F-761781D0E6C4}"/>
              </a:ext>
            </a:extLst>
          </p:cNvPr>
          <p:cNvSpPr>
            <a:spLocks noGrp="1"/>
          </p:cNvSpPr>
          <p:nvPr>
            <p:ph type="body" sz="quarter" idx="13"/>
          </p:nvPr>
        </p:nvSpPr>
        <p:spPr/>
        <p:txBody>
          <a:bodyPr/>
          <a:lstStyle/>
          <a:p>
            <a:r>
              <a:rPr lang="hr-BA" dirty="0"/>
              <a:t>Begrip voor anderen: Empathie</a:t>
            </a:r>
            <a:endParaRPr lang="en-US" dirty="0"/>
          </a:p>
        </p:txBody>
      </p:sp>
      <p:sp>
        <p:nvSpPr>
          <p:cNvPr id="3" name="Text Placeholder 2">
            <a:extLst>
              <a:ext uri="{FF2B5EF4-FFF2-40B4-BE49-F238E27FC236}">
                <a16:creationId xmlns:a16="http://schemas.microsoft.com/office/drawing/2014/main" id="{A076A67F-5E70-421F-BB0D-E2549410B839}"/>
              </a:ext>
            </a:extLst>
          </p:cNvPr>
          <p:cNvSpPr>
            <a:spLocks noGrp="1"/>
          </p:cNvSpPr>
          <p:nvPr>
            <p:ph type="body" sz="quarter" idx="14"/>
          </p:nvPr>
        </p:nvSpPr>
        <p:spPr>
          <a:xfrm>
            <a:off x="708651" y="2313992"/>
            <a:ext cx="10638222" cy="3600073"/>
          </a:xfrm>
        </p:spPr>
        <p:txBody>
          <a:bodyPr/>
          <a:lstStyle/>
          <a:p>
            <a:r>
              <a:rPr lang="nl-NL" sz="2000" b="1" dirty="0">
                <a:effectLst/>
              </a:rPr>
              <a:t>4. Onderzoek het hart, niet alleen het hoofd. </a:t>
            </a:r>
            <a:r>
              <a:rPr lang="nl-NL" sz="2000" dirty="0">
                <a:effectLst/>
              </a:rPr>
              <a:t>Lees literatuur die persoonlijke relaties en emoties onderzoekt. Het is aangetoond dat dit het inlevingsvermogen van jonge artsen verbetert.</a:t>
            </a:r>
          </a:p>
          <a:p>
            <a:r>
              <a:rPr lang="en-US" sz="2000" b="1" dirty="0">
                <a:effectLst/>
              </a:rPr>
              <a:t>5. </a:t>
            </a:r>
            <a:r>
              <a:rPr lang="nl-NL" sz="2000" b="1" dirty="0">
                <a:effectLst/>
              </a:rPr>
              <a:t>Leef je in de belevingswereld van iemand anders in. </a:t>
            </a:r>
            <a:r>
              <a:rPr lang="nl-NL" sz="2000" dirty="0">
                <a:effectLst/>
              </a:rPr>
              <a:t>Praat met anderen over hoe ze hun leven ervaren - over hun problemen en zorgen en hoe ze ervaringen waarnamen die jullie beiden deelden.</a:t>
            </a:r>
          </a:p>
          <a:p>
            <a:r>
              <a:rPr lang="en-US" sz="2000" b="1" dirty="0">
                <a:effectLst/>
              </a:rPr>
              <a:t>6. </a:t>
            </a:r>
            <a:r>
              <a:rPr lang="nl-NL" sz="2000" b="1" dirty="0">
                <a:effectLst/>
              </a:rPr>
              <a:t>Onderzoek je vooroordelen. </a:t>
            </a:r>
            <a:r>
              <a:rPr lang="nl-NL" sz="2000" dirty="0">
                <a:effectLst/>
              </a:rPr>
              <a:t>We hebben allemaal verborgen (en soms niet-zo-verborgen) vooroordelen die ons vermogen om te luisteren en ons in te leven belemmeren. Deze zijn vaak gecentreerd rond zichtbare factoren zoals leeftijd, huidskleur, en geslacht. Denk je dat je geen vooroordelen hebt? Denk dan nog maar eens - die hebben we allemaal.</a:t>
            </a:r>
          </a:p>
          <a:p>
            <a:r>
              <a:rPr lang="en-US" sz="2000" b="1" dirty="0">
                <a:effectLst/>
              </a:rPr>
              <a:t>7. </a:t>
            </a:r>
            <a:r>
              <a:rPr lang="nl-NL" sz="2000" b="1" dirty="0">
                <a:effectLst/>
              </a:rPr>
              <a:t>Cultiveer je nieuwsgierigheid. </a:t>
            </a:r>
            <a:r>
              <a:rPr lang="nl-NL" sz="2000" dirty="0">
                <a:effectLst/>
              </a:rPr>
              <a:t>Wat kun je leren van een jonge collega die nog "onervaren" is? Wat kun je leren van een cliënt die je als "beperkt" beschouwt? Nieuwsgierige mensen stellen veel vragen (punt 8), waardoor ze een sterker begrip ontwikkelen van de mensen om hen heen.</a:t>
            </a:r>
          </a:p>
          <a:p>
            <a:r>
              <a:rPr lang="en-US" sz="2000" b="1" dirty="0">
                <a:effectLst/>
              </a:rPr>
              <a:t>8. </a:t>
            </a:r>
            <a:r>
              <a:rPr lang="nl-NL" sz="2000" b="1" dirty="0">
                <a:effectLst/>
              </a:rPr>
              <a:t>Stel betere vragen. </a:t>
            </a:r>
            <a:r>
              <a:rPr lang="nl-NL" sz="2000" dirty="0">
                <a:effectLst/>
              </a:rPr>
              <a:t>Neem drie of vier doordachte, zelfs provocerende vragen mee naar elk gesprek dat je met cliënten of collega's hebt.</a:t>
            </a:r>
            <a:endParaRPr lang="en-US" sz="2000" dirty="0"/>
          </a:p>
        </p:txBody>
      </p:sp>
    </p:spTree>
    <p:extLst>
      <p:ext uri="{BB962C8B-B14F-4D97-AF65-F5344CB8AC3E}">
        <p14:creationId xmlns:p14="http://schemas.microsoft.com/office/powerpoint/2010/main" val="2570093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2975F7-6F42-449B-B251-796D152B4BBB}"/>
              </a:ext>
            </a:extLst>
          </p:cNvPr>
          <p:cNvSpPr>
            <a:spLocks noGrp="1"/>
          </p:cNvSpPr>
          <p:nvPr>
            <p:ph type="body" sz="quarter" idx="13"/>
          </p:nvPr>
        </p:nvSpPr>
        <p:spPr>
          <a:xfrm>
            <a:off x="783177" y="799588"/>
            <a:ext cx="11073025" cy="901827"/>
          </a:xfrm>
        </p:spPr>
        <p:txBody>
          <a:bodyPr>
            <a:normAutofit/>
          </a:bodyPr>
          <a:lstStyle/>
          <a:p>
            <a:r>
              <a:rPr lang="en-GB" sz="4200" dirty="0" err="1"/>
              <a:t>Migratie</a:t>
            </a:r>
            <a:r>
              <a:rPr lang="en-GB" sz="4200" dirty="0"/>
              <a:t> </a:t>
            </a:r>
            <a:r>
              <a:rPr lang="en-GB" sz="4200" dirty="0" err="1"/>
              <a:t>begrijpen</a:t>
            </a:r>
            <a:endParaRPr lang="en-GB" dirty="0"/>
          </a:p>
        </p:txBody>
      </p:sp>
      <p:sp>
        <p:nvSpPr>
          <p:cNvPr id="3" name="Text Placeholder 2">
            <a:extLst>
              <a:ext uri="{FF2B5EF4-FFF2-40B4-BE49-F238E27FC236}">
                <a16:creationId xmlns:a16="http://schemas.microsoft.com/office/drawing/2014/main" id="{E7241BB7-680E-4415-939B-B76A93AB4CF9}"/>
              </a:ext>
            </a:extLst>
          </p:cNvPr>
          <p:cNvSpPr>
            <a:spLocks noGrp="1"/>
          </p:cNvSpPr>
          <p:nvPr>
            <p:ph type="body" sz="quarter" idx="14"/>
          </p:nvPr>
        </p:nvSpPr>
        <p:spPr>
          <a:xfrm>
            <a:off x="6117559" y="2362257"/>
            <a:ext cx="5501004" cy="3245241"/>
          </a:xfrm>
        </p:spPr>
        <p:txBody>
          <a:bodyPr/>
          <a:lstStyle/>
          <a:p>
            <a:pPr>
              <a:buNone/>
            </a:pPr>
            <a:r>
              <a:rPr lang="nl-NL" sz="2400" b="1" dirty="0">
                <a:solidFill>
                  <a:srgbClr val="615F5D"/>
                </a:solidFill>
              </a:rPr>
              <a:t>Migratie </a:t>
            </a:r>
            <a:r>
              <a:rPr lang="nl-NL" sz="2400" dirty="0">
                <a:solidFill>
                  <a:srgbClr val="615F5D"/>
                </a:solidFill>
              </a:rPr>
              <a:t>is de beweging van mensen van de ene plaats naar de andere, en kan zowel tijdelijk als permanent zijn.  De oorzaken kunnen persoonlijke en/of professionele factoren zijn, zoals</a:t>
            </a:r>
            <a:r>
              <a:rPr lang="en-IE" sz="2400" dirty="0">
                <a:solidFill>
                  <a:srgbClr val="615F5D"/>
                </a:solidFill>
              </a:rPr>
              <a:t>: </a:t>
            </a:r>
          </a:p>
          <a:p>
            <a:pPr marL="457200" indent="-457200">
              <a:buFont typeface="Arial" panose="020B0604020202020204" pitchFamily="34" charset="0"/>
              <a:buChar char="•"/>
            </a:pPr>
            <a:r>
              <a:rPr lang="nl-NL" sz="2400" dirty="0">
                <a:solidFill>
                  <a:srgbClr val="615F5D"/>
                </a:solidFill>
              </a:rPr>
              <a:t>de wens om in een ander land te werken of te studeren</a:t>
            </a:r>
          </a:p>
          <a:p>
            <a:pPr marL="457200" indent="-457200">
              <a:buFont typeface="Arial" panose="020B0604020202020204" pitchFamily="34" charset="0"/>
              <a:buChar char="•"/>
            </a:pPr>
            <a:r>
              <a:rPr lang="nl-NL" sz="2400" dirty="0">
                <a:solidFill>
                  <a:srgbClr val="615F5D"/>
                </a:solidFill>
              </a:rPr>
              <a:t>een noodzaak om weg te gaan uit een gevaarlijke of uitdagende omgeving</a:t>
            </a:r>
          </a:p>
          <a:p>
            <a:pPr marL="457200" indent="-457200">
              <a:buFont typeface="Arial" panose="020B0604020202020204" pitchFamily="34" charset="0"/>
              <a:buChar char="•"/>
            </a:pPr>
            <a:r>
              <a:rPr lang="nl-NL" sz="2400" dirty="0">
                <a:solidFill>
                  <a:srgbClr val="615F5D"/>
                </a:solidFill>
              </a:rPr>
              <a:t>een economische noodzaak om werk te vinden</a:t>
            </a:r>
            <a:endParaRPr lang="en-IE" sz="2400" dirty="0"/>
          </a:p>
        </p:txBody>
      </p:sp>
      <p:pic>
        <p:nvPicPr>
          <p:cNvPr id="5" name="Picture 4" descr="A picture containing text&#10;&#10;Description automatically generated">
            <a:extLst>
              <a:ext uri="{FF2B5EF4-FFF2-40B4-BE49-F238E27FC236}">
                <a16:creationId xmlns:a16="http://schemas.microsoft.com/office/drawing/2014/main" id="{584C3AF1-4387-40F0-8CE5-A93C0D08620F}"/>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1701415"/>
            <a:ext cx="5501004" cy="50110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2737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2975F7-6F42-449B-B251-796D152B4BBB}"/>
              </a:ext>
            </a:extLst>
          </p:cNvPr>
          <p:cNvSpPr>
            <a:spLocks noGrp="1"/>
          </p:cNvSpPr>
          <p:nvPr>
            <p:ph type="body" sz="quarter" idx="13"/>
          </p:nvPr>
        </p:nvSpPr>
        <p:spPr>
          <a:xfrm>
            <a:off x="783177" y="943935"/>
            <a:ext cx="4359295" cy="697353"/>
          </a:xfrm>
        </p:spPr>
        <p:txBody>
          <a:bodyPr>
            <a:normAutofit/>
          </a:bodyPr>
          <a:lstStyle/>
          <a:p>
            <a:r>
              <a:rPr lang="en-GB" sz="3200" dirty="0" err="1"/>
              <a:t>Gemeenschap</a:t>
            </a:r>
            <a:r>
              <a:rPr lang="en-GB" sz="3200" dirty="0"/>
              <a:t> </a:t>
            </a:r>
            <a:r>
              <a:rPr lang="en-GB" sz="3200" dirty="0" err="1"/>
              <a:t>begrijpen</a:t>
            </a:r>
            <a:endParaRPr lang="en-GB" sz="3200" dirty="0"/>
          </a:p>
        </p:txBody>
      </p:sp>
      <p:sp>
        <p:nvSpPr>
          <p:cNvPr id="3" name="Text Placeholder 2">
            <a:extLst>
              <a:ext uri="{FF2B5EF4-FFF2-40B4-BE49-F238E27FC236}">
                <a16:creationId xmlns:a16="http://schemas.microsoft.com/office/drawing/2014/main" id="{E7241BB7-680E-4415-939B-B76A93AB4CF9}"/>
              </a:ext>
            </a:extLst>
          </p:cNvPr>
          <p:cNvSpPr>
            <a:spLocks noGrp="1"/>
          </p:cNvSpPr>
          <p:nvPr>
            <p:ph type="body" sz="quarter" idx="14"/>
          </p:nvPr>
        </p:nvSpPr>
        <p:spPr>
          <a:xfrm>
            <a:off x="708651" y="2668824"/>
            <a:ext cx="4359295" cy="3245241"/>
          </a:xfrm>
        </p:spPr>
        <p:txBody>
          <a:bodyPr/>
          <a:lstStyle/>
          <a:p>
            <a:r>
              <a:rPr lang="nl-NL" dirty="0"/>
              <a:t>Gemeenschap is een verenigd geheel van individuen, zoals</a:t>
            </a:r>
            <a:r>
              <a:rPr lang="en-GB" dirty="0"/>
              <a:t>:</a:t>
            </a:r>
          </a:p>
          <a:p>
            <a:pPr marL="342900" indent="-342900">
              <a:buFontTx/>
              <a:buChar char="-"/>
            </a:pPr>
            <a:r>
              <a:rPr lang="nl-NL" dirty="0"/>
              <a:t>mensen met gemeenschappelijke interesses die in een bepaald gebied wonen</a:t>
            </a:r>
          </a:p>
          <a:p>
            <a:pPr marL="342900" indent="-342900">
              <a:buFontTx/>
              <a:buChar char="-"/>
            </a:pPr>
            <a:r>
              <a:rPr lang="nl-NL" dirty="0"/>
              <a:t>een groep mensen met een gemeenschappelijk kenmerk of belang die samenleven in een grotere samenleving</a:t>
            </a:r>
            <a:endParaRPr lang="en-GB" dirty="0"/>
          </a:p>
        </p:txBody>
      </p:sp>
      <p:pic>
        <p:nvPicPr>
          <p:cNvPr id="5" name="Picture 4">
            <a:extLst>
              <a:ext uri="{FF2B5EF4-FFF2-40B4-BE49-F238E27FC236}">
                <a16:creationId xmlns:a16="http://schemas.microsoft.com/office/drawing/2014/main" id="{B1704FFB-D741-432F-A2A7-769AB0FBF85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31209" y="0"/>
            <a:ext cx="6860791" cy="6858000"/>
          </a:xfrm>
          <a:prstGeom prst="rect">
            <a:avLst/>
          </a:prstGeom>
        </p:spPr>
      </p:pic>
    </p:spTree>
    <p:extLst>
      <p:ext uri="{BB962C8B-B14F-4D97-AF65-F5344CB8AC3E}">
        <p14:creationId xmlns:p14="http://schemas.microsoft.com/office/powerpoint/2010/main" val="3130593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2975F7-6F42-449B-B251-796D152B4BBB}"/>
              </a:ext>
            </a:extLst>
          </p:cNvPr>
          <p:cNvSpPr>
            <a:spLocks noGrp="1"/>
          </p:cNvSpPr>
          <p:nvPr>
            <p:ph type="body" sz="quarter" idx="13"/>
          </p:nvPr>
        </p:nvSpPr>
        <p:spPr/>
        <p:txBody>
          <a:bodyPr/>
          <a:lstStyle/>
          <a:p>
            <a:pPr algn="r"/>
            <a:r>
              <a:rPr lang="en-GB" dirty="0"/>
              <a:t>Mediator</a:t>
            </a:r>
          </a:p>
        </p:txBody>
      </p:sp>
      <p:sp>
        <p:nvSpPr>
          <p:cNvPr id="3" name="Text Placeholder 2">
            <a:extLst>
              <a:ext uri="{FF2B5EF4-FFF2-40B4-BE49-F238E27FC236}">
                <a16:creationId xmlns:a16="http://schemas.microsoft.com/office/drawing/2014/main" id="{E7241BB7-680E-4415-939B-B76A93AB4CF9}"/>
              </a:ext>
            </a:extLst>
          </p:cNvPr>
          <p:cNvSpPr>
            <a:spLocks noGrp="1"/>
          </p:cNvSpPr>
          <p:nvPr>
            <p:ph type="body" sz="quarter" idx="14"/>
          </p:nvPr>
        </p:nvSpPr>
        <p:spPr>
          <a:xfrm>
            <a:off x="7625165" y="2585223"/>
            <a:ext cx="4140161" cy="3245241"/>
          </a:xfrm>
        </p:spPr>
        <p:txBody>
          <a:bodyPr/>
          <a:lstStyle/>
          <a:p>
            <a:pPr algn="r">
              <a:buNone/>
            </a:pPr>
            <a:r>
              <a:rPr lang="nl-NL" sz="2400" dirty="0">
                <a:solidFill>
                  <a:srgbClr val="615F5D"/>
                </a:solidFill>
              </a:rPr>
              <a:t>In de context van dit project is de Migrant Community Mediator niet iemand die per se juridische bemiddeling biedt, maar eerder een informeel proces van onderhandeling, steun, overleg met de betrokken partijen, en in het algemeen van COMMUNICATIE.</a:t>
            </a:r>
            <a:endParaRPr lang="en-IE" sz="2400" dirty="0"/>
          </a:p>
        </p:txBody>
      </p:sp>
      <p:pic>
        <p:nvPicPr>
          <p:cNvPr id="5" name="Picture 4" descr="A picture containing person, indoor&#10;&#10;Description automatically generated">
            <a:extLst>
              <a:ext uri="{FF2B5EF4-FFF2-40B4-BE49-F238E27FC236}">
                <a16:creationId xmlns:a16="http://schemas.microsoft.com/office/drawing/2014/main" id="{30F05CEA-B169-49F2-9224-0DF0DD03BDE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7485681" cy="6858000"/>
          </a:xfrm>
          <a:prstGeom prst="rect">
            <a:avLst/>
          </a:prstGeom>
        </p:spPr>
      </p:pic>
    </p:spTree>
    <p:extLst>
      <p:ext uri="{BB962C8B-B14F-4D97-AF65-F5344CB8AC3E}">
        <p14:creationId xmlns:p14="http://schemas.microsoft.com/office/powerpoint/2010/main" val="1951533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449550-9C30-47EE-8433-93D2F39163A4}"/>
              </a:ext>
            </a:extLst>
          </p:cNvPr>
          <p:cNvSpPr>
            <a:spLocks noGrp="1"/>
          </p:cNvSpPr>
          <p:nvPr>
            <p:ph type="body" sz="quarter" idx="13"/>
          </p:nvPr>
        </p:nvSpPr>
        <p:spPr/>
        <p:txBody>
          <a:bodyPr/>
          <a:lstStyle/>
          <a:p>
            <a:r>
              <a:rPr lang="en-GB" dirty="0"/>
              <a:t>De Migrant Community Mediator</a:t>
            </a:r>
          </a:p>
        </p:txBody>
      </p:sp>
      <p:sp>
        <p:nvSpPr>
          <p:cNvPr id="3" name="Text Placeholder 2">
            <a:extLst>
              <a:ext uri="{FF2B5EF4-FFF2-40B4-BE49-F238E27FC236}">
                <a16:creationId xmlns:a16="http://schemas.microsoft.com/office/drawing/2014/main" id="{BE879C97-723B-4931-9BA1-E32530587C19}"/>
              </a:ext>
            </a:extLst>
          </p:cNvPr>
          <p:cNvSpPr>
            <a:spLocks noGrp="1"/>
          </p:cNvSpPr>
          <p:nvPr>
            <p:ph type="body" sz="quarter" idx="14"/>
          </p:nvPr>
        </p:nvSpPr>
        <p:spPr>
          <a:xfrm>
            <a:off x="1553089" y="2262578"/>
            <a:ext cx="10254093" cy="1462322"/>
          </a:xfrm>
        </p:spPr>
        <p:txBody>
          <a:bodyPr/>
          <a:lstStyle/>
          <a:p>
            <a:r>
              <a:rPr lang="nl-NL" dirty="0"/>
              <a:t>Is iemand die zich als nieuwkomer identificeert en bemiddelt in een situatie, relatie of communicatie tussen andere personen die zich als nieuwkomer identificeren, of tussen nieuwkomers en autochtonen, met als doel voor de betrokken partijen de best mogelijke oplossing te vinden.</a:t>
            </a:r>
            <a:endParaRPr lang="en-GB" dirty="0"/>
          </a:p>
        </p:txBody>
      </p:sp>
      <p:grpSp>
        <p:nvGrpSpPr>
          <p:cNvPr id="7" name="Google Shape;813;p39">
            <a:extLst>
              <a:ext uri="{FF2B5EF4-FFF2-40B4-BE49-F238E27FC236}">
                <a16:creationId xmlns:a16="http://schemas.microsoft.com/office/drawing/2014/main" id="{C18A977F-EFC7-40EF-99E2-0263F334E24D}"/>
              </a:ext>
            </a:extLst>
          </p:cNvPr>
          <p:cNvGrpSpPr/>
          <p:nvPr/>
        </p:nvGrpSpPr>
        <p:grpSpPr>
          <a:xfrm>
            <a:off x="535302" y="2262578"/>
            <a:ext cx="864182" cy="1102642"/>
            <a:chOff x="6718575" y="2318625"/>
            <a:chExt cx="256950" cy="407375"/>
          </a:xfrm>
        </p:grpSpPr>
        <p:sp>
          <p:nvSpPr>
            <p:cNvPr id="8" name="Google Shape;814;p39">
              <a:extLst>
                <a:ext uri="{FF2B5EF4-FFF2-40B4-BE49-F238E27FC236}">
                  <a16:creationId xmlns:a16="http://schemas.microsoft.com/office/drawing/2014/main" id="{DD694B6D-7145-4484-9D2E-05395A8C5D8C}"/>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rgbClr val="1198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15;p39">
              <a:extLst>
                <a:ext uri="{FF2B5EF4-FFF2-40B4-BE49-F238E27FC236}">
                  <a16:creationId xmlns:a16="http://schemas.microsoft.com/office/drawing/2014/main" id="{A181C318-C31A-4E9E-82BD-AA33F7A01553}"/>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rgbClr val="1198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16;p39">
              <a:extLst>
                <a:ext uri="{FF2B5EF4-FFF2-40B4-BE49-F238E27FC236}">
                  <a16:creationId xmlns:a16="http://schemas.microsoft.com/office/drawing/2014/main" id="{3741DFF2-16AD-4503-823B-19F634447A53}"/>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rgbClr val="1198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17;p39">
              <a:extLst>
                <a:ext uri="{FF2B5EF4-FFF2-40B4-BE49-F238E27FC236}">
                  <a16:creationId xmlns:a16="http://schemas.microsoft.com/office/drawing/2014/main" id="{74E14E42-BDCC-42D2-A930-C35D70849414}"/>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rgbClr val="1198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18;p39">
              <a:extLst>
                <a:ext uri="{FF2B5EF4-FFF2-40B4-BE49-F238E27FC236}">
                  <a16:creationId xmlns:a16="http://schemas.microsoft.com/office/drawing/2014/main" id="{18E65CD9-DC14-413B-A5C4-C3D8453C4BB4}"/>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rgbClr val="1198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19;p39">
              <a:extLst>
                <a:ext uri="{FF2B5EF4-FFF2-40B4-BE49-F238E27FC236}">
                  <a16:creationId xmlns:a16="http://schemas.microsoft.com/office/drawing/2014/main" id="{3E762E43-8FA8-4C1C-A2CA-575AD0EFB712}"/>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rgbClr val="1198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20;p39">
              <a:extLst>
                <a:ext uri="{FF2B5EF4-FFF2-40B4-BE49-F238E27FC236}">
                  <a16:creationId xmlns:a16="http://schemas.microsoft.com/office/drawing/2014/main" id="{47C911EE-0672-43BB-8ED6-A8FAE038057E}"/>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rgbClr val="1198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21;p39">
              <a:extLst>
                <a:ext uri="{FF2B5EF4-FFF2-40B4-BE49-F238E27FC236}">
                  <a16:creationId xmlns:a16="http://schemas.microsoft.com/office/drawing/2014/main" id="{4C7AC6CC-504F-4558-9077-0F4C02569CBA}"/>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rgbClr val="1198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TextBox 16">
            <a:extLst>
              <a:ext uri="{FF2B5EF4-FFF2-40B4-BE49-F238E27FC236}">
                <a16:creationId xmlns:a16="http://schemas.microsoft.com/office/drawing/2014/main" id="{A36C4757-582A-4322-B501-26A67B7A0824}"/>
              </a:ext>
            </a:extLst>
          </p:cNvPr>
          <p:cNvSpPr txBox="1"/>
          <p:nvPr/>
        </p:nvSpPr>
        <p:spPr>
          <a:xfrm>
            <a:off x="1553088" y="3759861"/>
            <a:ext cx="10254094" cy="2308324"/>
          </a:xfrm>
          <a:prstGeom prst="rect">
            <a:avLst/>
          </a:prstGeom>
          <a:noFill/>
        </p:spPr>
        <p:txBody>
          <a:bodyPr wrap="square">
            <a:spAutoFit/>
          </a:bodyPr>
          <a:lstStyle/>
          <a:p>
            <a:pPr algn="just"/>
            <a:r>
              <a:rPr lang="en-US" sz="2400" b="1"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rPr>
              <a:t>De Migrant Community Mediator:</a:t>
            </a:r>
            <a:endParaRPr lang="en-GB" sz="24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Clr>
                <a:srgbClr val="76C6D2"/>
              </a:buClr>
              <a:buFont typeface="Symbol" panose="05050102010706020507" pitchFamily="18" charset="2"/>
              <a:buChar char=""/>
            </a:pPr>
            <a:r>
              <a:rPr lang="nl-NL" sz="24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rPr>
              <a:t>kan afkomstig zijn van de groep(en) die behoefte heeft of hebben aan bemiddeling (interne bemiddelaar)</a:t>
            </a:r>
          </a:p>
          <a:p>
            <a:pPr marL="342900" lvl="0" indent="-342900" algn="just">
              <a:buClr>
                <a:srgbClr val="76C6D2"/>
              </a:buClr>
              <a:buFont typeface="Symbol" panose="05050102010706020507" pitchFamily="18" charset="2"/>
              <a:buChar char=""/>
            </a:pPr>
            <a:r>
              <a:rPr lang="nl-NL" sz="24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rPr>
              <a:t>kan extern zijn van de groep(en) die bemiddeling nodig heeft/hebben (externe bemiddelaar)</a:t>
            </a:r>
          </a:p>
          <a:p>
            <a:pPr marL="342900" lvl="0" indent="-342900" algn="just">
              <a:buClr>
                <a:srgbClr val="76C6D2"/>
              </a:buClr>
              <a:buFont typeface="Symbol" panose="05050102010706020507" pitchFamily="18" charset="2"/>
              <a:buChar char=""/>
            </a:pPr>
            <a:r>
              <a:rPr lang="nl-NL" sz="24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rPr>
              <a:t>is iemand die het vertrouwen van de gemeenschap heeft</a:t>
            </a:r>
            <a:endParaRPr lang="en-GB" sz="24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Google Shape;680;p39">
            <a:extLst>
              <a:ext uri="{FF2B5EF4-FFF2-40B4-BE49-F238E27FC236}">
                <a16:creationId xmlns:a16="http://schemas.microsoft.com/office/drawing/2014/main" id="{928403C9-ED64-4BA8-B8B5-2EA98B3A5D20}"/>
              </a:ext>
            </a:extLst>
          </p:cNvPr>
          <p:cNvSpPr/>
          <p:nvPr/>
        </p:nvSpPr>
        <p:spPr>
          <a:xfrm>
            <a:off x="579548" y="3847072"/>
            <a:ext cx="864182" cy="832378"/>
          </a:xfrm>
          <a:custGeom>
            <a:avLst/>
            <a:gdLst/>
            <a:ahLst/>
            <a:cxnLst/>
            <a:rect l="l" t="t" r="r" b="b"/>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28575" cap="rnd" cmpd="sng">
            <a:solidFill>
              <a:srgbClr val="1198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0177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3FB404-EFFE-457E-9849-8CAEE5D507D4}"/>
              </a:ext>
            </a:extLst>
          </p:cNvPr>
          <p:cNvSpPr>
            <a:spLocks noGrp="1"/>
          </p:cNvSpPr>
          <p:nvPr>
            <p:ph type="body" sz="quarter" idx="13"/>
          </p:nvPr>
        </p:nvSpPr>
        <p:spPr>
          <a:xfrm>
            <a:off x="342891" y="722399"/>
            <a:ext cx="11097742" cy="697353"/>
          </a:xfrm>
        </p:spPr>
        <p:txBody>
          <a:bodyPr>
            <a:normAutofit/>
          </a:bodyPr>
          <a:lstStyle/>
          <a:p>
            <a:r>
              <a:rPr lang="nl-NL" dirty="0"/>
              <a:t>De taakomschrijving van een migrant community mediator</a:t>
            </a:r>
            <a:endParaRPr lang="en-GB" dirty="0"/>
          </a:p>
        </p:txBody>
      </p:sp>
      <p:sp>
        <p:nvSpPr>
          <p:cNvPr id="3" name="Text Placeholder 2">
            <a:extLst>
              <a:ext uri="{FF2B5EF4-FFF2-40B4-BE49-F238E27FC236}">
                <a16:creationId xmlns:a16="http://schemas.microsoft.com/office/drawing/2014/main" id="{4F5DE416-5290-4CD1-83A0-F6792C8BBC04}"/>
              </a:ext>
            </a:extLst>
          </p:cNvPr>
          <p:cNvSpPr>
            <a:spLocks noGrp="1"/>
          </p:cNvSpPr>
          <p:nvPr>
            <p:ph type="body" sz="quarter" idx="14"/>
          </p:nvPr>
        </p:nvSpPr>
        <p:spPr>
          <a:xfrm>
            <a:off x="342891" y="2246793"/>
            <a:ext cx="4622216" cy="3245241"/>
          </a:xfrm>
        </p:spPr>
        <p:txBody>
          <a:bodyPr/>
          <a:lstStyle/>
          <a:p>
            <a:r>
              <a:rPr lang="nl-NL" dirty="0"/>
              <a:t>Een Migrant Community Mediator is iemand die sommige of al deze dingen doet voor nieuwkomers, statushouders, en nieuwe gemeenschappen:</a:t>
            </a:r>
            <a:endParaRPr lang="en-GB" dirty="0"/>
          </a:p>
          <a:p>
            <a:r>
              <a:rPr lang="nl-NL" dirty="0">
                <a:solidFill>
                  <a:srgbClr val="A6377D"/>
                </a:solidFill>
              </a:rPr>
              <a:t>helpt, communiceert, luistert, belangen behartigt op verschillende niveaus in de samenleving, bevordert gelijkheid, diversiteit en inclusie, geeft leiding, geeft het</a:t>
            </a:r>
            <a:endParaRPr lang="en-GB" dirty="0"/>
          </a:p>
        </p:txBody>
      </p:sp>
      <p:pic>
        <p:nvPicPr>
          <p:cNvPr id="5" name="Picture 4">
            <a:extLst>
              <a:ext uri="{FF2B5EF4-FFF2-40B4-BE49-F238E27FC236}">
                <a16:creationId xmlns:a16="http://schemas.microsoft.com/office/drawing/2014/main" id="{07422CAD-F8E9-46AF-8EBF-1D51A4BC6647}"/>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5025293" y="2139128"/>
            <a:ext cx="6960381" cy="3245241"/>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3D2813A5-4F36-49C6-BDA9-EB15DC155A4B}"/>
              </a:ext>
            </a:extLst>
          </p:cNvPr>
          <p:cNvSpPr txBox="1"/>
          <p:nvPr/>
        </p:nvSpPr>
        <p:spPr>
          <a:xfrm>
            <a:off x="342891" y="5642080"/>
            <a:ext cx="11642783" cy="830997"/>
          </a:xfrm>
          <a:prstGeom prst="rect">
            <a:avLst/>
          </a:prstGeom>
          <a:noFill/>
        </p:spPr>
        <p:txBody>
          <a:bodyPr wrap="square" rtlCol="0">
            <a:spAutoFit/>
          </a:bodyPr>
          <a:lstStyle/>
          <a:p>
            <a:r>
              <a:rPr lang="nl-NL" sz="2400" dirty="0">
                <a:solidFill>
                  <a:srgbClr val="A6377D"/>
                </a:solidFill>
              </a:rPr>
              <a:t>goede voorbeeld, motiveert, laat zien dat het mogelijk is succesvol te zijn als nieuwkomer, informeert, steunt, sluit vriendschap.</a:t>
            </a:r>
            <a:endParaRPr lang="en-GB" sz="1400" dirty="0"/>
          </a:p>
        </p:txBody>
      </p:sp>
    </p:spTree>
    <p:extLst>
      <p:ext uri="{BB962C8B-B14F-4D97-AF65-F5344CB8AC3E}">
        <p14:creationId xmlns:p14="http://schemas.microsoft.com/office/powerpoint/2010/main" val="2601568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D5F19F-EB1B-4BBE-8113-55A1E59437D9}"/>
              </a:ext>
            </a:extLst>
          </p:cNvPr>
          <p:cNvSpPr>
            <a:spLocks noGrp="1"/>
          </p:cNvSpPr>
          <p:nvPr>
            <p:ph type="body" sz="quarter" idx="13"/>
          </p:nvPr>
        </p:nvSpPr>
        <p:spPr/>
        <p:txBody>
          <a:bodyPr/>
          <a:lstStyle/>
          <a:p>
            <a:r>
              <a:rPr lang="en-GB" dirty="0" err="1"/>
              <a:t>Inzet</a:t>
            </a:r>
            <a:r>
              <a:rPr lang="en-GB" dirty="0"/>
              <a:t> van migrant community mediation</a:t>
            </a:r>
          </a:p>
        </p:txBody>
      </p:sp>
      <p:sp>
        <p:nvSpPr>
          <p:cNvPr id="3" name="Text Placeholder 2">
            <a:extLst>
              <a:ext uri="{FF2B5EF4-FFF2-40B4-BE49-F238E27FC236}">
                <a16:creationId xmlns:a16="http://schemas.microsoft.com/office/drawing/2014/main" id="{99A107F0-DE30-4CCD-914C-4BC73B3F33ED}"/>
              </a:ext>
            </a:extLst>
          </p:cNvPr>
          <p:cNvSpPr>
            <a:spLocks noGrp="1"/>
          </p:cNvSpPr>
          <p:nvPr>
            <p:ph type="body" sz="quarter" idx="14"/>
          </p:nvPr>
        </p:nvSpPr>
        <p:spPr>
          <a:xfrm>
            <a:off x="708651" y="2407567"/>
            <a:ext cx="5197627" cy="3245241"/>
          </a:xfrm>
        </p:spPr>
        <p:txBody>
          <a:bodyPr/>
          <a:lstStyle/>
          <a:p>
            <a:r>
              <a:rPr lang="nl-NL" dirty="0"/>
              <a:t>Migrant Community </a:t>
            </a:r>
            <a:r>
              <a:rPr lang="nl-NL" dirty="0" err="1"/>
              <a:t>Mediation</a:t>
            </a:r>
            <a:r>
              <a:rPr lang="nl-NL" dirty="0"/>
              <a:t> stelt nieuwkomers in staat hun mede-nieuwkomers en hun gemeenschap steun te bieden, door onpartijdig te overleggen en onderhandelen over een bepaalde kwestie, of een doel. </a:t>
            </a:r>
            <a:endParaRPr lang="hr-BA" dirty="0"/>
          </a:p>
          <a:p>
            <a:r>
              <a:rPr lang="nl-NL" dirty="0"/>
              <a:t>Door deze methode te gebruiken is het voor alle betrokkenen makkelijker om het probleem vast te stellen, de mogelijkheden uit te werken, en tot een oplossing te komen.</a:t>
            </a:r>
            <a:endParaRPr lang="hr-BA" dirty="0"/>
          </a:p>
        </p:txBody>
      </p:sp>
      <p:pic>
        <p:nvPicPr>
          <p:cNvPr id="6" name="Picture 5" descr="A picture containing text, person, indoor, people&#10;&#10;Description automatically generated">
            <a:extLst>
              <a:ext uri="{FF2B5EF4-FFF2-40B4-BE49-F238E27FC236}">
                <a16:creationId xmlns:a16="http://schemas.microsoft.com/office/drawing/2014/main" id="{EF4AB87F-CA44-4B8F-A9C8-B8AD3B5C47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96000" y="2001362"/>
            <a:ext cx="6096000" cy="40576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20065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FB8F8D-2A87-4A86-A0F3-7680F470FC7D}"/>
              </a:ext>
            </a:extLst>
          </p:cNvPr>
          <p:cNvSpPr>
            <a:spLocks noGrp="1"/>
          </p:cNvSpPr>
          <p:nvPr>
            <p:ph type="body" sz="quarter" idx="15"/>
          </p:nvPr>
        </p:nvSpPr>
        <p:spPr>
          <a:xfrm>
            <a:off x="4445854" y="280689"/>
            <a:ext cx="3046860" cy="1083096"/>
          </a:xfrm>
        </p:spPr>
        <p:txBody>
          <a:bodyPr/>
          <a:lstStyle/>
          <a:p>
            <a:r>
              <a:rPr lang="hr-BA" dirty="0"/>
              <a:t>STEL JE VOOR</a:t>
            </a:r>
            <a:endParaRPr lang="en-US" dirty="0"/>
          </a:p>
        </p:txBody>
      </p:sp>
      <p:sp>
        <p:nvSpPr>
          <p:cNvPr id="3" name="Text Placeholder 2">
            <a:extLst>
              <a:ext uri="{FF2B5EF4-FFF2-40B4-BE49-F238E27FC236}">
                <a16:creationId xmlns:a16="http://schemas.microsoft.com/office/drawing/2014/main" id="{C97D7871-1A7C-4A65-B03B-8FC7396B717E}"/>
              </a:ext>
            </a:extLst>
          </p:cNvPr>
          <p:cNvSpPr>
            <a:spLocks noGrp="1"/>
          </p:cNvSpPr>
          <p:nvPr>
            <p:ph type="body" sz="quarter" idx="16"/>
          </p:nvPr>
        </p:nvSpPr>
        <p:spPr>
          <a:xfrm>
            <a:off x="274940" y="1863758"/>
            <a:ext cx="12041467" cy="4798755"/>
          </a:xfrm>
        </p:spPr>
        <p:txBody>
          <a:bodyPr/>
          <a:lstStyle/>
          <a:p>
            <a:pPr marL="342900" indent="-342900">
              <a:buFont typeface="Wingdings" panose="05000000000000000000" pitchFamily="2" charset="2"/>
              <a:buChar char="ü"/>
            </a:pPr>
            <a:r>
              <a:rPr lang="nl-NL" dirty="0"/>
              <a:t>Een gezin van nieuwkomers vestigt zich in een nieuwe gemeenschap</a:t>
            </a:r>
          </a:p>
          <a:p>
            <a:pPr marL="342900" indent="-342900">
              <a:buFont typeface="Wingdings" panose="05000000000000000000" pitchFamily="2" charset="2"/>
              <a:buChar char="ü"/>
            </a:pPr>
            <a:r>
              <a:rPr lang="nl-NL" dirty="0"/>
              <a:t>Er is een Migrant Community Mediator om hen te verwelkomen</a:t>
            </a:r>
          </a:p>
          <a:p>
            <a:pPr marL="342900" indent="-342900">
              <a:buFont typeface="Wingdings" panose="05000000000000000000" pitchFamily="2" charset="2"/>
              <a:buChar char="ü"/>
            </a:pPr>
            <a:r>
              <a:rPr lang="nl-NL" dirty="0"/>
              <a:t>Hij/zij werkt nauw samen met het plaatselijke gemeenschapscentrum om hun </a:t>
            </a:r>
            <a:r>
              <a:rPr lang="nl-NL" dirty="0" err="1"/>
              <a:t>oriëntatiedag</a:t>
            </a:r>
            <a:r>
              <a:rPr lang="nl-NL" dirty="0"/>
              <a:t> te organiseren</a:t>
            </a:r>
          </a:p>
          <a:p>
            <a:pPr marL="342900" indent="-342900">
              <a:buFont typeface="Wingdings" panose="05000000000000000000" pitchFamily="2" charset="2"/>
              <a:buChar char="ü"/>
            </a:pPr>
            <a:r>
              <a:rPr lang="nl-NL" dirty="0"/>
              <a:t>De bemiddelaar organiseert de oriëntatie, zodat het gezin vertegenwoordigers van hun buurt, school, gemeenschapscentrum kan ontmoeten</a:t>
            </a:r>
          </a:p>
          <a:p>
            <a:pPr marL="342900" indent="-342900">
              <a:buFont typeface="Wingdings" panose="05000000000000000000" pitchFamily="2" charset="2"/>
              <a:buChar char="ü"/>
            </a:pPr>
            <a:r>
              <a:rPr lang="nl-NL" dirty="0"/>
              <a:t>Het gezin ervaart geen weerstand van de gastgemeenschap</a:t>
            </a:r>
          </a:p>
          <a:p>
            <a:pPr marL="342900" indent="-342900">
              <a:buFont typeface="Wingdings" panose="05000000000000000000" pitchFamily="2" charset="2"/>
              <a:buChar char="ü"/>
            </a:pPr>
            <a:r>
              <a:rPr lang="nl-NL" dirty="0"/>
              <a:t>De gemeenschap lijkt geen negatief beeld te hebben van nieuwkomers</a:t>
            </a:r>
          </a:p>
          <a:p>
            <a:pPr marL="342900" indent="-342900">
              <a:buFont typeface="Wingdings" panose="05000000000000000000" pitchFamily="2" charset="2"/>
              <a:buChar char="ü"/>
            </a:pPr>
            <a:r>
              <a:rPr lang="en-GB" dirty="0" err="1">
                <a:solidFill>
                  <a:schemeClr val="bg2">
                    <a:lumMod val="25000"/>
                  </a:schemeClr>
                </a:solidFill>
              </a:rPr>
              <a:t>Iedereen</a:t>
            </a:r>
            <a:r>
              <a:rPr lang="en-GB" dirty="0">
                <a:solidFill>
                  <a:schemeClr val="bg2">
                    <a:lumMod val="25000"/>
                  </a:schemeClr>
                </a:solidFill>
              </a:rPr>
              <a:t> </a:t>
            </a:r>
            <a:r>
              <a:rPr lang="en-GB" dirty="0" err="1">
                <a:solidFill>
                  <a:schemeClr val="bg2">
                    <a:lumMod val="25000"/>
                  </a:schemeClr>
                </a:solidFill>
              </a:rPr>
              <a:t>viert</a:t>
            </a:r>
            <a:r>
              <a:rPr lang="en-GB" dirty="0">
                <a:solidFill>
                  <a:schemeClr val="bg2">
                    <a:lumMod val="25000"/>
                  </a:schemeClr>
                </a:solidFill>
              </a:rPr>
              <a:t> door</a:t>
            </a:r>
            <a:r>
              <a:rPr lang="hr-BA" dirty="0">
                <a:solidFill>
                  <a:schemeClr val="bg2">
                    <a:lumMod val="25000"/>
                  </a:schemeClr>
                </a:solidFill>
              </a:rPr>
              <a:t> „</a:t>
            </a:r>
            <a:r>
              <a:rPr lang="en-US" i="1" dirty="0">
                <a:solidFill>
                  <a:schemeClr val="bg2">
                    <a:lumMod val="25000"/>
                  </a:schemeClr>
                </a:solidFill>
              </a:rPr>
              <a:t>Imagine all the people</a:t>
            </a:r>
            <a:r>
              <a:rPr lang="hr-BA" i="1" dirty="0">
                <a:solidFill>
                  <a:schemeClr val="bg2">
                    <a:lumMod val="25000"/>
                  </a:schemeClr>
                </a:solidFill>
              </a:rPr>
              <a:t> </a:t>
            </a:r>
            <a:r>
              <a:rPr lang="en-US" i="1" dirty="0" err="1">
                <a:solidFill>
                  <a:schemeClr val="bg2">
                    <a:lumMod val="25000"/>
                  </a:schemeClr>
                </a:solidFill>
              </a:rPr>
              <a:t>Livin</a:t>
            </a:r>
            <a:r>
              <a:rPr lang="en-US" i="1" dirty="0">
                <a:solidFill>
                  <a:schemeClr val="bg2">
                    <a:lumMod val="25000"/>
                  </a:schemeClr>
                </a:solidFill>
              </a:rPr>
              <a:t>' life in peace</a:t>
            </a:r>
            <a:r>
              <a:rPr lang="hr-BA" i="1" dirty="0">
                <a:solidFill>
                  <a:schemeClr val="bg2">
                    <a:lumMod val="25000"/>
                  </a:schemeClr>
                </a:solidFill>
              </a:rPr>
              <a:t>” </a:t>
            </a:r>
            <a:r>
              <a:rPr lang="en-GB" dirty="0">
                <a:solidFill>
                  <a:schemeClr val="bg2">
                    <a:lumMod val="25000"/>
                  </a:schemeClr>
                </a:solidFill>
              </a:rPr>
              <a:t>van</a:t>
            </a:r>
            <a:r>
              <a:rPr lang="hr-BA" dirty="0">
                <a:solidFill>
                  <a:schemeClr val="bg2">
                    <a:lumMod val="25000"/>
                  </a:schemeClr>
                </a:solidFill>
              </a:rPr>
              <a:t> John Lennon</a:t>
            </a:r>
            <a:r>
              <a:rPr lang="en-GB" dirty="0">
                <a:solidFill>
                  <a:schemeClr val="bg2">
                    <a:lumMod val="25000"/>
                  </a:schemeClr>
                </a:solidFill>
              </a:rPr>
              <a:t> </a:t>
            </a:r>
            <a:r>
              <a:rPr lang="en-GB" dirty="0" err="1">
                <a:solidFill>
                  <a:schemeClr val="bg2">
                    <a:lumMod val="25000"/>
                  </a:schemeClr>
                </a:solidFill>
              </a:rPr>
              <a:t>te</a:t>
            </a:r>
            <a:r>
              <a:rPr lang="en-GB" dirty="0">
                <a:solidFill>
                  <a:schemeClr val="bg2">
                    <a:lumMod val="25000"/>
                  </a:schemeClr>
                </a:solidFill>
              </a:rPr>
              <a:t> </a:t>
            </a:r>
            <a:r>
              <a:rPr lang="en-GB" dirty="0" err="1">
                <a:solidFill>
                  <a:schemeClr val="bg2">
                    <a:lumMod val="25000"/>
                  </a:schemeClr>
                </a:solidFill>
              </a:rPr>
              <a:t>zingen</a:t>
            </a:r>
            <a:r>
              <a:rPr lang="hr-BA" dirty="0">
                <a:solidFill>
                  <a:schemeClr val="bg2">
                    <a:lumMod val="25000"/>
                  </a:schemeClr>
                </a:solidFill>
              </a:rPr>
              <a:t> </a:t>
            </a:r>
            <a:r>
              <a:rPr lang="hr-BA" b="1" dirty="0">
                <a:solidFill>
                  <a:srgbClr val="F6BC67"/>
                </a:solidFill>
                <a:sym typeface="Wingdings" panose="05000000000000000000" pitchFamily="2" charset="2"/>
              </a:rPr>
              <a:t></a:t>
            </a:r>
          </a:p>
          <a:p>
            <a:pPr marL="342900" indent="-342900">
              <a:buFont typeface="Wingdings" panose="05000000000000000000" pitchFamily="2" charset="2"/>
              <a:buChar char="ü"/>
            </a:pPr>
            <a:r>
              <a:rPr lang="nl-NL" dirty="0"/>
              <a:t>Dit is vast te danken aan het werk van de Mediator in </a:t>
            </a:r>
            <a:r>
              <a:rPr lang="nl-NL" dirty="0">
                <a:solidFill>
                  <a:srgbClr val="F6BC67"/>
                </a:solidFill>
              </a:rPr>
              <a:t>HET BESTRIJDEN VAN HET NEGATIEVE BEELD VAN NIEUWKOMERS</a:t>
            </a:r>
            <a:endParaRPr lang="hr-BA" dirty="0">
              <a:solidFill>
                <a:srgbClr val="F6BC67"/>
              </a:solidFill>
            </a:endParaRPr>
          </a:p>
          <a:p>
            <a:endParaRPr lang="hr-BA" b="1" dirty="0">
              <a:solidFill>
                <a:srgbClr val="F6BC67"/>
              </a:solidFill>
            </a:endParaRPr>
          </a:p>
          <a:p>
            <a:endParaRPr lang="en-US" dirty="0"/>
          </a:p>
        </p:txBody>
      </p:sp>
      <p:grpSp>
        <p:nvGrpSpPr>
          <p:cNvPr id="4" name="Google Shape;840;p39">
            <a:extLst>
              <a:ext uri="{FF2B5EF4-FFF2-40B4-BE49-F238E27FC236}">
                <a16:creationId xmlns:a16="http://schemas.microsoft.com/office/drawing/2014/main" id="{DD69E6C6-1432-431D-BBB8-AD3A81F61353}"/>
              </a:ext>
            </a:extLst>
          </p:cNvPr>
          <p:cNvGrpSpPr/>
          <p:nvPr/>
        </p:nvGrpSpPr>
        <p:grpSpPr>
          <a:xfrm>
            <a:off x="5598399" y="841467"/>
            <a:ext cx="684111" cy="816565"/>
            <a:chOff x="2635450" y="4321225"/>
            <a:chExt cx="368400" cy="466425"/>
          </a:xfrm>
          <a:solidFill>
            <a:srgbClr val="F6BC67"/>
          </a:solidFill>
        </p:grpSpPr>
        <p:sp>
          <p:nvSpPr>
            <p:cNvPr id="5" name="Google Shape;841;p39">
              <a:extLst>
                <a:ext uri="{FF2B5EF4-FFF2-40B4-BE49-F238E27FC236}">
                  <a16:creationId xmlns:a16="http://schemas.microsoft.com/office/drawing/2014/main" id="{3D1BC742-96F8-4D80-8E5B-4F7644E01E65}"/>
                </a:ext>
              </a:extLst>
            </p:cNvPr>
            <p:cNvSpPr/>
            <p:nvPr/>
          </p:nvSpPr>
          <p:spPr>
            <a:xfrm>
              <a:off x="2635450" y="4653050"/>
              <a:ext cx="368400" cy="134600"/>
            </a:xfrm>
            <a:custGeom>
              <a:avLst/>
              <a:gdLst/>
              <a:ahLst/>
              <a:cxnLst/>
              <a:rect l="l" t="t" r="r" b="b"/>
              <a:pathLst>
                <a:path w="14736" h="5384" fill="none" extrusionOk="0">
                  <a:moveTo>
                    <a:pt x="6723" y="1"/>
                  </a:moveTo>
                  <a:lnTo>
                    <a:pt x="6723" y="1"/>
                  </a:lnTo>
                  <a:lnTo>
                    <a:pt x="6187" y="49"/>
                  </a:lnTo>
                  <a:lnTo>
                    <a:pt x="5651" y="147"/>
                  </a:lnTo>
                  <a:lnTo>
                    <a:pt x="5140" y="269"/>
                  </a:lnTo>
                  <a:lnTo>
                    <a:pt x="4628" y="415"/>
                  </a:lnTo>
                  <a:lnTo>
                    <a:pt x="4141" y="610"/>
                  </a:lnTo>
                  <a:lnTo>
                    <a:pt x="3678" y="829"/>
                  </a:lnTo>
                  <a:lnTo>
                    <a:pt x="3216" y="1072"/>
                  </a:lnTo>
                  <a:lnTo>
                    <a:pt x="2777" y="1340"/>
                  </a:lnTo>
                  <a:lnTo>
                    <a:pt x="2363" y="1633"/>
                  </a:lnTo>
                  <a:lnTo>
                    <a:pt x="1949" y="1949"/>
                  </a:lnTo>
                  <a:lnTo>
                    <a:pt x="1584" y="2290"/>
                  </a:lnTo>
                  <a:lnTo>
                    <a:pt x="1219" y="2655"/>
                  </a:lnTo>
                  <a:lnTo>
                    <a:pt x="878" y="3045"/>
                  </a:lnTo>
                  <a:lnTo>
                    <a:pt x="561" y="3459"/>
                  </a:lnTo>
                  <a:lnTo>
                    <a:pt x="269" y="3873"/>
                  </a:lnTo>
                  <a:lnTo>
                    <a:pt x="1" y="4312"/>
                  </a:lnTo>
                  <a:lnTo>
                    <a:pt x="1" y="4312"/>
                  </a:lnTo>
                  <a:lnTo>
                    <a:pt x="293" y="4433"/>
                  </a:lnTo>
                  <a:lnTo>
                    <a:pt x="610" y="4555"/>
                  </a:lnTo>
                  <a:lnTo>
                    <a:pt x="1316" y="4750"/>
                  </a:lnTo>
                  <a:lnTo>
                    <a:pt x="2120" y="4945"/>
                  </a:lnTo>
                  <a:lnTo>
                    <a:pt x="3045" y="5091"/>
                  </a:lnTo>
                  <a:lnTo>
                    <a:pt x="4019" y="5213"/>
                  </a:lnTo>
                  <a:lnTo>
                    <a:pt x="5091" y="5310"/>
                  </a:lnTo>
                  <a:lnTo>
                    <a:pt x="6211" y="5359"/>
                  </a:lnTo>
                  <a:lnTo>
                    <a:pt x="7356" y="5383"/>
                  </a:lnTo>
                  <a:lnTo>
                    <a:pt x="7356" y="5383"/>
                  </a:lnTo>
                  <a:lnTo>
                    <a:pt x="8525" y="5359"/>
                  </a:lnTo>
                  <a:lnTo>
                    <a:pt x="9645" y="5310"/>
                  </a:lnTo>
                  <a:lnTo>
                    <a:pt x="10717" y="5213"/>
                  </a:lnTo>
                  <a:lnTo>
                    <a:pt x="11691" y="5091"/>
                  </a:lnTo>
                  <a:lnTo>
                    <a:pt x="12617" y="4945"/>
                  </a:lnTo>
                  <a:lnTo>
                    <a:pt x="13420" y="4750"/>
                  </a:lnTo>
                  <a:lnTo>
                    <a:pt x="14127" y="4555"/>
                  </a:lnTo>
                  <a:lnTo>
                    <a:pt x="14443" y="4433"/>
                  </a:lnTo>
                  <a:lnTo>
                    <a:pt x="14736" y="4312"/>
                  </a:lnTo>
                  <a:lnTo>
                    <a:pt x="14736" y="4312"/>
                  </a:lnTo>
                  <a:lnTo>
                    <a:pt x="14468" y="3873"/>
                  </a:lnTo>
                  <a:lnTo>
                    <a:pt x="14175" y="3459"/>
                  </a:lnTo>
                  <a:lnTo>
                    <a:pt x="13859" y="3045"/>
                  </a:lnTo>
                  <a:lnTo>
                    <a:pt x="13518" y="2655"/>
                  </a:lnTo>
                  <a:lnTo>
                    <a:pt x="13153" y="2290"/>
                  </a:lnTo>
                  <a:lnTo>
                    <a:pt x="12787" y="1949"/>
                  </a:lnTo>
                  <a:lnTo>
                    <a:pt x="12373" y="1633"/>
                  </a:lnTo>
                  <a:lnTo>
                    <a:pt x="11959" y="1340"/>
                  </a:lnTo>
                  <a:lnTo>
                    <a:pt x="11521" y="1072"/>
                  </a:lnTo>
                  <a:lnTo>
                    <a:pt x="11058" y="829"/>
                  </a:lnTo>
                  <a:lnTo>
                    <a:pt x="10595" y="610"/>
                  </a:lnTo>
                  <a:lnTo>
                    <a:pt x="10108" y="415"/>
                  </a:lnTo>
                  <a:lnTo>
                    <a:pt x="9597" y="269"/>
                  </a:lnTo>
                  <a:lnTo>
                    <a:pt x="9085" y="147"/>
                  </a:lnTo>
                  <a:lnTo>
                    <a:pt x="8549" y="49"/>
                  </a:lnTo>
                  <a:lnTo>
                    <a:pt x="8014" y="1"/>
                  </a:lnTo>
                </a:path>
              </a:pathLst>
            </a:custGeom>
            <a:grpFill/>
            <a:ln w="28575" cap="rnd" cmpd="sng">
              <a:solidFill>
                <a:srgbClr val="F6B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42;p39">
              <a:extLst>
                <a:ext uri="{FF2B5EF4-FFF2-40B4-BE49-F238E27FC236}">
                  <a16:creationId xmlns:a16="http://schemas.microsoft.com/office/drawing/2014/main" id="{62309585-8738-4F57-BE41-068AD8E377B2}"/>
                </a:ext>
              </a:extLst>
            </p:cNvPr>
            <p:cNvSpPr/>
            <p:nvPr/>
          </p:nvSpPr>
          <p:spPr>
            <a:xfrm>
              <a:off x="2819350" y="4321225"/>
              <a:ext cx="25" cy="347075"/>
            </a:xfrm>
            <a:custGeom>
              <a:avLst/>
              <a:gdLst/>
              <a:ahLst/>
              <a:cxnLst/>
              <a:rect l="l" t="t" r="r" b="b"/>
              <a:pathLst>
                <a:path w="1" h="13883" fill="none" extrusionOk="0">
                  <a:moveTo>
                    <a:pt x="0" y="13883"/>
                  </a:moveTo>
                  <a:lnTo>
                    <a:pt x="0" y="0"/>
                  </a:lnTo>
                </a:path>
              </a:pathLst>
            </a:custGeom>
            <a:grpFill/>
            <a:ln w="28575" cap="rnd" cmpd="sng">
              <a:solidFill>
                <a:srgbClr val="F6B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43;p39">
              <a:extLst>
                <a:ext uri="{FF2B5EF4-FFF2-40B4-BE49-F238E27FC236}">
                  <a16:creationId xmlns:a16="http://schemas.microsoft.com/office/drawing/2014/main" id="{3C2945F5-0985-442A-9F36-AC7381108FB4}"/>
                </a:ext>
              </a:extLst>
            </p:cNvPr>
            <p:cNvSpPr/>
            <p:nvPr/>
          </p:nvSpPr>
          <p:spPr>
            <a:xfrm>
              <a:off x="2835175" y="4328525"/>
              <a:ext cx="114475" cy="114500"/>
            </a:xfrm>
            <a:custGeom>
              <a:avLst/>
              <a:gdLst/>
              <a:ahLst/>
              <a:cxnLst/>
              <a:rect l="l" t="t" r="r" b="b"/>
              <a:pathLst>
                <a:path w="4579" h="4580" fill="none" extrusionOk="0">
                  <a:moveTo>
                    <a:pt x="707" y="4190"/>
                  </a:moveTo>
                  <a:lnTo>
                    <a:pt x="707" y="4190"/>
                  </a:lnTo>
                  <a:lnTo>
                    <a:pt x="853" y="4287"/>
                  </a:lnTo>
                  <a:lnTo>
                    <a:pt x="999" y="4384"/>
                  </a:lnTo>
                  <a:lnTo>
                    <a:pt x="1145" y="4458"/>
                  </a:lnTo>
                  <a:lnTo>
                    <a:pt x="1315" y="4506"/>
                  </a:lnTo>
                  <a:lnTo>
                    <a:pt x="1462" y="4555"/>
                  </a:lnTo>
                  <a:lnTo>
                    <a:pt x="1632" y="4579"/>
                  </a:lnTo>
                  <a:lnTo>
                    <a:pt x="1803" y="4579"/>
                  </a:lnTo>
                  <a:lnTo>
                    <a:pt x="1973" y="4579"/>
                  </a:lnTo>
                  <a:lnTo>
                    <a:pt x="2143" y="4579"/>
                  </a:lnTo>
                  <a:lnTo>
                    <a:pt x="2290" y="4531"/>
                  </a:lnTo>
                  <a:lnTo>
                    <a:pt x="2460" y="4506"/>
                  </a:lnTo>
                  <a:lnTo>
                    <a:pt x="2606" y="4433"/>
                  </a:lnTo>
                  <a:lnTo>
                    <a:pt x="2777" y="4360"/>
                  </a:lnTo>
                  <a:lnTo>
                    <a:pt x="2923" y="4263"/>
                  </a:lnTo>
                  <a:lnTo>
                    <a:pt x="3069" y="4165"/>
                  </a:lnTo>
                  <a:lnTo>
                    <a:pt x="3191" y="4043"/>
                  </a:lnTo>
                  <a:lnTo>
                    <a:pt x="3191" y="4043"/>
                  </a:lnTo>
                  <a:lnTo>
                    <a:pt x="3337" y="3873"/>
                  </a:lnTo>
                  <a:lnTo>
                    <a:pt x="3459" y="3678"/>
                  </a:lnTo>
                  <a:lnTo>
                    <a:pt x="3605" y="3410"/>
                  </a:lnTo>
                  <a:lnTo>
                    <a:pt x="3727" y="3142"/>
                  </a:lnTo>
                  <a:lnTo>
                    <a:pt x="3994" y="2485"/>
                  </a:lnTo>
                  <a:lnTo>
                    <a:pt x="4214" y="1827"/>
                  </a:lnTo>
                  <a:lnTo>
                    <a:pt x="4384" y="1170"/>
                  </a:lnTo>
                  <a:lnTo>
                    <a:pt x="4506" y="634"/>
                  </a:lnTo>
                  <a:lnTo>
                    <a:pt x="4579" y="220"/>
                  </a:lnTo>
                  <a:lnTo>
                    <a:pt x="4579" y="98"/>
                  </a:lnTo>
                  <a:lnTo>
                    <a:pt x="4555" y="25"/>
                  </a:lnTo>
                  <a:lnTo>
                    <a:pt x="4555" y="25"/>
                  </a:lnTo>
                  <a:lnTo>
                    <a:pt x="4482" y="1"/>
                  </a:lnTo>
                  <a:lnTo>
                    <a:pt x="4360" y="25"/>
                  </a:lnTo>
                  <a:lnTo>
                    <a:pt x="3970" y="74"/>
                  </a:lnTo>
                  <a:lnTo>
                    <a:pt x="3410" y="195"/>
                  </a:lnTo>
                  <a:lnTo>
                    <a:pt x="2752" y="390"/>
                  </a:lnTo>
                  <a:lnTo>
                    <a:pt x="2095" y="609"/>
                  </a:lnTo>
                  <a:lnTo>
                    <a:pt x="1462" y="853"/>
                  </a:lnTo>
                  <a:lnTo>
                    <a:pt x="1169" y="975"/>
                  </a:lnTo>
                  <a:lnTo>
                    <a:pt x="926" y="1121"/>
                  </a:lnTo>
                  <a:lnTo>
                    <a:pt x="707" y="1267"/>
                  </a:lnTo>
                  <a:lnTo>
                    <a:pt x="536" y="1389"/>
                  </a:lnTo>
                  <a:lnTo>
                    <a:pt x="536" y="1389"/>
                  </a:lnTo>
                  <a:lnTo>
                    <a:pt x="414" y="1535"/>
                  </a:lnTo>
                  <a:lnTo>
                    <a:pt x="317" y="1657"/>
                  </a:lnTo>
                  <a:lnTo>
                    <a:pt x="219" y="1803"/>
                  </a:lnTo>
                  <a:lnTo>
                    <a:pt x="146" y="1973"/>
                  </a:lnTo>
                  <a:lnTo>
                    <a:pt x="98" y="2119"/>
                  </a:lnTo>
                  <a:lnTo>
                    <a:pt x="49" y="2290"/>
                  </a:lnTo>
                  <a:lnTo>
                    <a:pt x="0" y="2460"/>
                  </a:lnTo>
                  <a:lnTo>
                    <a:pt x="0" y="2607"/>
                  </a:lnTo>
                  <a:lnTo>
                    <a:pt x="0" y="2777"/>
                  </a:lnTo>
                  <a:lnTo>
                    <a:pt x="0" y="2948"/>
                  </a:lnTo>
                  <a:lnTo>
                    <a:pt x="25" y="3118"/>
                  </a:lnTo>
                  <a:lnTo>
                    <a:pt x="73" y="3264"/>
                  </a:lnTo>
                  <a:lnTo>
                    <a:pt x="146" y="3435"/>
                  </a:lnTo>
                  <a:lnTo>
                    <a:pt x="195" y="3581"/>
                  </a:lnTo>
                  <a:lnTo>
                    <a:pt x="293" y="3727"/>
                  </a:lnTo>
                  <a:lnTo>
                    <a:pt x="390" y="3873"/>
                  </a:lnTo>
                  <a:lnTo>
                    <a:pt x="707" y="4190"/>
                  </a:lnTo>
                  <a:close/>
                </a:path>
              </a:pathLst>
            </a:custGeom>
            <a:grpFill/>
            <a:ln w="28575" cap="rnd" cmpd="sng">
              <a:solidFill>
                <a:srgbClr val="F6B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44;p39">
              <a:extLst>
                <a:ext uri="{FF2B5EF4-FFF2-40B4-BE49-F238E27FC236}">
                  <a16:creationId xmlns:a16="http://schemas.microsoft.com/office/drawing/2014/main" id="{C09E1138-62FE-4FDA-B51E-A1D650C762A3}"/>
                </a:ext>
              </a:extLst>
            </p:cNvPr>
            <p:cNvSpPr/>
            <p:nvPr/>
          </p:nvSpPr>
          <p:spPr>
            <a:xfrm>
              <a:off x="2850400" y="4372975"/>
              <a:ext cx="54825" cy="54825"/>
            </a:xfrm>
            <a:custGeom>
              <a:avLst/>
              <a:gdLst/>
              <a:ahLst/>
              <a:cxnLst/>
              <a:rect l="l" t="t" r="r" b="b"/>
              <a:pathLst>
                <a:path w="2193" h="2193" fill="none" extrusionOk="0">
                  <a:moveTo>
                    <a:pt x="2192" y="0"/>
                  </a:moveTo>
                  <a:lnTo>
                    <a:pt x="0" y="2192"/>
                  </a:lnTo>
                </a:path>
              </a:pathLst>
            </a:custGeom>
            <a:grpFill/>
            <a:ln w="28575" cap="rnd" cmpd="sng">
              <a:solidFill>
                <a:srgbClr val="F6B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45;p39">
              <a:extLst>
                <a:ext uri="{FF2B5EF4-FFF2-40B4-BE49-F238E27FC236}">
                  <a16:creationId xmlns:a16="http://schemas.microsoft.com/office/drawing/2014/main" id="{184E8B47-06B1-4DB3-94B3-D58830B92B4F}"/>
                </a:ext>
              </a:extLst>
            </p:cNvPr>
            <p:cNvSpPr/>
            <p:nvPr/>
          </p:nvSpPr>
          <p:spPr>
            <a:xfrm>
              <a:off x="2646425" y="4429600"/>
              <a:ext cx="156500" cy="156500"/>
            </a:xfrm>
            <a:custGeom>
              <a:avLst/>
              <a:gdLst/>
              <a:ahLst/>
              <a:cxnLst/>
              <a:rect l="l" t="t" r="r" b="b"/>
              <a:pathLst>
                <a:path w="6260" h="6260" fill="none" extrusionOk="0">
                  <a:moveTo>
                    <a:pt x="5675" y="5334"/>
                  </a:moveTo>
                  <a:lnTo>
                    <a:pt x="5675" y="5334"/>
                  </a:lnTo>
                  <a:lnTo>
                    <a:pt x="5821" y="5139"/>
                  </a:lnTo>
                  <a:lnTo>
                    <a:pt x="5943" y="4945"/>
                  </a:lnTo>
                  <a:lnTo>
                    <a:pt x="6040" y="4725"/>
                  </a:lnTo>
                  <a:lnTo>
                    <a:pt x="6138" y="4506"/>
                  </a:lnTo>
                  <a:lnTo>
                    <a:pt x="6186" y="4287"/>
                  </a:lnTo>
                  <a:lnTo>
                    <a:pt x="6235" y="4043"/>
                  </a:lnTo>
                  <a:lnTo>
                    <a:pt x="6259" y="3824"/>
                  </a:lnTo>
                  <a:lnTo>
                    <a:pt x="6259" y="3581"/>
                  </a:lnTo>
                  <a:lnTo>
                    <a:pt x="6235" y="3361"/>
                  </a:lnTo>
                  <a:lnTo>
                    <a:pt x="6186" y="3118"/>
                  </a:lnTo>
                  <a:lnTo>
                    <a:pt x="6138" y="2899"/>
                  </a:lnTo>
                  <a:lnTo>
                    <a:pt x="6040" y="2680"/>
                  </a:lnTo>
                  <a:lnTo>
                    <a:pt x="5943" y="2460"/>
                  </a:lnTo>
                  <a:lnTo>
                    <a:pt x="5821" y="2266"/>
                  </a:lnTo>
                  <a:lnTo>
                    <a:pt x="5675" y="2071"/>
                  </a:lnTo>
                  <a:lnTo>
                    <a:pt x="5504" y="1900"/>
                  </a:lnTo>
                  <a:lnTo>
                    <a:pt x="5504" y="1900"/>
                  </a:lnTo>
                  <a:lnTo>
                    <a:pt x="5285" y="1705"/>
                  </a:lnTo>
                  <a:lnTo>
                    <a:pt x="4993" y="1510"/>
                  </a:lnTo>
                  <a:lnTo>
                    <a:pt x="4652" y="1316"/>
                  </a:lnTo>
                  <a:lnTo>
                    <a:pt x="4262" y="1145"/>
                  </a:lnTo>
                  <a:lnTo>
                    <a:pt x="3848" y="975"/>
                  </a:lnTo>
                  <a:lnTo>
                    <a:pt x="3410" y="804"/>
                  </a:lnTo>
                  <a:lnTo>
                    <a:pt x="2484" y="488"/>
                  </a:lnTo>
                  <a:lnTo>
                    <a:pt x="1608" y="244"/>
                  </a:lnTo>
                  <a:lnTo>
                    <a:pt x="853" y="74"/>
                  </a:lnTo>
                  <a:lnTo>
                    <a:pt x="536" y="25"/>
                  </a:lnTo>
                  <a:lnTo>
                    <a:pt x="292" y="0"/>
                  </a:lnTo>
                  <a:lnTo>
                    <a:pt x="122" y="0"/>
                  </a:lnTo>
                  <a:lnTo>
                    <a:pt x="25" y="25"/>
                  </a:lnTo>
                  <a:lnTo>
                    <a:pt x="25" y="25"/>
                  </a:lnTo>
                  <a:lnTo>
                    <a:pt x="0" y="122"/>
                  </a:lnTo>
                  <a:lnTo>
                    <a:pt x="0" y="293"/>
                  </a:lnTo>
                  <a:lnTo>
                    <a:pt x="25" y="536"/>
                  </a:lnTo>
                  <a:lnTo>
                    <a:pt x="73" y="853"/>
                  </a:lnTo>
                  <a:lnTo>
                    <a:pt x="244" y="1608"/>
                  </a:lnTo>
                  <a:lnTo>
                    <a:pt x="487" y="2485"/>
                  </a:lnTo>
                  <a:lnTo>
                    <a:pt x="804" y="3410"/>
                  </a:lnTo>
                  <a:lnTo>
                    <a:pt x="974" y="3849"/>
                  </a:lnTo>
                  <a:lnTo>
                    <a:pt x="1145" y="4263"/>
                  </a:lnTo>
                  <a:lnTo>
                    <a:pt x="1315" y="4652"/>
                  </a:lnTo>
                  <a:lnTo>
                    <a:pt x="1510" y="4993"/>
                  </a:lnTo>
                  <a:lnTo>
                    <a:pt x="1705" y="5286"/>
                  </a:lnTo>
                  <a:lnTo>
                    <a:pt x="1900" y="5505"/>
                  </a:lnTo>
                  <a:lnTo>
                    <a:pt x="1900" y="5505"/>
                  </a:lnTo>
                  <a:lnTo>
                    <a:pt x="2070" y="5675"/>
                  </a:lnTo>
                  <a:lnTo>
                    <a:pt x="2265" y="5821"/>
                  </a:lnTo>
                  <a:lnTo>
                    <a:pt x="2460" y="5943"/>
                  </a:lnTo>
                  <a:lnTo>
                    <a:pt x="2679" y="6041"/>
                  </a:lnTo>
                  <a:lnTo>
                    <a:pt x="2898" y="6138"/>
                  </a:lnTo>
                  <a:lnTo>
                    <a:pt x="3118" y="6187"/>
                  </a:lnTo>
                  <a:lnTo>
                    <a:pt x="3361" y="6235"/>
                  </a:lnTo>
                  <a:lnTo>
                    <a:pt x="3580" y="6260"/>
                  </a:lnTo>
                  <a:lnTo>
                    <a:pt x="3824" y="6260"/>
                  </a:lnTo>
                  <a:lnTo>
                    <a:pt x="4043" y="6235"/>
                  </a:lnTo>
                  <a:lnTo>
                    <a:pt x="4287" y="6187"/>
                  </a:lnTo>
                  <a:lnTo>
                    <a:pt x="4506" y="6138"/>
                  </a:lnTo>
                  <a:lnTo>
                    <a:pt x="4725" y="6041"/>
                  </a:lnTo>
                  <a:lnTo>
                    <a:pt x="4944" y="5943"/>
                  </a:lnTo>
                  <a:lnTo>
                    <a:pt x="5139" y="5821"/>
                  </a:lnTo>
                  <a:lnTo>
                    <a:pt x="5334" y="5675"/>
                  </a:lnTo>
                  <a:lnTo>
                    <a:pt x="5675" y="5334"/>
                  </a:lnTo>
                  <a:close/>
                </a:path>
              </a:pathLst>
            </a:custGeom>
            <a:grpFill/>
            <a:ln w="28575" cap="rnd" cmpd="sng">
              <a:solidFill>
                <a:srgbClr val="F6B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46;p39">
              <a:extLst>
                <a:ext uri="{FF2B5EF4-FFF2-40B4-BE49-F238E27FC236}">
                  <a16:creationId xmlns:a16="http://schemas.microsoft.com/office/drawing/2014/main" id="{50E7E5D4-DDF7-4A8A-A6E8-641F75328D42}"/>
                </a:ext>
              </a:extLst>
            </p:cNvPr>
            <p:cNvSpPr/>
            <p:nvPr/>
          </p:nvSpPr>
          <p:spPr>
            <a:xfrm>
              <a:off x="2696350" y="4479525"/>
              <a:ext cx="87100" cy="87100"/>
            </a:xfrm>
            <a:custGeom>
              <a:avLst/>
              <a:gdLst/>
              <a:ahLst/>
              <a:cxnLst/>
              <a:rect l="l" t="t" r="r" b="b"/>
              <a:pathLst>
                <a:path w="3484" h="3484" fill="none" extrusionOk="0">
                  <a:moveTo>
                    <a:pt x="0" y="1"/>
                  </a:moveTo>
                  <a:lnTo>
                    <a:pt x="3483" y="3483"/>
                  </a:lnTo>
                </a:path>
              </a:pathLst>
            </a:custGeom>
            <a:grpFill/>
            <a:ln w="28575" cap="rnd" cmpd="sng">
              <a:solidFill>
                <a:srgbClr val="F6B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37017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8BB9B0-0346-4CE9-A918-E81566648116}"/>
              </a:ext>
            </a:extLst>
          </p:cNvPr>
          <p:cNvSpPr>
            <a:spLocks noGrp="1"/>
          </p:cNvSpPr>
          <p:nvPr>
            <p:ph type="body" sz="quarter" idx="13"/>
          </p:nvPr>
        </p:nvSpPr>
        <p:spPr/>
        <p:txBody>
          <a:bodyPr>
            <a:normAutofit fontScale="70000" lnSpcReduction="20000"/>
          </a:bodyPr>
          <a:lstStyle/>
          <a:p>
            <a:r>
              <a:rPr lang="en-US" b="1" dirty="0"/>
              <a:t>CASE STUDY </a:t>
            </a:r>
            <a:r>
              <a:rPr lang="en-US" dirty="0"/>
              <a:t>- </a:t>
            </a:r>
            <a:r>
              <a:rPr lang="nl-NL" dirty="0"/>
              <a:t>HET BESTRIJDEN VAN HET NEGATIEVE BEELD VAN NIEUWKOMERS</a:t>
            </a:r>
          </a:p>
        </p:txBody>
      </p:sp>
      <p:sp>
        <p:nvSpPr>
          <p:cNvPr id="3" name="Text Placeholder 2">
            <a:extLst>
              <a:ext uri="{FF2B5EF4-FFF2-40B4-BE49-F238E27FC236}">
                <a16:creationId xmlns:a16="http://schemas.microsoft.com/office/drawing/2014/main" id="{689974CB-B40C-44E7-A238-C9DB56771310}"/>
              </a:ext>
            </a:extLst>
          </p:cNvPr>
          <p:cNvSpPr>
            <a:spLocks noGrp="1"/>
          </p:cNvSpPr>
          <p:nvPr>
            <p:ph type="body" sz="quarter" idx="14"/>
          </p:nvPr>
        </p:nvSpPr>
        <p:spPr>
          <a:xfrm>
            <a:off x="4264064" y="4395971"/>
            <a:ext cx="7567152" cy="1518094"/>
          </a:xfrm>
        </p:spPr>
        <p:txBody>
          <a:bodyPr/>
          <a:lstStyle/>
          <a:p>
            <a:pPr marL="342900" indent="-342900">
              <a:buFont typeface="Wingdings" panose="05000000000000000000" pitchFamily="2" charset="2"/>
              <a:buChar char="Ø"/>
            </a:pPr>
            <a:r>
              <a:rPr lang="nl-NL" sz="2000" i="1" dirty="0" err="1"/>
              <a:t>Outside</a:t>
            </a:r>
            <a:r>
              <a:rPr lang="nl-NL" sz="2000" dirty="0"/>
              <a:t> laat zien hoe het is voor ontheemden, voor mensen die uit hun omgeving raken. Ze laten zien wat het betekent om deze identiteit te aanvaarden en ervan te houden, om het te haten, om van buiten te komen. Ze ontdekken wat de 'buitenstaanders' over het leven te zeggen hebben, ongeacht wat ze als hun thuis definiëren en wat hun geografische locatie op dit moment is.</a:t>
            </a:r>
            <a:endParaRPr lang="hr-BA" sz="2000" dirty="0"/>
          </a:p>
          <a:p>
            <a:endParaRPr lang="hr-BA" sz="2000" dirty="0"/>
          </a:p>
          <a:p>
            <a:endParaRPr lang="en-US" sz="2000" dirty="0"/>
          </a:p>
        </p:txBody>
      </p:sp>
      <p:pic>
        <p:nvPicPr>
          <p:cNvPr id="1026" name="Picture 2" descr="multicultural, integration and diversity">
            <a:extLst>
              <a:ext uri="{FF2B5EF4-FFF2-40B4-BE49-F238E27FC236}">
                <a16:creationId xmlns:a16="http://schemas.microsoft.com/office/drawing/2014/main" id="{1AE78E4C-3A8F-4C8D-B3D4-6023D9C5E9A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3177" y="4537242"/>
            <a:ext cx="3190240" cy="10966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7601B67-27E4-4C02-AACC-7993E7C2B15F}"/>
              </a:ext>
            </a:extLst>
          </p:cNvPr>
          <p:cNvSpPr txBox="1"/>
          <p:nvPr/>
        </p:nvSpPr>
        <p:spPr>
          <a:xfrm>
            <a:off x="345233" y="2459504"/>
            <a:ext cx="11485983" cy="1631216"/>
          </a:xfrm>
          <a:prstGeom prst="rect">
            <a:avLst/>
          </a:prstGeom>
          <a:noFill/>
        </p:spPr>
        <p:txBody>
          <a:bodyPr wrap="square">
            <a:spAutoFit/>
          </a:bodyPr>
          <a:lstStyle/>
          <a:p>
            <a:pPr marL="342900" indent="-342900">
              <a:buFont typeface="Wingdings" panose="05000000000000000000" pitchFamily="2" charset="2"/>
              <a:buChar char="Ø"/>
            </a:pPr>
            <a:r>
              <a:rPr lang="nl-NL" sz="2000" dirty="0" err="1">
                <a:solidFill>
                  <a:srgbClr val="5E5E5E"/>
                </a:solidFill>
              </a:rPr>
              <a:t>Outside</a:t>
            </a:r>
            <a:r>
              <a:rPr lang="nl-NL" sz="2000" dirty="0">
                <a:solidFill>
                  <a:srgbClr val="5E5E5E"/>
                </a:solidFill>
              </a:rPr>
              <a:t> </a:t>
            </a:r>
            <a:r>
              <a:rPr lang="nl-NL" sz="2000" dirty="0" err="1">
                <a:solidFill>
                  <a:srgbClr val="5E5E5E"/>
                </a:solidFill>
              </a:rPr>
              <a:t>Multicultural</a:t>
            </a:r>
            <a:r>
              <a:rPr lang="nl-NL" sz="2000" dirty="0">
                <a:solidFill>
                  <a:srgbClr val="5E5E5E"/>
                </a:solidFill>
              </a:rPr>
              <a:t> Magazine (</a:t>
            </a:r>
            <a:r>
              <a:rPr lang="nl-NL" sz="2000" u="sng" dirty="0">
                <a:solidFill>
                  <a:srgbClr val="5E5E5E"/>
                </a:solidFill>
                <a:hlinkClick r:id="rId3"/>
              </a:rPr>
              <a:t>https://outsidemagazine.ie</a:t>
            </a:r>
            <a:r>
              <a:rPr lang="nl-NL" sz="2000" dirty="0">
                <a:solidFill>
                  <a:srgbClr val="5E5E5E"/>
                </a:solidFill>
              </a:rPr>
              <a:t>) is een online tijdschrift met als doel een online ruimte te bieden, waar integratie, multiculturalisme en diversiteit worden ondersteund. Het bevat video's en bijdragen van auteurs met verschillende achtergronden. Ze behandelen alle aspecten van integratie en een breed aanbod van onderwerpen uit het dagelijks leven. Het werd opgericht door twee personen, expats, die vanuit Bosnië en Herzegovina naar Ierland zijn verhuisd.</a:t>
            </a:r>
            <a:endParaRPr lang="hr-BA" sz="2000" dirty="0">
              <a:solidFill>
                <a:srgbClr val="5E5E5E"/>
              </a:solidFill>
            </a:endParaRPr>
          </a:p>
        </p:txBody>
      </p:sp>
    </p:spTree>
    <p:extLst>
      <p:ext uri="{BB962C8B-B14F-4D97-AF65-F5344CB8AC3E}">
        <p14:creationId xmlns:p14="http://schemas.microsoft.com/office/powerpoint/2010/main" val="1195248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D10195-5653-4E88-A332-9703E9D01337}"/>
              </a:ext>
            </a:extLst>
          </p:cNvPr>
          <p:cNvSpPr>
            <a:spLocks noGrp="1"/>
          </p:cNvSpPr>
          <p:nvPr>
            <p:ph type="body" sz="quarter" idx="13"/>
          </p:nvPr>
        </p:nvSpPr>
        <p:spPr>
          <a:xfrm>
            <a:off x="224801" y="827221"/>
            <a:ext cx="3058492" cy="3297980"/>
          </a:xfrm>
        </p:spPr>
        <p:txBody>
          <a:bodyPr>
            <a:normAutofit/>
          </a:bodyPr>
          <a:lstStyle/>
          <a:p>
            <a:r>
              <a:rPr lang="hr-BA" dirty="0"/>
              <a:t>READ:</a:t>
            </a:r>
          </a:p>
          <a:p>
            <a:r>
              <a:rPr lang="fr-FR" b="0" dirty="0" err="1"/>
              <a:t>Hoe</a:t>
            </a:r>
            <a:r>
              <a:rPr lang="fr-FR" b="0" dirty="0"/>
              <a:t> </a:t>
            </a:r>
            <a:r>
              <a:rPr lang="fr-FR" b="0" dirty="0" err="1"/>
              <a:t>Outside</a:t>
            </a:r>
            <a:r>
              <a:rPr lang="fr-FR" b="0" dirty="0"/>
              <a:t> </a:t>
            </a:r>
            <a:r>
              <a:rPr lang="fr-FR" b="0" dirty="0" err="1"/>
              <a:t>Multicultural</a:t>
            </a:r>
            <a:r>
              <a:rPr lang="fr-FR" b="0" dirty="0"/>
              <a:t> Magazine '</a:t>
            </a:r>
            <a:r>
              <a:rPr lang="fr-FR" b="0" dirty="0" err="1"/>
              <a:t>zachtjes</a:t>
            </a:r>
            <a:r>
              <a:rPr lang="fr-FR" b="0" dirty="0"/>
              <a:t>' </a:t>
            </a:r>
            <a:r>
              <a:rPr lang="fr-FR" b="0" dirty="0" err="1"/>
              <a:t>commuiceert</a:t>
            </a:r>
            <a:r>
              <a:rPr lang="fr-FR" b="0" dirty="0"/>
              <a:t>.</a:t>
            </a:r>
            <a:endParaRPr lang="en-US" dirty="0"/>
          </a:p>
        </p:txBody>
      </p:sp>
      <p:sp>
        <p:nvSpPr>
          <p:cNvPr id="3" name="Text Placeholder 2">
            <a:extLst>
              <a:ext uri="{FF2B5EF4-FFF2-40B4-BE49-F238E27FC236}">
                <a16:creationId xmlns:a16="http://schemas.microsoft.com/office/drawing/2014/main" id="{9E01563B-A389-4F96-A4A8-0DD0A931ED4E}"/>
              </a:ext>
            </a:extLst>
          </p:cNvPr>
          <p:cNvSpPr>
            <a:spLocks noGrp="1"/>
          </p:cNvSpPr>
          <p:nvPr>
            <p:ph type="body" sz="quarter" idx="14"/>
          </p:nvPr>
        </p:nvSpPr>
        <p:spPr>
          <a:xfrm>
            <a:off x="3837415" y="1736249"/>
            <a:ext cx="7090505" cy="1830494"/>
          </a:xfrm>
        </p:spPr>
        <p:txBody>
          <a:bodyPr/>
          <a:lstStyle/>
          <a:p>
            <a:r>
              <a:rPr lang="hr-BA" sz="2000" i="1" dirty="0">
                <a:solidFill>
                  <a:schemeClr val="tx2">
                    <a:lumMod val="75000"/>
                  </a:schemeClr>
                </a:solidFill>
              </a:rPr>
              <a:t>„</a:t>
            </a:r>
            <a:r>
              <a:rPr lang="en-US" sz="2000" i="1" dirty="0">
                <a:solidFill>
                  <a:schemeClr val="tx2">
                    <a:lumMod val="75000"/>
                  </a:schemeClr>
                </a:solidFill>
              </a:rPr>
              <a:t>We all should know that we live on the planet Earth, “Together”, all the time and our different cultures, look, skin, clothes, religion is our treasure. If you talk to someone from another continent you will </a:t>
            </a:r>
            <a:r>
              <a:rPr lang="en-US" sz="2000" i="1" dirty="0" err="1">
                <a:solidFill>
                  <a:schemeClr val="tx2">
                    <a:lumMod val="75000"/>
                  </a:schemeClr>
                </a:solidFill>
              </a:rPr>
              <a:t>recognise</a:t>
            </a:r>
            <a:r>
              <a:rPr lang="en-US" sz="2000" i="1" dirty="0">
                <a:solidFill>
                  <a:schemeClr val="tx2">
                    <a:lumMod val="75000"/>
                  </a:schemeClr>
                </a:solidFill>
              </a:rPr>
              <a:t> the same problems, same needs, same wishes as you have. If we meet a migrant or someone different in our city, let’s think what reason they had to come miles and miles to another country. </a:t>
            </a:r>
          </a:p>
          <a:p>
            <a:r>
              <a:rPr lang="en-US" sz="2000" i="1" dirty="0">
                <a:solidFill>
                  <a:schemeClr val="tx2">
                    <a:lumMod val="75000"/>
                  </a:schemeClr>
                </a:solidFill>
              </a:rPr>
              <a:t>We should be aware that negative narrative, ignoring new cultures or religions, not giving a chance for inclusion can in the end lead to violence. We should know who we are, hold on to that and respect that, then start learning about new religions, cultures in our communities. Also, give a chance to others to show their story and give a chance to show that they are friendly and as good as we are all. Most importantly, do not </a:t>
            </a:r>
            <a:r>
              <a:rPr lang="en-US" sz="2000" i="1" dirty="0" err="1">
                <a:solidFill>
                  <a:schemeClr val="tx2">
                    <a:lumMod val="75000"/>
                  </a:schemeClr>
                </a:solidFill>
              </a:rPr>
              <a:t>generalise</a:t>
            </a:r>
            <a:r>
              <a:rPr lang="en-US" sz="2000" i="1" dirty="0">
                <a:solidFill>
                  <a:schemeClr val="tx2">
                    <a:lumMod val="75000"/>
                  </a:schemeClr>
                </a:solidFill>
              </a:rPr>
              <a:t>, there is a bit of good and bad in all of us.</a:t>
            </a:r>
            <a:r>
              <a:rPr lang="hr-BA" sz="2000" i="1" dirty="0">
                <a:solidFill>
                  <a:schemeClr val="tx2">
                    <a:lumMod val="60000"/>
                    <a:lumOff val="40000"/>
                  </a:schemeClr>
                </a:solidFill>
              </a:rPr>
              <a:t>” </a:t>
            </a:r>
            <a:endParaRPr lang="en-GB" sz="2000" i="1" dirty="0">
              <a:solidFill>
                <a:schemeClr val="tx2">
                  <a:lumMod val="60000"/>
                  <a:lumOff val="40000"/>
                </a:schemeClr>
              </a:solidFill>
            </a:endParaRPr>
          </a:p>
          <a:p>
            <a:r>
              <a:rPr lang="hr-BA" sz="2000" i="1" dirty="0"/>
              <a:t> Vedran Ivandic, Co-Founder, Outside Multicultural Magazine</a:t>
            </a:r>
            <a:endParaRPr lang="en-US" sz="2000" i="1" dirty="0"/>
          </a:p>
        </p:txBody>
      </p:sp>
      <p:pic>
        <p:nvPicPr>
          <p:cNvPr id="14" name="Picture 13" descr="A picture containing text, clipart&#10;&#10;Description automatically generated">
            <a:hlinkClick r:id="rId2"/>
            <a:extLst>
              <a:ext uri="{FF2B5EF4-FFF2-40B4-BE49-F238E27FC236}">
                <a16:creationId xmlns:a16="http://schemas.microsoft.com/office/drawing/2014/main" id="{071810C0-BB78-4263-820B-9BF7BD14E7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82668" y="242446"/>
            <a:ext cx="4345608" cy="1493803"/>
          </a:xfrm>
          <a:prstGeom prst="rect">
            <a:avLst/>
          </a:prstGeom>
        </p:spPr>
      </p:pic>
      <p:pic>
        <p:nvPicPr>
          <p:cNvPr id="16" name="Graphic 15" descr="Cursor outline">
            <a:extLst>
              <a:ext uri="{FF2B5EF4-FFF2-40B4-BE49-F238E27FC236}">
                <a16:creationId xmlns:a16="http://schemas.microsoft.com/office/drawing/2014/main" id="{1FE52380-089A-438E-A740-017D1E74731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8267917">
            <a:off x="5517124" y="249648"/>
            <a:ext cx="1232596" cy="1232596"/>
          </a:xfrm>
          <a:prstGeom prst="rect">
            <a:avLst/>
          </a:prstGeom>
        </p:spPr>
      </p:pic>
      <p:sp>
        <p:nvSpPr>
          <p:cNvPr id="17" name="TextBox 16">
            <a:extLst>
              <a:ext uri="{FF2B5EF4-FFF2-40B4-BE49-F238E27FC236}">
                <a16:creationId xmlns:a16="http://schemas.microsoft.com/office/drawing/2014/main" id="{FAAA8306-EBD9-4756-A94C-2591AED16E94}"/>
              </a:ext>
            </a:extLst>
          </p:cNvPr>
          <p:cNvSpPr txBox="1"/>
          <p:nvPr/>
        </p:nvSpPr>
        <p:spPr>
          <a:xfrm>
            <a:off x="5267476" y="1163498"/>
            <a:ext cx="1838131" cy="584775"/>
          </a:xfrm>
          <a:prstGeom prst="rect">
            <a:avLst/>
          </a:prstGeom>
          <a:noFill/>
        </p:spPr>
        <p:txBody>
          <a:bodyPr wrap="square" rtlCol="0">
            <a:spAutoFit/>
          </a:bodyPr>
          <a:lstStyle/>
          <a:p>
            <a:r>
              <a:rPr lang="hr-BA" sz="3200" b="1" dirty="0">
                <a:solidFill>
                  <a:srgbClr val="76C6D2"/>
                </a:solidFill>
              </a:rPr>
              <a:t>Click here</a:t>
            </a:r>
            <a:endParaRPr lang="en-US" sz="3200" b="1" dirty="0">
              <a:solidFill>
                <a:srgbClr val="76C6D2"/>
              </a:solidFill>
            </a:endParaRPr>
          </a:p>
        </p:txBody>
      </p:sp>
    </p:spTree>
    <p:extLst>
      <p:ext uri="{BB962C8B-B14F-4D97-AF65-F5344CB8AC3E}">
        <p14:creationId xmlns:p14="http://schemas.microsoft.com/office/powerpoint/2010/main" val="2698334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5622DD-4FA7-4778-8128-94C3E5F07A2B}"/>
              </a:ext>
            </a:extLst>
          </p:cNvPr>
          <p:cNvSpPr>
            <a:spLocks noGrp="1"/>
          </p:cNvSpPr>
          <p:nvPr>
            <p:ph type="body" sz="quarter" idx="13"/>
          </p:nvPr>
        </p:nvSpPr>
        <p:spPr>
          <a:xfrm>
            <a:off x="783177" y="526943"/>
            <a:ext cx="10856050" cy="1518834"/>
          </a:xfrm>
        </p:spPr>
        <p:txBody>
          <a:bodyPr anchor="ctr">
            <a:normAutofit/>
          </a:bodyPr>
          <a:lstStyle/>
          <a:p>
            <a:pPr algn="ctr"/>
            <a:r>
              <a:rPr lang="en-GB" dirty="0"/>
              <a:t>Welkom </a:t>
            </a:r>
            <a:r>
              <a:rPr lang="en-GB" dirty="0" err="1"/>
              <a:t>bij</a:t>
            </a:r>
            <a:r>
              <a:rPr lang="en-GB" dirty="0"/>
              <a:t> Module </a:t>
            </a:r>
            <a:r>
              <a:rPr lang="hr-BA" dirty="0"/>
              <a:t>1</a:t>
            </a:r>
            <a:r>
              <a:rPr lang="en-GB" dirty="0"/>
              <a:t> van de online cursus Migrant Community Mediation</a:t>
            </a:r>
          </a:p>
        </p:txBody>
      </p:sp>
      <p:sp>
        <p:nvSpPr>
          <p:cNvPr id="3" name="Text Placeholder 2">
            <a:extLst>
              <a:ext uri="{FF2B5EF4-FFF2-40B4-BE49-F238E27FC236}">
                <a16:creationId xmlns:a16="http://schemas.microsoft.com/office/drawing/2014/main" id="{2CCD446F-AC51-439F-A936-3CA320BAC889}"/>
              </a:ext>
            </a:extLst>
          </p:cNvPr>
          <p:cNvSpPr>
            <a:spLocks noGrp="1"/>
          </p:cNvSpPr>
          <p:nvPr>
            <p:ph type="body" sz="quarter" idx="14"/>
          </p:nvPr>
        </p:nvSpPr>
        <p:spPr>
          <a:xfrm>
            <a:off x="708651" y="2200760"/>
            <a:ext cx="10638222" cy="4308528"/>
          </a:xfrm>
        </p:spPr>
        <p:txBody>
          <a:bodyPr/>
          <a:lstStyle/>
          <a:p>
            <a:r>
              <a:rPr lang="nl-NL" sz="3000" dirty="0"/>
              <a:t>In deze module leren we:</a:t>
            </a:r>
          </a:p>
          <a:p>
            <a:endParaRPr lang="en-GB" dirty="0"/>
          </a:p>
          <a:p>
            <a:pPr marL="342900" indent="-342900">
              <a:buFont typeface="Wingdings" panose="05000000000000000000" pitchFamily="2" charset="2"/>
              <a:buChar char="ü"/>
            </a:pPr>
            <a:r>
              <a:rPr lang="en-US" dirty="0"/>
              <a:t>Wat is </a:t>
            </a:r>
            <a:r>
              <a:rPr lang="en-US" dirty="0" err="1"/>
              <a:t>een</a:t>
            </a:r>
            <a:r>
              <a:rPr lang="en-US" dirty="0"/>
              <a:t> Migrant Community Mediator? </a:t>
            </a:r>
            <a:r>
              <a:rPr lang="nl-NL" dirty="0"/>
              <a:t>De kracht van peer support</a:t>
            </a:r>
            <a:endParaRPr lang="en-US" dirty="0"/>
          </a:p>
          <a:p>
            <a:pPr marL="342900" indent="-342900">
              <a:buFont typeface="Wingdings" panose="05000000000000000000" pitchFamily="2" charset="2"/>
              <a:buChar char="ü"/>
            </a:pPr>
            <a:r>
              <a:rPr lang="en-US" dirty="0"/>
              <a:t>Migrant Community Mediators </a:t>
            </a:r>
            <a:r>
              <a:rPr lang="en-US" dirty="0" err="1"/>
              <a:t>ontmoeten</a:t>
            </a:r>
            <a:r>
              <a:rPr lang="en-US" dirty="0"/>
              <a:t> en </a:t>
            </a:r>
            <a:r>
              <a:rPr lang="en-US" dirty="0" err="1"/>
              <a:t>succesverhalen</a:t>
            </a:r>
            <a:r>
              <a:rPr lang="en-US" dirty="0"/>
              <a:t> </a:t>
            </a:r>
            <a:r>
              <a:rPr lang="en-US" dirty="0" err="1"/>
              <a:t>horen</a:t>
            </a:r>
            <a:endParaRPr lang="en-US" dirty="0"/>
          </a:p>
          <a:p>
            <a:pPr marL="342900" indent="-342900">
              <a:buFont typeface="Wingdings" panose="05000000000000000000" pitchFamily="2" charset="2"/>
              <a:buChar char="ü"/>
            </a:pPr>
            <a:r>
              <a:rPr lang="nl-NL" dirty="0"/>
              <a:t>Belemmeringen en uitdagingen waarmee statushouders en nieuwkomers worden geconfronteerd (taal, familie, gemeenschap, vestiging)</a:t>
            </a:r>
          </a:p>
          <a:p>
            <a:pPr marL="342900" indent="-342900">
              <a:buFont typeface="Wingdings" panose="05000000000000000000" pitchFamily="2" charset="2"/>
              <a:buChar char="ü"/>
            </a:pPr>
            <a:r>
              <a:rPr lang="nl-NL" dirty="0"/>
              <a:t>Uitdagingen waarmee een Migrant Community Mediator te maken kan krijgen </a:t>
            </a:r>
          </a:p>
          <a:p>
            <a:pPr marL="342900" indent="-342900">
              <a:buFont typeface="Wingdings" panose="05000000000000000000" pitchFamily="2" charset="2"/>
              <a:buChar char="ü"/>
            </a:pPr>
            <a:r>
              <a:rPr lang="nl-NL" dirty="0"/>
              <a:t>Diversiteit, gelijkheid en inclusie begrijpen</a:t>
            </a:r>
            <a:endParaRPr lang="en-GB" dirty="0"/>
          </a:p>
        </p:txBody>
      </p:sp>
    </p:spTree>
    <p:extLst>
      <p:ext uri="{BB962C8B-B14F-4D97-AF65-F5344CB8AC3E}">
        <p14:creationId xmlns:p14="http://schemas.microsoft.com/office/powerpoint/2010/main" val="447406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26BD3A-F503-406B-85C5-98311549AA0D}"/>
              </a:ext>
            </a:extLst>
          </p:cNvPr>
          <p:cNvSpPr>
            <a:spLocks noGrp="1"/>
          </p:cNvSpPr>
          <p:nvPr>
            <p:ph type="body" sz="quarter" idx="13"/>
          </p:nvPr>
        </p:nvSpPr>
        <p:spPr>
          <a:xfrm>
            <a:off x="1674921" y="3532436"/>
            <a:ext cx="8842158" cy="796968"/>
          </a:xfrm>
        </p:spPr>
        <p:txBody>
          <a:bodyPr>
            <a:normAutofit fontScale="85000" lnSpcReduction="20000"/>
          </a:bodyPr>
          <a:lstStyle/>
          <a:p>
            <a:pPr algn="ctr"/>
            <a:r>
              <a:rPr lang="nl-NL" dirty="0"/>
              <a:t>Waarom zou je een Migrant Community Mediator willen worden?</a:t>
            </a:r>
            <a:endParaRPr lang="en-US" dirty="0"/>
          </a:p>
        </p:txBody>
      </p:sp>
      <p:grpSp>
        <p:nvGrpSpPr>
          <p:cNvPr id="3" name="Google Shape;503;p39">
            <a:extLst>
              <a:ext uri="{FF2B5EF4-FFF2-40B4-BE49-F238E27FC236}">
                <a16:creationId xmlns:a16="http://schemas.microsoft.com/office/drawing/2014/main" id="{5B8D5D49-9D05-4A20-958F-E276A4C9C193}"/>
              </a:ext>
            </a:extLst>
          </p:cNvPr>
          <p:cNvGrpSpPr/>
          <p:nvPr/>
        </p:nvGrpSpPr>
        <p:grpSpPr>
          <a:xfrm>
            <a:off x="5568268" y="2040300"/>
            <a:ext cx="1055464" cy="1031249"/>
            <a:chOff x="5916675" y="927975"/>
            <a:chExt cx="516350" cy="502950"/>
          </a:xfrm>
        </p:grpSpPr>
        <p:sp>
          <p:nvSpPr>
            <p:cNvPr id="4" name="Google Shape;504;p39">
              <a:extLst>
                <a:ext uri="{FF2B5EF4-FFF2-40B4-BE49-F238E27FC236}">
                  <a16:creationId xmlns:a16="http://schemas.microsoft.com/office/drawing/2014/main" id="{1FCB6933-ABAA-46FA-82AD-9FCB81B7836F}"/>
                </a:ext>
              </a:extLst>
            </p:cNvPr>
            <p:cNvSpPr/>
            <p:nvPr/>
          </p:nvSpPr>
          <p:spPr>
            <a:xfrm>
              <a:off x="5916675" y="927975"/>
              <a:ext cx="516350" cy="502950"/>
            </a:xfrm>
            <a:custGeom>
              <a:avLst/>
              <a:gdLst/>
              <a:ahLst/>
              <a:cxnLst/>
              <a:rect l="l" t="t" r="r" b="b"/>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05;p39">
              <a:extLst>
                <a:ext uri="{FF2B5EF4-FFF2-40B4-BE49-F238E27FC236}">
                  <a16:creationId xmlns:a16="http://schemas.microsoft.com/office/drawing/2014/main" id="{9BD8EBE8-9708-49BB-8A0F-ABBFEC26EC6E}"/>
                </a:ext>
              </a:extLst>
            </p:cNvPr>
            <p:cNvSpPr/>
            <p:nvPr/>
          </p:nvSpPr>
          <p:spPr>
            <a:xfrm>
              <a:off x="6006800" y="1011375"/>
              <a:ext cx="336125" cy="336125"/>
            </a:xfrm>
            <a:custGeom>
              <a:avLst/>
              <a:gdLst/>
              <a:ahLst/>
              <a:cxnLst/>
              <a:rect l="l" t="t" r="r" b="b"/>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620930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5D71FD78-6CAD-4B42-8B4A-A9C1C38AD365}"/>
              </a:ext>
            </a:extLst>
          </p:cNvPr>
          <p:cNvSpPr>
            <a:spLocks noGrp="1"/>
          </p:cNvSpPr>
          <p:nvPr>
            <p:ph type="body" sz="quarter" idx="14"/>
          </p:nvPr>
        </p:nvSpPr>
        <p:spPr>
          <a:xfrm>
            <a:off x="4581746" y="4294710"/>
            <a:ext cx="785328" cy="1056986"/>
          </a:xfrm>
        </p:spPr>
        <p:txBody>
          <a:bodyPr>
            <a:normAutofit fontScale="85000" lnSpcReduction="20000"/>
          </a:bodyPr>
          <a:lstStyle/>
          <a:p>
            <a:endParaRPr lang="en-US" dirty="0"/>
          </a:p>
        </p:txBody>
      </p:sp>
      <p:sp>
        <p:nvSpPr>
          <p:cNvPr id="14" name="Text Placeholder 13">
            <a:extLst>
              <a:ext uri="{FF2B5EF4-FFF2-40B4-BE49-F238E27FC236}">
                <a16:creationId xmlns:a16="http://schemas.microsoft.com/office/drawing/2014/main" id="{0F466784-224D-8242-8480-EF34917B7B0E}"/>
              </a:ext>
            </a:extLst>
          </p:cNvPr>
          <p:cNvSpPr>
            <a:spLocks noGrp="1"/>
          </p:cNvSpPr>
          <p:nvPr>
            <p:ph type="body" sz="quarter" idx="13"/>
          </p:nvPr>
        </p:nvSpPr>
        <p:spPr>
          <a:xfrm>
            <a:off x="712313" y="829340"/>
            <a:ext cx="4657945" cy="5083260"/>
          </a:xfrm>
        </p:spPr>
        <p:txBody>
          <a:bodyPr anchor="t">
            <a:normAutofit fontScale="92500"/>
          </a:bodyPr>
          <a:lstStyle/>
          <a:p>
            <a:r>
              <a:rPr lang="nl-NL" sz="2400" i="1" dirty="0"/>
              <a:t>Ik, als nieuwkomer, wilde iets terugdoen voor Ierland en mijn gemeenschap. Om dat te doen, hebben we besloten een </a:t>
            </a:r>
            <a:r>
              <a:rPr lang="nl-NL" sz="2400" i="1" dirty="0">
                <a:hlinkClick r:id="rId3"/>
              </a:rPr>
              <a:t>internationaal project</a:t>
            </a:r>
            <a:r>
              <a:rPr lang="nl-NL" sz="2400" i="1" dirty="0"/>
              <a:t> op te zetten over integratie en het samenbrengen van gemeenschappen. Het belangrijkste doel van deze internationale jongerenuitwisseling was duidelijk te maken dat migranten niet misbruikt moeten worden, maar in plaats daarvan begrepen en gesteund</a:t>
            </a:r>
            <a:r>
              <a:rPr lang="en-GB" sz="2400" i="1" dirty="0"/>
              <a:t>” </a:t>
            </a:r>
            <a:endParaRPr lang="en-GB" sz="2400" dirty="0"/>
          </a:p>
          <a:p>
            <a:endParaRPr lang="en-GB" sz="2400" b="1" i="0" dirty="0"/>
          </a:p>
          <a:p>
            <a:endParaRPr lang="en-GB" sz="2400" b="1" i="0" dirty="0"/>
          </a:p>
          <a:p>
            <a:r>
              <a:rPr lang="en-GB" sz="2400" b="1" i="0" dirty="0"/>
              <a:t>Kelvin Akpaloo, </a:t>
            </a:r>
            <a:r>
              <a:rPr lang="nl-NL" sz="2400" b="1" i="0" dirty="0"/>
              <a:t>Ierse jeugdleider </a:t>
            </a:r>
            <a:r>
              <a:rPr lang="nl-NL" sz="2400" i="0" dirty="0"/>
              <a:t>en een van de auteurs van dit project</a:t>
            </a:r>
            <a:endParaRPr lang="en-US" sz="1100" dirty="0"/>
          </a:p>
        </p:txBody>
      </p:sp>
      <p:sp>
        <p:nvSpPr>
          <p:cNvPr id="16" name="Text Placeholder 15">
            <a:extLst>
              <a:ext uri="{FF2B5EF4-FFF2-40B4-BE49-F238E27FC236}">
                <a16:creationId xmlns:a16="http://schemas.microsoft.com/office/drawing/2014/main" id="{4A798F11-23E5-784D-BD36-C4567C3D3428}"/>
              </a:ext>
            </a:extLst>
          </p:cNvPr>
          <p:cNvSpPr>
            <a:spLocks noGrp="1"/>
          </p:cNvSpPr>
          <p:nvPr>
            <p:ph type="body" sz="quarter" idx="15"/>
          </p:nvPr>
        </p:nvSpPr>
        <p:spPr>
          <a:xfrm>
            <a:off x="428082" y="532899"/>
            <a:ext cx="2613204" cy="1221666"/>
          </a:xfrm>
        </p:spPr>
        <p:txBody>
          <a:bodyPr>
            <a:normAutofit fontScale="92500" lnSpcReduction="10000"/>
          </a:bodyPr>
          <a:lstStyle/>
          <a:p>
            <a:endParaRPr lang="en-US" dirty="0"/>
          </a:p>
        </p:txBody>
      </p:sp>
      <p:pic>
        <p:nvPicPr>
          <p:cNvPr id="2" name="Online Media 1" title="BridgesNotWallsMigration">
            <a:hlinkClick r:id="" action="ppaction://media"/>
            <a:extLst>
              <a:ext uri="{FF2B5EF4-FFF2-40B4-BE49-F238E27FC236}">
                <a16:creationId xmlns:a16="http://schemas.microsoft.com/office/drawing/2014/main" id="{3EED4430-4356-4050-A687-16A050AB3640}"/>
              </a:ext>
            </a:extLst>
          </p:cNvPr>
          <p:cNvPicPr>
            <a:picLocks noRot="1" noChangeAspect="1"/>
          </p:cNvPicPr>
          <p:nvPr>
            <a:videoFile r:link="rId1"/>
          </p:nvPr>
        </p:nvPicPr>
        <p:blipFill>
          <a:blip r:embed="rId4"/>
          <a:stretch>
            <a:fillRect/>
          </a:stretch>
        </p:blipFill>
        <p:spPr>
          <a:xfrm>
            <a:off x="5666096" y="1276219"/>
            <a:ext cx="6525904" cy="3687136"/>
          </a:xfrm>
          <a:prstGeom prst="rect">
            <a:avLst/>
          </a:prstGeom>
        </p:spPr>
      </p:pic>
      <p:sp>
        <p:nvSpPr>
          <p:cNvPr id="3" name="TextBox 2">
            <a:extLst>
              <a:ext uri="{FF2B5EF4-FFF2-40B4-BE49-F238E27FC236}">
                <a16:creationId xmlns:a16="http://schemas.microsoft.com/office/drawing/2014/main" id="{4FEEFA66-FD8F-451D-80F1-86E3248B3532}"/>
              </a:ext>
            </a:extLst>
          </p:cNvPr>
          <p:cNvSpPr txBox="1"/>
          <p:nvPr/>
        </p:nvSpPr>
        <p:spPr>
          <a:xfrm>
            <a:off x="9235440" y="239609"/>
            <a:ext cx="2613204" cy="830997"/>
          </a:xfrm>
          <a:prstGeom prst="rect">
            <a:avLst/>
          </a:prstGeom>
          <a:solidFill>
            <a:srgbClr val="76C6D2"/>
          </a:solidFill>
        </p:spPr>
        <p:txBody>
          <a:bodyPr wrap="square" rtlCol="0">
            <a:spAutoFit/>
          </a:bodyPr>
          <a:lstStyle/>
          <a:p>
            <a:r>
              <a:rPr lang="en-GB" sz="2800" dirty="0"/>
              <a:t>Watch and learn</a:t>
            </a:r>
          </a:p>
          <a:p>
            <a:r>
              <a:rPr lang="en-GB" dirty="0"/>
              <a:t>Click to  view</a:t>
            </a:r>
            <a:endParaRPr lang="en-IE" dirty="0"/>
          </a:p>
        </p:txBody>
      </p:sp>
      <p:pic>
        <p:nvPicPr>
          <p:cNvPr id="5" name="Graphic 4" descr="Eye with solid fill">
            <a:extLst>
              <a:ext uri="{FF2B5EF4-FFF2-40B4-BE49-F238E27FC236}">
                <a16:creationId xmlns:a16="http://schemas.microsoft.com/office/drawing/2014/main" id="{6AF2E2BC-BC02-49FA-9850-3F285BA230C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321040" y="197908"/>
            <a:ext cx="914400" cy="914400"/>
          </a:xfrm>
          <a:prstGeom prst="rect">
            <a:avLst/>
          </a:prstGeom>
        </p:spPr>
      </p:pic>
    </p:spTree>
    <p:extLst>
      <p:ext uri="{BB962C8B-B14F-4D97-AF65-F5344CB8AC3E}">
        <p14:creationId xmlns:p14="http://schemas.microsoft.com/office/powerpoint/2010/main" val="168101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AE8271-D2BA-49A1-BE01-F49656B5E474}"/>
              </a:ext>
            </a:extLst>
          </p:cNvPr>
          <p:cNvSpPr>
            <a:spLocks noGrp="1"/>
          </p:cNvSpPr>
          <p:nvPr>
            <p:ph type="body" sz="quarter" idx="15"/>
          </p:nvPr>
        </p:nvSpPr>
        <p:spPr>
          <a:xfrm>
            <a:off x="606869" y="681907"/>
            <a:ext cx="10978262" cy="1083096"/>
          </a:xfrm>
        </p:spPr>
        <p:txBody>
          <a:bodyPr/>
          <a:lstStyle/>
          <a:p>
            <a:pPr algn="ctr"/>
            <a:r>
              <a:rPr lang="nl-NL" dirty="0"/>
              <a:t>Migrant Community Mediator zijn betekent dat je een </a:t>
            </a:r>
            <a:r>
              <a:rPr lang="nl-NL" u="sng" dirty="0"/>
              <a:t>actief burger</a:t>
            </a:r>
            <a:r>
              <a:rPr lang="nl-NL" dirty="0"/>
              <a:t> bent</a:t>
            </a:r>
            <a:endParaRPr lang="en-US" dirty="0"/>
          </a:p>
        </p:txBody>
      </p:sp>
      <p:sp>
        <p:nvSpPr>
          <p:cNvPr id="3" name="Text Placeholder 2">
            <a:extLst>
              <a:ext uri="{FF2B5EF4-FFF2-40B4-BE49-F238E27FC236}">
                <a16:creationId xmlns:a16="http://schemas.microsoft.com/office/drawing/2014/main" id="{4EDDD8C7-8D26-4C08-94C9-E9671B3B96C1}"/>
              </a:ext>
            </a:extLst>
          </p:cNvPr>
          <p:cNvSpPr>
            <a:spLocks noGrp="1"/>
          </p:cNvSpPr>
          <p:nvPr>
            <p:ph type="body" sz="quarter" idx="16"/>
          </p:nvPr>
        </p:nvSpPr>
        <p:spPr>
          <a:xfrm>
            <a:off x="571313" y="2248432"/>
            <a:ext cx="5155960" cy="1549106"/>
          </a:xfrm>
        </p:spPr>
        <p:txBody>
          <a:bodyPr/>
          <a:lstStyle/>
          <a:p>
            <a:pPr marL="342900" indent="-342900">
              <a:buFont typeface="Wingdings" panose="05000000000000000000" pitchFamily="2" charset="2"/>
              <a:buChar char="ü"/>
            </a:pPr>
            <a:r>
              <a:rPr lang="nl-NL" dirty="0">
                <a:solidFill>
                  <a:srgbClr val="9A2E90"/>
                </a:solidFill>
              </a:rPr>
              <a:t>Actief burgerschap is een term die gebruikt wordt om de betrokkenheid van individuen bij het openbare leven te beschrijven </a:t>
            </a:r>
            <a:endParaRPr lang="en-US" dirty="0"/>
          </a:p>
          <a:p>
            <a:endParaRPr lang="en-US" dirty="0"/>
          </a:p>
        </p:txBody>
      </p:sp>
      <p:sp>
        <p:nvSpPr>
          <p:cNvPr id="5" name="TextBox 4">
            <a:extLst>
              <a:ext uri="{FF2B5EF4-FFF2-40B4-BE49-F238E27FC236}">
                <a16:creationId xmlns:a16="http://schemas.microsoft.com/office/drawing/2014/main" id="{EA72407E-2094-460D-8DF1-2616B23E0FC4}"/>
              </a:ext>
            </a:extLst>
          </p:cNvPr>
          <p:cNvSpPr txBox="1"/>
          <p:nvPr/>
        </p:nvSpPr>
        <p:spPr>
          <a:xfrm>
            <a:off x="5727273" y="2115912"/>
            <a:ext cx="6387079" cy="1938992"/>
          </a:xfrm>
          <a:prstGeom prst="rect">
            <a:avLst/>
          </a:prstGeom>
          <a:noFill/>
        </p:spPr>
        <p:txBody>
          <a:bodyPr wrap="square">
            <a:spAutoFit/>
          </a:bodyPr>
          <a:lstStyle/>
          <a:p>
            <a:pPr marL="342900" indent="-342900">
              <a:buFont typeface="Wingdings" panose="05000000000000000000" pitchFamily="2" charset="2"/>
              <a:buChar char="ü"/>
            </a:pPr>
            <a:r>
              <a:rPr lang="nl-NL" sz="2400" dirty="0">
                <a:solidFill>
                  <a:srgbClr val="F6BC67"/>
                </a:solidFill>
              </a:rPr>
              <a:t>Actieve burgers zijn mensen die verandering teweegbrengen en actief betrokken raken bij het leven in hun gemeenschap; ze pakken problemen aan en brengen verandering tot stand</a:t>
            </a:r>
            <a:endParaRPr lang="en-US" sz="2400" dirty="0">
              <a:solidFill>
                <a:srgbClr val="F6BC67"/>
              </a:solidFill>
            </a:endParaRPr>
          </a:p>
        </p:txBody>
      </p:sp>
      <p:pic>
        <p:nvPicPr>
          <p:cNvPr id="7" name="Picture 6" descr="Shape&#10;&#10;Description automatically generated with medium confidence">
            <a:extLst>
              <a:ext uri="{FF2B5EF4-FFF2-40B4-BE49-F238E27FC236}">
                <a16:creationId xmlns:a16="http://schemas.microsoft.com/office/drawing/2014/main" id="{34680636-E6E9-4513-8243-5B1C9C72BED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33624" y="3957258"/>
            <a:ext cx="7187298" cy="2504324"/>
          </a:xfrm>
          <a:prstGeom prst="rect">
            <a:avLst/>
          </a:prstGeom>
          <a:noFill/>
          <a:ln>
            <a:noFill/>
          </a:ln>
          <a:effectLst>
            <a:glow>
              <a:srgbClr val="76C6D2"/>
            </a:glow>
          </a:effectLst>
        </p:spPr>
      </p:pic>
    </p:spTree>
    <p:extLst>
      <p:ext uri="{BB962C8B-B14F-4D97-AF65-F5344CB8AC3E}">
        <p14:creationId xmlns:p14="http://schemas.microsoft.com/office/powerpoint/2010/main" val="1414247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AE8271-D2BA-49A1-BE01-F49656B5E474}"/>
              </a:ext>
            </a:extLst>
          </p:cNvPr>
          <p:cNvSpPr>
            <a:spLocks noGrp="1"/>
          </p:cNvSpPr>
          <p:nvPr>
            <p:ph type="body" sz="quarter" idx="15"/>
          </p:nvPr>
        </p:nvSpPr>
        <p:spPr>
          <a:xfrm>
            <a:off x="606869" y="681907"/>
            <a:ext cx="10978262" cy="1083096"/>
          </a:xfrm>
        </p:spPr>
        <p:txBody>
          <a:bodyPr/>
          <a:lstStyle/>
          <a:p>
            <a:pPr algn="ctr"/>
            <a:r>
              <a:rPr lang="nl-NL" dirty="0"/>
              <a:t>Actief burgerschap - voordelen voor statushouders en nieuwkomers</a:t>
            </a:r>
            <a:endParaRPr lang="en-US" dirty="0"/>
          </a:p>
        </p:txBody>
      </p:sp>
      <p:sp>
        <p:nvSpPr>
          <p:cNvPr id="3" name="Text Placeholder 2">
            <a:extLst>
              <a:ext uri="{FF2B5EF4-FFF2-40B4-BE49-F238E27FC236}">
                <a16:creationId xmlns:a16="http://schemas.microsoft.com/office/drawing/2014/main" id="{4EDDD8C7-8D26-4C08-94C9-E9671B3B96C1}"/>
              </a:ext>
            </a:extLst>
          </p:cNvPr>
          <p:cNvSpPr>
            <a:spLocks noGrp="1"/>
          </p:cNvSpPr>
          <p:nvPr>
            <p:ph type="body" sz="quarter" idx="16"/>
          </p:nvPr>
        </p:nvSpPr>
        <p:spPr>
          <a:xfrm>
            <a:off x="0" y="1968649"/>
            <a:ext cx="4582758" cy="4333212"/>
          </a:xfrm>
        </p:spPr>
        <p:txBody>
          <a:bodyPr/>
          <a:lstStyle/>
          <a:p>
            <a:pPr marL="342900" indent="-342900">
              <a:buFont typeface="Wingdings" panose="05000000000000000000" pitchFamily="2" charset="2"/>
              <a:buChar char="ü"/>
            </a:pPr>
            <a:r>
              <a:rPr lang="nl-NL" dirty="0">
                <a:solidFill>
                  <a:srgbClr val="9A2E90"/>
                </a:solidFill>
              </a:rPr>
              <a:t>Statushouders en nieuwkomers kunnen er veel baat bij hebben om actieve burgers in hun gemeenschappen te worden. </a:t>
            </a:r>
          </a:p>
          <a:p>
            <a:endParaRPr lang="en-US" dirty="0">
              <a:solidFill>
                <a:srgbClr val="9A2E90"/>
              </a:solidFill>
            </a:endParaRPr>
          </a:p>
          <a:p>
            <a:pPr marL="342900" indent="-342900">
              <a:buFont typeface="Wingdings" panose="05000000000000000000" pitchFamily="2" charset="2"/>
              <a:buChar char="ü"/>
            </a:pPr>
            <a:r>
              <a:rPr lang="nl-NL" dirty="0">
                <a:solidFill>
                  <a:srgbClr val="F6BC67"/>
                </a:solidFill>
              </a:rPr>
              <a:t>Ze kunnen de basis leggen voor vriendschappen met plaatselijke bewoners van de gemeenschap en henzelf in staat stellen changemakers te zijn die positieve acties ondernemen in hun nieuwe woonomgeving.</a:t>
            </a:r>
            <a:endParaRPr lang="en-US" dirty="0"/>
          </a:p>
          <a:p>
            <a:endParaRPr lang="en-US" dirty="0"/>
          </a:p>
        </p:txBody>
      </p:sp>
      <p:pic>
        <p:nvPicPr>
          <p:cNvPr id="7" name="Picture 6" descr="Shape&#10;&#10;Description automatically generated with medium confidence">
            <a:extLst>
              <a:ext uri="{FF2B5EF4-FFF2-40B4-BE49-F238E27FC236}">
                <a16:creationId xmlns:a16="http://schemas.microsoft.com/office/drawing/2014/main" id="{34680636-E6E9-4513-8243-5B1C9C72BED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715459" y="3797538"/>
            <a:ext cx="7187298" cy="2504324"/>
          </a:xfrm>
          <a:prstGeom prst="rect">
            <a:avLst/>
          </a:prstGeom>
          <a:noFill/>
          <a:ln>
            <a:noFill/>
          </a:ln>
          <a:effectLst>
            <a:glow>
              <a:srgbClr val="76C6D2"/>
            </a:glow>
          </a:effectLst>
        </p:spPr>
      </p:pic>
      <p:sp>
        <p:nvSpPr>
          <p:cNvPr id="8" name="TextBox 7">
            <a:extLst>
              <a:ext uri="{FF2B5EF4-FFF2-40B4-BE49-F238E27FC236}">
                <a16:creationId xmlns:a16="http://schemas.microsoft.com/office/drawing/2014/main" id="{1FE6372A-CC6C-42ED-91A9-20941A0CF9EB}"/>
              </a:ext>
            </a:extLst>
          </p:cNvPr>
          <p:cNvSpPr txBox="1"/>
          <p:nvPr/>
        </p:nvSpPr>
        <p:spPr>
          <a:xfrm>
            <a:off x="5585908" y="2137132"/>
            <a:ext cx="6137238" cy="1569660"/>
          </a:xfrm>
          <a:prstGeom prst="rect">
            <a:avLst/>
          </a:prstGeom>
          <a:noFill/>
        </p:spPr>
        <p:txBody>
          <a:bodyPr wrap="square">
            <a:spAutoFit/>
          </a:bodyPr>
          <a:lstStyle/>
          <a:p>
            <a:pPr marL="342900" indent="-342900">
              <a:buFont typeface="Wingdings" panose="05000000000000000000" pitchFamily="2" charset="2"/>
              <a:buChar char="ü"/>
            </a:pPr>
            <a:r>
              <a:rPr lang="nl-NL" sz="2400" dirty="0">
                <a:solidFill>
                  <a:srgbClr val="9A2E90"/>
                </a:solidFill>
              </a:rPr>
              <a:t>Door deel te nemen aan gemeenschaps-groepen leren statushouders en nieuwkomers meer over hun nieuw land, de plaatselijke bevolking en de gewoonten. </a:t>
            </a:r>
            <a:endParaRPr lang="en-US" sz="2400" dirty="0">
              <a:solidFill>
                <a:srgbClr val="9A2E90"/>
              </a:solidFill>
            </a:endParaRPr>
          </a:p>
        </p:txBody>
      </p:sp>
    </p:spTree>
    <p:extLst>
      <p:ext uri="{BB962C8B-B14F-4D97-AF65-F5344CB8AC3E}">
        <p14:creationId xmlns:p14="http://schemas.microsoft.com/office/powerpoint/2010/main" val="3605586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9A9E71-126C-43A9-BCEA-594E0EB223B9}"/>
              </a:ext>
            </a:extLst>
          </p:cNvPr>
          <p:cNvSpPr>
            <a:spLocks noGrp="1"/>
          </p:cNvSpPr>
          <p:nvPr>
            <p:ph type="body" sz="quarter" idx="15"/>
          </p:nvPr>
        </p:nvSpPr>
        <p:spPr>
          <a:xfrm>
            <a:off x="135326" y="482787"/>
            <a:ext cx="5178953" cy="1198393"/>
          </a:xfrm>
        </p:spPr>
        <p:txBody>
          <a:bodyPr>
            <a:normAutofit fontScale="85000" lnSpcReduction="20000"/>
          </a:bodyPr>
          <a:lstStyle/>
          <a:p>
            <a:r>
              <a:rPr lang="nl-NL" dirty="0"/>
              <a:t>Actief burgerschap kan helpen om het "anders-zijn" te ontkrachten</a:t>
            </a:r>
            <a:endParaRPr lang="en-US" dirty="0"/>
          </a:p>
        </p:txBody>
      </p:sp>
      <p:sp>
        <p:nvSpPr>
          <p:cNvPr id="3" name="Text Placeholder 2">
            <a:extLst>
              <a:ext uri="{FF2B5EF4-FFF2-40B4-BE49-F238E27FC236}">
                <a16:creationId xmlns:a16="http://schemas.microsoft.com/office/drawing/2014/main" id="{DF8DF30C-5CAC-43F6-BF11-B2FF0B5C9B0F}"/>
              </a:ext>
            </a:extLst>
          </p:cNvPr>
          <p:cNvSpPr>
            <a:spLocks noGrp="1"/>
          </p:cNvSpPr>
          <p:nvPr>
            <p:ph type="body" sz="quarter" idx="16"/>
          </p:nvPr>
        </p:nvSpPr>
        <p:spPr>
          <a:xfrm>
            <a:off x="184037" y="1958641"/>
            <a:ext cx="4861299" cy="4038015"/>
          </a:xfrm>
        </p:spPr>
        <p:txBody>
          <a:bodyPr/>
          <a:lstStyle/>
          <a:p>
            <a:r>
              <a:rPr lang="nl-NL" b="1" dirty="0">
                <a:solidFill>
                  <a:srgbClr val="F6BC67"/>
                </a:solidFill>
              </a:rPr>
              <a:t>Een focus op het "anders-zijn" van anderen kan voortkomen uit </a:t>
            </a:r>
            <a:r>
              <a:rPr lang="hr-BA" b="1" dirty="0">
                <a:solidFill>
                  <a:srgbClr val="F6BC67"/>
                </a:solidFill>
              </a:rPr>
              <a:t>:</a:t>
            </a:r>
          </a:p>
          <a:p>
            <a:pPr marL="342900" indent="-342900">
              <a:buFont typeface="Wingdings" panose="05000000000000000000" pitchFamily="2" charset="2"/>
              <a:buChar char="§"/>
            </a:pPr>
            <a:r>
              <a:rPr lang="nl-NL" dirty="0"/>
              <a:t>etnische/zichtbare verschillen tussen nieuwkomers en de bewoners van hun nieuwe leefomgeving </a:t>
            </a:r>
            <a:endParaRPr lang="en-US" dirty="0"/>
          </a:p>
          <a:p>
            <a:pPr marL="342900" indent="-342900">
              <a:buFont typeface="Wingdings" panose="05000000000000000000" pitchFamily="2" charset="2"/>
              <a:buChar char="§"/>
            </a:pPr>
            <a:r>
              <a:rPr lang="nl-NL" dirty="0"/>
              <a:t>het label van statushouder / nieuwkomer negatief ervaren kan worden</a:t>
            </a:r>
          </a:p>
          <a:p>
            <a:pPr marL="342900" indent="-342900">
              <a:buFont typeface="Wingdings" panose="05000000000000000000" pitchFamily="2" charset="2"/>
              <a:buChar char="§"/>
            </a:pPr>
            <a:r>
              <a:rPr lang="nl-NL" dirty="0"/>
              <a:t>behandeling door maatschappij / nieuwe omgeving</a:t>
            </a:r>
            <a:endParaRPr lang="en-US" dirty="0"/>
          </a:p>
        </p:txBody>
      </p:sp>
      <p:sp>
        <p:nvSpPr>
          <p:cNvPr id="5" name="TextBox 4">
            <a:extLst>
              <a:ext uri="{FF2B5EF4-FFF2-40B4-BE49-F238E27FC236}">
                <a16:creationId xmlns:a16="http://schemas.microsoft.com/office/drawing/2014/main" id="{F2E43DC0-DF3D-4605-B594-8267C56802DE}"/>
              </a:ext>
            </a:extLst>
          </p:cNvPr>
          <p:cNvSpPr txBox="1"/>
          <p:nvPr/>
        </p:nvSpPr>
        <p:spPr>
          <a:xfrm>
            <a:off x="6239434" y="5340315"/>
            <a:ext cx="5952565" cy="707886"/>
          </a:xfrm>
          <a:prstGeom prst="rect">
            <a:avLst/>
          </a:prstGeom>
          <a:noFill/>
        </p:spPr>
        <p:txBody>
          <a:bodyPr wrap="square">
            <a:spAutoFit/>
          </a:bodyPr>
          <a:lstStyle/>
          <a:p>
            <a:r>
              <a:rPr lang="en-US" sz="2000" i="1" dirty="0">
                <a:solidFill>
                  <a:srgbClr val="9A2E90"/>
                </a:solidFill>
              </a:rPr>
              <a:t>“</a:t>
            </a:r>
            <a:r>
              <a:rPr lang="nl-NL" sz="2000" i="1" dirty="0">
                <a:solidFill>
                  <a:srgbClr val="9A2E90"/>
                </a:solidFill>
              </a:rPr>
              <a:t>Ongeacht onze verschillen, zijn we allemaal hetzelfde</a:t>
            </a:r>
            <a:r>
              <a:rPr lang="en-US" sz="2000" i="1" dirty="0">
                <a:solidFill>
                  <a:srgbClr val="9A2E90"/>
                </a:solidFill>
              </a:rPr>
              <a:t>.”</a:t>
            </a:r>
          </a:p>
          <a:p>
            <a:r>
              <a:rPr lang="en-US" sz="2000" i="1" dirty="0">
                <a:solidFill>
                  <a:srgbClr val="9A2E90"/>
                </a:solidFill>
              </a:rPr>
              <a:t>- Marshal B Rosenberg, </a:t>
            </a:r>
            <a:r>
              <a:rPr lang="en-US" sz="2000" i="1" dirty="0" err="1">
                <a:solidFill>
                  <a:srgbClr val="9A2E90"/>
                </a:solidFill>
              </a:rPr>
              <a:t>Amerikaans</a:t>
            </a:r>
            <a:r>
              <a:rPr lang="en-US" sz="2000" i="1" dirty="0">
                <a:solidFill>
                  <a:srgbClr val="9A2E90"/>
                </a:solidFill>
              </a:rPr>
              <a:t> </a:t>
            </a:r>
            <a:r>
              <a:rPr lang="en-US" sz="2000" i="1" dirty="0" err="1">
                <a:solidFill>
                  <a:srgbClr val="9A2E90"/>
                </a:solidFill>
              </a:rPr>
              <a:t>psycholoog</a:t>
            </a:r>
            <a:endParaRPr lang="en-US" sz="2000" i="1" dirty="0">
              <a:solidFill>
                <a:srgbClr val="9A2E90"/>
              </a:solidFill>
            </a:endParaRPr>
          </a:p>
        </p:txBody>
      </p:sp>
      <p:pic>
        <p:nvPicPr>
          <p:cNvPr id="7" name="Picture 6" descr="A group of people posing for a photo&#10;&#10;Description automatically generated with medium confidence">
            <a:extLst>
              <a:ext uri="{FF2B5EF4-FFF2-40B4-BE49-F238E27FC236}">
                <a16:creationId xmlns:a16="http://schemas.microsoft.com/office/drawing/2014/main" id="{C6397903-BD36-47E2-B8BF-E68B4D68A2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14278" y="591671"/>
            <a:ext cx="6877722" cy="45851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36727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AE8271-D2BA-49A1-BE01-F49656B5E474}"/>
              </a:ext>
            </a:extLst>
          </p:cNvPr>
          <p:cNvSpPr>
            <a:spLocks noGrp="1"/>
          </p:cNvSpPr>
          <p:nvPr>
            <p:ph type="body" sz="quarter" idx="15"/>
          </p:nvPr>
        </p:nvSpPr>
        <p:spPr>
          <a:xfrm>
            <a:off x="606869" y="681907"/>
            <a:ext cx="10978262" cy="1083096"/>
          </a:xfrm>
        </p:spPr>
        <p:txBody>
          <a:bodyPr>
            <a:normAutofit fontScale="92500" lnSpcReduction="10000"/>
          </a:bodyPr>
          <a:lstStyle/>
          <a:p>
            <a:pPr algn="ctr"/>
            <a:r>
              <a:rPr lang="nl-NL" dirty="0"/>
              <a:t>Actief burgerschap voor nieuwkomers </a:t>
            </a:r>
          </a:p>
          <a:p>
            <a:pPr algn="ctr"/>
            <a:r>
              <a:rPr lang="nl-NL" dirty="0"/>
              <a:t>Voordelen voor gemeenschappen</a:t>
            </a:r>
            <a:endParaRPr lang="en-US" dirty="0"/>
          </a:p>
        </p:txBody>
      </p:sp>
      <p:sp>
        <p:nvSpPr>
          <p:cNvPr id="3" name="Text Placeholder 2">
            <a:extLst>
              <a:ext uri="{FF2B5EF4-FFF2-40B4-BE49-F238E27FC236}">
                <a16:creationId xmlns:a16="http://schemas.microsoft.com/office/drawing/2014/main" id="{4EDDD8C7-8D26-4C08-94C9-E9671B3B96C1}"/>
              </a:ext>
            </a:extLst>
          </p:cNvPr>
          <p:cNvSpPr>
            <a:spLocks noGrp="1"/>
          </p:cNvSpPr>
          <p:nvPr>
            <p:ph type="body" sz="quarter" idx="16"/>
          </p:nvPr>
        </p:nvSpPr>
        <p:spPr>
          <a:xfrm>
            <a:off x="6627870" y="1912251"/>
            <a:ext cx="5155960" cy="1549106"/>
          </a:xfrm>
        </p:spPr>
        <p:txBody>
          <a:bodyPr/>
          <a:lstStyle/>
          <a:p>
            <a:pPr marL="342900" indent="-342900">
              <a:buFont typeface="Wingdings" panose="05000000000000000000" pitchFamily="2" charset="2"/>
              <a:buChar char="ü"/>
            </a:pPr>
            <a:r>
              <a:rPr lang="nl-NL" dirty="0">
                <a:solidFill>
                  <a:srgbClr val="F6BC67"/>
                </a:solidFill>
              </a:rPr>
              <a:t>De plaatselijke gemeenschappen kunnen er veel baat bij hebben als vluchtelingen en migranten als actieve burgers betrokken raken. </a:t>
            </a:r>
            <a:endParaRPr lang="en-US" dirty="0"/>
          </a:p>
          <a:p>
            <a:endParaRPr lang="en-US" dirty="0"/>
          </a:p>
        </p:txBody>
      </p:sp>
      <p:sp>
        <p:nvSpPr>
          <p:cNvPr id="5" name="TextBox 4">
            <a:extLst>
              <a:ext uri="{FF2B5EF4-FFF2-40B4-BE49-F238E27FC236}">
                <a16:creationId xmlns:a16="http://schemas.microsoft.com/office/drawing/2014/main" id="{EA72407E-2094-460D-8DF1-2616B23E0FC4}"/>
              </a:ext>
            </a:extLst>
          </p:cNvPr>
          <p:cNvSpPr txBox="1"/>
          <p:nvPr/>
        </p:nvSpPr>
        <p:spPr>
          <a:xfrm>
            <a:off x="187001" y="1891634"/>
            <a:ext cx="6387079" cy="1938992"/>
          </a:xfrm>
          <a:prstGeom prst="rect">
            <a:avLst/>
          </a:prstGeom>
          <a:noFill/>
        </p:spPr>
        <p:txBody>
          <a:bodyPr wrap="square">
            <a:spAutoFit/>
          </a:bodyPr>
          <a:lstStyle/>
          <a:p>
            <a:pPr marL="342900" indent="-342900">
              <a:buFont typeface="Wingdings" panose="05000000000000000000" pitchFamily="2" charset="2"/>
              <a:buChar char="ü"/>
            </a:pPr>
            <a:r>
              <a:rPr lang="nl-NL" sz="2400" dirty="0">
                <a:solidFill>
                  <a:srgbClr val="9A2E90"/>
                </a:solidFill>
              </a:rPr>
              <a:t>Ze leren niet alleen nieuwkomers kennen en begrijpen, maar ook hebben ze baat bij de nieuwe vaardigheden, kennis en tradities die nieuwkomers uit hun herkomstland meebrengen.</a:t>
            </a:r>
            <a:endParaRPr lang="en-IE" sz="2400" dirty="0">
              <a:solidFill>
                <a:srgbClr val="9A2E90"/>
              </a:solidFill>
            </a:endParaRPr>
          </a:p>
        </p:txBody>
      </p:sp>
      <p:pic>
        <p:nvPicPr>
          <p:cNvPr id="7" name="Picture 6" descr="Shape&#10;&#10;Description automatically generated with medium confidence">
            <a:extLst>
              <a:ext uri="{FF2B5EF4-FFF2-40B4-BE49-F238E27FC236}">
                <a16:creationId xmlns:a16="http://schemas.microsoft.com/office/drawing/2014/main" id="{34680636-E6E9-4513-8243-5B1C9C72BED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33624" y="3957257"/>
            <a:ext cx="7187298" cy="2504324"/>
          </a:xfrm>
          <a:prstGeom prst="rect">
            <a:avLst/>
          </a:prstGeom>
          <a:noFill/>
          <a:ln>
            <a:noFill/>
          </a:ln>
          <a:effectLst>
            <a:glow>
              <a:srgbClr val="F6BC67"/>
            </a:glow>
          </a:effectLst>
        </p:spPr>
      </p:pic>
    </p:spTree>
    <p:extLst>
      <p:ext uri="{BB962C8B-B14F-4D97-AF65-F5344CB8AC3E}">
        <p14:creationId xmlns:p14="http://schemas.microsoft.com/office/powerpoint/2010/main" val="515535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51DF70-3CD3-4295-A953-5BF7DD7E9611}"/>
              </a:ext>
            </a:extLst>
          </p:cNvPr>
          <p:cNvSpPr>
            <a:spLocks noGrp="1"/>
          </p:cNvSpPr>
          <p:nvPr>
            <p:ph type="body" sz="quarter" idx="13"/>
          </p:nvPr>
        </p:nvSpPr>
        <p:spPr/>
        <p:txBody>
          <a:bodyPr/>
          <a:lstStyle/>
          <a:p>
            <a:r>
              <a:rPr lang="nl-NL" dirty="0"/>
              <a:t>De kracht van peer support</a:t>
            </a:r>
            <a:endParaRPr lang="en-GB" dirty="0"/>
          </a:p>
        </p:txBody>
      </p:sp>
      <p:sp>
        <p:nvSpPr>
          <p:cNvPr id="3" name="Text Placeholder 2">
            <a:extLst>
              <a:ext uri="{FF2B5EF4-FFF2-40B4-BE49-F238E27FC236}">
                <a16:creationId xmlns:a16="http://schemas.microsoft.com/office/drawing/2014/main" id="{25787276-B64E-4F2C-89B5-A10F236C4837}"/>
              </a:ext>
            </a:extLst>
          </p:cNvPr>
          <p:cNvSpPr>
            <a:spLocks noGrp="1"/>
          </p:cNvSpPr>
          <p:nvPr>
            <p:ph type="body" sz="quarter" idx="15"/>
          </p:nvPr>
        </p:nvSpPr>
        <p:spPr>
          <a:xfrm>
            <a:off x="461765" y="5536026"/>
            <a:ext cx="2644883" cy="278586"/>
          </a:xfrm>
        </p:spPr>
        <p:txBody>
          <a:bodyPr/>
          <a:lstStyle/>
          <a:p>
            <a:r>
              <a:rPr lang="en-GB" dirty="0"/>
              <a:t>EMPATHIE</a:t>
            </a:r>
          </a:p>
        </p:txBody>
      </p:sp>
      <p:sp>
        <p:nvSpPr>
          <p:cNvPr id="4" name="Text Placeholder 3">
            <a:extLst>
              <a:ext uri="{FF2B5EF4-FFF2-40B4-BE49-F238E27FC236}">
                <a16:creationId xmlns:a16="http://schemas.microsoft.com/office/drawing/2014/main" id="{2AA69429-D8C8-411F-B716-C4A348C026AD}"/>
              </a:ext>
            </a:extLst>
          </p:cNvPr>
          <p:cNvSpPr>
            <a:spLocks noGrp="1"/>
          </p:cNvSpPr>
          <p:nvPr>
            <p:ph type="body" sz="quarter" idx="16"/>
          </p:nvPr>
        </p:nvSpPr>
        <p:spPr>
          <a:xfrm>
            <a:off x="447066" y="2339164"/>
            <a:ext cx="2659582" cy="961610"/>
          </a:xfrm>
        </p:spPr>
        <p:txBody>
          <a:bodyPr/>
          <a:lstStyle/>
          <a:p>
            <a:r>
              <a:rPr lang="nl-NL" dirty="0"/>
              <a:t>Hoe is het om een nieuwkomer, een statushouder, een vluchteling te zijn? Wie weet het beter dan de mensen die het hebben meegemaakt. Daar komt de sterkste empathie vandaan en die geeft een bijzondere effectiviteit aan peer </a:t>
            </a:r>
            <a:r>
              <a:rPr lang="nl-NL" dirty="0" err="1"/>
              <a:t>mediation</a:t>
            </a:r>
            <a:r>
              <a:rPr lang="nl-NL" dirty="0"/>
              <a:t>.</a:t>
            </a:r>
            <a:endParaRPr lang="en-GB" dirty="0"/>
          </a:p>
        </p:txBody>
      </p:sp>
      <p:sp>
        <p:nvSpPr>
          <p:cNvPr id="5" name="Text Placeholder 4">
            <a:extLst>
              <a:ext uri="{FF2B5EF4-FFF2-40B4-BE49-F238E27FC236}">
                <a16:creationId xmlns:a16="http://schemas.microsoft.com/office/drawing/2014/main" id="{45F67B77-4F62-4F6A-BA3B-9D08ADA2EDCA}"/>
              </a:ext>
            </a:extLst>
          </p:cNvPr>
          <p:cNvSpPr>
            <a:spLocks noGrp="1"/>
          </p:cNvSpPr>
          <p:nvPr>
            <p:ph type="body" sz="quarter" idx="17"/>
          </p:nvPr>
        </p:nvSpPr>
        <p:spPr/>
        <p:txBody>
          <a:bodyPr/>
          <a:lstStyle/>
          <a:p>
            <a:r>
              <a:rPr lang="en-GB" dirty="0"/>
              <a:t>KENNIS</a:t>
            </a:r>
          </a:p>
        </p:txBody>
      </p:sp>
      <p:sp>
        <p:nvSpPr>
          <p:cNvPr id="6" name="Text Placeholder 5">
            <a:extLst>
              <a:ext uri="{FF2B5EF4-FFF2-40B4-BE49-F238E27FC236}">
                <a16:creationId xmlns:a16="http://schemas.microsoft.com/office/drawing/2014/main" id="{3C796B6A-3A54-4395-ABDA-00D671E38C42}"/>
              </a:ext>
            </a:extLst>
          </p:cNvPr>
          <p:cNvSpPr>
            <a:spLocks noGrp="1"/>
          </p:cNvSpPr>
          <p:nvPr>
            <p:ph type="body" sz="quarter" idx="18"/>
          </p:nvPr>
        </p:nvSpPr>
        <p:spPr>
          <a:xfrm>
            <a:off x="3273217" y="2339164"/>
            <a:ext cx="2659582" cy="961609"/>
          </a:xfrm>
        </p:spPr>
        <p:txBody>
          <a:bodyPr/>
          <a:lstStyle/>
          <a:p>
            <a:r>
              <a:rPr lang="nl-NL" dirty="0"/>
              <a:t>Door eerder in dezelfde of een soortgelijke situatie te verkeren, bezitten Migrant Community Mediators waardevolle kennis en ervaring die hun steun nuttig en relevant maakt voor hun mede-nieuwkomers.</a:t>
            </a:r>
            <a:endParaRPr lang="en-GB" dirty="0"/>
          </a:p>
        </p:txBody>
      </p:sp>
      <p:sp>
        <p:nvSpPr>
          <p:cNvPr id="7" name="Text Placeholder 6">
            <a:extLst>
              <a:ext uri="{FF2B5EF4-FFF2-40B4-BE49-F238E27FC236}">
                <a16:creationId xmlns:a16="http://schemas.microsoft.com/office/drawing/2014/main" id="{A43CD808-6526-454A-BB45-61385886B34A}"/>
              </a:ext>
            </a:extLst>
          </p:cNvPr>
          <p:cNvSpPr>
            <a:spLocks noGrp="1"/>
          </p:cNvSpPr>
          <p:nvPr>
            <p:ph type="body" sz="quarter" idx="19"/>
          </p:nvPr>
        </p:nvSpPr>
        <p:spPr/>
        <p:txBody>
          <a:bodyPr/>
          <a:lstStyle/>
          <a:p>
            <a:r>
              <a:rPr lang="en-GB" dirty="0"/>
              <a:t>EMPOWERMENT</a:t>
            </a:r>
          </a:p>
        </p:txBody>
      </p:sp>
      <p:sp>
        <p:nvSpPr>
          <p:cNvPr id="8" name="Text Placeholder 7">
            <a:extLst>
              <a:ext uri="{FF2B5EF4-FFF2-40B4-BE49-F238E27FC236}">
                <a16:creationId xmlns:a16="http://schemas.microsoft.com/office/drawing/2014/main" id="{FCA0483D-7CAA-4991-81C8-D37F2E4E19AC}"/>
              </a:ext>
            </a:extLst>
          </p:cNvPr>
          <p:cNvSpPr>
            <a:spLocks noGrp="1"/>
          </p:cNvSpPr>
          <p:nvPr>
            <p:ph type="body" sz="quarter" idx="20"/>
          </p:nvPr>
        </p:nvSpPr>
        <p:spPr>
          <a:xfrm>
            <a:off x="6184888" y="2339165"/>
            <a:ext cx="2659582" cy="961608"/>
          </a:xfrm>
        </p:spPr>
        <p:txBody>
          <a:bodyPr/>
          <a:lstStyle/>
          <a:p>
            <a:r>
              <a:rPr lang="nl-NL" dirty="0"/>
              <a:t>Als je andere nieuwkomers ziet die actief zijn in de samenleving, stimuleert en inspireert dat om in je nieuw land een vol en actief leven te leiden.</a:t>
            </a:r>
            <a:endParaRPr lang="en-GB" dirty="0"/>
          </a:p>
        </p:txBody>
      </p:sp>
      <p:sp>
        <p:nvSpPr>
          <p:cNvPr id="9" name="Text Placeholder 8">
            <a:extLst>
              <a:ext uri="{FF2B5EF4-FFF2-40B4-BE49-F238E27FC236}">
                <a16:creationId xmlns:a16="http://schemas.microsoft.com/office/drawing/2014/main" id="{3C0FCE97-E7A4-47C1-BE4B-5AD98D8DF87C}"/>
              </a:ext>
            </a:extLst>
          </p:cNvPr>
          <p:cNvSpPr>
            <a:spLocks noGrp="1"/>
          </p:cNvSpPr>
          <p:nvPr>
            <p:ph type="body" sz="quarter" idx="21"/>
          </p:nvPr>
        </p:nvSpPr>
        <p:spPr/>
        <p:txBody>
          <a:bodyPr/>
          <a:lstStyle/>
          <a:p>
            <a:r>
              <a:rPr lang="en-GB" dirty="0"/>
              <a:t>INCLUSIE</a:t>
            </a:r>
          </a:p>
        </p:txBody>
      </p:sp>
      <p:sp>
        <p:nvSpPr>
          <p:cNvPr id="10" name="Text Placeholder 9">
            <a:extLst>
              <a:ext uri="{FF2B5EF4-FFF2-40B4-BE49-F238E27FC236}">
                <a16:creationId xmlns:a16="http://schemas.microsoft.com/office/drawing/2014/main" id="{FD51E106-B2B4-4F4E-9C31-915169414BF4}"/>
              </a:ext>
            </a:extLst>
          </p:cNvPr>
          <p:cNvSpPr>
            <a:spLocks noGrp="1"/>
          </p:cNvSpPr>
          <p:nvPr>
            <p:ph type="body" sz="quarter" idx="22"/>
          </p:nvPr>
        </p:nvSpPr>
        <p:spPr>
          <a:xfrm>
            <a:off x="9006653" y="2339166"/>
            <a:ext cx="2659582" cy="961606"/>
          </a:xfrm>
        </p:spPr>
        <p:txBody>
          <a:bodyPr/>
          <a:lstStyle/>
          <a:p>
            <a:r>
              <a:rPr lang="nl-NL" dirty="0"/>
              <a:t>Inclusie hoeft geen langzaam proces te zijn. Door naar steun van groepsgenoten te grijpen, kunnen nieuwkomers sommige vaak langzame stappen versneld zetten, zodat ze zich eerder het gevoel hebben dat ze erbij horen en er toe doen.</a:t>
            </a:r>
            <a:endParaRPr lang="en-GB" dirty="0"/>
          </a:p>
        </p:txBody>
      </p:sp>
    </p:spTree>
    <p:extLst>
      <p:ext uri="{BB962C8B-B14F-4D97-AF65-F5344CB8AC3E}">
        <p14:creationId xmlns:p14="http://schemas.microsoft.com/office/powerpoint/2010/main" val="555638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CD3396-8956-1149-A5B7-4D6C6C116DC9}"/>
              </a:ext>
            </a:extLst>
          </p:cNvPr>
          <p:cNvSpPr>
            <a:spLocks noGrp="1"/>
          </p:cNvSpPr>
          <p:nvPr>
            <p:ph type="body" sz="quarter" idx="13"/>
          </p:nvPr>
        </p:nvSpPr>
        <p:spPr>
          <a:xfrm>
            <a:off x="6096000" y="459341"/>
            <a:ext cx="5612823" cy="697353"/>
          </a:xfrm>
        </p:spPr>
        <p:txBody>
          <a:bodyPr>
            <a:noAutofit/>
          </a:bodyPr>
          <a:lstStyle/>
          <a:p>
            <a:r>
              <a:rPr lang="nl-NL" dirty="0"/>
              <a:t>Ontmoet een paar Migrant Community Mediators en hoor hun succesverhalen</a:t>
            </a:r>
            <a:endParaRPr lang="en-US" dirty="0"/>
          </a:p>
        </p:txBody>
      </p:sp>
      <p:sp>
        <p:nvSpPr>
          <p:cNvPr id="3" name="Text Placeholder 2">
            <a:extLst>
              <a:ext uri="{FF2B5EF4-FFF2-40B4-BE49-F238E27FC236}">
                <a16:creationId xmlns:a16="http://schemas.microsoft.com/office/drawing/2014/main" id="{F06C4BA4-6171-4B48-ACDB-1E0FE3669EB3}"/>
              </a:ext>
            </a:extLst>
          </p:cNvPr>
          <p:cNvSpPr>
            <a:spLocks noGrp="1"/>
          </p:cNvSpPr>
          <p:nvPr>
            <p:ph type="body" sz="quarter" idx="14"/>
          </p:nvPr>
        </p:nvSpPr>
        <p:spPr>
          <a:xfrm>
            <a:off x="5177642" y="2300689"/>
            <a:ext cx="6620492" cy="3245241"/>
          </a:xfrm>
        </p:spPr>
        <p:txBody>
          <a:bodyPr/>
          <a:lstStyle/>
          <a:p>
            <a:r>
              <a:rPr lang="nl-NL" dirty="0" err="1"/>
              <a:t>Hooman</a:t>
            </a:r>
            <a:r>
              <a:rPr lang="nl-NL" dirty="0"/>
              <a:t> werd geboren in Iran, groeide op in Duitsland en woont en werkt nu in Nederland. Hij zet zich in voor het creëren van een inclusieve samenleving door en met nieuwkomers, zowel lokaal als mondiaal. Met dit doel begon hij in 2017 de sociale onderneming Society in Motion. Hier werkt een multidisciplinair team aan deze visie om nieuwkomers te empoweren via evenementen en festivals, sociale cohesie te bevorderen en gemeenten te adviseren over beleid.</a:t>
            </a:r>
            <a:endParaRPr lang="en-US" dirty="0"/>
          </a:p>
        </p:txBody>
      </p:sp>
      <p:pic>
        <p:nvPicPr>
          <p:cNvPr id="4" name="Picture Placeholder 2" descr="A picture containing person, person, indoor&#10;&#10;Description automatically generated">
            <a:extLst>
              <a:ext uri="{FF2B5EF4-FFF2-40B4-BE49-F238E27FC236}">
                <a16:creationId xmlns:a16="http://schemas.microsoft.com/office/drawing/2014/main" id="{2998CA4D-1E8A-402A-9934-372654E18EE9}"/>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a:xfrm>
            <a:off x="0" y="271709"/>
            <a:ext cx="4964126" cy="5972464"/>
          </a:xfrm>
          <a:prstGeom prst="rect">
            <a:avLst/>
          </a:prstGeom>
          <a:noFill/>
        </p:spPr>
      </p:pic>
    </p:spTree>
    <p:extLst>
      <p:ext uri="{BB962C8B-B14F-4D97-AF65-F5344CB8AC3E}">
        <p14:creationId xmlns:p14="http://schemas.microsoft.com/office/powerpoint/2010/main" val="1734303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D9C195B8-97F7-084E-9CB0-220EF75C519F}"/>
              </a:ext>
            </a:extLst>
          </p:cNvPr>
          <p:cNvSpPr>
            <a:spLocks noGrp="1"/>
          </p:cNvSpPr>
          <p:nvPr>
            <p:ph type="body" sz="quarter" idx="14"/>
          </p:nvPr>
        </p:nvSpPr>
        <p:spPr>
          <a:xfrm>
            <a:off x="10876363" y="5741079"/>
            <a:ext cx="785328" cy="1056986"/>
          </a:xfrm>
        </p:spPr>
        <p:txBody>
          <a:bodyPr>
            <a:normAutofit fontScale="85000" lnSpcReduction="20000"/>
          </a:bodyPr>
          <a:lstStyle/>
          <a:p>
            <a:endParaRPr lang="en-US" dirty="0"/>
          </a:p>
        </p:txBody>
      </p:sp>
      <p:sp>
        <p:nvSpPr>
          <p:cNvPr id="16" name="Text Placeholder 15">
            <a:extLst>
              <a:ext uri="{FF2B5EF4-FFF2-40B4-BE49-F238E27FC236}">
                <a16:creationId xmlns:a16="http://schemas.microsoft.com/office/drawing/2014/main" id="{DBB2968F-9425-D540-8760-631C370D35C7}"/>
              </a:ext>
            </a:extLst>
          </p:cNvPr>
          <p:cNvSpPr>
            <a:spLocks noGrp="1"/>
          </p:cNvSpPr>
          <p:nvPr>
            <p:ph type="body" sz="quarter" idx="13"/>
          </p:nvPr>
        </p:nvSpPr>
        <p:spPr>
          <a:xfrm>
            <a:off x="6670386" y="588428"/>
            <a:ext cx="4598641" cy="5270112"/>
          </a:xfrm>
        </p:spPr>
        <p:txBody>
          <a:bodyPr>
            <a:normAutofit/>
          </a:bodyPr>
          <a:lstStyle/>
          <a:p>
            <a:r>
              <a:rPr lang="nl-NL" sz="2400" dirty="0">
                <a:solidFill>
                  <a:srgbClr val="002060"/>
                </a:solidFill>
                <a:effectLst/>
                <a:latin typeface="Calibri" panose="020F0502020204030204" pitchFamily="34" charset="0"/>
                <a:ea typeface="Times New Roman" panose="02020603050405020304" pitchFamily="18" charset="0"/>
              </a:rPr>
              <a:t>Friesland blijft mijn thuisbasis. Lange tijd voelde ik me een beetje een tweederangs burger; altijd dat idee dat ik me steeds weer moest bewijzen. Pas in Friesland kon ik me voor het eerst dat gevoel kwijtraken. In Sneek, bijvoorbeeld, kreeg ik, nog onervaren, mijn eerste </a:t>
            </a:r>
            <a:r>
              <a:rPr lang="nl-NL" sz="2400" dirty="0" err="1">
                <a:solidFill>
                  <a:srgbClr val="002060"/>
                </a:solidFill>
                <a:effectLst/>
                <a:latin typeface="Calibri" panose="020F0502020204030204" pitchFamily="34" charset="0"/>
                <a:ea typeface="Times New Roman" panose="02020603050405020304" pitchFamily="18" charset="0"/>
              </a:rPr>
              <a:t>Mienskips</a:t>
            </a:r>
            <a:r>
              <a:rPr lang="nl-NL" sz="2400" dirty="0">
                <a:solidFill>
                  <a:srgbClr val="002060"/>
                </a:solidFill>
                <a:effectLst/>
                <a:latin typeface="Calibri" panose="020F0502020204030204" pitchFamily="34" charset="0"/>
                <a:ea typeface="Times New Roman" panose="02020603050405020304" pitchFamily="18" charset="0"/>
              </a:rPr>
              <a:t> project:</a:t>
            </a:r>
            <a:r>
              <a:rPr lang="en-US" sz="2400" dirty="0">
                <a:solidFill>
                  <a:srgbClr val="002060"/>
                </a:solidFill>
                <a:effectLst/>
                <a:latin typeface="Calibri" panose="020F0502020204030204" pitchFamily="34" charset="0"/>
                <a:ea typeface="Times New Roman" panose="02020603050405020304" pitchFamily="18" charset="0"/>
              </a:rPr>
              <a:t> </a:t>
            </a:r>
            <a:r>
              <a:rPr lang="en-US" sz="2400" dirty="0">
                <a:solidFill>
                  <a:srgbClr val="002060"/>
                </a:solidFill>
                <a:effectLst/>
                <a:latin typeface="Calibri" panose="020F0502020204030204" pitchFamily="34" charset="0"/>
                <a:ea typeface="Times New Roman" panose="02020603050405020304" pitchFamily="18" charset="0"/>
                <a:hlinkClick r:id="rId2"/>
              </a:rPr>
              <a:t>Sneek Connect</a:t>
            </a:r>
            <a:r>
              <a:rPr lang="en-US" sz="2400" dirty="0">
                <a:solidFill>
                  <a:srgbClr val="002060"/>
                </a:solidFill>
                <a:effectLst/>
                <a:latin typeface="Calibri" panose="020F0502020204030204" pitchFamily="34" charset="0"/>
                <a:ea typeface="Times New Roman" panose="02020603050405020304" pitchFamily="18" charset="0"/>
              </a:rPr>
              <a:t>. </a:t>
            </a:r>
            <a:r>
              <a:rPr lang="nl-NL" sz="2400" dirty="0">
                <a:solidFill>
                  <a:srgbClr val="002060"/>
                </a:solidFill>
                <a:effectLst/>
                <a:latin typeface="Calibri" panose="020F0502020204030204" pitchFamily="34" charset="0"/>
                <a:ea typeface="Times New Roman" panose="02020603050405020304" pitchFamily="18" charset="0"/>
              </a:rPr>
              <a:t>Maar twintig jaar nadat ik zelf met mijn nieuwe bestaan worstelde, kom ik in asielzoekerscentra nog steeds mensen tegen met dezelfde problemen. Dat is wat me drijft.</a:t>
            </a:r>
            <a:endParaRPr lang="en-US" sz="2400" dirty="0"/>
          </a:p>
        </p:txBody>
      </p:sp>
      <p:sp>
        <p:nvSpPr>
          <p:cNvPr id="18" name="Text Placeholder 17">
            <a:extLst>
              <a:ext uri="{FF2B5EF4-FFF2-40B4-BE49-F238E27FC236}">
                <a16:creationId xmlns:a16="http://schemas.microsoft.com/office/drawing/2014/main" id="{EB173F60-4579-034C-82EE-FB219A43EE4F}"/>
              </a:ext>
            </a:extLst>
          </p:cNvPr>
          <p:cNvSpPr>
            <a:spLocks noGrp="1"/>
          </p:cNvSpPr>
          <p:nvPr>
            <p:ph type="body" sz="quarter" idx="15"/>
          </p:nvPr>
        </p:nvSpPr>
        <p:spPr>
          <a:xfrm>
            <a:off x="5988367" y="416109"/>
            <a:ext cx="2613204" cy="1221666"/>
          </a:xfrm>
        </p:spPr>
        <p:txBody>
          <a:bodyPr>
            <a:normAutofit fontScale="92500" lnSpcReduction="10000"/>
          </a:bodyPr>
          <a:lstStyle/>
          <a:p>
            <a:endParaRPr lang="en-US" dirty="0"/>
          </a:p>
        </p:txBody>
      </p:sp>
      <p:sp>
        <p:nvSpPr>
          <p:cNvPr id="7" name="TextBox 6">
            <a:extLst>
              <a:ext uri="{FF2B5EF4-FFF2-40B4-BE49-F238E27FC236}">
                <a16:creationId xmlns:a16="http://schemas.microsoft.com/office/drawing/2014/main" id="{DB982A6C-2457-4952-B45A-8261DBC6E9D2}"/>
              </a:ext>
            </a:extLst>
          </p:cNvPr>
          <p:cNvSpPr txBox="1"/>
          <p:nvPr/>
        </p:nvSpPr>
        <p:spPr>
          <a:xfrm>
            <a:off x="1101103" y="500831"/>
            <a:ext cx="3625276" cy="4524315"/>
          </a:xfrm>
          <a:prstGeom prst="rect">
            <a:avLst/>
          </a:prstGeom>
          <a:noFill/>
        </p:spPr>
        <p:txBody>
          <a:bodyPr wrap="square">
            <a:spAutoFit/>
          </a:bodyPr>
          <a:lstStyle/>
          <a:p>
            <a:r>
              <a:rPr lang="en-GB" sz="2400" dirty="0" err="1"/>
              <a:t>Bij</a:t>
            </a:r>
            <a:r>
              <a:rPr lang="en-GB" sz="2400" dirty="0"/>
              <a:t> </a:t>
            </a:r>
            <a:r>
              <a:rPr lang="en-GB" sz="2400" dirty="0">
                <a:hlinkClick r:id="rId3"/>
              </a:rPr>
              <a:t>Society in Motion</a:t>
            </a:r>
            <a:r>
              <a:rPr lang="nl-NL" sz="2400" dirty="0"/>
              <a:t> werkt een multidisciplinair team aan de visie van een inclusieve samenleving om nieuwkomers via evenementen en festivals mondiger te maken, de sociale cohesie te bevorderen en advies te geven over beleid en overheidsopdrachten uit te voeren. </a:t>
            </a:r>
            <a:endParaRPr lang="en-GB" sz="2400" dirty="0"/>
          </a:p>
        </p:txBody>
      </p:sp>
      <p:cxnSp>
        <p:nvCxnSpPr>
          <p:cNvPr id="5" name="Straight Connector 4">
            <a:extLst>
              <a:ext uri="{FF2B5EF4-FFF2-40B4-BE49-F238E27FC236}">
                <a16:creationId xmlns:a16="http://schemas.microsoft.com/office/drawing/2014/main" id="{C7CB5203-FB86-4482-819F-2B415A6AB042}"/>
              </a:ext>
            </a:extLst>
          </p:cNvPr>
          <p:cNvCxnSpPr/>
          <p:nvPr/>
        </p:nvCxnSpPr>
        <p:spPr>
          <a:xfrm>
            <a:off x="5391397" y="1026942"/>
            <a:ext cx="0" cy="440008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948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D00B68-2414-447E-96A6-E37A9AC13308}"/>
              </a:ext>
            </a:extLst>
          </p:cNvPr>
          <p:cNvSpPr>
            <a:spLocks noGrp="1"/>
          </p:cNvSpPr>
          <p:nvPr>
            <p:ph type="body" sz="quarter" idx="13"/>
          </p:nvPr>
        </p:nvSpPr>
        <p:spPr/>
        <p:txBody>
          <a:bodyPr/>
          <a:lstStyle/>
          <a:p>
            <a:r>
              <a:rPr lang="nl-NL" dirty="0"/>
              <a:t>Filmpje: Voorbeeld van een resultaat van peer </a:t>
            </a:r>
            <a:r>
              <a:rPr lang="nl-NL" dirty="0" err="1"/>
              <a:t>to</a:t>
            </a:r>
            <a:r>
              <a:rPr lang="nl-NL" dirty="0"/>
              <a:t> peer bemiddeling</a:t>
            </a:r>
            <a:endParaRPr lang="en-GB" dirty="0"/>
          </a:p>
        </p:txBody>
      </p:sp>
      <p:sp>
        <p:nvSpPr>
          <p:cNvPr id="5" name="TextBox 4">
            <a:extLst>
              <a:ext uri="{FF2B5EF4-FFF2-40B4-BE49-F238E27FC236}">
                <a16:creationId xmlns:a16="http://schemas.microsoft.com/office/drawing/2014/main" id="{96F576F8-A90E-40D6-93E3-10F67084851F}"/>
              </a:ext>
            </a:extLst>
          </p:cNvPr>
          <p:cNvSpPr txBox="1"/>
          <p:nvPr/>
        </p:nvSpPr>
        <p:spPr>
          <a:xfrm>
            <a:off x="0" y="6073535"/>
            <a:ext cx="12191999" cy="646331"/>
          </a:xfrm>
          <a:prstGeom prst="rect">
            <a:avLst/>
          </a:prstGeom>
          <a:solidFill>
            <a:schemeClr val="bg1"/>
          </a:solidFill>
        </p:spPr>
        <p:txBody>
          <a:bodyPr wrap="square">
            <a:spAutoFit/>
          </a:bodyPr>
          <a:lstStyle/>
          <a:p>
            <a:pPr algn="ctr"/>
            <a:r>
              <a:rPr lang="nl-NL" dirty="0" err="1">
                <a:solidFill>
                  <a:srgbClr val="002060"/>
                </a:solidFill>
                <a:latin typeface="Calibri" panose="020F0502020204030204" pitchFamily="34" charset="0"/>
              </a:rPr>
              <a:t>Hooman's</a:t>
            </a:r>
            <a:r>
              <a:rPr lang="nl-NL" dirty="0">
                <a:solidFill>
                  <a:srgbClr val="002060"/>
                </a:solidFill>
                <a:latin typeface="Calibri" panose="020F0502020204030204" pitchFamily="34" charset="0"/>
              </a:rPr>
              <a:t> initiatief 'New </a:t>
            </a:r>
            <a:r>
              <a:rPr lang="nl-NL" dirty="0" err="1">
                <a:solidFill>
                  <a:srgbClr val="002060"/>
                </a:solidFill>
                <a:latin typeface="Calibri" panose="020F0502020204030204" pitchFamily="34" charset="0"/>
              </a:rPr>
              <a:t>Faces</a:t>
            </a:r>
            <a:r>
              <a:rPr lang="nl-NL" dirty="0">
                <a:solidFill>
                  <a:srgbClr val="002060"/>
                </a:solidFill>
                <a:latin typeface="Calibri" panose="020F0502020204030204" pitchFamily="34" charset="0"/>
              </a:rPr>
              <a:t>' betrekt nieuwkomers met een vluchtelingenachtergrond als vrijwilligers bij Nederlandse festivals.</a:t>
            </a:r>
          </a:p>
          <a:p>
            <a:pPr algn="ctr"/>
            <a:r>
              <a:rPr lang="nl-NL" dirty="0">
                <a:solidFill>
                  <a:srgbClr val="002060"/>
                </a:solidFill>
                <a:latin typeface="Calibri" panose="020F0502020204030204" pitchFamily="34" charset="0"/>
              </a:rPr>
              <a:t>Vorig jaar lanceerde New </a:t>
            </a:r>
            <a:r>
              <a:rPr lang="nl-NL" dirty="0" err="1">
                <a:solidFill>
                  <a:srgbClr val="002060"/>
                </a:solidFill>
                <a:latin typeface="Calibri" panose="020F0502020204030204" pitchFamily="34" charset="0"/>
              </a:rPr>
              <a:t>Faces</a:t>
            </a:r>
            <a:r>
              <a:rPr lang="nl-NL" dirty="0">
                <a:solidFill>
                  <a:srgbClr val="002060"/>
                </a:solidFill>
                <a:latin typeface="Calibri" panose="020F0502020204030204" pitchFamily="34" charset="0"/>
              </a:rPr>
              <a:t> een </a:t>
            </a:r>
            <a:r>
              <a:rPr lang="nl-NL" dirty="0" err="1">
                <a:solidFill>
                  <a:srgbClr val="002060"/>
                </a:solidFill>
                <a:latin typeface="Calibri" panose="020F0502020204030204" pitchFamily="34" charset="0"/>
              </a:rPr>
              <a:t>toolkit</a:t>
            </a:r>
            <a:r>
              <a:rPr lang="nl-NL" dirty="0">
                <a:solidFill>
                  <a:srgbClr val="002060"/>
                </a:solidFill>
                <a:latin typeface="Calibri" panose="020F0502020204030204" pitchFamily="34" charset="0"/>
              </a:rPr>
              <a:t> met hulpmiddelen en tips voor festivals die vluchtelingen willen betrekken. </a:t>
            </a:r>
            <a:endParaRPr lang="en-GB" dirty="0">
              <a:solidFill>
                <a:srgbClr val="002060"/>
              </a:solidFill>
              <a:latin typeface="Calibri" panose="020F0502020204030204" pitchFamily="34" charset="0"/>
            </a:endParaRPr>
          </a:p>
        </p:txBody>
      </p:sp>
      <p:pic>
        <p:nvPicPr>
          <p:cNvPr id="6" name="Online Media 5" title="NEW FACES at the festivals">
            <a:hlinkClick r:id="" action="ppaction://media"/>
            <a:extLst>
              <a:ext uri="{FF2B5EF4-FFF2-40B4-BE49-F238E27FC236}">
                <a16:creationId xmlns:a16="http://schemas.microsoft.com/office/drawing/2014/main" id="{E790893B-11DD-405E-93B9-9830A0469D1B}"/>
              </a:ext>
            </a:extLst>
          </p:cNvPr>
          <p:cNvPicPr>
            <a:picLocks noRot="1" noChangeAspect="1"/>
          </p:cNvPicPr>
          <p:nvPr>
            <a:videoFile r:link="rId1"/>
          </p:nvPr>
        </p:nvPicPr>
        <p:blipFill>
          <a:blip r:embed="rId3"/>
          <a:stretch>
            <a:fillRect/>
          </a:stretch>
        </p:blipFill>
        <p:spPr>
          <a:xfrm>
            <a:off x="3146156" y="1850103"/>
            <a:ext cx="5697149" cy="3527809"/>
          </a:xfrm>
          <a:prstGeom prst="rect">
            <a:avLst/>
          </a:prstGeom>
        </p:spPr>
      </p:pic>
    </p:spTree>
    <p:extLst>
      <p:ext uri="{BB962C8B-B14F-4D97-AF65-F5344CB8AC3E}">
        <p14:creationId xmlns:p14="http://schemas.microsoft.com/office/powerpoint/2010/main" val="130921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E59977-BE92-1F47-ACDD-A7D6F980F4A2}"/>
              </a:ext>
            </a:extLst>
          </p:cNvPr>
          <p:cNvSpPr>
            <a:spLocks noGrp="1"/>
          </p:cNvSpPr>
          <p:nvPr>
            <p:ph type="body" sz="quarter" idx="14"/>
          </p:nvPr>
        </p:nvSpPr>
        <p:spPr/>
        <p:txBody>
          <a:bodyPr>
            <a:normAutofit fontScale="85000" lnSpcReduction="20000"/>
          </a:bodyPr>
          <a:lstStyle/>
          <a:p>
            <a:endParaRPr lang="en-US"/>
          </a:p>
        </p:txBody>
      </p:sp>
      <p:sp>
        <p:nvSpPr>
          <p:cNvPr id="6" name="Text Placeholder 5">
            <a:extLst>
              <a:ext uri="{FF2B5EF4-FFF2-40B4-BE49-F238E27FC236}">
                <a16:creationId xmlns:a16="http://schemas.microsoft.com/office/drawing/2014/main" id="{C3E1ECBB-D7C5-5442-AB9B-5CA45EB2A8C9}"/>
              </a:ext>
            </a:extLst>
          </p:cNvPr>
          <p:cNvSpPr>
            <a:spLocks noGrp="1"/>
          </p:cNvSpPr>
          <p:nvPr>
            <p:ph type="body" sz="quarter" idx="13"/>
          </p:nvPr>
        </p:nvSpPr>
        <p:spPr/>
        <p:txBody>
          <a:bodyPr/>
          <a:lstStyle/>
          <a:p>
            <a:r>
              <a:rPr lang="en-GB" b="1" dirty="0"/>
              <a:t>“</a:t>
            </a:r>
            <a:r>
              <a:rPr lang="nl-NL" b="1" dirty="0"/>
              <a:t>De mediator tussen hoofd en handen moet het hart zijn!</a:t>
            </a:r>
            <a:r>
              <a:rPr lang="en-GB" b="1" dirty="0"/>
              <a:t>” </a:t>
            </a:r>
          </a:p>
          <a:p>
            <a:br>
              <a:rPr lang="en-GB" dirty="0"/>
            </a:br>
            <a:r>
              <a:rPr lang="en-GB" dirty="0"/>
              <a:t>― Thea von Harbou, </a:t>
            </a:r>
            <a:r>
              <a:rPr lang="en-GB" dirty="0">
                <a:hlinkClick r:id="rId2"/>
              </a:rPr>
              <a:t>Metropolis</a:t>
            </a:r>
            <a:r>
              <a:rPr lang="en-GB" dirty="0"/>
              <a:t> </a:t>
            </a:r>
            <a:endParaRPr lang="en-US" dirty="0"/>
          </a:p>
        </p:txBody>
      </p:sp>
      <p:sp>
        <p:nvSpPr>
          <p:cNvPr id="8" name="Text Placeholder 7">
            <a:extLst>
              <a:ext uri="{FF2B5EF4-FFF2-40B4-BE49-F238E27FC236}">
                <a16:creationId xmlns:a16="http://schemas.microsoft.com/office/drawing/2014/main" id="{77A35FE0-B9BB-B745-B3A3-F6471F9E4B78}"/>
              </a:ext>
            </a:extLst>
          </p:cNvPr>
          <p:cNvSpPr>
            <a:spLocks noGrp="1"/>
          </p:cNvSpPr>
          <p:nvPr>
            <p:ph type="body" sz="quarter" idx="15"/>
          </p:nvPr>
        </p:nvSpPr>
        <p:spPr/>
        <p:txBody>
          <a:bodyPr>
            <a:normAutofit fontScale="92500" lnSpcReduction="10000"/>
          </a:bodyPr>
          <a:lstStyle/>
          <a:p>
            <a:endParaRPr lang="en-US"/>
          </a:p>
        </p:txBody>
      </p:sp>
      <p:pic>
        <p:nvPicPr>
          <p:cNvPr id="5" name="Picture 4" descr="A group of people posing for a photo&#10;&#10;Description automatically generated">
            <a:extLst>
              <a:ext uri="{FF2B5EF4-FFF2-40B4-BE49-F238E27FC236}">
                <a16:creationId xmlns:a16="http://schemas.microsoft.com/office/drawing/2014/main" id="{B96DF238-DEBF-4342-BEC6-E834D0E49D3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56882" y="163867"/>
            <a:ext cx="6307810" cy="6195382"/>
          </a:xfrm>
          <a:prstGeom prst="rect">
            <a:avLst/>
          </a:prstGeom>
        </p:spPr>
      </p:pic>
    </p:spTree>
    <p:extLst>
      <p:ext uri="{BB962C8B-B14F-4D97-AF65-F5344CB8AC3E}">
        <p14:creationId xmlns:p14="http://schemas.microsoft.com/office/powerpoint/2010/main" val="21368877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D283E3-1C2C-4002-85D1-EAB7C7E36F31}"/>
              </a:ext>
            </a:extLst>
          </p:cNvPr>
          <p:cNvSpPr>
            <a:spLocks noGrp="1"/>
          </p:cNvSpPr>
          <p:nvPr>
            <p:ph type="body" sz="quarter" idx="14"/>
          </p:nvPr>
        </p:nvSpPr>
        <p:spPr>
          <a:xfrm>
            <a:off x="5025742" y="5275211"/>
            <a:ext cx="785328" cy="1056986"/>
          </a:xfrm>
        </p:spPr>
        <p:txBody>
          <a:bodyPr>
            <a:normAutofit fontScale="85000" lnSpcReduction="20000"/>
          </a:bodyPr>
          <a:lstStyle/>
          <a:p>
            <a:endParaRPr lang="en-GB" dirty="0"/>
          </a:p>
        </p:txBody>
      </p:sp>
      <p:sp>
        <p:nvSpPr>
          <p:cNvPr id="3" name="Text Placeholder 2">
            <a:extLst>
              <a:ext uri="{FF2B5EF4-FFF2-40B4-BE49-F238E27FC236}">
                <a16:creationId xmlns:a16="http://schemas.microsoft.com/office/drawing/2014/main" id="{D1A714AD-61AB-42F3-9313-3E97FC031B82}"/>
              </a:ext>
            </a:extLst>
          </p:cNvPr>
          <p:cNvSpPr>
            <a:spLocks noGrp="1"/>
          </p:cNvSpPr>
          <p:nvPr>
            <p:ph type="body" sz="quarter" idx="13"/>
          </p:nvPr>
        </p:nvSpPr>
        <p:spPr>
          <a:xfrm>
            <a:off x="856590" y="1147710"/>
            <a:ext cx="4877635" cy="4794218"/>
          </a:xfrm>
        </p:spPr>
        <p:txBody>
          <a:bodyPr>
            <a:noAutofit/>
          </a:bodyPr>
          <a:lstStyle/>
          <a:p>
            <a:r>
              <a:rPr lang="nl-NL" sz="2000" dirty="0">
                <a:solidFill>
                  <a:srgbClr val="002060"/>
                </a:solidFill>
                <a:effectLst/>
                <a:latin typeface="Calibri" panose="020F0502020204030204" pitchFamily="34" charset="0"/>
                <a:ea typeface="Times New Roman" panose="02020603050405020304" pitchFamily="18" charset="0"/>
              </a:rPr>
              <a:t>Ik ben nu ongeveer 6 jaar in Nederland. Ik kom uit Eritrea en kwam hier alleen. Sinds ik in Nederland ben, heb ik veel uitdagingen gehad. Het vinden van vrienden, werk en onderwijs. Dankzij een paar gepassioneerde mensen in Leeuwarden heb ik stappen kunnen zetten. In oktober 2017 ontmoette ik Kevin en we zijn vrienden. Hij is anders dan andere </a:t>
            </a:r>
            <a:r>
              <a:rPr lang="nl-NL" sz="2000" dirty="0" err="1">
                <a:solidFill>
                  <a:srgbClr val="002060"/>
                </a:solidFill>
                <a:effectLst/>
                <a:latin typeface="Calibri" panose="020F0502020204030204" pitchFamily="34" charset="0"/>
                <a:ea typeface="Times New Roman" panose="02020603050405020304" pitchFamily="18" charset="0"/>
              </a:rPr>
              <a:t>buddies</a:t>
            </a:r>
            <a:r>
              <a:rPr lang="nl-NL" sz="2000" dirty="0">
                <a:solidFill>
                  <a:srgbClr val="002060"/>
                </a:solidFill>
                <a:effectLst/>
                <a:latin typeface="Calibri" panose="020F0502020204030204" pitchFamily="34" charset="0"/>
                <a:ea typeface="Times New Roman" panose="02020603050405020304" pitchFamily="18" charset="0"/>
              </a:rPr>
              <a:t>. Hij ondersteunt me niet alleen met taal. We doen veel meer samen. Ik ga op bezoek bij zijn ouders, eet bij zijn grootouders en praat met zijn vrienden. Dit is belangrijk, dat mensen die iets voor nieuwkomers willen doen méér doen dan alleen wat in hun takenpakket staat. </a:t>
            </a:r>
          </a:p>
          <a:p>
            <a:r>
              <a:rPr lang="en-GB" sz="2000" dirty="0">
                <a:solidFill>
                  <a:srgbClr val="002060"/>
                </a:solidFill>
                <a:latin typeface="Calibri" panose="020F0502020204030204" pitchFamily="34" charset="0"/>
              </a:rPr>
              <a:t>Daniel</a:t>
            </a:r>
            <a:endParaRPr lang="en-GB" sz="2000" dirty="0"/>
          </a:p>
        </p:txBody>
      </p:sp>
      <p:sp>
        <p:nvSpPr>
          <p:cNvPr id="4" name="Text Placeholder 3">
            <a:extLst>
              <a:ext uri="{FF2B5EF4-FFF2-40B4-BE49-F238E27FC236}">
                <a16:creationId xmlns:a16="http://schemas.microsoft.com/office/drawing/2014/main" id="{6409768A-2DEB-400B-AD44-68B8FBCDEE47}"/>
              </a:ext>
            </a:extLst>
          </p:cNvPr>
          <p:cNvSpPr>
            <a:spLocks noGrp="1"/>
          </p:cNvSpPr>
          <p:nvPr>
            <p:ph type="body" sz="quarter" idx="15"/>
          </p:nvPr>
        </p:nvSpPr>
        <p:spPr>
          <a:xfrm>
            <a:off x="472752" y="916072"/>
            <a:ext cx="2613204" cy="1221666"/>
          </a:xfrm>
        </p:spPr>
        <p:txBody>
          <a:bodyPr>
            <a:normAutofit fontScale="92500" lnSpcReduction="10000"/>
          </a:bodyPr>
          <a:lstStyle/>
          <a:p>
            <a:endParaRPr lang="en-GB" dirty="0"/>
          </a:p>
        </p:txBody>
      </p:sp>
      <p:pic>
        <p:nvPicPr>
          <p:cNvPr id="7" name="Picture Placeholder 6" descr="A picture containing person, person, male&#10;&#10;Description automatically generated">
            <a:extLst>
              <a:ext uri="{FF2B5EF4-FFF2-40B4-BE49-F238E27FC236}">
                <a16:creationId xmlns:a16="http://schemas.microsoft.com/office/drawing/2014/main" id="{AA524E5B-A9FF-44D1-BEE4-8A8EAB6A040D}"/>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a:xfrm>
            <a:off x="5887914" y="-1"/>
            <a:ext cx="5689601" cy="6858001"/>
          </a:xfrm>
        </p:spPr>
      </p:pic>
    </p:spTree>
    <p:extLst>
      <p:ext uri="{BB962C8B-B14F-4D97-AF65-F5344CB8AC3E}">
        <p14:creationId xmlns:p14="http://schemas.microsoft.com/office/powerpoint/2010/main" val="1616617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F2C6052-B325-B44A-ACDA-85B25345A44A}"/>
              </a:ext>
            </a:extLst>
          </p:cNvPr>
          <p:cNvSpPr>
            <a:spLocks noGrp="1"/>
          </p:cNvSpPr>
          <p:nvPr>
            <p:ph type="body" sz="quarter" idx="13"/>
          </p:nvPr>
        </p:nvSpPr>
        <p:spPr>
          <a:xfrm>
            <a:off x="388093" y="759866"/>
            <a:ext cx="3058492" cy="3297980"/>
          </a:xfrm>
        </p:spPr>
        <p:txBody>
          <a:bodyPr/>
          <a:lstStyle/>
          <a:p>
            <a:r>
              <a:rPr lang="en-US" dirty="0" err="1"/>
              <a:t>Activiteit</a:t>
            </a:r>
            <a:r>
              <a:rPr lang="en-US" dirty="0"/>
              <a:t> </a:t>
            </a:r>
          </a:p>
        </p:txBody>
      </p:sp>
      <p:sp>
        <p:nvSpPr>
          <p:cNvPr id="9" name="Text Placeholder 8">
            <a:extLst>
              <a:ext uri="{FF2B5EF4-FFF2-40B4-BE49-F238E27FC236}">
                <a16:creationId xmlns:a16="http://schemas.microsoft.com/office/drawing/2014/main" id="{EC6FA8AF-3D5B-AF41-8E46-CFB61991EFB2}"/>
              </a:ext>
            </a:extLst>
          </p:cNvPr>
          <p:cNvSpPr>
            <a:spLocks noGrp="1"/>
          </p:cNvSpPr>
          <p:nvPr>
            <p:ph type="body" sz="quarter" idx="14"/>
          </p:nvPr>
        </p:nvSpPr>
        <p:spPr>
          <a:xfrm>
            <a:off x="271419" y="1705080"/>
            <a:ext cx="3291840" cy="469184"/>
          </a:xfrm>
        </p:spPr>
        <p:txBody>
          <a:bodyPr/>
          <a:lstStyle/>
          <a:p>
            <a:r>
              <a:rPr lang="en-GB" sz="18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Maak </a:t>
            </a:r>
            <a:r>
              <a:rPr lang="en-GB" sz="1800"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gebruik</a:t>
            </a:r>
            <a:r>
              <a:rPr lang="en-GB" sz="18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van de </a:t>
            </a:r>
            <a:r>
              <a:rPr lang="pl-PL" sz="1800" i="1" u="sng"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Diversity Wheel</a:t>
            </a:r>
            <a:r>
              <a:rPr lang="en-US" sz="1800" i="1" u="sng"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van Johns Hopkins University</a:t>
            </a:r>
            <a:r>
              <a:rPr lang="pl-PL" sz="18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a:t>
            </a:r>
            <a:r>
              <a:rPr lang="nl-NL" sz="18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om diverse groepen in je gemeenschap in beeld te brengen</a:t>
            </a:r>
            <a:endParaRPr lang="en-GB" sz="18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endParaRPr>
          </a:p>
          <a:p>
            <a:r>
              <a:rPr lang="nl-NL" sz="1800" dirty="0">
                <a:solidFill>
                  <a:srgbClr val="404040"/>
                </a:solidFill>
                <a:latin typeface="Calibri" panose="020F0502020204030204" pitchFamily="34" charset="0"/>
                <a:cs typeface="Calibri" panose="020F0502020204030204" pitchFamily="34" charset="0"/>
              </a:rPr>
              <a:t>Het Diversiteitswiel is een nuttig hulpmiddel om de wij </a:t>
            </a:r>
            <a:r>
              <a:rPr lang="nl-NL" sz="1800" dirty="0" err="1">
                <a:solidFill>
                  <a:srgbClr val="404040"/>
                </a:solidFill>
                <a:latin typeface="Calibri" panose="020F0502020204030204" pitchFamily="34" charset="0"/>
                <a:cs typeface="Calibri" panose="020F0502020204030204" pitchFamily="34" charset="0"/>
              </a:rPr>
              <a:t>vs</a:t>
            </a:r>
            <a:r>
              <a:rPr lang="nl-NL" sz="1800" dirty="0">
                <a:solidFill>
                  <a:srgbClr val="404040"/>
                </a:solidFill>
                <a:latin typeface="Calibri" panose="020F0502020204030204" pitchFamily="34" charset="0"/>
                <a:cs typeface="Calibri" panose="020F0502020204030204" pitchFamily="34" charset="0"/>
              </a:rPr>
              <a:t> zij mentaliteit te overwinnen. Gebruik het om te helpen een gemeenschappelijke basis te vinden tussen uiteenlopende groepen.</a:t>
            </a:r>
            <a:endParaRPr lang="en-GB" sz="18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pSp>
        <p:nvGrpSpPr>
          <p:cNvPr id="10" name="Group 9">
            <a:extLst>
              <a:ext uri="{FF2B5EF4-FFF2-40B4-BE49-F238E27FC236}">
                <a16:creationId xmlns:a16="http://schemas.microsoft.com/office/drawing/2014/main" id="{867E4037-A1A4-42F6-A100-836EBFB93224}"/>
              </a:ext>
            </a:extLst>
          </p:cNvPr>
          <p:cNvGrpSpPr/>
          <p:nvPr/>
        </p:nvGrpSpPr>
        <p:grpSpPr>
          <a:xfrm>
            <a:off x="3911988" y="-18226"/>
            <a:ext cx="6903657" cy="6785088"/>
            <a:chOff x="2761428" y="327750"/>
            <a:chExt cx="6109746" cy="6185457"/>
          </a:xfrm>
        </p:grpSpPr>
        <p:grpSp>
          <p:nvGrpSpPr>
            <p:cNvPr id="11" name="Graphic 4">
              <a:extLst>
                <a:ext uri="{FF2B5EF4-FFF2-40B4-BE49-F238E27FC236}">
                  <a16:creationId xmlns:a16="http://schemas.microsoft.com/office/drawing/2014/main" id="{A4FC1CE9-80BB-42EB-836A-17E5CAE899D3}"/>
                </a:ext>
              </a:extLst>
            </p:cNvPr>
            <p:cNvGrpSpPr/>
            <p:nvPr/>
          </p:nvGrpSpPr>
          <p:grpSpPr>
            <a:xfrm>
              <a:off x="2761428" y="327750"/>
              <a:ext cx="6109746" cy="6185457"/>
              <a:chOff x="2761428" y="327750"/>
              <a:chExt cx="6109746" cy="6185457"/>
            </a:xfrm>
            <a:solidFill>
              <a:srgbClr val="B3B3B3"/>
            </a:solidFill>
          </p:grpSpPr>
          <p:sp>
            <p:nvSpPr>
              <p:cNvPr id="324" name="Graphic 4">
                <a:extLst>
                  <a:ext uri="{FF2B5EF4-FFF2-40B4-BE49-F238E27FC236}">
                    <a16:creationId xmlns:a16="http://schemas.microsoft.com/office/drawing/2014/main" id="{887D9301-7BFB-4173-AD8E-5CA63680A176}"/>
                  </a:ext>
                </a:extLst>
              </p:cNvPr>
              <p:cNvSpPr/>
              <p:nvPr/>
            </p:nvSpPr>
            <p:spPr>
              <a:xfrm>
                <a:off x="5864415" y="376405"/>
                <a:ext cx="1877173" cy="690571"/>
              </a:xfrm>
              <a:custGeom>
                <a:avLst/>
                <a:gdLst>
                  <a:gd name="connsiteX0" fmla="*/ 1871005 w 1877173"/>
                  <a:gd name="connsiteY0" fmla="*/ 690572 h 690571"/>
                  <a:gd name="connsiteX1" fmla="*/ 0 w 1877173"/>
                  <a:gd name="connsiteY1" fmla="*/ 9638 h 690571"/>
                  <a:gd name="connsiteX2" fmla="*/ 154 w 1877173"/>
                  <a:gd name="connsiteY2" fmla="*/ 0 h 690571"/>
                  <a:gd name="connsiteX3" fmla="*/ 1012725 w 1877173"/>
                  <a:gd name="connsiteY3" fmla="*/ 188990 h 690571"/>
                  <a:gd name="connsiteX4" fmla="*/ 1877173 w 1877173"/>
                  <a:gd name="connsiteY4" fmla="*/ 683092 h 690571"/>
                  <a:gd name="connsiteX5" fmla="*/ 1871005 w 1877173"/>
                  <a:gd name="connsiteY5" fmla="*/ 690572 h 69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173" h="690571">
                    <a:moveTo>
                      <a:pt x="1871005" y="690572"/>
                    </a:moveTo>
                    <a:cubicBezTo>
                      <a:pt x="1336575" y="255764"/>
                      <a:pt x="689569" y="20356"/>
                      <a:pt x="0" y="9638"/>
                    </a:cubicBezTo>
                    <a:lnTo>
                      <a:pt x="154" y="0"/>
                    </a:lnTo>
                    <a:cubicBezTo>
                      <a:pt x="348216" y="5397"/>
                      <a:pt x="688875" y="69011"/>
                      <a:pt x="1012725" y="188990"/>
                    </a:cubicBezTo>
                    <a:cubicBezTo>
                      <a:pt x="1326012" y="305113"/>
                      <a:pt x="1616860" y="471356"/>
                      <a:pt x="1877173" y="683092"/>
                    </a:cubicBezTo>
                    <a:lnTo>
                      <a:pt x="1871005" y="690572"/>
                    </a:lnTo>
                    <a:close/>
                  </a:path>
                </a:pathLst>
              </a:custGeom>
              <a:solidFill>
                <a:srgbClr val="B3B3B3"/>
              </a:solidFill>
              <a:ln w="7706" cap="flat">
                <a:noFill/>
                <a:prstDash val="solid"/>
                <a:miter/>
              </a:ln>
            </p:spPr>
            <p:txBody>
              <a:bodyPr rtlCol="0" anchor="ctr"/>
              <a:lstStyle/>
              <a:p>
                <a:endParaRPr lang="en-US"/>
              </a:p>
            </p:txBody>
          </p:sp>
          <p:sp>
            <p:nvSpPr>
              <p:cNvPr id="325" name="Graphic 4">
                <a:extLst>
                  <a:ext uri="{FF2B5EF4-FFF2-40B4-BE49-F238E27FC236}">
                    <a16:creationId xmlns:a16="http://schemas.microsoft.com/office/drawing/2014/main" id="{7971A4BB-7E7C-468A-963D-A6FCE394229A}"/>
                  </a:ext>
                </a:extLst>
              </p:cNvPr>
              <p:cNvSpPr/>
              <p:nvPr/>
            </p:nvSpPr>
            <p:spPr>
              <a:xfrm>
                <a:off x="5763251" y="1988021"/>
                <a:ext cx="106099" cy="106099"/>
              </a:xfrm>
              <a:custGeom>
                <a:avLst/>
                <a:gdLst>
                  <a:gd name="connsiteX0" fmla="*/ 53050 w 106099"/>
                  <a:gd name="connsiteY0" fmla="*/ 106100 h 106099"/>
                  <a:gd name="connsiteX1" fmla="*/ 0 w 106099"/>
                  <a:gd name="connsiteY1" fmla="*/ 53050 h 106099"/>
                  <a:gd name="connsiteX2" fmla="*/ 53050 w 106099"/>
                  <a:gd name="connsiteY2" fmla="*/ 0 h 106099"/>
                  <a:gd name="connsiteX3" fmla="*/ 106100 w 106099"/>
                  <a:gd name="connsiteY3" fmla="*/ 53050 h 106099"/>
                  <a:gd name="connsiteX4" fmla="*/ 53050 w 106099"/>
                  <a:gd name="connsiteY4" fmla="*/ 106100 h 106099"/>
                  <a:gd name="connsiteX5" fmla="*/ 53050 w 106099"/>
                  <a:gd name="connsiteY5" fmla="*/ 9716 h 106099"/>
                  <a:gd name="connsiteX6" fmla="*/ 9716 w 106099"/>
                  <a:gd name="connsiteY6" fmla="*/ 53050 h 106099"/>
                  <a:gd name="connsiteX7" fmla="*/ 53050 w 106099"/>
                  <a:gd name="connsiteY7" fmla="*/ 96384 h 106099"/>
                  <a:gd name="connsiteX8" fmla="*/ 96384 w 106099"/>
                  <a:gd name="connsiteY8" fmla="*/ 53050 h 106099"/>
                  <a:gd name="connsiteX9" fmla="*/ 53050 w 106099"/>
                  <a:gd name="connsiteY9" fmla="*/ 9716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99" h="106099">
                    <a:moveTo>
                      <a:pt x="53050" y="106100"/>
                    </a:moveTo>
                    <a:cubicBezTo>
                      <a:pt x="23826" y="106100"/>
                      <a:pt x="0" y="82350"/>
                      <a:pt x="0" y="53050"/>
                    </a:cubicBezTo>
                    <a:cubicBezTo>
                      <a:pt x="0" y="23826"/>
                      <a:pt x="23749" y="0"/>
                      <a:pt x="53050" y="0"/>
                    </a:cubicBezTo>
                    <a:cubicBezTo>
                      <a:pt x="82273" y="0"/>
                      <a:pt x="106100" y="23749"/>
                      <a:pt x="106100" y="53050"/>
                    </a:cubicBezTo>
                    <a:cubicBezTo>
                      <a:pt x="106100" y="82273"/>
                      <a:pt x="82273" y="106100"/>
                      <a:pt x="53050" y="106100"/>
                    </a:cubicBezTo>
                    <a:close/>
                    <a:moveTo>
                      <a:pt x="53050" y="9716"/>
                    </a:moveTo>
                    <a:cubicBezTo>
                      <a:pt x="29146" y="9716"/>
                      <a:pt x="9716" y="29146"/>
                      <a:pt x="9716" y="53050"/>
                    </a:cubicBezTo>
                    <a:cubicBezTo>
                      <a:pt x="9716" y="76953"/>
                      <a:pt x="29146" y="96384"/>
                      <a:pt x="53050" y="96384"/>
                    </a:cubicBezTo>
                    <a:cubicBezTo>
                      <a:pt x="76953" y="96384"/>
                      <a:pt x="96384" y="76953"/>
                      <a:pt x="96384" y="53050"/>
                    </a:cubicBezTo>
                    <a:cubicBezTo>
                      <a:pt x="96461" y="29146"/>
                      <a:pt x="76953" y="9716"/>
                      <a:pt x="53050" y="9716"/>
                    </a:cubicBezTo>
                    <a:close/>
                  </a:path>
                </a:pathLst>
              </a:custGeom>
              <a:solidFill>
                <a:srgbClr val="B3B3B3"/>
              </a:solidFill>
              <a:ln w="7706" cap="flat">
                <a:noFill/>
                <a:prstDash val="solid"/>
                <a:miter/>
              </a:ln>
            </p:spPr>
            <p:txBody>
              <a:bodyPr rtlCol="0" anchor="ctr"/>
              <a:lstStyle/>
              <a:p>
                <a:endParaRPr lang="en-US"/>
              </a:p>
            </p:txBody>
          </p:sp>
          <p:sp>
            <p:nvSpPr>
              <p:cNvPr id="326" name="Graphic 4">
                <a:extLst>
                  <a:ext uri="{FF2B5EF4-FFF2-40B4-BE49-F238E27FC236}">
                    <a16:creationId xmlns:a16="http://schemas.microsoft.com/office/drawing/2014/main" id="{2BD642EA-8C84-45F2-B83A-DE0E70B377C7}"/>
                  </a:ext>
                </a:extLst>
              </p:cNvPr>
              <p:cNvSpPr/>
              <p:nvPr/>
            </p:nvSpPr>
            <p:spPr>
              <a:xfrm>
                <a:off x="5811520" y="428992"/>
                <a:ext cx="9638" cy="1564426"/>
              </a:xfrm>
              <a:custGeom>
                <a:avLst/>
                <a:gdLst>
                  <a:gd name="connsiteX0" fmla="*/ 0 w 9638"/>
                  <a:gd name="connsiteY0" fmla="*/ 0 h 1564426"/>
                  <a:gd name="connsiteX1" fmla="*/ 9638 w 9638"/>
                  <a:gd name="connsiteY1" fmla="*/ 0 h 1564426"/>
                  <a:gd name="connsiteX2" fmla="*/ 9638 w 9638"/>
                  <a:gd name="connsiteY2" fmla="*/ 1564427 h 1564426"/>
                  <a:gd name="connsiteX3" fmla="*/ 0 w 9638"/>
                  <a:gd name="connsiteY3" fmla="*/ 1564427 h 1564426"/>
                </a:gdLst>
                <a:ahLst/>
                <a:cxnLst>
                  <a:cxn ang="0">
                    <a:pos x="connsiteX0" y="connsiteY0"/>
                  </a:cxn>
                  <a:cxn ang="0">
                    <a:pos x="connsiteX1" y="connsiteY1"/>
                  </a:cxn>
                  <a:cxn ang="0">
                    <a:pos x="connsiteX2" y="connsiteY2"/>
                  </a:cxn>
                  <a:cxn ang="0">
                    <a:pos x="connsiteX3" y="connsiteY3"/>
                  </a:cxn>
                </a:cxnLst>
                <a:rect l="l" t="t" r="r" b="b"/>
                <a:pathLst>
                  <a:path w="9638" h="1564426">
                    <a:moveTo>
                      <a:pt x="0" y="0"/>
                    </a:moveTo>
                    <a:lnTo>
                      <a:pt x="9638" y="0"/>
                    </a:lnTo>
                    <a:lnTo>
                      <a:pt x="9638" y="1564427"/>
                    </a:lnTo>
                    <a:lnTo>
                      <a:pt x="0" y="1564427"/>
                    </a:lnTo>
                    <a:close/>
                  </a:path>
                </a:pathLst>
              </a:custGeom>
              <a:solidFill>
                <a:srgbClr val="B3B3B3"/>
              </a:solidFill>
              <a:ln w="7706" cap="flat">
                <a:noFill/>
                <a:prstDash val="solid"/>
                <a:miter/>
              </a:ln>
            </p:spPr>
            <p:txBody>
              <a:bodyPr rtlCol="0" anchor="ctr"/>
              <a:lstStyle/>
              <a:p>
                <a:endParaRPr lang="en-US"/>
              </a:p>
            </p:txBody>
          </p:sp>
          <p:sp>
            <p:nvSpPr>
              <p:cNvPr id="327" name="Graphic 4">
                <a:extLst>
                  <a:ext uri="{FF2B5EF4-FFF2-40B4-BE49-F238E27FC236}">
                    <a16:creationId xmlns:a16="http://schemas.microsoft.com/office/drawing/2014/main" id="{152AB236-E8EB-4961-B4AF-0281E7E210F2}"/>
                  </a:ext>
                </a:extLst>
              </p:cNvPr>
              <p:cNvSpPr/>
              <p:nvPr/>
            </p:nvSpPr>
            <p:spPr>
              <a:xfrm>
                <a:off x="5763251" y="327750"/>
                <a:ext cx="106099" cy="106099"/>
              </a:xfrm>
              <a:custGeom>
                <a:avLst/>
                <a:gdLst>
                  <a:gd name="connsiteX0" fmla="*/ 53050 w 106099"/>
                  <a:gd name="connsiteY0" fmla="*/ 106099 h 106099"/>
                  <a:gd name="connsiteX1" fmla="*/ 0 w 106099"/>
                  <a:gd name="connsiteY1" fmla="*/ 53050 h 106099"/>
                  <a:gd name="connsiteX2" fmla="*/ 53050 w 106099"/>
                  <a:gd name="connsiteY2" fmla="*/ 0 h 106099"/>
                  <a:gd name="connsiteX3" fmla="*/ 106100 w 106099"/>
                  <a:gd name="connsiteY3" fmla="*/ 53050 h 106099"/>
                  <a:gd name="connsiteX4" fmla="*/ 53050 w 106099"/>
                  <a:gd name="connsiteY4" fmla="*/ 106099 h 106099"/>
                  <a:gd name="connsiteX5" fmla="*/ 53050 w 106099"/>
                  <a:gd name="connsiteY5" fmla="*/ 9715 h 106099"/>
                  <a:gd name="connsiteX6" fmla="*/ 9716 w 106099"/>
                  <a:gd name="connsiteY6" fmla="*/ 53050 h 106099"/>
                  <a:gd name="connsiteX7" fmla="*/ 53050 w 106099"/>
                  <a:gd name="connsiteY7" fmla="*/ 96384 h 106099"/>
                  <a:gd name="connsiteX8" fmla="*/ 96384 w 106099"/>
                  <a:gd name="connsiteY8" fmla="*/ 53050 h 106099"/>
                  <a:gd name="connsiteX9" fmla="*/ 53050 w 106099"/>
                  <a:gd name="connsiteY9"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99" h="106099">
                    <a:moveTo>
                      <a:pt x="53050" y="106099"/>
                    </a:moveTo>
                    <a:cubicBezTo>
                      <a:pt x="23826" y="106099"/>
                      <a:pt x="0" y="82350"/>
                      <a:pt x="0" y="53050"/>
                    </a:cubicBezTo>
                    <a:cubicBezTo>
                      <a:pt x="0" y="23826"/>
                      <a:pt x="23749" y="0"/>
                      <a:pt x="53050" y="0"/>
                    </a:cubicBezTo>
                    <a:cubicBezTo>
                      <a:pt x="82273" y="0"/>
                      <a:pt x="106100" y="23749"/>
                      <a:pt x="106100" y="53050"/>
                    </a:cubicBezTo>
                    <a:cubicBezTo>
                      <a:pt x="106100" y="82273"/>
                      <a:pt x="82273" y="106099"/>
                      <a:pt x="53050" y="106099"/>
                    </a:cubicBezTo>
                    <a:close/>
                    <a:moveTo>
                      <a:pt x="53050" y="9715"/>
                    </a:moveTo>
                    <a:cubicBezTo>
                      <a:pt x="29146" y="9715"/>
                      <a:pt x="9716" y="29146"/>
                      <a:pt x="9716" y="53050"/>
                    </a:cubicBezTo>
                    <a:cubicBezTo>
                      <a:pt x="9716" y="76953"/>
                      <a:pt x="29146" y="96384"/>
                      <a:pt x="53050" y="96384"/>
                    </a:cubicBezTo>
                    <a:cubicBezTo>
                      <a:pt x="76953" y="96384"/>
                      <a:pt x="96384" y="76953"/>
                      <a:pt x="96384" y="53050"/>
                    </a:cubicBezTo>
                    <a:cubicBezTo>
                      <a:pt x="96461" y="29146"/>
                      <a:pt x="76953" y="9715"/>
                      <a:pt x="53050" y="9715"/>
                    </a:cubicBezTo>
                    <a:close/>
                  </a:path>
                </a:pathLst>
              </a:custGeom>
              <a:solidFill>
                <a:srgbClr val="B3B3B3"/>
              </a:solidFill>
              <a:ln w="7706" cap="flat">
                <a:noFill/>
                <a:prstDash val="solid"/>
                <a:miter/>
              </a:ln>
            </p:spPr>
            <p:txBody>
              <a:bodyPr rtlCol="0" anchor="ctr"/>
              <a:lstStyle/>
              <a:p>
                <a:endParaRPr lang="en-US"/>
              </a:p>
            </p:txBody>
          </p:sp>
          <p:sp>
            <p:nvSpPr>
              <p:cNvPr id="328" name="Graphic 4">
                <a:extLst>
                  <a:ext uri="{FF2B5EF4-FFF2-40B4-BE49-F238E27FC236}">
                    <a16:creationId xmlns:a16="http://schemas.microsoft.com/office/drawing/2014/main" id="{7073947E-98B3-4C70-8800-54BAF60CE866}"/>
                  </a:ext>
                </a:extLst>
              </p:cNvPr>
              <p:cNvSpPr/>
              <p:nvPr/>
            </p:nvSpPr>
            <p:spPr>
              <a:xfrm>
                <a:off x="6268765" y="2087258"/>
                <a:ext cx="71015" cy="67777"/>
              </a:xfrm>
              <a:custGeom>
                <a:avLst/>
                <a:gdLst>
                  <a:gd name="connsiteX0" fmla="*/ 0 w 71015"/>
                  <a:gd name="connsiteY0" fmla="*/ 67777 h 67777"/>
                  <a:gd name="connsiteX1" fmla="*/ 71016 w 71015"/>
                  <a:gd name="connsiteY1" fmla="*/ 55286 h 67777"/>
                  <a:gd name="connsiteX2" fmla="*/ 24674 w 71015"/>
                  <a:gd name="connsiteY2" fmla="*/ 0 h 67777"/>
                </a:gdLst>
                <a:ahLst/>
                <a:cxnLst>
                  <a:cxn ang="0">
                    <a:pos x="connsiteX0" y="connsiteY0"/>
                  </a:cxn>
                  <a:cxn ang="0">
                    <a:pos x="connsiteX1" y="connsiteY1"/>
                  </a:cxn>
                  <a:cxn ang="0">
                    <a:pos x="connsiteX2" y="connsiteY2"/>
                  </a:cxn>
                </a:cxnLst>
                <a:rect l="l" t="t" r="r" b="b"/>
                <a:pathLst>
                  <a:path w="71015" h="67777">
                    <a:moveTo>
                      <a:pt x="0" y="67777"/>
                    </a:moveTo>
                    <a:lnTo>
                      <a:pt x="71016" y="55286"/>
                    </a:lnTo>
                    <a:lnTo>
                      <a:pt x="24674" y="0"/>
                    </a:lnTo>
                    <a:close/>
                  </a:path>
                </a:pathLst>
              </a:custGeom>
              <a:solidFill>
                <a:srgbClr val="B3B3B3"/>
              </a:solidFill>
              <a:ln w="7706" cap="flat">
                <a:noFill/>
                <a:prstDash val="solid"/>
                <a:miter/>
              </a:ln>
            </p:spPr>
            <p:txBody>
              <a:bodyPr rtlCol="0" anchor="ctr"/>
              <a:lstStyle/>
              <a:p>
                <a:endParaRPr lang="en-US"/>
              </a:p>
            </p:txBody>
          </p:sp>
          <p:sp>
            <p:nvSpPr>
              <p:cNvPr id="329" name="Graphic 4">
                <a:extLst>
                  <a:ext uri="{FF2B5EF4-FFF2-40B4-BE49-F238E27FC236}">
                    <a16:creationId xmlns:a16="http://schemas.microsoft.com/office/drawing/2014/main" id="{F0E6E066-12AD-48D1-98D3-9DDFEB2A5323}"/>
                  </a:ext>
                </a:extLst>
              </p:cNvPr>
              <p:cNvSpPr/>
              <p:nvPr/>
            </p:nvSpPr>
            <p:spPr>
              <a:xfrm>
                <a:off x="6836582" y="527149"/>
                <a:ext cx="71015" cy="67777"/>
              </a:xfrm>
              <a:custGeom>
                <a:avLst/>
                <a:gdLst>
                  <a:gd name="connsiteX0" fmla="*/ 0 w 71015"/>
                  <a:gd name="connsiteY0" fmla="*/ 67777 h 67777"/>
                  <a:gd name="connsiteX1" fmla="*/ 71016 w 71015"/>
                  <a:gd name="connsiteY1" fmla="*/ 55209 h 67777"/>
                  <a:gd name="connsiteX2" fmla="*/ 24674 w 71015"/>
                  <a:gd name="connsiteY2" fmla="*/ 0 h 67777"/>
                </a:gdLst>
                <a:ahLst/>
                <a:cxnLst>
                  <a:cxn ang="0">
                    <a:pos x="connsiteX0" y="connsiteY0"/>
                  </a:cxn>
                  <a:cxn ang="0">
                    <a:pos x="connsiteX1" y="connsiteY1"/>
                  </a:cxn>
                  <a:cxn ang="0">
                    <a:pos x="connsiteX2" y="connsiteY2"/>
                  </a:cxn>
                </a:cxnLst>
                <a:rect l="l" t="t" r="r" b="b"/>
                <a:pathLst>
                  <a:path w="71015" h="67777">
                    <a:moveTo>
                      <a:pt x="0" y="67777"/>
                    </a:moveTo>
                    <a:lnTo>
                      <a:pt x="71016" y="55209"/>
                    </a:lnTo>
                    <a:lnTo>
                      <a:pt x="24674" y="0"/>
                    </a:lnTo>
                    <a:close/>
                  </a:path>
                </a:pathLst>
              </a:custGeom>
              <a:solidFill>
                <a:srgbClr val="B3B3B3"/>
              </a:solidFill>
              <a:ln w="7706" cap="flat">
                <a:noFill/>
                <a:prstDash val="solid"/>
                <a:miter/>
              </a:ln>
            </p:spPr>
            <p:txBody>
              <a:bodyPr rtlCol="0" anchor="ctr"/>
              <a:lstStyle/>
              <a:p>
                <a:endParaRPr lang="en-US"/>
              </a:p>
            </p:txBody>
          </p:sp>
          <p:sp>
            <p:nvSpPr>
              <p:cNvPr id="330" name="Graphic 4">
                <a:extLst>
                  <a:ext uri="{FF2B5EF4-FFF2-40B4-BE49-F238E27FC236}">
                    <a16:creationId xmlns:a16="http://schemas.microsoft.com/office/drawing/2014/main" id="{B3400909-817E-4274-ADF3-201C3161F263}"/>
                  </a:ext>
                </a:extLst>
              </p:cNvPr>
              <p:cNvSpPr/>
              <p:nvPr/>
            </p:nvSpPr>
            <p:spPr>
              <a:xfrm>
                <a:off x="5864338" y="2036984"/>
                <a:ext cx="809701" cy="302260"/>
              </a:xfrm>
              <a:custGeom>
                <a:avLst/>
                <a:gdLst>
                  <a:gd name="connsiteX0" fmla="*/ 803765 w 809701"/>
                  <a:gd name="connsiteY0" fmla="*/ 302260 h 302260"/>
                  <a:gd name="connsiteX1" fmla="*/ 0 w 809701"/>
                  <a:gd name="connsiteY1" fmla="*/ 9638 h 302260"/>
                  <a:gd name="connsiteX2" fmla="*/ 308 w 809701"/>
                  <a:gd name="connsiteY2" fmla="*/ 0 h 302260"/>
                  <a:gd name="connsiteX3" fmla="*/ 809702 w 809701"/>
                  <a:gd name="connsiteY3" fmla="*/ 294626 h 302260"/>
                  <a:gd name="connsiteX4" fmla="*/ 803765 w 809701"/>
                  <a:gd name="connsiteY4" fmla="*/ 302260 h 302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701" h="302260">
                    <a:moveTo>
                      <a:pt x="803765" y="302260"/>
                    </a:moveTo>
                    <a:cubicBezTo>
                      <a:pt x="571981" y="120827"/>
                      <a:pt x="294009" y="19662"/>
                      <a:pt x="0" y="9638"/>
                    </a:cubicBezTo>
                    <a:lnTo>
                      <a:pt x="308" y="0"/>
                    </a:lnTo>
                    <a:cubicBezTo>
                      <a:pt x="296400" y="10101"/>
                      <a:pt x="576298" y="111959"/>
                      <a:pt x="809702" y="294626"/>
                    </a:cubicBezTo>
                    <a:lnTo>
                      <a:pt x="803765" y="302260"/>
                    </a:lnTo>
                    <a:close/>
                  </a:path>
                </a:pathLst>
              </a:custGeom>
              <a:solidFill>
                <a:srgbClr val="B3B3B3"/>
              </a:solidFill>
              <a:ln w="7706" cap="flat">
                <a:noFill/>
                <a:prstDash val="solid"/>
                <a:miter/>
              </a:ln>
            </p:spPr>
            <p:txBody>
              <a:bodyPr rtlCol="0" anchor="ctr"/>
              <a:lstStyle/>
              <a:p>
                <a:endParaRPr lang="en-US"/>
              </a:p>
            </p:txBody>
          </p:sp>
          <p:sp>
            <p:nvSpPr>
              <p:cNvPr id="331" name="Graphic 4">
                <a:extLst>
                  <a:ext uri="{FF2B5EF4-FFF2-40B4-BE49-F238E27FC236}">
                    <a16:creationId xmlns:a16="http://schemas.microsoft.com/office/drawing/2014/main" id="{9AA4B896-95A9-4BFD-A83D-72CA496E8157}"/>
                  </a:ext>
                </a:extLst>
              </p:cNvPr>
              <p:cNvSpPr/>
              <p:nvPr/>
            </p:nvSpPr>
            <p:spPr>
              <a:xfrm>
                <a:off x="7809135" y="1121568"/>
                <a:ext cx="1005091" cy="1731595"/>
              </a:xfrm>
              <a:custGeom>
                <a:avLst/>
                <a:gdLst>
                  <a:gd name="connsiteX0" fmla="*/ 995607 w 1005091"/>
                  <a:gd name="connsiteY0" fmla="*/ 1731595 h 1731595"/>
                  <a:gd name="connsiteX1" fmla="*/ 0 w 1005091"/>
                  <a:gd name="connsiteY1" fmla="*/ 7325 h 1731595"/>
                  <a:gd name="connsiteX2" fmla="*/ 6323 w 1005091"/>
                  <a:gd name="connsiteY2" fmla="*/ 0 h 1731595"/>
                  <a:gd name="connsiteX3" fmla="*/ 660500 w 1005091"/>
                  <a:gd name="connsiteY3" fmla="*/ 795591 h 1731595"/>
                  <a:gd name="connsiteX4" fmla="*/ 1005091 w 1005091"/>
                  <a:gd name="connsiteY4" fmla="*/ 1729744 h 1731595"/>
                  <a:gd name="connsiteX5" fmla="*/ 995607 w 1005091"/>
                  <a:gd name="connsiteY5" fmla="*/ 1731595 h 17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091" h="1731595">
                    <a:moveTo>
                      <a:pt x="995607" y="1731595"/>
                    </a:moveTo>
                    <a:cubicBezTo>
                      <a:pt x="865682" y="1054980"/>
                      <a:pt x="521398" y="458710"/>
                      <a:pt x="0" y="7325"/>
                    </a:cubicBezTo>
                    <a:lnTo>
                      <a:pt x="6323" y="0"/>
                    </a:lnTo>
                    <a:cubicBezTo>
                      <a:pt x="269490" y="227852"/>
                      <a:pt x="489553" y="495568"/>
                      <a:pt x="660500" y="795591"/>
                    </a:cubicBezTo>
                    <a:cubicBezTo>
                      <a:pt x="825894" y="1085900"/>
                      <a:pt x="941787" y="1400189"/>
                      <a:pt x="1005091" y="1729744"/>
                    </a:cubicBezTo>
                    <a:lnTo>
                      <a:pt x="995607" y="1731595"/>
                    </a:lnTo>
                    <a:close/>
                  </a:path>
                </a:pathLst>
              </a:custGeom>
              <a:solidFill>
                <a:srgbClr val="B3B3B3"/>
              </a:solidFill>
              <a:ln w="7706" cap="flat">
                <a:noFill/>
                <a:prstDash val="solid"/>
                <a:miter/>
              </a:ln>
            </p:spPr>
            <p:txBody>
              <a:bodyPr rtlCol="0" anchor="ctr"/>
              <a:lstStyle/>
              <a:p>
                <a:endParaRPr lang="en-US"/>
              </a:p>
            </p:txBody>
          </p:sp>
          <p:sp>
            <p:nvSpPr>
              <p:cNvPr id="332" name="Graphic 4">
                <a:extLst>
                  <a:ext uri="{FF2B5EF4-FFF2-40B4-BE49-F238E27FC236}">
                    <a16:creationId xmlns:a16="http://schemas.microsoft.com/office/drawing/2014/main" id="{A5E91E54-0494-4C49-94C8-5622C94423A0}"/>
                  </a:ext>
                </a:extLst>
              </p:cNvPr>
              <p:cNvSpPr/>
              <p:nvPr/>
            </p:nvSpPr>
            <p:spPr>
              <a:xfrm>
                <a:off x="6655482" y="2312720"/>
                <a:ext cx="106050" cy="106099"/>
              </a:xfrm>
              <a:custGeom>
                <a:avLst/>
                <a:gdLst>
                  <a:gd name="connsiteX0" fmla="*/ 52948 w 106050"/>
                  <a:gd name="connsiteY0" fmla="*/ 106099 h 106099"/>
                  <a:gd name="connsiteX1" fmla="*/ 18944 w 106050"/>
                  <a:gd name="connsiteY1" fmla="*/ 93685 h 106099"/>
                  <a:gd name="connsiteX2" fmla="*/ 207 w 106050"/>
                  <a:gd name="connsiteY2" fmla="*/ 57676 h 106099"/>
                  <a:gd name="connsiteX3" fmla="*/ 12390 w 106050"/>
                  <a:gd name="connsiteY3" fmla="*/ 18968 h 106099"/>
                  <a:gd name="connsiteX4" fmla="*/ 53025 w 106050"/>
                  <a:gd name="connsiteY4" fmla="*/ 0 h 106099"/>
                  <a:gd name="connsiteX5" fmla="*/ 87107 w 106050"/>
                  <a:gd name="connsiteY5" fmla="*/ 12414 h 106099"/>
                  <a:gd name="connsiteX6" fmla="*/ 105844 w 106050"/>
                  <a:gd name="connsiteY6" fmla="*/ 48423 h 106099"/>
                  <a:gd name="connsiteX7" fmla="*/ 93660 w 106050"/>
                  <a:gd name="connsiteY7" fmla="*/ 87131 h 106099"/>
                  <a:gd name="connsiteX8" fmla="*/ 52948 w 106050"/>
                  <a:gd name="connsiteY8" fmla="*/ 106099 h 106099"/>
                  <a:gd name="connsiteX9" fmla="*/ 52948 w 106050"/>
                  <a:gd name="connsiteY9" fmla="*/ 9715 h 106099"/>
                  <a:gd name="connsiteX10" fmla="*/ 19715 w 106050"/>
                  <a:gd name="connsiteY10" fmla="*/ 25214 h 106099"/>
                  <a:gd name="connsiteX11" fmla="*/ 9768 w 106050"/>
                  <a:gd name="connsiteY11" fmla="*/ 56905 h 106099"/>
                  <a:gd name="connsiteX12" fmla="*/ 25113 w 106050"/>
                  <a:gd name="connsiteY12" fmla="*/ 86360 h 106099"/>
                  <a:gd name="connsiteX13" fmla="*/ 52948 w 106050"/>
                  <a:gd name="connsiteY13" fmla="*/ 96538 h 106099"/>
                  <a:gd name="connsiteX14" fmla="*/ 86181 w 106050"/>
                  <a:gd name="connsiteY14" fmla="*/ 81039 h 106099"/>
                  <a:gd name="connsiteX15" fmla="*/ 96128 w 106050"/>
                  <a:gd name="connsiteY15" fmla="*/ 49349 h 106099"/>
                  <a:gd name="connsiteX16" fmla="*/ 80784 w 106050"/>
                  <a:gd name="connsiteY16" fmla="*/ 19894 h 106099"/>
                  <a:gd name="connsiteX17" fmla="*/ 52948 w 106050"/>
                  <a:gd name="connsiteY17"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050" h="106099">
                    <a:moveTo>
                      <a:pt x="52948" y="106099"/>
                    </a:moveTo>
                    <a:cubicBezTo>
                      <a:pt x="40534" y="106099"/>
                      <a:pt x="28428" y="101704"/>
                      <a:pt x="18944" y="93685"/>
                    </a:cubicBezTo>
                    <a:cubicBezTo>
                      <a:pt x="8072" y="84587"/>
                      <a:pt x="1441" y="71787"/>
                      <a:pt x="207" y="57676"/>
                    </a:cubicBezTo>
                    <a:cubicBezTo>
                      <a:pt x="-1027" y="43565"/>
                      <a:pt x="3291" y="29840"/>
                      <a:pt x="12390" y="18968"/>
                    </a:cubicBezTo>
                    <a:cubicBezTo>
                      <a:pt x="22491" y="6940"/>
                      <a:pt x="37295" y="0"/>
                      <a:pt x="53025" y="0"/>
                    </a:cubicBezTo>
                    <a:cubicBezTo>
                      <a:pt x="65439" y="0"/>
                      <a:pt x="77545" y="4395"/>
                      <a:pt x="87107" y="12414"/>
                    </a:cubicBezTo>
                    <a:cubicBezTo>
                      <a:pt x="97978" y="21513"/>
                      <a:pt x="104610" y="34313"/>
                      <a:pt x="105844" y="48423"/>
                    </a:cubicBezTo>
                    <a:cubicBezTo>
                      <a:pt x="107077" y="62534"/>
                      <a:pt x="102759" y="76259"/>
                      <a:pt x="93660" y="87131"/>
                    </a:cubicBezTo>
                    <a:cubicBezTo>
                      <a:pt x="83482" y="99160"/>
                      <a:pt x="68678" y="106099"/>
                      <a:pt x="52948" y="106099"/>
                    </a:cubicBezTo>
                    <a:close/>
                    <a:moveTo>
                      <a:pt x="52948" y="9715"/>
                    </a:moveTo>
                    <a:cubicBezTo>
                      <a:pt x="40071" y="9715"/>
                      <a:pt x="27965" y="15344"/>
                      <a:pt x="19715" y="25214"/>
                    </a:cubicBezTo>
                    <a:cubicBezTo>
                      <a:pt x="12235" y="34081"/>
                      <a:pt x="8689" y="45339"/>
                      <a:pt x="9768" y="56905"/>
                    </a:cubicBezTo>
                    <a:cubicBezTo>
                      <a:pt x="10770" y="68471"/>
                      <a:pt x="16245" y="78880"/>
                      <a:pt x="25113" y="86360"/>
                    </a:cubicBezTo>
                    <a:cubicBezTo>
                      <a:pt x="32900" y="92914"/>
                      <a:pt x="42770" y="96538"/>
                      <a:pt x="52948" y="96538"/>
                    </a:cubicBezTo>
                    <a:cubicBezTo>
                      <a:pt x="65825" y="96538"/>
                      <a:pt x="77931" y="90909"/>
                      <a:pt x="86181" y="81039"/>
                    </a:cubicBezTo>
                    <a:cubicBezTo>
                      <a:pt x="93660" y="72172"/>
                      <a:pt x="97208" y="60915"/>
                      <a:pt x="96128" y="49349"/>
                    </a:cubicBezTo>
                    <a:cubicBezTo>
                      <a:pt x="95126" y="37782"/>
                      <a:pt x="89651" y="27373"/>
                      <a:pt x="80784" y="19894"/>
                    </a:cubicBezTo>
                    <a:cubicBezTo>
                      <a:pt x="72996" y="13262"/>
                      <a:pt x="63126" y="9715"/>
                      <a:pt x="52948" y="9715"/>
                    </a:cubicBezTo>
                    <a:close/>
                  </a:path>
                </a:pathLst>
              </a:custGeom>
              <a:solidFill>
                <a:srgbClr val="B3B3B3"/>
              </a:solidFill>
              <a:ln w="7706" cap="flat">
                <a:noFill/>
                <a:prstDash val="solid"/>
                <a:miter/>
              </a:ln>
            </p:spPr>
            <p:txBody>
              <a:bodyPr rtlCol="0" anchor="ctr"/>
              <a:lstStyle/>
              <a:p>
                <a:endParaRPr lang="en-US"/>
              </a:p>
            </p:txBody>
          </p:sp>
          <p:sp>
            <p:nvSpPr>
              <p:cNvPr id="333" name="Graphic 4">
                <a:extLst>
                  <a:ext uri="{FF2B5EF4-FFF2-40B4-BE49-F238E27FC236}">
                    <a16:creationId xmlns:a16="http://schemas.microsoft.com/office/drawing/2014/main" id="{33118CB4-4E7D-4ADA-B7F0-4C0FFFC0BC4E}"/>
                  </a:ext>
                </a:extLst>
              </p:cNvPr>
              <p:cNvSpPr/>
              <p:nvPr/>
            </p:nvSpPr>
            <p:spPr>
              <a:xfrm rot="-2998637">
                <a:off x="6459642" y="1725176"/>
                <a:ext cx="1564448" cy="9638"/>
              </a:xfrm>
              <a:custGeom>
                <a:avLst/>
                <a:gdLst>
                  <a:gd name="connsiteX0" fmla="*/ 0 w 1564448"/>
                  <a:gd name="connsiteY0" fmla="*/ 0 h 9638"/>
                  <a:gd name="connsiteX1" fmla="*/ 1564448 w 1564448"/>
                  <a:gd name="connsiteY1" fmla="*/ 0 h 9638"/>
                  <a:gd name="connsiteX2" fmla="*/ 1564448 w 1564448"/>
                  <a:gd name="connsiteY2" fmla="*/ 9638 h 9638"/>
                  <a:gd name="connsiteX3" fmla="*/ 0 w 1564448"/>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448" h="9638">
                    <a:moveTo>
                      <a:pt x="0" y="0"/>
                    </a:moveTo>
                    <a:lnTo>
                      <a:pt x="1564448" y="0"/>
                    </a:lnTo>
                    <a:lnTo>
                      <a:pt x="1564448" y="9638"/>
                    </a:lnTo>
                    <a:lnTo>
                      <a:pt x="0" y="9638"/>
                    </a:lnTo>
                    <a:close/>
                  </a:path>
                </a:pathLst>
              </a:custGeom>
              <a:solidFill>
                <a:srgbClr val="B3B3B3"/>
              </a:solidFill>
              <a:ln w="7706" cap="flat">
                <a:noFill/>
                <a:prstDash val="solid"/>
                <a:miter/>
              </a:ln>
            </p:spPr>
            <p:txBody>
              <a:bodyPr rtlCol="0" anchor="ctr"/>
              <a:lstStyle/>
              <a:p>
                <a:endParaRPr lang="en-US"/>
              </a:p>
            </p:txBody>
          </p:sp>
          <p:sp>
            <p:nvSpPr>
              <p:cNvPr id="334" name="Graphic 4">
                <a:extLst>
                  <a:ext uri="{FF2B5EF4-FFF2-40B4-BE49-F238E27FC236}">
                    <a16:creationId xmlns:a16="http://schemas.microsoft.com/office/drawing/2014/main" id="{77A232C2-3515-4065-AE73-0A817EBF4101}"/>
                  </a:ext>
                </a:extLst>
              </p:cNvPr>
              <p:cNvSpPr/>
              <p:nvPr/>
            </p:nvSpPr>
            <p:spPr>
              <a:xfrm>
                <a:off x="7722618" y="1040837"/>
                <a:ext cx="105872" cy="106099"/>
              </a:xfrm>
              <a:custGeom>
                <a:avLst/>
                <a:gdLst>
                  <a:gd name="connsiteX0" fmla="*/ 52975 w 105872"/>
                  <a:gd name="connsiteY0" fmla="*/ 106099 h 106099"/>
                  <a:gd name="connsiteX1" fmla="*/ 18893 w 105872"/>
                  <a:gd name="connsiteY1" fmla="*/ 93685 h 106099"/>
                  <a:gd name="connsiteX2" fmla="*/ 12339 w 105872"/>
                  <a:gd name="connsiteY2" fmla="*/ 18968 h 106099"/>
                  <a:gd name="connsiteX3" fmla="*/ 52975 w 105872"/>
                  <a:gd name="connsiteY3" fmla="*/ 0 h 106099"/>
                  <a:gd name="connsiteX4" fmla="*/ 86979 w 105872"/>
                  <a:gd name="connsiteY4" fmla="*/ 12414 h 106099"/>
                  <a:gd name="connsiteX5" fmla="*/ 93533 w 105872"/>
                  <a:gd name="connsiteY5" fmla="*/ 87131 h 106099"/>
                  <a:gd name="connsiteX6" fmla="*/ 52975 w 105872"/>
                  <a:gd name="connsiteY6" fmla="*/ 106099 h 106099"/>
                  <a:gd name="connsiteX7" fmla="*/ 53052 w 105872"/>
                  <a:gd name="connsiteY7" fmla="*/ 9715 h 106099"/>
                  <a:gd name="connsiteX8" fmla="*/ 19819 w 105872"/>
                  <a:gd name="connsiteY8" fmla="*/ 25214 h 106099"/>
                  <a:gd name="connsiteX9" fmla="*/ 25139 w 105872"/>
                  <a:gd name="connsiteY9" fmla="*/ 86283 h 106099"/>
                  <a:gd name="connsiteX10" fmla="*/ 52975 w 105872"/>
                  <a:gd name="connsiteY10" fmla="*/ 96461 h 106099"/>
                  <a:gd name="connsiteX11" fmla="*/ 86208 w 105872"/>
                  <a:gd name="connsiteY11" fmla="*/ 80963 h 106099"/>
                  <a:gd name="connsiteX12" fmla="*/ 80887 w 105872"/>
                  <a:gd name="connsiteY12" fmla="*/ 19894 h 106099"/>
                  <a:gd name="connsiteX13" fmla="*/ 53052 w 105872"/>
                  <a:gd name="connsiteY13"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872" h="106099">
                    <a:moveTo>
                      <a:pt x="52975" y="106099"/>
                    </a:moveTo>
                    <a:cubicBezTo>
                      <a:pt x="40560" y="106099"/>
                      <a:pt x="28455" y="101704"/>
                      <a:pt x="18893" y="93685"/>
                    </a:cubicBezTo>
                    <a:cubicBezTo>
                      <a:pt x="-3467" y="74871"/>
                      <a:pt x="-6398" y="41406"/>
                      <a:pt x="12339" y="18968"/>
                    </a:cubicBezTo>
                    <a:cubicBezTo>
                      <a:pt x="22440" y="6940"/>
                      <a:pt x="37245" y="0"/>
                      <a:pt x="52975" y="0"/>
                    </a:cubicBezTo>
                    <a:cubicBezTo>
                      <a:pt x="65389" y="0"/>
                      <a:pt x="77495" y="4395"/>
                      <a:pt x="86979" y="12414"/>
                    </a:cubicBezTo>
                    <a:cubicBezTo>
                      <a:pt x="109340" y="31228"/>
                      <a:pt x="112270" y="64693"/>
                      <a:pt x="93533" y="87131"/>
                    </a:cubicBezTo>
                    <a:cubicBezTo>
                      <a:pt x="83509" y="99237"/>
                      <a:pt x="68705" y="106099"/>
                      <a:pt x="52975" y="106099"/>
                    </a:cubicBezTo>
                    <a:close/>
                    <a:moveTo>
                      <a:pt x="53052" y="9715"/>
                    </a:moveTo>
                    <a:cubicBezTo>
                      <a:pt x="40175" y="9715"/>
                      <a:pt x="28069" y="15344"/>
                      <a:pt x="19819" y="25214"/>
                    </a:cubicBezTo>
                    <a:cubicBezTo>
                      <a:pt x="4474" y="43488"/>
                      <a:pt x="6865" y="70939"/>
                      <a:pt x="25139" y="86283"/>
                    </a:cubicBezTo>
                    <a:cubicBezTo>
                      <a:pt x="32927" y="92837"/>
                      <a:pt x="42797" y="96461"/>
                      <a:pt x="52975" y="96461"/>
                    </a:cubicBezTo>
                    <a:cubicBezTo>
                      <a:pt x="65852" y="96461"/>
                      <a:pt x="77958" y="90832"/>
                      <a:pt x="86208" y="80963"/>
                    </a:cubicBezTo>
                    <a:cubicBezTo>
                      <a:pt x="101552" y="62611"/>
                      <a:pt x="99162" y="35238"/>
                      <a:pt x="80887" y="19894"/>
                    </a:cubicBezTo>
                    <a:cubicBezTo>
                      <a:pt x="73100" y="13340"/>
                      <a:pt x="63230" y="9715"/>
                      <a:pt x="53052" y="9715"/>
                    </a:cubicBezTo>
                    <a:close/>
                  </a:path>
                </a:pathLst>
              </a:custGeom>
              <a:solidFill>
                <a:srgbClr val="B3B3B3"/>
              </a:solidFill>
              <a:ln w="7706" cap="flat">
                <a:noFill/>
                <a:prstDash val="solid"/>
                <a:miter/>
              </a:ln>
            </p:spPr>
            <p:txBody>
              <a:bodyPr rtlCol="0" anchor="ctr"/>
              <a:lstStyle/>
              <a:p>
                <a:endParaRPr lang="en-US"/>
              </a:p>
            </p:txBody>
          </p:sp>
          <p:sp>
            <p:nvSpPr>
              <p:cNvPr id="335" name="Graphic 4">
                <a:extLst>
                  <a:ext uri="{FF2B5EF4-FFF2-40B4-BE49-F238E27FC236}">
                    <a16:creationId xmlns:a16="http://schemas.microsoft.com/office/drawing/2014/main" id="{7B8D087F-5EDC-4AA7-AD48-5751B6573B3F}"/>
                  </a:ext>
                </a:extLst>
              </p:cNvPr>
              <p:cNvSpPr/>
              <p:nvPr/>
            </p:nvSpPr>
            <p:spPr>
              <a:xfrm>
                <a:off x="6981775" y="2707894"/>
                <a:ext cx="62456" cy="72094"/>
              </a:xfrm>
              <a:custGeom>
                <a:avLst/>
                <a:gdLst>
                  <a:gd name="connsiteX0" fmla="*/ 0 w 62456"/>
                  <a:gd name="connsiteY0" fmla="*/ 36009 h 72094"/>
                  <a:gd name="connsiteX1" fmla="*/ 62457 w 62456"/>
                  <a:gd name="connsiteY1" fmla="*/ 72095 h 72094"/>
                  <a:gd name="connsiteX2" fmla="*/ 62457 w 62456"/>
                  <a:gd name="connsiteY2" fmla="*/ 0 h 72094"/>
                </a:gdLst>
                <a:ahLst/>
                <a:cxnLst>
                  <a:cxn ang="0">
                    <a:pos x="connsiteX0" y="connsiteY0"/>
                  </a:cxn>
                  <a:cxn ang="0">
                    <a:pos x="connsiteX1" y="connsiteY1"/>
                  </a:cxn>
                  <a:cxn ang="0">
                    <a:pos x="connsiteX2" y="connsiteY2"/>
                  </a:cxn>
                </a:cxnLst>
                <a:rect l="l" t="t" r="r" b="b"/>
                <a:pathLst>
                  <a:path w="62456" h="72094">
                    <a:moveTo>
                      <a:pt x="0" y="36009"/>
                    </a:moveTo>
                    <a:lnTo>
                      <a:pt x="62457" y="72095"/>
                    </a:lnTo>
                    <a:lnTo>
                      <a:pt x="62457" y="0"/>
                    </a:lnTo>
                    <a:close/>
                  </a:path>
                </a:pathLst>
              </a:custGeom>
              <a:solidFill>
                <a:srgbClr val="B3B3B3"/>
              </a:solidFill>
              <a:ln w="7706" cap="flat">
                <a:noFill/>
                <a:prstDash val="solid"/>
                <a:miter/>
              </a:ln>
            </p:spPr>
            <p:txBody>
              <a:bodyPr rtlCol="0" anchor="ctr"/>
              <a:lstStyle/>
              <a:p>
                <a:endParaRPr lang="en-US"/>
              </a:p>
            </p:txBody>
          </p:sp>
          <p:sp>
            <p:nvSpPr>
              <p:cNvPr id="336" name="Graphic 4">
                <a:extLst>
                  <a:ext uri="{FF2B5EF4-FFF2-40B4-BE49-F238E27FC236}">
                    <a16:creationId xmlns:a16="http://schemas.microsoft.com/office/drawing/2014/main" id="{71438D2C-5A5B-464E-9F72-A3F723554D00}"/>
                  </a:ext>
                </a:extLst>
              </p:cNvPr>
              <p:cNvSpPr/>
              <p:nvPr/>
            </p:nvSpPr>
            <p:spPr>
              <a:xfrm>
                <a:off x="8419592" y="1877758"/>
                <a:ext cx="62456" cy="72095"/>
              </a:xfrm>
              <a:custGeom>
                <a:avLst/>
                <a:gdLst>
                  <a:gd name="connsiteX0" fmla="*/ 0 w 62456"/>
                  <a:gd name="connsiteY0" fmla="*/ 36009 h 72095"/>
                  <a:gd name="connsiteX1" fmla="*/ 62457 w 62456"/>
                  <a:gd name="connsiteY1" fmla="*/ 72095 h 72095"/>
                  <a:gd name="connsiteX2" fmla="*/ 62457 w 62456"/>
                  <a:gd name="connsiteY2" fmla="*/ 0 h 72095"/>
                </a:gdLst>
                <a:ahLst/>
                <a:cxnLst>
                  <a:cxn ang="0">
                    <a:pos x="connsiteX0" y="connsiteY0"/>
                  </a:cxn>
                  <a:cxn ang="0">
                    <a:pos x="connsiteX1" y="connsiteY1"/>
                  </a:cxn>
                  <a:cxn ang="0">
                    <a:pos x="connsiteX2" y="connsiteY2"/>
                  </a:cxn>
                </a:cxnLst>
                <a:rect l="l" t="t" r="r" b="b"/>
                <a:pathLst>
                  <a:path w="62456" h="72095">
                    <a:moveTo>
                      <a:pt x="0" y="36009"/>
                    </a:moveTo>
                    <a:lnTo>
                      <a:pt x="62457" y="72095"/>
                    </a:lnTo>
                    <a:lnTo>
                      <a:pt x="62457" y="0"/>
                    </a:lnTo>
                    <a:close/>
                  </a:path>
                </a:pathLst>
              </a:custGeom>
              <a:solidFill>
                <a:srgbClr val="B3B3B3"/>
              </a:solidFill>
              <a:ln w="7706" cap="flat">
                <a:noFill/>
                <a:prstDash val="solid"/>
                <a:miter/>
              </a:ln>
            </p:spPr>
            <p:txBody>
              <a:bodyPr rtlCol="0" anchor="ctr"/>
              <a:lstStyle/>
              <a:p>
                <a:endParaRPr lang="en-US"/>
              </a:p>
            </p:txBody>
          </p:sp>
          <p:sp>
            <p:nvSpPr>
              <p:cNvPr id="337" name="Graphic 4">
                <a:extLst>
                  <a:ext uri="{FF2B5EF4-FFF2-40B4-BE49-F238E27FC236}">
                    <a16:creationId xmlns:a16="http://schemas.microsoft.com/office/drawing/2014/main" id="{98DA0F37-9F1B-4FA8-8A1C-B12FA94F2E93}"/>
                  </a:ext>
                </a:extLst>
              </p:cNvPr>
              <p:cNvSpPr/>
              <p:nvPr/>
            </p:nvSpPr>
            <p:spPr>
              <a:xfrm>
                <a:off x="6741586" y="2393682"/>
                <a:ext cx="437120" cy="748016"/>
              </a:xfrm>
              <a:custGeom>
                <a:avLst/>
                <a:gdLst>
                  <a:gd name="connsiteX0" fmla="*/ 427636 w 437120"/>
                  <a:gd name="connsiteY0" fmla="*/ 748016 h 748016"/>
                  <a:gd name="connsiteX1" fmla="*/ 0 w 437120"/>
                  <a:gd name="connsiteY1" fmla="*/ 7171 h 748016"/>
                  <a:gd name="connsiteX2" fmla="*/ 6477 w 437120"/>
                  <a:gd name="connsiteY2" fmla="*/ 0 h 748016"/>
                  <a:gd name="connsiteX3" fmla="*/ 437120 w 437120"/>
                  <a:gd name="connsiteY3" fmla="*/ 746012 h 748016"/>
                  <a:gd name="connsiteX4" fmla="*/ 427636 w 437120"/>
                  <a:gd name="connsiteY4" fmla="*/ 748016 h 748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20" h="748016">
                    <a:moveTo>
                      <a:pt x="427636" y="748016"/>
                    </a:moveTo>
                    <a:cubicBezTo>
                      <a:pt x="366722" y="460021"/>
                      <a:pt x="218830" y="203871"/>
                      <a:pt x="0" y="7171"/>
                    </a:cubicBezTo>
                    <a:lnTo>
                      <a:pt x="6477" y="0"/>
                    </a:lnTo>
                    <a:cubicBezTo>
                      <a:pt x="226849" y="198088"/>
                      <a:pt x="375743" y="456012"/>
                      <a:pt x="437120" y="746012"/>
                    </a:cubicBezTo>
                    <a:lnTo>
                      <a:pt x="427636" y="748016"/>
                    </a:lnTo>
                    <a:close/>
                  </a:path>
                </a:pathLst>
              </a:custGeom>
              <a:solidFill>
                <a:srgbClr val="B3B3B3"/>
              </a:solidFill>
              <a:ln w="7706" cap="flat">
                <a:noFill/>
                <a:prstDash val="solid"/>
                <a:miter/>
              </a:ln>
            </p:spPr>
            <p:txBody>
              <a:bodyPr rtlCol="0" anchor="ctr"/>
              <a:lstStyle/>
              <a:p>
                <a:endParaRPr lang="en-US"/>
              </a:p>
            </p:txBody>
          </p:sp>
          <p:sp>
            <p:nvSpPr>
              <p:cNvPr id="338" name="Graphic 4">
                <a:extLst>
                  <a:ext uri="{FF2B5EF4-FFF2-40B4-BE49-F238E27FC236}">
                    <a16:creationId xmlns:a16="http://schemas.microsoft.com/office/drawing/2014/main" id="{D2180454-C9DB-475D-9B8F-0F4DA4D19340}"/>
                  </a:ext>
                </a:extLst>
              </p:cNvPr>
              <p:cNvSpPr/>
              <p:nvPr/>
            </p:nvSpPr>
            <p:spPr>
              <a:xfrm>
                <a:off x="8475726" y="2946463"/>
                <a:ext cx="394071" cy="1967080"/>
              </a:xfrm>
              <a:custGeom>
                <a:avLst/>
                <a:gdLst>
                  <a:gd name="connsiteX0" fmla="*/ 8404 w 394071"/>
                  <a:gd name="connsiteY0" fmla="*/ 1967080 h 1967080"/>
                  <a:gd name="connsiteX1" fmla="*/ 0 w 394071"/>
                  <a:gd name="connsiteY1" fmla="*/ 1962377 h 1967080"/>
                  <a:gd name="connsiteX2" fmla="*/ 345671 w 394071"/>
                  <a:gd name="connsiteY2" fmla="*/ 1542 h 1967080"/>
                  <a:gd name="connsiteX3" fmla="*/ 355155 w 394071"/>
                  <a:gd name="connsiteY3" fmla="*/ 0 h 1967080"/>
                  <a:gd name="connsiteX4" fmla="*/ 344900 w 394071"/>
                  <a:gd name="connsiteY4" fmla="*/ 1029997 h 1967080"/>
                  <a:gd name="connsiteX5" fmla="*/ 8404 w 394071"/>
                  <a:gd name="connsiteY5" fmla="*/ 1967080 h 196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071" h="1967080">
                    <a:moveTo>
                      <a:pt x="8404" y="1967080"/>
                    </a:moveTo>
                    <a:lnTo>
                      <a:pt x="0" y="1962377"/>
                    </a:lnTo>
                    <a:cubicBezTo>
                      <a:pt x="335339" y="1360555"/>
                      <a:pt x="454855" y="682475"/>
                      <a:pt x="345671" y="1542"/>
                    </a:cubicBezTo>
                    <a:lnTo>
                      <a:pt x="355155" y="0"/>
                    </a:lnTo>
                    <a:cubicBezTo>
                      <a:pt x="410287" y="343744"/>
                      <a:pt x="406817" y="690263"/>
                      <a:pt x="344900" y="1029997"/>
                    </a:cubicBezTo>
                    <a:cubicBezTo>
                      <a:pt x="284988" y="1358628"/>
                      <a:pt x="171794" y="1673919"/>
                      <a:pt x="8404" y="1967080"/>
                    </a:cubicBezTo>
                    <a:close/>
                  </a:path>
                </a:pathLst>
              </a:custGeom>
              <a:solidFill>
                <a:srgbClr val="B3B3B3"/>
              </a:solidFill>
              <a:ln w="7706" cap="flat">
                <a:noFill/>
                <a:prstDash val="solid"/>
                <a:miter/>
              </a:ln>
            </p:spPr>
            <p:txBody>
              <a:bodyPr rtlCol="0" anchor="ctr"/>
              <a:lstStyle/>
              <a:p>
                <a:endParaRPr lang="en-US"/>
              </a:p>
            </p:txBody>
          </p:sp>
          <p:sp>
            <p:nvSpPr>
              <p:cNvPr id="339" name="Graphic 4">
                <a:extLst>
                  <a:ext uri="{FF2B5EF4-FFF2-40B4-BE49-F238E27FC236}">
                    <a16:creationId xmlns:a16="http://schemas.microsoft.com/office/drawing/2014/main" id="{EBFE928D-E7F0-427A-BAFB-309A576D11E0}"/>
                  </a:ext>
                </a:extLst>
              </p:cNvPr>
              <p:cNvSpPr/>
              <p:nvPr/>
            </p:nvSpPr>
            <p:spPr>
              <a:xfrm>
                <a:off x="7130162" y="3134990"/>
                <a:ext cx="106032" cy="106022"/>
              </a:xfrm>
              <a:custGeom>
                <a:avLst/>
                <a:gdLst>
                  <a:gd name="connsiteX0" fmla="*/ 52939 w 106032"/>
                  <a:gd name="connsiteY0" fmla="*/ 106022 h 106022"/>
                  <a:gd name="connsiteX1" fmla="*/ 815 w 106032"/>
                  <a:gd name="connsiteY1" fmla="*/ 62226 h 106022"/>
                  <a:gd name="connsiteX2" fmla="*/ 43841 w 106032"/>
                  <a:gd name="connsiteY2" fmla="*/ 848 h 106022"/>
                  <a:gd name="connsiteX3" fmla="*/ 53094 w 106032"/>
                  <a:gd name="connsiteY3" fmla="*/ 0 h 106022"/>
                  <a:gd name="connsiteX4" fmla="*/ 105218 w 106032"/>
                  <a:gd name="connsiteY4" fmla="*/ 43797 h 106022"/>
                  <a:gd name="connsiteX5" fmla="*/ 62192 w 106032"/>
                  <a:gd name="connsiteY5" fmla="*/ 105174 h 106022"/>
                  <a:gd name="connsiteX6" fmla="*/ 52939 w 106032"/>
                  <a:gd name="connsiteY6" fmla="*/ 106022 h 106022"/>
                  <a:gd name="connsiteX7" fmla="*/ 53017 w 106032"/>
                  <a:gd name="connsiteY7" fmla="*/ 9638 h 106022"/>
                  <a:gd name="connsiteX8" fmla="*/ 45460 w 106032"/>
                  <a:gd name="connsiteY8" fmla="*/ 10332 h 106022"/>
                  <a:gd name="connsiteX9" fmla="*/ 10299 w 106032"/>
                  <a:gd name="connsiteY9" fmla="*/ 60606 h 106022"/>
                  <a:gd name="connsiteX10" fmla="*/ 52939 w 106032"/>
                  <a:gd name="connsiteY10" fmla="*/ 96461 h 106022"/>
                  <a:gd name="connsiteX11" fmla="*/ 60496 w 106032"/>
                  <a:gd name="connsiteY11" fmla="*/ 95767 h 106022"/>
                  <a:gd name="connsiteX12" fmla="*/ 95657 w 106032"/>
                  <a:gd name="connsiteY12" fmla="*/ 45493 h 106022"/>
                  <a:gd name="connsiteX13" fmla="*/ 53017 w 106032"/>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32" h="106022">
                    <a:moveTo>
                      <a:pt x="52939" y="106022"/>
                    </a:moveTo>
                    <a:cubicBezTo>
                      <a:pt x="27185" y="106022"/>
                      <a:pt x="5287" y="87594"/>
                      <a:pt x="815" y="62226"/>
                    </a:cubicBezTo>
                    <a:cubicBezTo>
                      <a:pt x="-4274" y="33464"/>
                      <a:pt x="15003" y="5860"/>
                      <a:pt x="43841" y="848"/>
                    </a:cubicBezTo>
                    <a:cubicBezTo>
                      <a:pt x="46925" y="308"/>
                      <a:pt x="50009" y="0"/>
                      <a:pt x="53094" y="0"/>
                    </a:cubicBezTo>
                    <a:cubicBezTo>
                      <a:pt x="78847" y="0"/>
                      <a:pt x="100746" y="18429"/>
                      <a:pt x="105218" y="43797"/>
                    </a:cubicBezTo>
                    <a:cubicBezTo>
                      <a:pt x="110307" y="72558"/>
                      <a:pt x="91030" y="100162"/>
                      <a:pt x="62192" y="105174"/>
                    </a:cubicBezTo>
                    <a:cubicBezTo>
                      <a:pt x="59108" y="105714"/>
                      <a:pt x="56023" y="106022"/>
                      <a:pt x="52939" y="106022"/>
                    </a:cubicBezTo>
                    <a:close/>
                    <a:moveTo>
                      <a:pt x="53017" y="9638"/>
                    </a:moveTo>
                    <a:cubicBezTo>
                      <a:pt x="50472" y="9638"/>
                      <a:pt x="47927" y="9870"/>
                      <a:pt x="45460" y="10332"/>
                    </a:cubicBezTo>
                    <a:cubicBezTo>
                      <a:pt x="21942" y="14496"/>
                      <a:pt x="6135" y="37012"/>
                      <a:pt x="10299" y="60606"/>
                    </a:cubicBezTo>
                    <a:cubicBezTo>
                      <a:pt x="14000" y="81348"/>
                      <a:pt x="31889" y="96461"/>
                      <a:pt x="52939" y="96461"/>
                    </a:cubicBezTo>
                    <a:cubicBezTo>
                      <a:pt x="55484" y="96461"/>
                      <a:pt x="58028" y="96230"/>
                      <a:pt x="60496" y="95767"/>
                    </a:cubicBezTo>
                    <a:cubicBezTo>
                      <a:pt x="84013" y="91603"/>
                      <a:pt x="99821" y="69088"/>
                      <a:pt x="95657" y="45493"/>
                    </a:cubicBezTo>
                    <a:cubicBezTo>
                      <a:pt x="92033" y="24674"/>
                      <a:pt x="74067" y="9638"/>
                      <a:pt x="53017" y="9638"/>
                    </a:cubicBezTo>
                    <a:close/>
                  </a:path>
                </a:pathLst>
              </a:custGeom>
              <a:solidFill>
                <a:srgbClr val="B3B3B3"/>
              </a:solidFill>
              <a:ln w="7706" cap="flat">
                <a:noFill/>
                <a:prstDash val="solid"/>
                <a:miter/>
              </a:ln>
            </p:spPr>
            <p:txBody>
              <a:bodyPr rtlCol="0" anchor="ctr"/>
              <a:lstStyle/>
              <a:p>
                <a:endParaRPr lang="en-US"/>
              </a:p>
            </p:txBody>
          </p:sp>
          <p:sp>
            <p:nvSpPr>
              <p:cNvPr id="340" name="Graphic 4">
                <a:extLst>
                  <a:ext uri="{FF2B5EF4-FFF2-40B4-BE49-F238E27FC236}">
                    <a16:creationId xmlns:a16="http://schemas.microsoft.com/office/drawing/2014/main" id="{DEC945BB-8755-40AE-8BB5-5AC799421A88}"/>
                  </a:ext>
                </a:extLst>
              </p:cNvPr>
              <p:cNvSpPr/>
              <p:nvPr/>
            </p:nvSpPr>
            <p:spPr>
              <a:xfrm rot="-599503">
                <a:off x="7218048" y="3038638"/>
                <a:ext cx="1564374" cy="9638"/>
              </a:xfrm>
              <a:custGeom>
                <a:avLst/>
                <a:gdLst>
                  <a:gd name="connsiteX0" fmla="*/ 0 w 1564374"/>
                  <a:gd name="connsiteY0" fmla="*/ 0 h 9638"/>
                  <a:gd name="connsiteX1" fmla="*/ 1564375 w 1564374"/>
                  <a:gd name="connsiteY1" fmla="*/ 0 h 9638"/>
                  <a:gd name="connsiteX2" fmla="*/ 1564375 w 1564374"/>
                  <a:gd name="connsiteY2" fmla="*/ 9638 h 9638"/>
                  <a:gd name="connsiteX3" fmla="*/ 0 w 1564374"/>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374" h="9638">
                    <a:moveTo>
                      <a:pt x="0" y="0"/>
                    </a:moveTo>
                    <a:lnTo>
                      <a:pt x="1564375" y="0"/>
                    </a:lnTo>
                    <a:lnTo>
                      <a:pt x="1564375" y="9638"/>
                    </a:lnTo>
                    <a:lnTo>
                      <a:pt x="0" y="9638"/>
                    </a:lnTo>
                    <a:close/>
                  </a:path>
                </a:pathLst>
              </a:custGeom>
              <a:solidFill>
                <a:srgbClr val="B3B3B3"/>
              </a:solidFill>
              <a:ln w="7706" cap="flat">
                <a:noFill/>
                <a:prstDash val="solid"/>
                <a:miter/>
              </a:ln>
            </p:spPr>
            <p:txBody>
              <a:bodyPr rtlCol="0" anchor="ctr"/>
              <a:lstStyle/>
              <a:p>
                <a:endParaRPr lang="en-US"/>
              </a:p>
            </p:txBody>
          </p:sp>
          <p:sp>
            <p:nvSpPr>
              <p:cNvPr id="341" name="Graphic 4">
                <a:extLst>
                  <a:ext uri="{FF2B5EF4-FFF2-40B4-BE49-F238E27FC236}">
                    <a16:creationId xmlns:a16="http://schemas.microsoft.com/office/drawing/2014/main" id="{8B6F4592-988D-429A-A90E-13472D2AD8AB}"/>
                  </a:ext>
                </a:extLst>
              </p:cNvPr>
              <p:cNvSpPr/>
              <p:nvPr/>
            </p:nvSpPr>
            <p:spPr>
              <a:xfrm>
                <a:off x="8765142" y="2846686"/>
                <a:ext cx="106033" cy="106022"/>
              </a:xfrm>
              <a:custGeom>
                <a:avLst/>
                <a:gdLst>
                  <a:gd name="connsiteX0" fmla="*/ 52939 w 106033"/>
                  <a:gd name="connsiteY0" fmla="*/ 106022 h 106022"/>
                  <a:gd name="connsiteX1" fmla="*/ 815 w 106033"/>
                  <a:gd name="connsiteY1" fmla="*/ 62225 h 106022"/>
                  <a:gd name="connsiteX2" fmla="*/ 43841 w 106033"/>
                  <a:gd name="connsiteY2" fmla="*/ 848 h 106022"/>
                  <a:gd name="connsiteX3" fmla="*/ 53094 w 106033"/>
                  <a:gd name="connsiteY3" fmla="*/ 0 h 106022"/>
                  <a:gd name="connsiteX4" fmla="*/ 105218 w 106033"/>
                  <a:gd name="connsiteY4" fmla="*/ 43797 h 106022"/>
                  <a:gd name="connsiteX5" fmla="*/ 62192 w 106033"/>
                  <a:gd name="connsiteY5" fmla="*/ 105174 h 106022"/>
                  <a:gd name="connsiteX6" fmla="*/ 52939 w 106033"/>
                  <a:gd name="connsiteY6" fmla="*/ 106022 h 106022"/>
                  <a:gd name="connsiteX7" fmla="*/ 53094 w 106033"/>
                  <a:gd name="connsiteY7" fmla="*/ 9638 h 106022"/>
                  <a:gd name="connsiteX8" fmla="*/ 45537 w 106033"/>
                  <a:gd name="connsiteY8" fmla="*/ 10332 h 106022"/>
                  <a:gd name="connsiteX9" fmla="*/ 10377 w 106033"/>
                  <a:gd name="connsiteY9" fmla="*/ 60606 h 106022"/>
                  <a:gd name="connsiteX10" fmla="*/ 53017 w 106033"/>
                  <a:gd name="connsiteY10" fmla="*/ 96461 h 106022"/>
                  <a:gd name="connsiteX11" fmla="*/ 60573 w 106033"/>
                  <a:gd name="connsiteY11" fmla="*/ 95767 h 106022"/>
                  <a:gd name="connsiteX12" fmla="*/ 95734 w 106033"/>
                  <a:gd name="connsiteY12" fmla="*/ 45493 h 106022"/>
                  <a:gd name="connsiteX13" fmla="*/ 53094 w 106033"/>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33" h="106022">
                    <a:moveTo>
                      <a:pt x="52939" y="106022"/>
                    </a:moveTo>
                    <a:cubicBezTo>
                      <a:pt x="27186" y="106022"/>
                      <a:pt x="5287" y="87594"/>
                      <a:pt x="815" y="62225"/>
                    </a:cubicBezTo>
                    <a:cubicBezTo>
                      <a:pt x="-4274" y="33464"/>
                      <a:pt x="15003" y="5860"/>
                      <a:pt x="43841" y="848"/>
                    </a:cubicBezTo>
                    <a:cubicBezTo>
                      <a:pt x="46925" y="308"/>
                      <a:pt x="50009" y="0"/>
                      <a:pt x="53094" y="0"/>
                    </a:cubicBezTo>
                    <a:cubicBezTo>
                      <a:pt x="78847" y="0"/>
                      <a:pt x="100746" y="18428"/>
                      <a:pt x="105218" y="43797"/>
                    </a:cubicBezTo>
                    <a:cubicBezTo>
                      <a:pt x="110307" y="72558"/>
                      <a:pt x="91030" y="100162"/>
                      <a:pt x="62192" y="105174"/>
                    </a:cubicBezTo>
                    <a:cubicBezTo>
                      <a:pt x="59108" y="105714"/>
                      <a:pt x="56024" y="106022"/>
                      <a:pt x="52939" y="106022"/>
                    </a:cubicBezTo>
                    <a:close/>
                    <a:moveTo>
                      <a:pt x="53094" y="9638"/>
                    </a:moveTo>
                    <a:cubicBezTo>
                      <a:pt x="50549" y="9638"/>
                      <a:pt x="48004" y="9870"/>
                      <a:pt x="45537" y="10332"/>
                    </a:cubicBezTo>
                    <a:cubicBezTo>
                      <a:pt x="22019" y="14496"/>
                      <a:pt x="6212" y="37011"/>
                      <a:pt x="10377" y="60606"/>
                    </a:cubicBezTo>
                    <a:cubicBezTo>
                      <a:pt x="14078" y="81348"/>
                      <a:pt x="31966" y="96461"/>
                      <a:pt x="53017" y="96461"/>
                    </a:cubicBezTo>
                    <a:cubicBezTo>
                      <a:pt x="55561" y="96461"/>
                      <a:pt x="58105" y="96230"/>
                      <a:pt x="60573" y="95767"/>
                    </a:cubicBezTo>
                    <a:cubicBezTo>
                      <a:pt x="84091" y="91603"/>
                      <a:pt x="99898" y="69088"/>
                      <a:pt x="95734" y="45493"/>
                    </a:cubicBezTo>
                    <a:cubicBezTo>
                      <a:pt x="92033" y="24674"/>
                      <a:pt x="74144" y="9638"/>
                      <a:pt x="53094" y="9638"/>
                    </a:cubicBezTo>
                    <a:close/>
                  </a:path>
                </a:pathLst>
              </a:custGeom>
              <a:solidFill>
                <a:srgbClr val="B3B3B3"/>
              </a:solidFill>
              <a:ln w="7706" cap="flat">
                <a:noFill/>
                <a:prstDash val="solid"/>
                <a:miter/>
              </a:ln>
            </p:spPr>
            <p:txBody>
              <a:bodyPr rtlCol="0" anchor="ctr"/>
              <a:lstStyle/>
              <a:p>
                <a:endParaRPr lang="en-US"/>
              </a:p>
            </p:txBody>
          </p:sp>
          <p:sp>
            <p:nvSpPr>
              <p:cNvPr id="342" name="Graphic 4">
                <a:extLst>
                  <a:ext uri="{FF2B5EF4-FFF2-40B4-BE49-F238E27FC236}">
                    <a16:creationId xmlns:a16="http://schemas.microsoft.com/office/drawing/2014/main" id="{B0F5BE0D-A70A-476E-A8A5-79604C0E7716}"/>
                  </a:ext>
                </a:extLst>
              </p:cNvPr>
              <p:cNvSpPr/>
              <p:nvPr/>
            </p:nvSpPr>
            <p:spPr>
              <a:xfrm>
                <a:off x="7149483" y="3653381"/>
                <a:ext cx="70938" cy="67700"/>
              </a:xfrm>
              <a:custGeom>
                <a:avLst/>
                <a:gdLst>
                  <a:gd name="connsiteX0" fmla="*/ 0 w 70938"/>
                  <a:gd name="connsiteY0" fmla="*/ 0 h 67700"/>
                  <a:gd name="connsiteX1" fmla="*/ 24597 w 70938"/>
                  <a:gd name="connsiteY1" fmla="*/ 67700 h 67700"/>
                  <a:gd name="connsiteX2" fmla="*/ 70938 w 70938"/>
                  <a:gd name="connsiteY2" fmla="*/ 12491 h 67700"/>
                </a:gdLst>
                <a:ahLst/>
                <a:cxnLst>
                  <a:cxn ang="0">
                    <a:pos x="connsiteX0" y="connsiteY0"/>
                  </a:cxn>
                  <a:cxn ang="0">
                    <a:pos x="connsiteX1" y="connsiteY1"/>
                  </a:cxn>
                  <a:cxn ang="0">
                    <a:pos x="connsiteX2" y="connsiteY2"/>
                  </a:cxn>
                </a:cxnLst>
                <a:rect l="l" t="t" r="r" b="b"/>
                <a:pathLst>
                  <a:path w="70938" h="67700">
                    <a:moveTo>
                      <a:pt x="0" y="0"/>
                    </a:moveTo>
                    <a:lnTo>
                      <a:pt x="24597" y="67700"/>
                    </a:lnTo>
                    <a:lnTo>
                      <a:pt x="70938" y="12491"/>
                    </a:lnTo>
                    <a:close/>
                  </a:path>
                </a:pathLst>
              </a:custGeom>
              <a:solidFill>
                <a:srgbClr val="B3B3B3"/>
              </a:solidFill>
              <a:ln w="7706" cap="flat">
                <a:noFill/>
                <a:prstDash val="solid"/>
                <a:miter/>
              </a:ln>
            </p:spPr>
            <p:txBody>
              <a:bodyPr rtlCol="0" anchor="ctr"/>
              <a:lstStyle/>
              <a:p>
                <a:endParaRPr lang="en-US"/>
              </a:p>
            </p:txBody>
          </p:sp>
          <p:sp>
            <p:nvSpPr>
              <p:cNvPr id="343" name="Graphic 4">
                <a:extLst>
                  <a:ext uri="{FF2B5EF4-FFF2-40B4-BE49-F238E27FC236}">
                    <a16:creationId xmlns:a16="http://schemas.microsoft.com/office/drawing/2014/main" id="{FA1B3EF4-E2B2-4DE9-83D1-88925D4478C0}"/>
                  </a:ext>
                </a:extLst>
              </p:cNvPr>
              <p:cNvSpPr/>
              <p:nvPr/>
            </p:nvSpPr>
            <p:spPr>
              <a:xfrm>
                <a:off x="8784463" y="3941685"/>
                <a:ext cx="71015" cy="67700"/>
              </a:xfrm>
              <a:custGeom>
                <a:avLst/>
                <a:gdLst>
                  <a:gd name="connsiteX0" fmla="*/ 0 w 71015"/>
                  <a:gd name="connsiteY0" fmla="*/ 0 h 67700"/>
                  <a:gd name="connsiteX1" fmla="*/ 24674 w 71015"/>
                  <a:gd name="connsiteY1" fmla="*/ 67700 h 67700"/>
                  <a:gd name="connsiteX2" fmla="*/ 71016 w 71015"/>
                  <a:gd name="connsiteY2" fmla="*/ 12491 h 67700"/>
                </a:gdLst>
                <a:ahLst/>
                <a:cxnLst>
                  <a:cxn ang="0">
                    <a:pos x="connsiteX0" y="connsiteY0"/>
                  </a:cxn>
                  <a:cxn ang="0">
                    <a:pos x="connsiteX1" y="connsiteY1"/>
                  </a:cxn>
                  <a:cxn ang="0">
                    <a:pos x="connsiteX2" y="connsiteY2"/>
                  </a:cxn>
                </a:cxnLst>
                <a:rect l="l" t="t" r="r" b="b"/>
                <a:pathLst>
                  <a:path w="71015" h="67700">
                    <a:moveTo>
                      <a:pt x="0" y="0"/>
                    </a:moveTo>
                    <a:lnTo>
                      <a:pt x="24674" y="67700"/>
                    </a:lnTo>
                    <a:lnTo>
                      <a:pt x="71016" y="12491"/>
                    </a:lnTo>
                    <a:close/>
                  </a:path>
                </a:pathLst>
              </a:custGeom>
              <a:solidFill>
                <a:srgbClr val="B3B3B3"/>
              </a:solidFill>
              <a:ln w="7706" cap="flat">
                <a:noFill/>
                <a:prstDash val="solid"/>
                <a:miter/>
              </a:ln>
            </p:spPr>
            <p:txBody>
              <a:bodyPr rtlCol="0" anchor="ctr"/>
              <a:lstStyle/>
              <a:p>
                <a:endParaRPr lang="en-US"/>
              </a:p>
            </p:txBody>
          </p:sp>
          <p:sp>
            <p:nvSpPr>
              <p:cNvPr id="344" name="Graphic 4">
                <a:extLst>
                  <a:ext uri="{FF2B5EF4-FFF2-40B4-BE49-F238E27FC236}">
                    <a16:creationId xmlns:a16="http://schemas.microsoft.com/office/drawing/2014/main" id="{56CFA068-8F6F-4542-B0E1-7666DC1792D5}"/>
                  </a:ext>
                </a:extLst>
              </p:cNvPr>
              <p:cNvSpPr/>
              <p:nvPr/>
            </p:nvSpPr>
            <p:spPr>
              <a:xfrm>
                <a:off x="7037369" y="3234767"/>
                <a:ext cx="172053" cy="848332"/>
              </a:xfrm>
              <a:custGeom>
                <a:avLst/>
                <a:gdLst>
                  <a:gd name="connsiteX0" fmla="*/ 8482 w 172053"/>
                  <a:gd name="connsiteY0" fmla="*/ 848333 h 848332"/>
                  <a:gd name="connsiteX1" fmla="*/ 0 w 172053"/>
                  <a:gd name="connsiteY1" fmla="*/ 843783 h 848332"/>
                  <a:gd name="connsiteX2" fmla="*/ 148586 w 172053"/>
                  <a:gd name="connsiteY2" fmla="*/ 1388 h 848332"/>
                  <a:gd name="connsiteX3" fmla="*/ 158147 w 172053"/>
                  <a:gd name="connsiteY3" fmla="*/ 0 h 848332"/>
                  <a:gd name="connsiteX4" fmla="*/ 8482 w 172053"/>
                  <a:gd name="connsiteY4" fmla="*/ 848333 h 84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53" h="848332">
                    <a:moveTo>
                      <a:pt x="8482" y="848333"/>
                    </a:moveTo>
                    <a:lnTo>
                      <a:pt x="0" y="843783"/>
                    </a:lnTo>
                    <a:cubicBezTo>
                      <a:pt x="138407" y="584009"/>
                      <a:pt x="189838" y="292776"/>
                      <a:pt x="148586" y="1388"/>
                    </a:cubicBezTo>
                    <a:lnTo>
                      <a:pt x="158147" y="0"/>
                    </a:lnTo>
                    <a:cubicBezTo>
                      <a:pt x="199631" y="293470"/>
                      <a:pt x="147891" y="586785"/>
                      <a:pt x="8482" y="848333"/>
                    </a:cubicBezTo>
                    <a:close/>
                  </a:path>
                </a:pathLst>
              </a:custGeom>
              <a:solidFill>
                <a:srgbClr val="B3B3B3"/>
              </a:solidFill>
              <a:ln w="7706" cap="flat">
                <a:noFill/>
                <a:prstDash val="solid"/>
                <a:miter/>
              </a:ln>
            </p:spPr>
            <p:txBody>
              <a:bodyPr rtlCol="0" anchor="ctr"/>
              <a:lstStyle/>
              <a:p>
                <a:endParaRPr lang="en-US"/>
              </a:p>
            </p:txBody>
          </p:sp>
          <p:sp>
            <p:nvSpPr>
              <p:cNvPr id="345" name="Graphic 4">
                <a:extLst>
                  <a:ext uri="{FF2B5EF4-FFF2-40B4-BE49-F238E27FC236}">
                    <a16:creationId xmlns:a16="http://schemas.microsoft.com/office/drawing/2014/main" id="{D0F12ABD-8DA4-40B9-B54B-346F28848BF0}"/>
                  </a:ext>
                </a:extLst>
              </p:cNvPr>
              <p:cNvSpPr/>
              <p:nvPr/>
            </p:nvSpPr>
            <p:spPr>
              <a:xfrm>
                <a:off x="6902278" y="4992115"/>
                <a:ext cx="1533506" cy="1288923"/>
              </a:xfrm>
              <a:custGeom>
                <a:avLst/>
                <a:gdLst>
                  <a:gd name="connsiteX0" fmla="*/ 3469 w 1533506"/>
                  <a:gd name="connsiteY0" fmla="*/ 1288923 h 1288923"/>
                  <a:gd name="connsiteX1" fmla="*/ 0 w 1533506"/>
                  <a:gd name="connsiteY1" fmla="*/ 1279902 h 1288923"/>
                  <a:gd name="connsiteX2" fmla="*/ 1525256 w 1533506"/>
                  <a:gd name="connsiteY2" fmla="*/ 0 h 1288923"/>
                  <a:gd name="connsiteX3" fmla="*/ 1533506 w 1533506"/>
                  <a:gd name="connsiteY3" fmla="*/ 4935 h 1288923"/>
                  <a:gd name="connsiteX4" fmla="*/ 863600 w 1533506"/>
                  <a:gd name="connsiteY4" fmla="*/ 787341 h 1288923"/>
                  <a:gd name="connsiteX5" fmla="*/ 3469 w 1533506"/>
                  <a:gd name="connsiteY5" fmla="*/ 1288923 h 128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506" h="1288923">
                    <a:moveTo>
                      <a:pt x="3469" y="1288923"/>
                    </a:moveTo>
                    <a:lnTo>
                      <a:pt x="0" y="1279902"/>
                    </a:lnTo>
                    <a:cubicBezTo>
                      <a:pt x="643767" y="1034470"/>
                      <a:pt x="1171180" y="591875"/>
                      <a:pt x="1525256" y="0"/>
                    </a:cubicBezTo>
                    <a:lnTo>
                      <a:pt x="1533506" y="4935"/>
                    </a:lnTo>
                    <a:cubicBezTo>
                      <a:pt x="1354772" y="303648"/>
                      <a:pt x="1129388" y="566892"/>
                      <a:pt x="863600" y="787341"/>
                    </a:cubicBezTo>
                    <a:cubicBezTo>
                      <a:pt x="606370" y="1000620"/>
                      <a:pt x="317065" y="1169407"/>
                      <a:pt x="3469" y="1288923"/>
                    </a:cubicBezTo>
                    <a:close/>
                  </a:path>
                </a:pathLst>
              </a:custGeom>
              <a:solidFill>
                <a:srgbClr val="B3B3B3"/>
              </a:solidFill>
              <a:ln w="7706" cap="flat">
                <a:noFill/>
                <a:prstDash val="solid"/>
                <a:miter/>
              </a:ln>
            </p:spPr>
            <p:txBody>
              <a:bodyPr rtlCol="0" anchor="ctr"/>
              <a:lstStyle/>
              <a:p>
                <a:endParaRPr lang="en-US"/>
              </a:p>
            </p:txBody>
          </p:sp>
          <p:sp>
            <p:nvSpPr>
              <p:cNvPr id="346" name="Graphic 4">
                <a:extLst>
                  <a:ext uri="{FF2B5EF4-FFF2-40B4-BE49-F238E27FC236}">
                    <a16:creationId xmlns:a16="http://schemas.microsoft.com/office/drawing/2014/main" id="{123DC09B-800E-4445-B0E8-164ED6D9A1C6}"/>
                  </a:ext>
                </a:extLst>
              </p:cNvPr>
              <p:cNvSpPr/>
              <p:nvPr/>
            </p:nvSpPr>
            <p:spPr>
              <a:xfrm>
                <a:off x="6965307" y="4069914"/>
                <a:ext cx="105946" cy="106022"/>
              </a:xfrm>
              <a:custGeom>
                <a:avLst/>
                <a:gdLst>
                  <a:gd name="connsiteX0" fmla="*/ 52940 w 105946"/>
                  <a:gd name="connsiteY0" fmla="*/ 106022 h 106022"/>
                  <a:gd name="connsiteX1" fmla="*/ 26492 w 105946"/>
                  <a:gd name="connsiteY1" fmla="*/ 98929 h 106022"/>
                  <a:gd name="connsiteX2" fmla="*/ 7061 w 105946"/>
                  <a:gd name="connsiteY2" fmla="*/ 26525 h 106022"/>
                  <a:gd name="connsiteX3" fmla="*/ 53017 w 105946"/>
                  <a:gd name="connsiteY3" fmla="*/ 0 h 106022"/>
                  <a:gd name="connsiteX4" fmla="*/ 79465 w 105946"/>
                  <a:gd name="connsiteY4" fmla="*/ 7094 h 106022"/>
                  <a:gd name="connsiteX5" fmla="*/ 104139 w 105946"/>
                  <a:gd name="connsiteY5" fmla="*/ 39248 h 106022"/>
                  <a:gd name="connsiteX6" fmla="*/ 98819 w 105946"/>
                  <a:gd name="connsiteY6" fmla="*/ 79497 h 106022"/>
                  <a:gd name="connsiteX7" fmla="*/ 52940 w 105946"/>
                  <a:gd name="connsiteY7" fmla="*/ 106022 h 106022"/>
                  <a:gd name="connsiteX8" fmla="*/ 53017 w 105946"/>
                  <a:gd name="connsiteY8" fmla="*/ 9638 h 106022"/>
                  <a:gd name="connsiteX9" fmla="*/ 15389 w 105946"/>
                  <a:gd name="connsiteY9" fmla="*/ 31305 h 106022"/>
                  <a:gd name="connsiteX10" fmla="*/ 31273 w 105946"/>
                  <a:gd name="connsiteY10" fmla="*/ 90524 h 106022"/>
                  <a:gd name="connsiteX11" fmla="*/ 52940 w 105946"/>
                  <a:gd name="connsiteY11" fmla="*/ 96307 h 106022"/>
                  <a:gd name="connsiteX12" fmla="*/ 90568 w 105946"/>
                  <a:gd name="connsiteY12" fmla="*/ 74640 h 106022"/>
                  <a:gd name="connsiteX13" fmla="*/ 74684 w 105946"/>
                  <a:gd name="connsiteY13" fmla="*/ 15421 h 106022"/>
                  <a:gd name="connsiteX14" fmla="*/ 53017 w 105946"/>
                  <a:gd name="connsiteY14"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946" h="106022">
                    <a:moveTo>
                      <a:pt x="52940" y="106022"/>
                    </a:moveTo>
                    <a:cubicBezTo>
                      <a:pt x="43687" y="106022"/>
                      <a:pt x="34511" y="103555"/>
                      <a:pt x="26492" y="98929"/>
                    </a:cubicBezTo>
                    <a:cubicBezTo>
                      <a:pt x="1201" y="84278"/>
                      <a:pt x="-7512" y="51816"/>
                      <a:pt x="7061" y="26525"/>
                    </a:cubicBezTo>
                    <a:cubicBezTo>
                      <a:pt x="16468" y="10178"/>
                      <a:pt x="34126" y="0"/>
                      <a:pt x="53017" y="0"/>
                    </a:cubicBezTo>
                    <a:cubicBezTo>
                      <a:pt x="62270" y="0"/>
                      <a:pt x="71446" y="2467"/>
                      <a:pt x="79465" y="7094"/>
                    </a:cubicBezTo>
                    <a:cubicBezTo>
                      <a:pt x="91725" y="14188"/>
                      <a:pt x="100515" y="25600"/>
                      <a:pt x="104139" y="39248"/>
                    </a:cubicBezTo>
                    <a:cubicBezTo>
                      <a:pt x="107763" y="52895"/>
                      <a:pt x="105913" y="67238"/>
                      <a:pt x="98819" y="79497"/>
                    </a:cubicBezTo>
                    <a:cubicBezTo>
                      <a:pt x="89412" y="95844"/>
                      <a:pt x="71831" y="106022"/>
                      <a:pt x="52940" y="106022"/>
                    </a:cubicBezTo>
                    <a:close/>
                    <a:moveTo>
                      <a:pt x="53017" y="9638"/>
                    </a:moveTo>
                    <a:cubicBezTo>
                      <a:pt x="37519" y="9638"/>
                      <a:pt x="23100" y="17966"/>
                      <a:pt x="15389" y="31305"/>
                    </a:cubicBezTo>
                    <a:cubicBezTo>
                      <a:pt x="3437" y="52047"/>
                      <a:pt x="10531" y="78572"/>
                      <a:pt x="31273" y="90524"/>
                    </a:cubicBezTo>
                    <a:cubicBezTo>
                      <a:pt x="37904" y="94302"/>
                      <a:pt x="45384" y="96307"/>
                      <a:pt x="52940" y="96307"/>
                    </a:cubicBezTo>
                    <a:cubicBezTo>
                      <a:pt x="68439" y="96307"/>
                      <a:pt x="82858" y="87980"/>
                      <a:pt x="90568" y="74640"/>
                    </a:cubicBezTo>
                    <a:cubicBezTo>
                      <a:pt x="102520" y="53898"/>
                      <a:pt x="95426" y="27373"/>
                      <a:pt x="74684" y="15421"/>
                    </a:cubicBezTo>
                    <a:cubicBezTo>
                      <a:pt x="68053" y="11643"/>
                      <a:pt x="60574" y="9638"/>
                      <a:pt x="53017" y="9638"/>
                    </a:cubicBezTo>
                    <a:close/>
                  </a:path>
                </a:pathLst>
              </a:custGeom>
              <a:solidFill>
                <a:srgbClr val="B3B3B3"/>
              </a:solidFill>
              <a:ln w="7706" cap="flat">
                <a:noFill/>
                <a:prstDash val="solid"/>
                <a:miter/>
              </a:ln>
            </p:spPr>
            <p:txBody>
              <a:bodyPr rtlCol="0" anchor="ctr"/>
              <a:lstStyle/>
              <a:p>
                <a:endParaRPr lang="en-US"/>
              </a:p>
            </p:txBody>
          </p:sp>
          <p:sp>
            <p:nvSpPr>
              <p:cNvPr id="347" name="Graphic 4">
                <a:extLst>
                  <a:ext uri="{FF2B5EF4-FFF2-40B4-BE49-F238E27FC236}">
                    <a16:creationId xmlns:a16="http://schemas.microsoft.com/office/drawing/2014/main" id="{A727CFE5-22C3-431A-956E-95BF0F77EAFA}"/>
                  </a:ext>
                </a:extLst>
              </p:cNvPr>
              <p:cNvSpPr/>
              <p:nvPr/>
            </p:nvSpPr>
            <p:spPr>
              <a:xfrm rot="-3599956">
                <a:off x="7731978" y="3755834"/>
                <a:ext cx="9638" cy="1564392"/>
              </a:xfrm>
              <a:custGeom>
                <a:avLst/>
                <a:gdLst>
                  <a:gd name="connsiteX0" fmla="*/ 0 w 9638"/>
                  <a:gd name="connsiteY0" fmla="*/ 0 h 1564392"/>
                  <a:gd name="connsiteX1" fmla="*/ 9638 w 9638"/>
                  <a:gd name="connsiteY1" fmla="*/ 0 h 1564392"/>
                  <a:gd name="connsiteX2" fmla="*/ 9638 w 9638"/>
                  <a:gd name="connsiteY2" fmla="*/ 1564392 h 1564392"/>
                  <a:gd name="connsiteX3" fmla="*/ 0 w 9638"/>
                  <a:gd name="connsiteY3" fmla="*/ 1564392 h 1564392"/>
                </a:gdLst>
                <a:ahLst/>
                <a:cxnLst>
                  <a:cxn ang="0">
                    <a:pos x="connsiteX0" y="connsiteY0"/>
                  </a:cxn>
                  <a:cxn ang="0">
                    <a:pos x="connsiteX1" y="connsiteY1"/>
                  </a:cxn>
                  <a:cxn ang="0">
                    <a:pos x="connsiteX2" y="connsiteY2"/>
                  </a:cxn>
                  <a:cxn ang="0">
                    <a:pos x="connsiteX3" y="connsiteY3"/>
                  </a:cxn>
                </a:cxnLst>
                <a:rect l="l" t="t" r="r" b="b"/>
                <a:pathLst>
                  <a:path w="9638" h="1564392">
                    <a:moveTo>
                      <a:pt x="0" y="0"/>
                    </a:moveTo>
                    <a:lnTo>
                      <a:pt x="9638" y="0"/>
                    </a:lnTo>
                    <a:lnTo>
                      <a:pt x="9638" y="1564392"/>
                    </a:lnTo>
                    <a:lnTo>
                      <a:pt x="0" y="1564392"/>
                    </a:lnTo>
                    <a:close/>
                  </a:path>
                </a:pathLst>
              </a:custGeom>
              <a:solidFill>
                <a:srgbClr val="B3B3B3"/>
              </a:solidFill>
              <a:ln w="7706" cap="flat">
                <a:noFill/>
                <a:prstDash val="solid"/>
                <a:miter/>
              </a:ln>
            </p:spPr>
            <p:txBody>
              <a:bodyPr rtlCol="0" anchor="ctr"/>
              <a:lstStyle/>
              <a:p>
                <a:endParaRPr lang="en-US"/>
              </a:p>
            </p:txBody>
          </p:sp>
          <p:sp>
            <p:nvSpPr>
              <p:cNvPr id="348" name="Graphic 4">
                <a:extLst>
                  <a:ext uri="{FF2B5EF4-FFF2-40B4-BE49-F238E27FC236}">
                    <a16:creationId xmlns:a16="http://schemas.microsoft.com/office/drawing/2014/main" id="{C5A94A56-7CA6-400E-A721-78FD2CB833CE}"/>
                  </a:ext>
                </a:extLst>
              </p:cNvPr>
              <p:cNvSpPr/>
              <p:nvPr/>
            </p:nvSpPr>
            <p:spPr>
              <a:xfrm>
                <a:off x="8403124" y="4900050"/>
                <a:ext cx="105980" cy="106022"/>
              </a:xfrm>
              <a:custGeom>
                <a:avLst/>
                <a:gdLst>
                  <a:gd name="connsiteX0" fmla="*/ 52940 w 105980"/>
                  <a:gd name="connsiteY0" fmla="*/ 106022 h 106022"/>
                  <a:gd name="connsiteX1" fmla="*/ 26492 w 105980"/>
                  <a:gd name="connsiteY1" fmla="*/ 98928 h 106022"/>
                  <a:gd name="connsiteX2" fmla="*/ 7061 w 105980"/>
                  <a:gd name="connsiteY2" fmla="*/ 26524 h 106022"/>
                  <a:gd name="connsiteX3" fmla="*/ 53017 w 105980"/>
                  <a:gd name="connsiteY3" fmla="*/ 0 h 106022"/>
                  <a:gd name="connsiteX4" fmla="*/ 79464 w 105980"/>
                  <a:gd name="connsiteY4" fmla="*/ 7094 h 106022"/>
                  <a:gd name="connsiteX5" fmla="*/ 104139 w 105980"/>
                  <a:gd name="connsiteY5" fmla="*/ 39247 h 106022"/>
                  <a:gd name="connsiteX6" fmla="*/ 98818 w 105980"/>
                  <a:gd name="connsiteY6" fmla="*/ 79497 h 106022"/>
                  <a:gd name="connsiteX7" fmla="*/ 52940 w 105980"/>
                  <a:gd name="connsiteY7" fmla="*/ 106022 h 106022"/>
                  <a:gd name="connsiteX8" fmla="*/ 53017 w 105980"/>
                  <a:gd name="connsiteY8" fmla="*/ 9638 h 106022"/>
                  <a:gd name="connsiteX9" fmla="*/ 15388 w 105980"/>
                  <a:gd name="connsiteY9" fmla="*/ 31305 h 106022"/>
                  <a:gd name="connsiteX10" fmla="*/ 31272 w 105980"/>
                  <a:gd name="connsiteY10" fmla="*/ 90601 h 106022"/>
                  <a:gd name="connsiteX11" fmla="*/ 52940 w 105980"/>
                  <a:gd name="connsiteY11" fmla="*/ 96384 h 106022"/>
                  <a:gd name="connsiteX12" fmla="*/ 90568 w 105980"/>
                  <a:gd name="connsiteY12" fmla="*/ 74716 h 106022"/>
                  <a:gd name="connsiteX13" fmla="*/ 94886 w 105980"/>
                  <a:gd name="connsiteY13" fmla="*/ 41792 h 106022"/>
                  <a:gd name="connsiteX14" fmla="*/ 74684 w 105980"/>
                  <a:gd name="connsiteY14" fmla="*/ 15421 h 106022"/>
                  <a:gd name="connsiteX15" fmla="*/ 53017 w 105980"/>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980" h="106022">
                    <a:moveTo>
                      <a:pt x="52940" y="106022"/>
                    </a:moveTo>
                    <a:cubicBezTo>
                      <a:pt x="43687" y="106022"/>
                      <a:pt x="34511" y="103555"/>
                      <a:pt x="26492" y="98928"/>
                    </a:cubicBezTo>
                    <a:cubicBezTo>
                      <a:pt x="1201" y="84278"/>
                      <a:pt x="-7512" y="51816"/>
                      <a:pt x="7061" y="26524"/>
                    </a:cubicBezTo>
                    <a:cubicBezTo>
                      <a:pt x="16468" y="10178"/>
                      <a:pt x="34125" y="0"/>
                      <a:pt x="53017" y="0"/>
                    </a:cubicBezTo>
                    <a:cubicBezTo>
                      <a:pt x="62270" y="0"/>
                      <a:pt x="71445" y="2467"/>
                      <a:pt x="79464" y="7094"/>
                    </a:cubicBezTo>
                    <a:cubicBezTo>
                      <a:pt x="91725" y="14187"/>
                      <a:pt x="100515" y="25599"/>
                      <a:pt x="104139" y="39247"/>
                    </a:cubicBezTo>
                    <a:cubicBezTo>
                      <a:pt x="107840" y="52895"/>
                      <a:pt x="105912" y="67237"/>
                      <a:pt x="98818" y="79497"/>
                    </a:cubicBezTo>
                    <a:cubicBezTo>
                      <a:pt x="89412" y="95844"/>
                      <a:pt x="71831" y="106022"/>
                      <a:pt x="52940" y="106022"/>
                    </a:cubicBezTo>
                    <a:close/>
                    <a:moveTo>
                      <a:pt x="53017" y="9638"/>
                    </a:moveTo>
                    <a:cubicBezTo>
                      <a:pt x="37518" y="9638"/>
                      <a:pt x="23099" y="17966"/>
                      <a:pt x="15388" y="31305"/>
                    </a:cubicBezTo>
                    <a:cubicBezTo>
                      <a:pt x="3437" y="52047"/>
                      <a:pt x="10531" y="78572"/>
                      <a:pt x="31272" y="90601"/>
                    </a:cubicBezTo>
                    <a:cubicBezTo>
                      <a:pt x="37827" y="94379"/>
                      <a:pt x="45383" y="96384"/>
                      <a:pt x="52940" y="96384"/>
                    </a:cubicBezTo>
                    <a:cubicBezTo>
                      <a:pt x="68438" y="96384"/>
                      <a:pt x="82857" y="88056"/>
                      <a:pt x="90568" y="74716"/>
                    </a:cubicBezTo>
                    <a:cubicBezTo>
                      <a:pt x="96351" y="64693"/>
                      <a:pt x="97893" y="52973"/>
                      <a:pt x="94886" y="41792"/>
                    </a:cubicBezTo>
                    <a:cubicBezTo>
                      <a:pt x="91879" y="30611"/>
                      <a:pt x="84708" y="21281"/>
                      <a:pt x="74684" y="15421"/>
                    </a:cubicBezTo>
                    <a:cubicBezTo>
                      <a:pt x="68053" y="11643"/>
                      <a:pt x="60574" y="9638"/>
                      <a:pt x="53017" y="9638"/>
                    </a:cubicBezTo>
                    <a:close/>
                  </a:path>
                </a:pathLst>
              </a:custGeom>
              <a:solidFill>
                <a:srgbClr val="B3B3B3"/>
              </a:solidFill>
              <a:ln w="7706" cap="flat">
                <a:noFill/>
                <a:prstDash val="solid"/>
                <a:miter/>
              </a:ln>
            </p:spPr>
            <p:txBody>
              <a:bodyPr rtlCol="0" anchor="ctr"/>
              <a:lstStyle/>
              <a:p>
                <a:endParaRPr lang="en-US"/>
              </a:p>
            </p:txBody>
          </p:sp>
          <p:sp>
            <p:nvSpPr>
              <p:cNvPr id="349" name="Graphic 4">
                <a:extLst>
                  <a:ext uri="{FF2B5EF4-FFF2-40B4-BE49-F238E27FC236}">
                    <a16:creationId xmlns:a16="http://schemas.microsoft.com/office/drawing/2014/main" id="{0CA60290-A673-42DD-BC76-BCC6C8404F32}"/>
                  </a:ext>
                </a:extLst>
              </p:cNvPr>
              <p:cNvSpPr/>
              <p:nvPr/>
            </p:nvSpPr>
            <p:spPr>
              <a:xfrm>
                <a:off x="6668720" y="4457763"/>
                <a:ext cx="70938" cy="67777"/>
              </a:xfrm>
              <a:custGeom>
                <a:avLst/>
                <a:gdLst>
                  <a:gd name="connsiteX0" fmla="*/ 24597 w 70938"/>
                  <a:gd name="connsiteY0" fmla="*/ 0 h 67777"/>
                  <a:gd name="connsiteX1" fmla="*/ 0 w 70938"/>
                  <a:gd name="connsiteY1" fmla="*/ 67777 h 67777"/>
                  <a:gd name="connsiteX2" fmla="*/ 70939 w 70938"/>
                  <a:gd name="connsiteY2" fmla="*/ 55286 h 67777"/>
                </a:gdLst>
                <a:ahLst/>
                <a:cxnLst>
                  <a:cxn ang="0">
                    <a:pos x="connsiteX0" y="connsiteY0"/>
                  </a:cxn>
                  <a:cxn ang="0">
                    <a:pos x="connsiteX1" y="connsiteY1"/>
                  </a:cxn>
                  <a:cxn ang="0">
                    <a:pos x="connsiteX2" y="connsiteY2"/>
                  </a:cxn>
                </a:cxnLst>
                <a:rect l="l" t="t" r="r" b="b"/>
                <a:pathLst>
                  <a:path w="70938" h="67777">
                    <a:moveTo>
                      <a:pt x="24597" y="0"/>
                    </a:moveTo>
                    <a:lnTo>
                      <a:pt x="0" y="67777"/>
                    </a:lnTo>
                    <a:lnTo>
                      <a:pt x="70939" y="55286"/>
                    </a:lnTo>
                    <a:close/>
                  </a:path>
                </a:pathLst>
              </a:custGeom>
              <a:solidFill>
                <a:srgbClr val="B3B3B3"/>
              </a:solidFill>
              <a:ln w="7706" cap="flat">
                <a:noFill/>
                <a:prstDash val="solid"/>
                <a:miter/>
              </a:ln>
            </p:spPr>
            <p:txBody>
              <a:bodyPr rtlCol="0" anchor="ctr"/>
              <a:lstStyle/>
              <a:p>
                <a:endParaRPr lang="en-US"/>
              </a:p>
            </p:txBody>
          </p:sp>
          <p:sp>
            <p:nvSpPr>
              <p:cNvPr id="350" name="Graphic 4">
                <a:extLst>
                  <a:ext uri="{FF2B5EF4-FFF2-40B4-BE49-F238E27FC236}">
                    <a16:creationId xmlns:a16="http://schemas.microsoft.com/office/drawing/2014/main" id="{AE7AC45E-A80F-46E4-910F-2C958F96F275}"/>
                  </a:ext>
                </a:extLst>
              </p:cNvPr>
              <p:cNvSpPr/>
              <p:nvPr/>
            </p:nvSpPr>
            <p:spPr>
              <a:xfrm>
                <a:off x="7735883" y="5729645"/>
                <a:ext cx="71015" cy="67700"/>
              </a:xfrm>
              <a:custGeom>
                <a:avLst/>
                <a:gdLst>
                  <a:gd name="connsiteX0" fmla="*/ 24674 w 71015"/>
                  <a:gd name="connsiteY0" fmla="*/ 0 h 67700"/>
                  <a:gd name="connsiteX1" fmla="*/ 0 w 71015"/>
                  <a:gd name="connsiteY1" fmla="*/ 67700 h 67700"/>
                  <a:gd name="connsiteX2" fmla="*/ 71015 w 71015"/>
                  <a:gd name="connsiteY2" fmla="*/ 55209 h 67700"/>
                </a:gdLst>
                <a:ahLst/>
                <a:cxnLst>
                  <a:cxn ang="0">
                    <a:pos x="connsiteX0" y="connsiteY0"/>
                  </a:cxn>
                  <a:cxn ang="0">
                    <a:pos x="connsiteX1" y="connsiteY1"/>
                  </a:cxn>
                  <a:cxn ang="0">
                    <a:pos x="connsiteX2" y="connsiteY2"/>
                  </a:cxn>
                </a:cxnLst>
                <a:rect l="l" t="t" r="r" b="b"/>
                <a:pathLst>
                  <a:path w="71015" h="67700">
                    <a:moveTo>
                      <a:pt x="24674" y="0"/>
                    </a:moveTo>
                    <a:lnTo>
                      <a:pt x="0" y="67700"/>
                    </a:lnTo>
                    <a:lnTo>
                      <a:pt x="71015" y="55209"/>
                    </a:lnTo>
                    <a:close/>
                  </a:path>
                </a:pathLst>
              </a:custGeom>
              <a:solidFill>
                <a:srgbClr val="B3B3B3"/>
              </a:solidFill>
              <a:ln w="7706" cap="flat">
                <a:noFill/>
                <a:prstDash val="solid"/>
                <a:miter/>
              </a:ln>
            </p:spPr>
            <p:txBody>
              <a:bodyPr rtlCol="0" anchor="ctr"/>
              <a:lstStyle/>
              <a:p>
                <a:endParaRPr lang="en-US"/>
              </a:p>
            </p:txBody>
          </p:sp>
          <p:sp>
            <p:nvSpPr>
              <p:cNvPr id="351" name="Graphic 4">
                <a:extLst>
                  <a:ext uri="{FF2B5EF4-FFF2-40B4-BE49-F238E27FC236}">
                    <a16:creationId xmlns:a16="http://schemas.microsoft.com/office/drawing/2014/main" id="{ECC7EF6F-F855-4CD8-8635-7F793A2B4B0B}"/>
                  </a:ext>
                </a:extLst>
              </p:cNvPr>
              <p:cNvSpPr/>
              <p:nvPr/>
            </p:nvSpPr>
            <p:spPr>
              <a:xfrm>
                <a:off x="6334075" y="4161749"/>
                <a:ext cx="663429" cy="558718"/>
              </a:xfrm>
              <a:custGeom>
                <a:avLst/>
                <a:gdLst>
                  <a:gd name="connsiteX0" fmla="*/ 3624 w 663429"/>
                  <a:gd name="connsiteY0" fmla="*/ 558718 h 558718"/>
                  <a:gd name="connsiteX1" fmla="*/ 0 w 663429"/>
                  <a:gd name="connsiteY1" fmla="*/ 549774 h 558718"/>
                  <a:gd name="connsiteX2" fmla="*/ 655256 w 663429"/>
                  <a:gd name="connsiteY2" fmla="*/ 0 h 558718"/>
                  <a:gd name="connsiteX3" fmla="*/ 663430 w 663429"/>
                  <a:gd name="connsiteY3" fmla="*/ 5089 h 558718"/>
                  <a:gd name="connsiteX4" fmla="*/ 3624 w 663429"/>
                  <a:gd name="connsiteY4" fmla="*/ 558718 h 558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429" h="558718">
                    <a:moveTo>
                      <a:pt x="3624" y="558718"/>
                    </a:moveTo>
                    <a:lnTo>
                      <a:pt x="0" y="549774"/>
                    </a:lnTo>
                    <a:cubicBezTo>
                      <a:pt x="273036" y="439742"/>
                      <a:pt x="499577" y="249672"/>
                      <a:pt x="655256" y="0"/>
                    </a:cubicBezTo>
                    <a:lnTo>
                      <a:pt x="663430" y="5089"/>
                    </a:lnTo>
                    <a:cubicBezTo>
                      <a:pt x="506748" y="256458"/>
                      <a:pt x="278588" y="447915"/>
                      <a:pt x="3624" y="558718"/>
                    </a:cubicBezTo>
                    <a:close/>
                  </a:path>
                </a:pathLst>
              </a:custGeom>
              <a:solidFill>
                <a:srgbClr val="B3B3B3"/>
              </a:solidFill>
              <a:ln w="7706" cap="flat">
                <a:noFill/>
                <a:prstDash val="solid"/>
                <a:miter/>
              </a:ln>
            </p:spPr>
            <p:txBody>
              <a:bodyPr rtlCol="0" anchor="ctr"/>
              <a:lstStyle/>
              <a:p>
                <a:endParaRPr lang="en-US"/>
              </a:p>
            </p:txBody>
          </p:sp>
          <p:sp>
            <p:nvSpPr>
              <p:cNvPr id="352" name="Graphic 4">
                <a:extLst>
                  <a:ext uri="{FF2B5EF4-FFF2-40B4-BE49-F238E27FC236}">
                    <a16:creationId xmlns:a16="http://schemas.microsoft.com/office/drawing/2014/main" id="{9BEABD96-E3EB-426D-B470-71047DC4FF57}"/>
                  </a:ext>
                </a:extLst>
              </p:cNvPr>
              <p:cNvSpPr/>
              <p:nvPr/>
            </p:nvSpPr>
            <p:spPr>
              <a:xfrm>
                <a:off x="4817609" y="6304864"/>
                <a:ext cx="1997383" cy="177886"/>
              </a:xfrm>
              <a:custGeom>
                <a:avLst/>
                <a:gdLst>
                  <a:gd name="connsiteX0" fmla="*/ 999000 w 1997383"/>
                  <a:gd name="connsiteY0" fmla="*/ 177886 h 177886"/>
                  <a:gd name="connsiteX1" fmla="*/ 981265 w 1997383"/>
                  <a:gd name="connsiteY1" fmla="*/ 177810 h 177886"/>
                  <a:gd name="connsiteX2" fmla="*/ 0 w 1997383"/>
                  <a:gd name="connsiteY2" fmla="*/ 9176 h 177886"/>
                  <a:gd name="connsiteX3" fmla="*/ 3161 w 1997383"/>
                  <a:gd name="connsiteY3" fmla="*/ 77 h 177886"/>
                  <a:gd name="connsiteX4" fmla="*/ 1994222 w 1997383"/>
                  <a:gd name="connsiteY4" fmla="*/ 0 h 177886"/>
                  <a:gd name="connsiteX5" fmla="*/ 1997383 w 1997383"/>
                  <a:gd name="connsiteY5" fmla="*/ 9099 h 177886"/>
                  <a:gd name="connsiteX6" fmla="*/ 999000 w 1997383"/>
                  <a:gd name="connsiteY6" fmla="*/ 177886 h 17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7383" h="177886">
                    <a:moveTo>
                      <a:pt x="999000" y="177886"/>
                    </a:moveTo>
                    <a:cubicBezTo>
                      <a:pt x="993063" y="177886"/>
                      <a:pt x="987203" y="177886"/>
                      <a:pt x="981265" y="177810"/>
                    </a:cubicBezTo>
                    <a:cubicBezTo>
                      <a:pt x="647160" y="175882"/>
                      <a:pt x="316987" y="119131"/>
                      <a:pt x="0" y="9176"/>
                    </a:cubicBezTo>
                    <a:lnTo>
                      <a:pt x="3161" y="77"/>
                    </a:lnTo>
                    <a:cubicBezTo>
                      <a:pt x="654100" y="225847"/>
                      <a:pt x="1342589" y="225847"/>
                      <a:pt x="1994222" y="0"/>
                    </a:cubicBezTo>
                    <a:lnTo>
                      <a:pt x="1997383" y="9099"/>
                    </a:lnTo>
                    <a:cubicBezTo>
                      <a:pt x="1674073" y="121135"/>
                      <a:pt x="1338271" y="177886"/>
                      <a:pt x="999000" y="177886"/>
                    </a:cubicBezTo>
                    <a:close/>
                  </a:path>
                </a:pathLst>
              </a:custGeom>
              <a:solidFill>
                <a:srgbClr val="B3B3B3"/>
              </a:solidFill>
              <a:ln w="7706" cap="flat">
                <a:noFill/>
                <a:prstDash val="solid"/>
                <a:miter/>
              </a:ln>
            </p:spPr>
            <p:txBody>
              <a:bodyPr rtlCol="0" anchor="ctr"/>
              <a:lstStyle/>
              <a:p>
                <a:endParaRPr lang="en-US"/>
              </a:p>
            </p:txBody>
          </p:sp>
          <p:sp>
            <p:nvSpPr>
              <p:cNvPr id="353" name="Graphic 4">
                <a:extLst>
                  <a:ext uri="{FF2B5EF4-FFF2-40B4-BE49-F238E27FC236}">
                    <a16:creationId xmlns:a16="http://schemas.microsoft.com/office/drawing/2014/main" id="{E52FEAAA-C725-464D-9582-910CE80F314D}"/>
                  </a:ext>
                </a:extLst>
              </p:cNvPr>
              <p:cNvSpPr/>
              <p:nvPr/>
            </p:nvSpPr>
            <p:spPr>
              <a:xfrm>
                <a:off x="6237984" y="4680140"/>
                <a:ext cx="105976" cy="106099"/>
              </a:xfrm>
              <a:custGeom>
                <a:avLst/>
                <a:gdLst>
                  <a:gd name="connsiteX0" fmla="*/ 52988 w 105976"/>
                  <a:gd name="connsiteY0" fmla="*/ 106100 h 106099"/>
                  <a:gd name="connsiteX1" fmla="*/ 3177 w 105976"/>
                  <a:gd name="connsiteY1" fmla="*/ 71170 h 106099"/>
                  <a:gd name="connsiteX2" fmla="*/ 34868 w 105976"/>
                  <a:gd name="connsiteY2" fmla="*/ 3238 h 106099"/>
                  <a:gd name="connsiteX3" fmla="*/ 52988 w 105976"/>
                  <a:gd name="connsiteY3" fmla="*/ 0 h 106099"/>
                  <a:gd name="connsiteX4" fmla="*/ 102800 w 105976"/>
                  <a:gd name="connsiteY4" fmla="*/ 34929 h 106099"/>
                  <a:gd name="connsiteX5" fmla="*/ 71108 w 105976"/>
                  <a:gd name="connsiteY5" fmla="*/ 102861 h 106099"/>
                  <a:gd name="connsiteX6" fmla="*/ 52988 w 105976"/>
                  <a:gd name="connsiteY6" fmla="*/ 106100 h 106099"/>
                  <a:gd name="connsiteX7" fmla="*/ 52988 w 105976"/>
                  <a:gd name="connsiteY7" fmla="*/ 9638 h 106099"/>
                  <a:gd name="connsiteX8" fmla="*/ 38184 w 105976"/>
                  <a:gd name="connsiteY8" fmla="*/ 12260 h 106099"/>
                  <a:gd name="connsiteX9" fmla="*/ 12276 w 105976"/>
                  <a:gd name="connsiteY9" fmla="*/ 67854 h 106099"/>
                  <a:gd name="connsiteX10" fmla="*/ 53066 w 105976"/>
                  <a:gd name="connsiteY10" fmla="*/ 96384 h 106099"/>
                  <a:gd name="connsiteX11" fmla="*/ 67870 w 105976"/>
                  <a:gd name="connsiteY11" fmla="*/ 93762 h 106099"/>
                  <a:gd name="connsiteX12" fmla="*/ 93778 w 105976"/>
                  <a:gd name="connsiteY12" fmla="*/ 38168 h 106099"/>
                  <a:gd name="connsiteX13" fmla="*/ 52988 w 105976"/>
                  <a:gd name="connsiteY13"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976" h="106099">
                    <a:moveTo>
                      <a:pt x="52988" y="106100"/>
                    </a:moveTo>
                    <a:cubicBezTo>
                      <a:pt x="30781" y="106100"/>
                      <a:pt x="10734" y="92066"/>
                      <a:pt x="3177" y="71170"/>
                    </a:cubicBezTo>
                    <a:cubicBezTo>
                      <a:pt x="-6770" y="43720"/>
                      <a:pt x="7418" y="13262"/>
                      <a:pt x="34868" y="3238"/>
                    </a:cubicBezTo>
                    <a:cubicBezTo>
                      <a:pt x="40728" y="1080"/>
                      <a:pt x="46820" y="0"/>
                      <a:pt x="52988" y="0"/>
                    </a:cubicBezTo>
                    <a:cubicBezTo>
                      <a:pt x="75195" y="0"/>
                      <a:pt x="95243" y="14034"/>
                      <a:pt x="102800" y="34929"/>
                    </a:cubicBezTo>
                    <a:cubicBezTo>
                      <a:pt x="112746" y="62379"/>
                      <a:pt x="98558" y="92837"/>
                      <a:pt x="71108" y="102861"/>
                    </a:cubicBezTo>
                    <a:cubicBezTo>
                      <a:pt x="65325" y="105020"/>
                      <a:pt x="59157" y="106100"/>
                      <a:pt x="52988" y="106100"/>
                    </a:cubicBezTo>
                    <a:close/>
                    <a:moveTo>
                      <a:pt x="52988" y="9638"/>
                    </a:moveTo>
                    <a:cubicBezTo>
                      <a:pt x="47899" y="9638"/>
                      <a:pt x="42965" y="10564"/>
                      <a:pt x="38184" y="12260"/>
                    </a:cubicBezTo>
                    <a:cubicBezTo>
                      <a:pt x="15745" y="20433"/>
                      <a:pt x="4102" y="45339"/>
                      <a:pt x="12276" y="67854"/>
                    </a:cubicBezTo>
                    <a:cubicBezTo>
                      <a:pt x="18522" y="84895"/>
                      <a:pt x="34868" y="96384"/>
                      <a:pt x="53066" y="96384"/>
                    </a:cubicBezTo>
                    <a:cubicBezTo>
                      <a:pt x="58154" y="96384"/>
                      <a:pt x="63089" y="95459"/>
                      <a:pt x="67870" y="93762"/>
                    </a:cubicBezTo>
                    <a:cubicBezTo>
                      <a:pt x="90308" y="85589"/>
                      <a:pt x="101951" y="60683"/>
                      <a:pt x="93778" y="38168"/>
                    </a:cubicBezTo>
                    <a:cubicBezTo>
                      <a:pt x="87532" y="21127"/>
                      <a:pt x="71186" y="9638"/>
                      <a:pt x="52988" y="9638"/>
                    </a:cubicBezTo>
                    <a:close/>
                  </a:path>
                </a:pathLst>
              </a:custGeom>
              <a:solidFill>
                <a:srgbClr val="B3B3B3"/>
              </a:solidFill>
              <a:ln w="7706" cap="flat">
                <a:noFill/>
                <a:prstDash val="solid"/>
                <a:miter/>
              </a:ln>
            </p:spPr>
            <p:txBody>
              <a:bodyPr rtlCol="0" anchor="ctr"/>
              <a:lstStyle/>
              <a:p>
                <a:endParaRPr lang="en-US"/>
              </a:p>
            </p:txBody>
          </p:sp>
          <p:sp>
            <p:nvSpPr>
              <p:cNvPr id="354" name="Graphic 4">
                <a:extLst>
                  <a:ext uri="{FF2B5EF4-FFF2-40B4-BE49-F238E27FC236}">
                    <a16:creationId xmlns:a16="http://schemas.microsoft.com/office/drawing/2014/main" id="{9A0B3325-393F-45C3-A522-343A0FC503F8}"/>
                  </a:ext>
                </a:extLst>
              </p:cNvPr>
              <p:cNvSpPr/>
              <p:nvPr/>
            </p:nvSpPr>
            <p:spPr>
              <a:xfrm rot="-1199926">
                <a:off x="6569943" y="4730821"/>
                <a:ext cx="9638" cy="1564426"/>
              </a:xfrm>
              <a:custGeom>
                <a:avLst/>
                <a:gdLst>
                  <a:gd name="connsiteX0" fmla="*/ 0 w 9638"/>
                  <a:gd name="connsiteY0" fmla="*/ 0 h 1564426"/>
                  <a:gd name="connsiteX1" fmla="*/ 9638 w 9638"/>
                  <a:gd name="connsiteY1" fmla="*/ 0 h 1564426"/>
                  <a:gd name="connsiteX2" fmla="*/ 9638 w 9638"/>
                  <a:gd name="connsiteY2" fmla="*/ 1564427 h 1564426"/>
                  <a:gd name="connsiteX3" fmla="*/ 0 w 9638"/>
                  <a:gd name="connsiteY3" fmla="*/ 1564427 h 1564426"/>
                </a:gdLst>
                <a:ahLst/>
                <a:cxnLst>
                  <a:cxn ang="0">
                    <a:pos x="connsiteX0" y="connsiteY0"/>
                  </a:cxn>
                  <a:cxn ang="0">
                    <a:pos x="connsiteX1" y="connsiteY1"/>
                  </a:cxn>
                  <a:cxn ang="0">
                    <a:pos x="connsiteX2" y="connsiteY2"/>
                  </a:cxn>
                  <a:cxn ang="0">
                    <a:pos x="connsiteX3" y="connsiteY3"/>
                  </a:cxn>
                </a:cxnLst>
                <a:rect l="l" t="t" r="r" b="b"/>
                <a:pathLst>
                  <a:path w="9638" h="1564426">
                    <a:moveTo>
                      <a:pt x="0" y="0"/>
                    </a:moveTo>
                    <a:lnTo>
                      <a:pt x="9638" y="0"/>
                    </a:lnTo>
                    <a:lnTo>
                      <a:pt x="9638" y="1564427"/>
                    </a:lnTo>
                    <a:lnTo>
                      <a:pt x="0" y="1564427"/>
                    </a:lnTo>
                    <a:close/>
                  </a:path>
                </a:pathLst>
              </a:custGeom>
              <a:solidFill>
                <a:srgbClr val="B3B3B3"/>
              </a:solidFill>
              <a:ln w="7706" cap="flat">
                <a:noFill/>
                <a:prstDash val="solid"/>
                <a:miter/>
              </a:ln>
            </p:spPr>
            <p:txBody>
              <a:bodyPr rtlCol="0" anchor="ctr"/>
              <a:lstStyle/>
              <a:p>
                <a:endParaRPr lang="en-US"/>
              </a:p>
            </p:txBody>
          </p:sp>
          <p:sp>
            <p:nvSpPr>
              <p:cNvPr id="355" name="Graphic 4">
                <a:extLst>
                  <a:ext uri="{FF2B5EF4-FFF2-40B4-BE49-F238E27FC236}">
                    <a16:creationId xmlns:a16="http://schemas.microsoft.com/office/drawing/2014/main" id="{72CF98E3-DEB6-4184-BF96-BBD4CD555879}"/>
                  </a:ext>
                </a:extLst>
              </p:cNvPr>
              <p:cNvSpPr/>
              <p:nvPr/>
            </p:nvSpPr>
            <p:spPr>
              <a:xfrm>
                <a:off x="6805815" y="6240326"/>
                <a:ext cx="106039" cy="106022"/>
              </a:xfrm>
              <a:custGeom>
                <a:avLst/>
                <a:gdLst>
                  <a:gd name="connsiteX0" fmla="*/ 53051 w 106039"/>
                  <a:gd name="connsiteY0" fmla="*/ 106022 h 106022"/>
                  <a:gd name="connsiteX1" fmla="*/ 3240 w 106039"/>
                  <a:gd name="connsiteY1" fmla="*/ 71170 h 106022"/>
                  <a:gd name="connsiteX2" fmla="*/ 5013 w 106039"/>
                  <a:gd name="connsiteY2" fmla="*/ 30612 h 106022"/>
                  <a:gd name="connsiteX3" fmla="*/ 34930 w 106039"/>
                  <a:gd name="connsiteY3" fmla="*/ 3239 h 106022"/>
                  <a:gd name="connsiteX4" fmla="*/ 53051 w 106039"/>
                  <a:gd name="connsiteY4" fmla="*/ 0 h 106022"/>
                  <a:gd name="connsiteX5" fmla="*/ 102862 w 106039"/>
                  <a:gd name="connsiteY5" fmla="*/ 34853 h 106022"/>
                  <a:gd name="connsiteX6" fmla="*/ 71171 w 106039"/>
                  <a:gd name="connsiteY6" fmla="*/ 102784 h 106022"/>
                  <a:gd name="connsiteX7" fmla="*/ 53051 w 106039"/>
                  <a:gd name="connsiteY7" fmla="*/ 106022 h 106022"/>
                  <a:gd name="connsiteX8" fmla="*/ 53051 w 106039"/>
                  <a:gd name="connsiteY8" fmla="*/ 9638 h 106022"/>
                  <a:gd name="connsiteX9" fmla="*/ 38246 w 106039"/>
                  <a:gd name="connsiteY9" fmla="*/ 12260 h 106022"/>
                  <a:gd name="connsiteX10" fmla="*/ 13803 w 106039"/>
                  <a:gd name="connsiteY10" fmla="*/ 34698 h 106022"/>
                  <a:gd name="connsiteX11" fmla="*/ 12338 w 106039"/>
                  <a:gd name="connsiteY11" fmla="*/ 67855 h 106022"/>
                  <a:gd name="connsiteX12" fmla="*/ 53128 w 106039"/>
                  <a:gd name="connsiteY12" fmla="*/ 96384 h 106022"/>
                  <a:gd name="connsiteX13" fmla="*/ 67933 w 106039"/>
                  <a:gd name="connsiteY13" fmla="*/ 93763 h 106022"/>
                  <a:gd name="connsiteX14" fmla="*/ 93840 w 106039"/>
                  <a:gd name="connsiteY14" fmla="*/ 38168 h 106022"/>
                  <a:gd name="connsiteX15" fmla="*/ 53051 w 106039"/>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39" h="106022">
                    <a:moveTo>
                      <a:pt x="53051" y="106022"/>
                    </a:moveTo>
                    <a:cubicBezTo>
                      <a:pt x="30844" y="106022"/>
                      <a:pt x="10796" y="91989"/>
                      <a:pt x="3240" y="71170"/>
                    </a:cubicBezTo>
                    <a:cubicBezTo>
                      <a:pt x="-1618" y="57830"/>
                      <a:pt x="-1001" y="43489"/>
                      <a:pt x="5013" y="30612"/>
                    </a:cubicBezTo>
                    <a:cubicBezTo>
                      <a:pt x="11027" y="17812"/>
                      <a:pt x="21591" y="8019"/>
                      <a:pt x="34930" y="3239"/>
                    </a:cubicBezTo>
                    <a:cubicBezTo>
                      <a:pt x="40791" y="1080"/>
                      <a:pt x="46882" y="0"/>
                      <a:pt x="53051" y="0"/>
                    </a:cubicBezTo>
                    <a:cubicBezTo>
                      <a:pt x="75258" y="0"/>
                      <a:pt x="95306" y="14034"/>
                      <a:pt x="102862" y="34853"/>
                    </a:cubicBezTo>
                    <a:cubicBezTo>
                      <a:pt x="112809" y="62303"/>
                      <a:pt x="98621" y="92837"/>
                      <a:pt x="71171" y="102784"/>
                    </a:cubicBezTo>
                    <a:cubicBezTo>
                      <a:pt x="65311" y="104943"/>
                      <a:pt x="59219" y="106022"/>
                      <a:pt x="53051" y="106022"/>
                    </a:cubicBezTo>
                    <a:close/>
                    <a:moveTo>
                      <a:pt x="53051" y="9638"/>
                    </a:moveTo>
                    <a:cubicBezTo>
                      <a:pt x="47962" y="9638"/>
                      <a:pt x="43027" y="10487"/>
                      <a:pt x="38246" y="12260"/>
                    </a:cubicBezTo>
                    <a:cubicBezTo>
                      <a:pt x="27374" y="16193"/>
                      <a:pt x="18661" y="24212"/>
                      <a:pt x="13803" y="34698"/>
                    </a:cubicBezTo>
                    <a:cubicBezTo>
                      <a:pt x="8868" y="45185"/>
                      <a:pt x="8406" y="56982"/>
                      <a:pt x="12338" y="67855"/>
                    </a:cubicBezTo>
                    <a:cubicBezTo>
                      <a:pt x="18584" y="84895"/>
                      <a:pt x="34930" y="96384"/>
                      <a:pt x="53128" y="96384"/>
                    </a:cubicBezTo>
                    <a:cubicBezTo>
                      <a:pt x="58217" y="96384"/>
                      <a:pt x="63152" y="95536"/>
                      <a:pt x="67933" y="93763"/>
                    </a:cubicBezTo>
                    <a:cubicBezTo>
                      <a:pt x="90371" y="85589"/>
                      <a:pt x="102014" y="60683"/>
                      <a:pt x="93840" y="38168"/>
                    </a:cubicBezTo>
                    <a:cubicBezTo>
                      <a:pt x="87518" y="21051"/>
                      <a:pt x="71171" y="9638"/>
                      <a:pt x="53051" y="9638"/>
                    </a:cubicBezTo>
                    <a:close/>
                  </a:path>
                </a:pathLst>
              </a:custGeom>
              <a:solidFill>
                <a:srgbClr val="B3B3B3"/>
              </a:solidFill>
              <a:ln w="7706" cap="flat">
                <a:noFill/>
                <a:prstDash val="solid"/>
                <a:miter/>
              </a:ln>
            </p:spPr>
            <p:txBody>
              <a:bodyPr rtlCol="0" anchor="ctr"/>
              <a:lstStyle/>
              <a:p>
                <a:endParaRPr lang="en-US"/>
              </a:p>
            </p:txBody>
          </p:sp>
          <p:sp>
            <p:nvSpPr>
              <p:cNvPr id="356" name="Graphic 4">
                <a:extLst>
                  <a:ext uri="{FF2B5EF4-FFF2-40B4-BE49-F238E27FC236}">
                    <a16:creationId xmlns:a16="http://schemas.microsoft.com/office/drawing/2014/main" id="{38467709-DEBB-4BE7-828C-042D13FA00F0}"/>
                  </a:ext>
                </a:extLst>
              </p:cNvPr>
              <p:cNvSpPr/>
              <p:nvPr/>
            </p:nvSpPr>
            <p:spPr>
              <a:xfrm>
                <a:off x="5764407" y="4780842"/>
                <a:ext cx="62456" cy="72094"/>
              </a:xfrm>
              <a:custGeom>
                <a:avLst/>
                <a:gdLst>
                  <a:gd name="connsiteX0" fmla="*/ 62457 w 62456"/>
                  <a:gd name="connsiteY0" fmla="*/ 0 h 72094"/>
                  <a:gd name="connsiteX1" fmla="*/ 0 w 62456"/>
                  <a:gd name="connsiteY1" fmla="*/ 36086 h 72094"/>
                  <a:gd name="connsiteX2" fmla="*/ 62457 w 62456"/>
                  <a:gd name="connsiteY2" fmla="*/ 72095 h 72094"/>
                </a:gdLst>
                <a:ahLst/>
                <a:cxnLst>
                  <a:cxn ang="0">
                    <a:pos x="connsiteX0" y="connsiteY0"/>
                  </a:cxn>
                  <a:cxn ang="0">
                    <a:pos x="connsiteX1" y="connsiteY1"/>
                  </a:cxn>
                  <a:cxn ang="0">
                    <a:pos x="connsiteX2" y="connsiteY2"/>
                  </a:cxn>
                </a:cxnLst>
                <a:rect l="l" t="t" r="r" b="b"/>
                <a:pathLst>
                  <a:path w="62456" h="72094">
                    <a:moveTo>
                      <a:pt x="62457" y="0"/>
                    </a:moveTo>
                    <a:lnTo>
                      <a:pt x="0" y="36086"/>
                    </a:lnTo>
                    <a:lnTo>
                      <a:pt x="62457" y="72095"/>
                    </a:lnTo>
                    <a:close/>
                  </a:path>
                </a:pathLst>
              </a:custGeom>
              <a:solidFill>
                <a:srgbClr val="B3B3B3"/>
              </a:solidFill>
              <a:ln w="7706" cap="flat">
                <a:noFill/>
                <a:prstDash val="solid"/>
                <a:miter/>
              </a:ln>
            </p:spPr>
            <p:txBody>
              <a:bodyPr rtlCol="0" anchor="ctr"/>
              <a:lstStyle/>
              <a:p>
                <a:endParaRPr lang="en-US"/>
              </a:p>
            </p:txBody>
          </p:sp>
          <p:sp>
            <p:nvSpPr>
              <p:cNvPr id="357" name="Graphic 4">
                <a:extLst>
                  <a:ext uri="{FF2B5EF4-FFF2-40B4-BE49-F238E27FC236}">
                    <a16:creationId xmlns:a16="http://schemas.microsoft.com/office/drawing/2014/main" id="{72CAC701-0FC6-41EF-B809-292CC756ABCE}"/>
                  </a:ext>
                </a:extLst>
              </p:cNvPr>
              <p:cNvSpPr/>
              <p:nvPr/>
            </p:nvSpPr>
            <p:spPr>
              <a:xfrm>
                <a:off x="5764407" y="6441113"/>
                <a:ext cx="62456" cy="72094"/>
              </a:xfrm>
              <a:custGeom>
                <a:avLst/>
                <a:gdLst>
                  <a:gd name="connsiteX0" fmla="*/ 62457 w 62456"/>
                  <a:gd name="connsiteY0" fmla="*/ 0 h 72094"/>
                  <a:gd name="connsiteX1" fmla="*/ 0 w 62456"/>
                  <a:gd name="connsiteY1" fmla="*/ 36009 h 72094"/>
                  <a:gd name="connsiteX2" fmla="*/ 62457 w 62456"/>
                  <a:gd name="connsiteY2" fmla="*/ 72095 h 72094"/>
                </a:gdLst>
                <a:ahLst/>
                <a:cxnLst>
                  <a:cxn ang="0">
                    <a:pos x="connsiteX0" y="connsiteY0"/>
                  </a:cxn>
                  <a:cxn ang="0">
                    <a:pos x="connsiteX1" y="connsiteY1"/>
                  </a:cxn>
                  <a:cxn ang="0">
                    <a:pos x="connsiteX2" y="connsiteY2"/>
                  </a:cxn>
                </a:cxnLst>
                <a:rect l="l" t="t" r="r" b="b"/>
                <a:pathLst>
                  <a:path w="62456" h="72094">
                    <a:moveTo>
                      <a:pt x="62457" y="0"/>
                    </a:moveTo>
                    <a:lnTo>
                      <a:pt x="0" y="36009"/>
                    </a:lnTo>
                    <a:lnTo>
                      <a:pt x="62457" y="72095"/>
                    </a:lnTo>
                    <a:close/>
                  </a:path>
                </a:pathLst>
              </a:custGeom>
              <a:solidFill>
                <a:srgbClr val="B3B3B3"/>
              </a:solidFill>
              <a:ln w="7706" cap="flat">
                <a:noFill/>
                <a:prstDash val="solid"/>
                <a:miter/>
              </a:ln>
            </p:spPr>
            <p:txBody>
              <a:bodyPr rtlCol="0" anchor="ctr"/>
              <a:lstStyle/>
              <a:p>
                <a:endParaRPr lang="en-US"/>
              </a:p>
            </p:txBody>
          </p:sp>
          <p:sp>
            <p:nvSpPr>
              <p:cNvPr id="358" name="Graphic 4">
                <a:extLst>
                  <a:ext uri="{FF2B5EF4-FFF2-40B4-BE49-F238E27FC236}">
                    <a16:creationId xmlns:a16="http://schemas.microsoft.com/office/drawing/2014/main" id="{9AC21E92-753C-45E1-925B-4619ED1104AC}"/>
                  </a:ext>
                </a:extLst>
              </p:cNvPr>
              <p:cNvSpPr/>
              <p:nvPr/>
            </p:nvSpPr>
            <p:spPr>
              <a:xfrm>
                <a:off x="5385657" y="4744293"/>
                <a:ext cx="861363" cy="78109"/>
              </a:xfrm>
              <a:custGeom>
                <a:avLst/>
                <a:gdLst>
                  <a:gd name="connsiteX0" fmla="*/ 430798 w 861363"/>
                  <a:gd name="connsiteY0" fmla="*/ 78110 h 78109"/>
                  <a:gd name="connsiteX1" fmla="*/ 0 w 861363"/>
                  <a:gd name="connsiteY1" fmla="*/ 9176 h 78109"/>
                  <a:gd name="connsiteX2" fmla="*/ 3007 w 861363"/>
                  <a:gd name="connsiteY2" fmla="*/ 0 h 78109"/>
                  <a:gd name="connsiteX3" fmla="*/ 858357 w 861363"/>
                  <a:gd name="connsiteY3" fmla="*/ 77 h 78109"/>
                  <a:gd name="connsiteX4" fmla="*/ 861364 w 861363"/>
                  <a:gd name="connsiteY4" fmla="*/ 9253 h 78109"/>
                  <a:gd name="connsiteX5" fmla="*/ 430798 w 861363"/>
                  <a:gd name="connsiteY5" fmla="*/ 78110 h 7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1363" h="78109">
                    <a:moveTo>
                      <a:pt x="430798" y="78110"/>
                    </a:moveTo>
                    <a:cubicBezTo>
                      <a:pt x="285836" y="78110"/>
                      <a:pt x="140952" y="55131"/>
                      <a:pt x="0" y="9176"/>
                    </a:cubicBezTo>
                    <a:lnTo>
                      <a:pt x="3007" y="0"/>
                    </a:lnTo>
                    <a:cubicBezTo>
                      <a:pt x="282829" y="91217"/>
                      <a:pt x="578612" y="91217"/>
                      <a:pt x="858357" y="77"/>
                    </a:cubicBezTo>
                    <a:lnTo>
                      <a:pt x="861364" y="9253"/>
                    </a:lnTo>
                    <a:cubicBezTo>
                      <a:pt x="720489" y="55131"/>
                      <a:pt x="575605" y="78110"/>
                      <a:pt x="430798" y="78110"/>
                    </a:cubicBezTo>
                    <a:close/>
                  </a:path>
                </a:pathLst>
              </a:custGeom>
              <a:solidFill>
                <a:srgbClr val="B3B3B3"/>
              </a:solidFill>
              <a:ln w="7706" cap="flat">
                <a:noFill/>
                <a:prstDash val="solid"/>
                <a:miter/>
              </a:ln>
            </p:spPr>
            <p:txBody>
              <a:bodyPr rtlCol="0" anchor="ctr"/>
              <a:lstStyle/>
              <a:p>
                <a:endParaRPr lang="en-US"/>
              </a:p>
            </p:txBody>
          </p:sp>
          <p:sp>
            <p:nvSpPr>
              <p:cNvPr id="359" name="Graphic 4">
                <a:extLst>
                  <a:ext uri="{FF2B5EF4-FFF2-40B4-BE49-F238E27FC236}">
                    <a16:creationId xmlns:a16="http://schemas.microsoft.com/office/drawing/2014/main" id="{9E4ED98A-DDCD-4AE2-910F-3430BCB87CA9}"/>
                  </a:ext>
                </a:extLst>
              </p:cNvPr>
              <p:cNvSpPr/>
              <p:nvPr/>
            </p:nvSpPr>
            <p:spPr>
              <a:xfrm>
                <a:off x="3196740" y="4992192"/>
                <a:ext cx="1533583" cy="1288768"/>
              </a:xfrm>
              <a:custGeom>
                <a:avLst/>
                <a:gdLst>
                  <a:gd name="connsiteX0" fmla="*/ 1530114 w 1533583"/>
                  <a:gd name="connsiteY0" fmla="*/ 1288769 h 1288768"/>
                  <a:gd name="connsiteX1" fmla="*/ 643305 w 1533583"/>
                  <a:gd name="connsiteY1" fmla="*/ 764903 h 1288768"/>
                  <a:gd name="connsiteX2" fmla="*/ 0 w 1533583"/>
                  <a:gd name="connsiteY2" fmla="*/ 4935 h 1288768"/>
                  <a:gd name="connsiteX3" fmla="*/ 8250 w 1533583"/>
                  <a:gd name="connsiteY3" fmla="*/ 0 h 1288768"/>
                  <a:gd name="connsiteX4" fmla="*/ 1533584 w 1533583"/>
                  <a:gd name="connsiteY4" fmla="*/ 1279748 h 1288768"/>
                  <a:gd name="connsiteX5" fmla="*/ 1530114 w 1533583"/>
                  <a:gd name="connsiteY5" fmla="*/ 1288769 h 128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583" h="1288768">
                    <a:moveTo>
                      <a:pt x="1530114" y="1288769"/>
                    </a:moveTo>
                    <a:cubicBezTo>
                      <a:pt x="1204876" y="1164627"/>
                      <a:pt x="906549" y="988359"/>
                      <a:pt x="643305" y="764903"/>
                    </a:cubicBezTo>
                    <a:cubicBezTo>
                      <a:pt x="388620" y="548695"/>
                      <a:pt x="172180" y="293007"/>
                      <a:pt x="0" y="4935"/>
                    </a:cubicBezTo>
                    <a:lnTo>
                      <a:pt x="8250" y="0"/>
                    </a:lnTo>
                    <a:cubicBezTo>
                      <a:pt x="361787" y="591335"/>
                      <a:pt x="889200" y="1033930"/>
                      <a:pt x="1533584" y="1279748"/>
                    </a:cubicBezTo>
                    <a:lnTo>
                      <a:pt x="1530114" y="1288769"/>
                    </a:lnTo>
                    <a:close/>
                  </a:path>
                </a:pathLst>
              </a:custGeom>
              <a:solidFill>
                <a:srgbClr val="B3B3B3"/>
              </a:solidFill>
              <a:ln w="7706" cap="flat">
                <a:noFill/>
                <a:prstDash val="solid"/>
                <a:miter/>
              </a:ln>
            </p:spPr>
            <p:txBody>
              <a:bodyPr rtlCol="0" anchor="ctr"/>
              <a:lstStyle/>
              <a:p>
                <a:endParaRPr lang="en-US"/>
              </a:p>
            </p:txBody>
          </p:sp>
          <p:sp>
            <p:nvSpPr>
              <p:cNvPr id="360" name="Graphic 4">
                <a:extLst>
                  <a:ext uri="{FF2B5EF4-FFF2-40B4-BE49-F238E27FC236}">
                    <a16:creationId xmlns:a16="http://schemas.microsoft.com/office/drawing/2014/main" id="{536ECFFB-5A6E-42B5-B099-AD0741FA5C80}"/>
                  </a:ext>
                </a:extLst>
              </p:cNvPr>
              <p:cNvSpPr/>
              <p:nvPr/>
            </p:nvSpPr>
            <p:spPr>
              <a:xfrm>
                <a:off x="5288578" y="4680140"/>
                <a:ext cx="106069" cy="106099"/>
              </a:xfrm>
              <a:custGeom>
                <a:avLst/>
                <a:gdLst>
                  <a:gd name="connsiteX0" fmla="*/ 53051 w 106069"/>
                  <a:gd name="connsiteY0" fmla="*/ 106100 h 106099"/>
                  <a:gd name="connsiteX1" fmla="*/ 34931 w 106069"/>
                  <a:gd name="connsiteY1" fmla="*/ 102861 h 106099"/>
                  <a:gd name="connsiteX2" fmla="*/ 5013 w 106069"/>
                  <a:gd name="connsiteY2" fmla="*/ 75488 h 106099"/>
                  <a:gd name="connsiteX3" fmla="*/ 3240 w 106069"/>
                  <a:gd name="connsiteY3" fmla="*/ 34929 h 106099"/>
                  <a:gd name="connsiteX4" fmla="*/ 53051 w 106069"/>
                  <a:gd name="connsiteY4" fmla="*/ 0 h 106099"/>
                  <a:gd name="connsiteX5" fmla="*/ 71171 w 106069"/>
                  <a:gd name="connsiteY5" fmla="*/ 3238 h 106099"/>
                  <a:gd name="connsiteX6" fmla="*/ 102862 w 106069"/>
                  <a:gd name="connsiteY6" fmla="*/ 71170 h 106099"/>
                  <a:gd name="connsiteX7" fmla="*/ 53051 w 106069"/>
                  <a:gd name="connsiteY7" fmla="*/ 106100 h 106099"/>
                  <a:gd name="connsiteX8" fmla="*/ 53051 w 106069"/>
                  <a:gd name="connsiteY8" fmla="*/ 9638 h 106099"/>
                  <a:gd name="connsiteX9" fmla="*/ 12261 w 106069"/>
                  <a:gd name="connsiteY9" fmla="*/ 38168 h 106099"/>
                  <a:gd name="connsiteX10" fmla="*/ 13726 w 106069"/>
                  <a:gd name="connsiteY10" fmla="*/ 71324 h 106099"/>
                  <a:gd name="connsiteX11" fmla="*/ 38169 w 106069"/>
                  <a:gd name="connsiteY11" fmla="*/ 93762 h 106099"/>
                  <a:gd name="connsiteX12" fmla="*/ 52974 w 106069"/>
                  <a:gd name="connsiteY12" fmla="*/ 96384 h 106099"/>
                  <a:gd name="connsiteX13" fmla="*/ 93763 w 106069"/>
                  <a:gd name="connsiteY13" fmla="*/ 67854 h 106099"/>
                  <a:gd name="connsiteX14" fmla="*/ 67855 w 106069"/>
                  <a:gd name="connsiteY14" fmla="*/ 12260 h 106099"/>
                  <a:gd name="connsiteX15" fmla="*/ 53051 w 106069"/>
                  <a:gd name="connsiteY15"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69" h="106099">
                    <a:moveTo>
                      <a:pt x="53051" y="106100"/>
                    </a:moveTo>
                    <a:cubicBezTo>
                      <a:pt x="46882" y="106100"/>
                      <a:pt x="40791" y="105020"/>
                      <a:pt x="34931" y="102861"/>
                    </a:cubicBezTo>
                    <a:cubicBezTo>
                      <a:pt x="21591" y="98003"/>
                      <a:pt x="11027" y="88288"/>
                      <a:pt x="5013" y="75488"/>
                    </a:cubicBezTo>
                    <a:cubicBezTo>
                      <a:pt x="-1001" y="62688"/>
                      <a:pt x="-1618" y="48269"/>
                      <a:pt x="3240" y="34929"/>
                    </a:cubicBezTo>
                    <a:cubicBezTo>
                      <a:pt x="10873" y="14034"/>
                      <a:pt x="30844" y="0"/>
                      <a:pt x="53051" y="0"/>
                    </a:cubicBezTo>
                    <a:cubicBezTo>
                      <a:pt x="59219" y="0"/>
                      <a:pt x="65311" y="1080"/>
                      <a:pt x="71171" y="3238"/>
                    </a:cubicBezTo>
                    <a:cubicBezTo>
                      <a:pt x="98621" y="13262"/>
                      <a:pt x="112886" y="43720"/>
                      <a:pt x="102862" y="71170"/>
                    </a:cubicBezTo>
                    <a:cubicBezTo>
                      <a:pt x="95228" y="92066"/>
                      <a:pt x="75181" y="106100"/>
                      <a:pt x="53051" y="106100"/>
                    </a:cubicBezTo>
                    <a:close/>
                    <a:moveTo>
                      <a:pt x="53051" y="9638"/>
                    </a:moveTo>
                    <a:cubicBezTo>
                      <a:pt x="34853" y="9638"/>
                      <a:pt x="18507" y="21127"/>
                      <a:pt x="12261" y="38168"/>
                    </a:cubicBezTo>
                    <a:cubicBezTo>
                      <a:pt x="8329" y="49040"/>
                      <a:pt x="8791" y="60838"/>
                      <a:pt x="13726" y="71324"/>
                    </a:cubicBezTo>
                    <a:cubicBezTo>
                      <a:pt x="18584" y="81811"/>
                      <a:pt x="27297" y="89830"/>
                      <a:pt x="38169" y="93762"/>
                    </a:cubicBezTo>
                    <a:cubicBezTo>
                      <a:pt x="42950" y="95536"/>
                      <a:pt x="47962" y="96384"/>
                      <a:pt x="52974" y="96384"/>
                    </a:cubicBezTo>
                    <a:cubicBezTo>
                      <a:pt x="71171" y="96384"/>
                      <a:pt x="87518" y="84895"/>
                      <a:pt x="93763" y="67854"/>
                    </a:cubicBezTo>
                    <a:cubicBezTo>
                      <a:pt x="101937" y="45416"/>
                      <a:pt x="90293" y="20433"/>
                      <a:pt x="67855" y="12260"/>
                    </a:cubicBezTo>
                    <a:cubicBezTo>
                      <a:pt x="63075" y="10564"/>
                      <a:pt x="58063" y="9638"/>
                      <a:pt x="53051" y="9638"/>
                    </a:cubicBezTo>
                    <a:close/>
                  </a:path>
                </a:pathLst>
              </a:custGeom>
              <a:solidFill>
                <a:srgbClr val="B3B3B3"/>
              </a:solidFill>
              <a:ln w="7706" cap="flat">
                <a:noFill/>
                <a:prstDash val="solid"/>
                <a:miter/>
              </a:ln>
            </p:spPr>
            <p:txBody>
              <a:bodyPr rtlCol="0" anchor="ctr"/>
              <a:lstStyle/>
              <a:p>
                <a:endParaRPr lang="en-US"/>
              </a:p>
            </p:txBody>
          </p:sp>
          <p:sp>
            <p:nvSpPr>
              <p:cNvPr id="361" name="Graphic 4">
                <a:extLst>
                  <a:ext uri="{FF2B5EF4-FFF2-40B4-BE49-F238E27FC236}">
                    <a16:creationId xmlns:a16="http://schemas.microsoft.com/office/drawing/2014/main" id="{F499B5A1-7372-4AF2-BD04-3ACF4002DFE8}"/>
                  </a:ext>
                </a:extLst>
              </p:cNvPr>
              <p:cNvSpPr/>
              <p:nvPr/>
            </p:nvSpPr>
            <p:spPr>
              <a:xfrm rot="-4200074">
                <a:off x="4275559" y="5508399"/>
                <a:ext cx="1564426" cy="9638"/>
              </a:xfrm>
              <a:custGeom>
                <a:avLst/>
                <a:gdLst>
                  <a:gd name="connsiteX0" fmla="*/ 0 w 1564426"/>
                  <a:gd name="connsiteY0" fmla="*/ 0 h 9638"/>
                  <a:gd name="connsiteX1" fmla="*/ 1564427 w 1564426"/>
                  <a:gd name="connsiteY1" fmla="*/ 0 h 9638"/>
                  <a:gd name="connsiteX2" fmla="*/ 1564427 w 1564426"/>
                  <a:gd name="connsiteY2" fmla="*/ 9639 h 9638"/>
                  <a:gd name="connsiteX3" fmla="*/ 0 w 1564426"/>
                  <a:gd name="connsiteY3" fmla="*/ 9639 h 9638"/>
                </a:gdLst>
                <a:ahLst/>
                <a:cxnLst>
                  <a:cxn ang="0">
                    <a:pos x="connsiteX0" y="connsiteY0"/>
                  </a:cxn>
                  <a:cxn ang="0">
                    <a:pos x="connsiteX1" y="connsiteY1"/>
                  </a:cxn>
                  <a:cxn ang="0">
                    <a:pos x="connsiteX2" y="connsiteY2"/>
                  </a:cxn>
                  <a:cxn ang="0">
                    <a:pos x="connsiteX3" y="connsiteY3"/>
                  </a:cxn>
                </a:cxnLst>
                <a:rect l="l" t="t" r="r" b="b"/>
                <a:pathLst>
                  <a:path w="1564426" h="9638">
                    <a:moveTo>
                      <a:pt x="0" y="0"/>
                    </a:moveTo>
                    <a:lnTo>
                      <a:pt x="1564427" y="0"/>
                    </a:lnTo>
                    <a:lnTo>
                      <a:pt x="1564427" y="9639"/>
                    </a:lnTo>
                    <a:lnTo>
                      <a:pt x="0" y="9639"/>
                    </a:lnTo>
                    <a:close/>
                  </a:path>
                </a:pathLst>
              </a:custGeom>
              <a:solidFill>
                <a:srgbClr val="B3B3B3"/>
              </a:solidFill>
              <a:ln w="7706" cap="flat">
                <a:noFill/>
                <a:prstDash val="solid"/>
                <a:miter/>
              </a:ln>
            </p:spPr>
            <p:txBody>
              <a:bodyPr rtlCol="0" anchor="ctr"/>
              <a:lstStyle/>
              <a:p>
                <a:endParaRPr lang="en-US"/>
              </a:p>
            </p:txBody>
          </p:sp>
          <p:sp>
            <p:nvSpPr>
              <p:cNvPr id="362" name="Graphic 4">
                <a:extLst>
                  <a:ext uri="{FF2B5EF4-FFF2-40B4-BE49-F238E27FC236}">
                    <a16:creationId xmlns:a16="http://schemas.microsoft.com/office/drawing/2014/main" id="{454BF4ED-71CD-4B1B-8E04-72D10F9A8613}"/>
                  </a:ext>
                </a:extLst>
              </p:cNvPr>
              <p:cNvSpPr/>
              <p:nvPr/>
            </p:nvSpPr>
            <p:spPr>
              <a:xfrm>
                <a:off x="4720716" y="6240249"/>
                <a:ext cx="106007" cy="106099"/>
              </a:xfrm>
              <a:custGeom>
                <a:avLst/>
                <a:gdLst>
                  <a:gd name="connsiteX0" fmla="*/ 53019 w 106007"/>
                  <a:gd name="connsiteY0" fmla="*/ 106099 h 106099"/>
                  <a:gd name="connsiteX1" fmla="*/ 34899 w 106007"/>
                  <a:gd name="connsiteY1" fmla="*/ 102861 h 106099"/>
                  <a:gd name="connsiteX2" fmla="*/ 3208 w 106007"/>
                  <a:gd name="connsiteY2" fmla="*/ 34929 h 106099"/>
                  <a:gd name="connsiteX3" fmla="*/ 53019 w 106007"/>
                  <a:gd name="connsiteY3" fmla="*/ 0 h 106099"/>
                  <a:gd name="connsiteX4" fmla="*/ 71139 w 106007"/>
                  <a:gd name="connsiteY4" fmla="*/ 3238 h 106099"/>
                  <a:gd name="connsiteX5" fmla="*/ 102830 w 106007"/>
                  <a:gd name="connsiteY5" fmla="*/ 71170 h 106099"/>
                  <a:gd name="connsiteX6" fmla="*/ 53019 w 106007"/>
                  <a:gd name="connsiteY6" fmla="*/ 106099 h 106099"/>
                  <a:gd name="connsiteX7" fmla="*/ 53019 w 106007"/>
                  <a:gd name="connsiteY7" fmla="*/ 9638 h 106099"/>
                  <a:gd name="connsiteX8" fmla="*/ 12229 w 106007"/>
                  <a:gd name="connsiteY8" fmla="*/ 38168 h 106099"/>
                  <a:gd name="connsiteX9" fmla="*/ 38137 w 106007"/>
                  <a:gd name="connsiteY9" fmla="*/ 93762 h 106099"/>
                  <a:gd name="connsiteX10" fmla="*/ 52942 w 106007"/>
                  <a:gd name="connsiteY10" fmla="*/ 96384 h 106099"/>
                  <a:gd name="connsiteX11" fmla="*/ 93732 w 106007"/>
                  <a:gd name="connsiteY11" fmla="*/ 67854 h 106099"/>
                  <a:gd name="connsiteX12" fmla="*/ 67824 w 106007"/>
                  <a:gd name="connsiteY12" fmla="*/ 12260 h 106099"/>
                  <a:gd name="connsiteX13" fmla="*/ 53019 w 106007"/>
                  <a:gd name="connsiteY13"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07" h="106099">
                    <a:moveTo>
                      <a:pt x="53019" y="106099"/>
                    </a:moveTo>
                    <a:cubicBezTo>
                      <a:pt x="46850" y="106099"/>
                      <a:pt x="40759" y="105020"/>
                      <a:pt x="34899" y="102861"/>
                    </a:cubicBezTo>
                    <a:cubicBezTo>
                      <a:pt x="7449" y="92837"/>
                      <a:pt x="-6816" y="62379"/>
                      <a:pt x="3208" y="34929"/>
                    </a:cubicBezTo>
                    <a:cubicBezTo>
                      <a:pt x="10842" y="14033"/>
                      <a:pt x="30812" y="0"/>
                      <a:pt x="53019" y="0"/>
                    </a:cubicBezTo>
                    <a:cubicBezTo>
                      <a:pt x="59188" y="0"/>
                      <a:pt x="65279" y="1079"/>
                      <a:pt x="71139" y="3238"/>
                    </a:cubicBezTo>
                    <a:cubicBezTo>
                      <a:pt x="98590" y="13262"/>
                      <a:pt x="112777" y="43720"/>
                      <a:pt x="102830" y="71170"/>
                    </a:cubicBezTo>
                    <a:cubicBezTo>
                      <a:pt x="95274" y="92066"/>
                      <a:pt x="75226" y="106099"/>
                      <a:pt x="53019" y="106099"/>
                    </a:cubicBezTo>
                    <a:close/>
                    <a:moveTo>
                      <a:pt x="53019" y="9638"/>
                    </a:moveTo>
                    <a:cubicBezTo>
                      <a:pt x="34822" y="9638"/>
                      <a:pt x="18475" y="21127"/>
                      <a:pt x="12229" y="38168"/>
                    </a:cubicBezTo>
                    <a:cubicBezTo>
                      <a:pt x="4056" y="60606"/>
                      <a:pt x="15699" y="85589"/>
                      <a:pt x="38137" y="93762"/>
                    </a:cubicBezTo>
                    <a:cubicBezTo>
                      <a:pt x="42918" y="95535"/>
                      <a:pt x="47930" y="96384"/>
                      <a:pt x="52942" y="96384"/>
                    </a:cubicBezTo>
                    <a:cubicBezTo>
                      <a:pt x="71139" y="96384"/>
                      <a:pt x="87486" y="84895"/>
                      <a:pt x="93732" y="67854"/>
                    </a:cubicBezTo>
                    <a:cubicBezTo>
                      <a:pt x="101905" y="45416"/>
                      <a:pt x="90262" y="20433"/>
                      <a:pt x="67824" y="12260"/>
                    </a:cubicBezTo>
                    <a:cubicBezTo>
                      <a:pt x="63120" y="10564"/>
                      <a:pt x="58108" y="9638"/>
                      <a:pt x="53019" y="9638"/>
                    </a:cubicBezTo>
                    <a:close/>
                  </a:path>
                </a:pathLst>
              </a:custGeom>
              <a:solidFill>
                <a:srgbClr val="B3B3B3"/>
              </a:solidFill>
              <a:ln w="7706" cap="flat">
                <a:noFill/>
                <a:prstDash val="solid"/>
                <a:miter/>
              </a:ln>
            </p:spPr>
            <p:txBody>
              <a:bodyPr rtlCol="0" anchor="ctr"/>
              <a:lstStyle/>
              <a:p>
                <a:endParaRPr lang="en-US"/>
              </a:p>
            </p:txBody>
          </p:sp>
          <p:sp>
            <p:nvSpPr>
              <p:cNvPr id="363" name="Graphic 4">
                <a:extLst>
                  <a:ext uri="{FF2B5EF4-FFF2-40B4-BE49-F238E27FC236}">
                    <a16:creationId xmlns:a16="http://schemas.microsoft.com/office/drawing/2014/main" id="{5ED63523-6246-4AFF-AF59-94E2A20BDE9C}"/>
                  </a:ext>
                </a:extLst>
              </p:cNvPr>
              <p:cNvSpPr/>
              <p:nvPr/>
            </p:nvSpPr>
            <p:spPr>
              <a:xfrm>
                <a:off x="4884384" y="4458842"/>
                <a:ext cx="71015" cy="67700"/>
              </a:xfrm>
              <a:custGeom>
                <a:avLst/>
                <a:gdLst>
                  <a:gd name="connsiteX0" fmla="*/ 71016 w 71015"/>
                  <a:gd name="connsiteY0" fmla="*/ 12491 h 67700"/>
                  <a:gd name="connsiteX1" fmla="*/ 0 w 71015"/>
                  <a:gd name="connsiteY1" fmla="*/ 0 h 67700"/>
                  <a:gd name="connsiteX2" fmla="*/ 24674 w 71015"/>
                  <a:gd name="connsiteY2" fmla="*/ 67700 h 67700"/>
                </a:gdLst>
                <a:ahLst/>
                <a:cxnLst>
                  <a:cxn ang="0">
                    <a:pos x="connsiteX0" y="connsiteY0"/>
                  </a:cxn>
                  <a:cxn ang="0">
                    <a:pos x="connsiteX1" y="connsiteY1"/>
                  </a:cxn>
                  <a:cxn ang="0">
                    <a:pos x="connsiteX2" y="connsiteY2"/>
                  </a:cxn>
                </a:cxnLst>
                <a:rect l="l" t="t" r="r" b="b"/>
                <a:pathLst>
                  <a:path w="71015" h="67700">
                    <a:moveTo>
                      <a:pt x="71016" y="12491"/>
                    </a:moveTo>
                    <a:lnTo>
                      <a:pt x="0" y="0"/>
                    </a:lnTo>
                    <a:lnTo>
                      <a:pt x="24674" y="67700"/>
                    </a:lnTo>
                    <a:close/>
                  </a:path>
                </a:pathLst>
              </a:custGeom>
              <a:solidFill>
                <a:srgbClr val="B3B3B3"/>
              </a:solidFill>
              <a:ln w="7706" cap="flat">
                <a:noFill/>
                <a:prstDash val="solid"/>
                <a:miter/>
              </a:ln>
            </p:spPr>
            <p:txBody>
              <a:bodyPr rtlCol="0" anchor="ctr"/>
              <a:lstStyle/>
              <a:p>
                <a:endParaRPr lang="en-US"/>
              </a:p>
            </p:txBody>
          </p:sp>
          <p:sp>
            <p:nvSpPr>
              <p:cNvPr id="364" name="Graphic 4">
                <a:extLst>
                  <a:ext uri="{FF2B5EF4-FFF2-40B4-BE49-F238E27FC236}">
                    <a16:creationId xmlns:a16="http://schemas.microsoft.com/office/drawing/2014/main" id="{2A9069FD-59AA-4AD8-8EE2-8B3D5898834F}"/>
                  </a:ext>
                </a:extLst>
              </p:cNvPr>
              <p:cNvSpPr/>
              <p:nvPr/>
            </p:nvSpPr>
            <p:spPr>
              <a:xfrm>
                <a:off x="3817221" y="5730648"/>
                <a:ext cx="71015" cy="67777"/>
              </a:xfrm>
              <a:custGeom>
                <a:avLst/>
                <a:gdLst>
                  <a:gd name="connsiteX0" fmla="*/ 71016 w 71015"/>
                  <a:gd name="connsiteY0" fmla="*/ 12491 h 67777"/>
                  <a:gd name="connsiteX1" fmla="*/ 0 w 71015"/>
                  <a:gd name="connsiteY1" fmla="*/ 0 h 67777"/>
                  <a:gd name="connsiteX2" fmla="*/ 24674 w 71015"/>
                  <a:gd name="connsiteY2" fmla="*/ 67777 h 67777"/>
                </a:gdLst>
                <a:ahLst/>
                <a:cxnLst>
                  <a:cxn ang="0">
                    <a:pos x="connsiteX0" y="connsiteY0"/>
                  </a:cxn>
                  <a:cxn ang="0">
                    <a:pos x="connsiteX1" y="connsiteY1"/>
                  </a:cxn>
                  <a:cxn ang="0">
                    <a:pos x="connsiteX2" y="connsiteY2"/>
                  </a:cxn>
                </a:cxnLst>
                <a:rect l="l" t="t" r="r" b="b"/>
                <a:pathLst>
                  <a:path w="71015" h="67777">
                    <a:moveTo>
                      <a:pt x="71016" y="12491"/>
                    </a:moveTo>
                    <a:lnTo>
                      <a:pt x="0" y="0"/>
                    </a:lnTo>
                    <a:lnTo>
                      <a:pt x="24674" y="67777"/>
                    </a:lnTo>
                    <a:close/>
                  </a:path>
                </a:pathLst>
              </a:custGeom>
              <a:solidFill>
                <a:srgbClr val="B3B3B3"/>
              </a:solidFill>
              <a:ln w="7706" cap="flat">
                <a:noFill/>
                <a:prstDash val="solid"/>
                <a:miter/>
              </a:ln>
            </p:spPr>
            <p:txBody>
              <a:bodyPr rtlCol="0" anchor="ctr"/>
              <a:lstStyle/>
              <a:p>
                <a:endParaRPr lang="en-US"/>
              </a:p>
            </p:txBody>
          </p:sp>
          <p:sp>
            <p:nvSpPr>
              <p:cNvPr id="365" name="Graphic 4">
                <a:extLst>
                  <a:ext uri="{FF2B5EF4-FFF2-40B4-BE49-F238E27FC236}">
                    <a16:creationId xmlns:a16="http://schemas.microsoft.com/office/drawing/2014/main" id="{37AC74B9-246A-476F-A1CA-519A60BEF8DA}"/>
                  </a:ext>
                </a:extLst>
              </p:cNvPr>
              <p:cNvSpPr/>
              <p:nvPr/>
            </p:nvSpPr>
            <p:spPr>
              <a:xfrm>
                <a:off x="4635019" y="4161672"/>
                <a:ext cx="663429" cy="558795"/>
              </a:xfrm>
              <a:custGeom>
                <a:avLst/>
                <a:gdLst>
                  <a:gd name="connsiteX0" fmla="*/ 659806 w 663429"/>
                  <a:gd name="connsiteY0" fmla="*/ 558795 h 558795"/>
                  <a:gd name="connsiteX1" fmla="*/ 0 w 663429"/>
                  <a:gd name="connsiteY1" fmla="*/ 5089 h 558795"/>
                  <a:gd name="connsiteX2" fmla="*/ 8173 w 663429"/>
                  <a:gd name="connsiteY2" fmla="*/ 0 h 558795"/>
                  <a:gd name="connsiteX3" fmla="*/ 663430 w 663429"/>
                  <a:gd name="connsiteY3" fmla="*/ 549851 h 558795"/>
                  <a:gd name="connsiteX4" fmla="*/ 659806 w 663429"/>
                  <a:gd name="connsiteY4" fmla="*/ 558795 h 55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429" h="558795">
                    <a:moveTo>
                      <a:pt x="659806" y="558795"/>
                    </a:moveTo>
                    <a:cubicBezTo>
                      <a:pt x="384996" y="448069"/>
                      <a:pt x="156836" y="256612"/>
                      <a:pt x="0" y="5089"/>
                    </a:cubicBezTo>
                    <a:lnTo>
                      <a:pt x="8173" y="0"/>
                    </a:lnTo>
                    <a:cubicBezTo>
                      <a:pt x="163930" y="249750"/>
                      <a:pt x="390471" y="439896"/>
                      <a:pt x="663430" y="549851"/>
                    </a:cubicBezTo>
                    <a:lnTo>
                      <a:pt x="659806" y="558795"/>
                    </a:lnTo>
                    <a:close/>
                  </a:path>
                </a:pathLst>
              </a:custGeom>
              <a:solidFill>
                <a:srgbClr val="B3B3B3"/>
              </a:solidFill>
              <a:ln w="7706" cap="flat">
                <a:noFill/>
                <a:prstDash val="solid"/>
                <a:miter/>
              </a:ln>
            </p:spPr>
            <p:txBody>
              <a:bodyPr rtlCol="0" anchor="ctr"/>
              <a:lstStyle/>
              <a:p>
                <a:endParaRPr lang="en-US"/>
              </a:p>
            </p:txBody>
          </p:sp>
          <p:sp>
            <p:nvSpPr>
              <p:cNvPr id="366" name="Graphic 4">
                <a:extLst>
                  <a:ext uri="{FF2B5EF4-FFF2-40B4-BE49-F238E27FC236}">
                    <a16:creationId xmlns:a16="http://schemas.microsoft.com/office/drawing/2014/main" id="{7C0A42E5-49D2-4D5F-A505-341E74FD7F1F}"/>
                  </a:ext>
                </a:extLst>
              </p:cNvPr>
              <p:cNvSpPr/>
              <p:nvPr/>
            </p:nvSpPr>
            <p:spPr>
              <a:xfrm>
                <a:off x="2762772" y="2946386"/>
                <a:ext cx="394180" cy="1967080"/>
              </a:xfrm>
              <a:custGeom>
                <a:avLst/>
                <a:gdLst>
                  <a:gd name="connsiteX0" fmla="*/ 385776 w 394180"/>
                  <a:gd name="connsiteY0" fmla="*/ 1967080 h 1967080"/>
                  <a:gd name="connsiteX1" fmla="*/ 43189 w 394180"/>
                  <a:gd name="connsiteY1" fmla="*/ 995684 h 1967080"/>
                  <a:gd name="connsiteX2" fmla="*/ 38871 w 394180"/>
                  <a:gd name="connsiteY2" fmla="*/ 0 h 1967080"/>
                  <a:gd name="connsiteX3" fmla="*/ 48355 w 394180"/>
                  <a:gd name="connsiteY3" fmla="*/ 1542 h 1967080"/>
                  <a:gd name="connsiteX4" fmla="*/ 394180 w 394180"/>
                  <a:gd name="connsiteY4" fmla="*/ 1962377 h 1967080"/>
                  <a:gd name="connsiteX5" fmla="*/ 385776 w 394180"/>
                  <a:gd name="connsiteY5" fmla="*/ 1967080 h 196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180" h="1967080">
                    <a:moveTo>
                      <a:pt x="385776" y="1967080"/>
                    </a:moveTo>
                    <a:cubicBezTo>
                      <a:pt x="216448" y="1662970"/>
                      <a:pt x="101173" y="1336113"/>
                      <a:pt x="43189" y="995684"/>
                    </a:cubicBezTo>
                    <a:cubicBezTo>
                      <a:pt x="-12945" y="666360"/>
                      <a:pt x="-14333" y="331329"/>
                      <a:pt x="38871" y="0"/>
                    </a:cubicBezTo>
                    <a:lnTo>
                      <a:pt x="48355" y="1542"/>
                    </a:lnTo>
                    <a:cubicBezTo>
                      <a:pt x="-60906" y="681781"/>
                      <a:pt x="58610" y="1359785"/>
                      <a:pt x="394180" y="1962377"/>
                    </a:cubicBezTo>
                    <a:lnTo>
                      <a:pt x="385776" y="1967080"/>
                    </a:lnTo>
                    <a:close/>
                  </a:path>
                </a:pathLst>
              </a:custGeom>
              <a:solidFill>
                <a:srgbClr val="B3B3B3"/>
              </a:solidFill>
              <a:ln w="7706" cap="flat">
                <a:noFill/>
                <a:prstDash val="solid"/>
                <a:miter/>
              </a:ln>
            </p:spPr>
            <p:txBody>
              <a:bodyPr rtlCol="0" anchor="ctr"/>
              <a:lstStyle/>
              <a:p>
                <a:endParaRPr lang="en-US"/>
              </a:p>
            </p:txBody>
          </p:sp>
          <p:sp>
            <p:nvSpPr>
              <p:cNvPr id="367" name="Graphic 4">
                <a:extLst>
                  <a:ext uri="{FF2B5EF4-FFF2-40B4-BE49-F238E27FC236}">
                    <a16:creationId xmlns:a16="http://schemas.microsoft.com/office/drawing/2014/main" id="{544A765E-D1DB-4589-8E46-BA0B2446ACC5}"/>
                  </a:ext>
                </a:extLst>
              </p:cNvPr>
              <p:cNvSpPr/>
              <p:nvPr/>
            </p:nvSpPr>
            <p:spPr>
              <a:xfrm>
                <a:off x="4561286" y="4069914"/>
                <a:ext cx="106074" cy="106022"/>
              </a:xfrm>
              <a:custGeom>
                <a:avLst/>
                <a:gdLst>
                  <a:gd name="connsiteX0" fmla="*/ 53068 w 106074"/>
                  <a:gd name="connsiteY0" fmla="*/ 106022 h 106022"/>
                  <a:gd name="connsiteX1" fmla="*/ 7112 w 106074"/>
                  <a:gd name="connsiteY1" fmla="*/ 79497 h 106022"/>
                  <a:gd name="connsiteX2" fmla="*/ 26543 w 106074"/>
                  <a:gd name="connsiteY2" fmla="*/ 7094 h 106022"/>
                  <a:gd name="connsiteX3" fmla="*/ 52991 w 106074"/>
                  <a:gd name="connsiteY3" fmla="*/ 0 h 106022"/>
                  <a:gd name="connsiteX4" fmla="*/ 98947 w 106074"/>
                  <a:gd name="connsiteY4" fmla="*/ 26525 h 106022"/>
                  <a:gd name="connsiteX5" fmla="*/ 104267 w 106074"/>
                  <a:gd name="connsiteY5" fmla="*/ 66775 h 106022"/>
                  <a:gd name="connsiteX6" fmla="*/ 79593 w 106074"/>
                  <a:gd name="connsiteY6" fmla="*/ 98929 h 106022"/>
                  <a:gd name="connsiteX7" fmla="*/ 53068 w 106074"/>
                  <a:gd name="connsiteY7" fmla="*/ 106022 h 106022"/>
                  <a:gd name="connsiteX8" fmla="*/ 52991 w 106074"/>
                  <a:gd name="connsiteY8" fmla="*/ 9638 h 106022"/>
                  <a:gd name="connsiteX9" fmla="*/ 31324 w 106074"/>
                  <a:gd name="connsiteY9" fmla="*/ 15421 h 106022"/>
                  <a:gd name="connsiteX10" fmla="*/ 15440 w 106074"/>
                  <a:gd name="connsiteY10" fmla="*/ 74640 h 106022"/>
                  <a:gd name="connsiteX11" fmla="*/ 53068 w 106074"/>
                  <a:gd name="connsiteY11" fmla="*/ 96307 h 106022"/>
                  <a:gd name="connsiteX12" fmla="*/ 74735 w 106074"/>
                  <a:gd name="connsiteY12" fmla="*/ 90524 h 106022"/>
                  <a:gd name="connsiteX13" fmla="*/ 94937 w 106074"/>
                  <a:gd name="connsiteY13" fmla="*/ 64230 h 106022"/>
                  <a:gd name="connsiteX14" fmla="*/ 90619 w 106074"/>
                  <a:gd name="connsiteY14" fmla="*/ 31305 h 106022"/>
                  <a:gd name="connsiteX15" fmla="*/ 52991 w 106074"/>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74" h="106022">
                    <a:moveTo>
                      <a:pt x="53068" y="106022"/>
                    </a:moveTo>
                    <a:cubicBezTo>
                      <a:pt x="34177" y="106022"/>
                      <a:pt x="16596" y="95844"/>
                      <a:pt x="7112" y="79497"/>
                    </a:cubicBezTo>
                    <a:cubicBezTo>
                      <a:pt x="-7538" y="54207"/>
                      <a:pt x="1175" y="21667"/>
                      <a:pt x="26543" y="7094"/>
                    </a:cubicBezTo>
                    <a:cubicBezTo>
                      <a:pt x="34562" y="2467"/>
                      <a:pt x="43738" y="0"/>
                      <a:pt x="52991" y="0"/>
                    </a:cubicBezTo>
                    <a:cubicBezTo>
                      <a:pt x="71882" y="0"/>
                      <a:pt x="89462" y="10178"/>
                      <a:pt x="98947" y="26525"/>
                    </a:cubicBezTo>
                    <a:cubicBezTo>
                      <a:pt x="106040" y="38785"/>
                      <a:pt x="107891" y="53050"/>
                      <a:pt x="104267" y="66775"/>
                    </a:cubicBezTo>
                    <a:cubicBezTo>
                      <a:pt x="100566" y="80423"/>
                      <a:pt x="91853" y="91912"/>
                      <a:pt x="79593" y="98929"/>
                    </a:cubicBezTo>
                    <a:cubicBezTo>
                      <a:pt x="71497" y="103555"/>
                      <a:pt x="62321" y="106022"/>
                      <a:pt x="53068" y="106022"/>
                    </a:cubicBezTo>
                    <a:close/>
                    <a:moveTo>
                      <a:pt x="52991" y="9638"/>
                    </a:moveTo>
                    <a:cubicBezTo>
                      <a:pt x="45434" y="9638"/>
                      <a:pt x="37955" y="11643"/>
                      <a:pt x="31324" y="15421"/>
                    </a:cubicBezTo>
                    <a:cubicBezTo>
                      <a:pt x="10582" y="27373"/>
                      <a:pt x="3488" y="53975"/>
                      <a:pt x="15440" y="74640"/>
                    </a:cubicBezTo>
                    <a:cubicBezTo>
                      <a:pt x="23150" y="87980"/>
                      <a:pt x="37569" y="96307"/>
                      <a:pt x="53068" y="96307"/>
                    </a:cubicBezTo>
                    <a:cubicBezTo>
                      <a:pt x="60624" y="96307"/>
                      <a:pt x="68104" y="94302"/>
                      <a:pt x="74735" y="90524"/>
                    </a:cubicBezTo>
                    <a:cubicBezTo>
                      <a:pt x="84759" y="84741"/>
                      <a:pt x="91930" y="75411"/>
                      <a:pt x="94937" y="64230"/>
                    </a:cubicBezTo>
                    <a:cubicBezTo>
                      <a:pt x="97944" y="53050"/>
                      <a:pt x="96402" y="41329"/>
                      <a:pt x="90619" y="31305"/>
                    </a:cubicBezTo>
                    <a:cubicBezTo>
                      <a:pt x="82908" y="17966"/>
                      <a:pt x="68489" y="9638"/>
                      <a:pt x="52991" y="9638"/>
                    </a:cubicBezTo>
                    <a:close/>
                  </a:path>
                </a:pathLst>
              </a:custGeom>
              <a:solidFill>
                <a:srgbClr val="B3B3B3"/>
              </a:solidFill>
              <a:ln w="7706" cap="flat">
                <a:noFill/>
                <a:prstDash val="solid"/>
                <a:miter/>
              </a:ln>
            </p:spPr>
            <p:txBody>
              <a:bodyPr rtlCol="0" anchor="ctr"/>
              <a:lstStyle/>
              <a:p>
                <a:endParaRPr lang="en-US"/>
              </a:p>
            </p:txBody>
          </p:sp>
          <p:sp>
            <p:nvSpPr>
              <p:cNvPr id="368" name="Graphic 4">
                <a:extLst>
                  <a:ext uri="{FF2B5EF4-FFF2-40B4-BE49-F238E27FC236}">
                    <a16:creationId xmlns:a16="http://schemas.microsoft.com/office/drawing/2014/main" id="{DB324A17-44F5-4753-8F82-F3612A06F17A}"/>
                  </a:ext>
                </a:extLst>
              </p:cNvPr>
              <p:cNvSpPr/>
              <p:nvPr/>
            </p:nvSpPr>
            <p:spPr>
              <a:xfrm rot="-1800811">
                <a:off x="3113506" y="4532897"/>
                <a:ext cx="1564413" cy="9638"/>
              </a:xfrm>
              <a:custGeom>
                <a:avLst/>
                <a:gdLst>
                  <a:gd name="connsiteX0" fmla="*/ 0 w 1564413"/>
                  <a:gd name="connsiteY0" fmla="*/ 0 h 9638"/>
                  <a:gd name="connsiteX1" fmla="*/ 1564414 w 1564413"/>
                  <a:gd name="connsiteY1" fmla="*/ 0 h 9638"/>
                  <a:gd name="connsiteX2" fmla="*/ 1564414 w 1564413"/>
                  <a:gd name="connsiteY2" fmla="*/ 9638 h 9638"/>
                  <a:gd name="connsiteX3" fmla="*/ 0 w 1564413"/>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413" h="9638">
                    <a:moveTo>
                      <a:pt x="0" y="0"/>
                    </a:moveTo>
                    <a:lnTo>
                      <a:pt x="1564414" y="0"/>
                    </a:lnTo>
                    <a:lnTo>
                      <a:pt x="1564414" y="9638"/>
                    </a:lnTo>
                    <a:lnTo>
                      <a:pt x="0" y="9638"/>
                    </a:lnTo>
                    <a:close/>
                  </a:path>
                </a:pathLst>
              </a:custGeom>
              <a:solidFill>
                <a:srgbClr val="B3B3B3"/>
              </a:solidFill>
              <a:ln w="7706" cap="flat">
                <a:noFill/>
                <a:prstDash val="solid"/>
                <a:miter/>
              </a:ln>
            </p:spPr>
            <p:txBody>
              <a:bodyPr rtlCol="0" anchor="ctr"/>
              <a:lstStyle/>
              <a:p>
                <a:endParaRPr lang="en-US"/>
              </a:p>
            </p:txBody>
          </p:sp>
          <p:sp>
            <p:nvSpPr>
              <p:cNvPr id="369" name="Graphic 4">
                <a:extLst>
                  <a:ext uri="{FF2B5EF4-FFF2-40B4-BE49-F238E27FC236}">
                    <a16:creationId xmlns:a16="http://schemas.microsoft.com/office/drawing/2014/main" id="{E01E1503-67FF-474C-9EEC-28367DE64587}"/>
                  </a:ext>
                </a:extLst>
              </p:cNvPr>
              <p:cNvSpPr/>
              <p:nvPr/>
            </p:nvSpPr>
            <p:spPr>
              <a:xfrm>
                <a:off x="3123470" y="4900050"/>
                <a:ext cx="106058" cy="106022"/>
              </a:xfrm>
              <a:custGeom>
                <a:avLst/>
                <a:gdLst>
                  <a:gd name="connsiteX0" fmla="*/ 53068 w 106058"/>
                  <a:gd name="connsiteY0" fmla="*/ 106022 h 106022"/>
                  <a:gd name="connsiteX1" fmla="*/ 7112 w 106058"/>
                  <a:gd name="connsiteY1" fmla="*/ 79497 h 106022"/>
                  <a:gd name="connsiteX2" fmla="*/ 26543 w 106058"/>
                  <a:gd name="connsiteY2" fmla="*/ 7094 h 106022"/>
                  <a:gd name="connsiteX3" fmla="*/ 52991 w 106058"/>
                  <a:gd name="connsiteY3" fmla="*/ 0 h 106022"/>
                  <a:gd name="connsiteX4" fmla="*/ 98947 w 106058"/>
                  <a:gd name="connsiteY4" fmla="*/ 26524 h 106022"/>
                  <a:gd name="connsiteX5" fmla="*/ 79516 w 106058"/>
                  <a:gd name="connsiteY5" fmla="*/ 98928 h 106022"/>
                  <a:gd name="connsiteX6" fmla="*/ 53068 w 106058"/>
                  <a:gd name="connsiteY6" fmla="*/ 106022 h 106022"/>
                  <a:gd name="connsiteX7" fmla="*/ 52991 w 106058"/>
                  <a:gd name="connsiteY7" fmla="*/ 9638 h 106022"/>
                  <a:gd name="connsiteX8" fmla="*/ 31324 w 106058"/>
                  <a:gd name="connsiteY8" fmla="*/ 15421 h 106022"/>
                  <a:gd name="connsiteX9" fmla="*/ 15440 w 106058"/>
                  <a:gd name="connsiteY9" fmla="*/ 74640 h 106022"/>
                  <a:gd name="connsiteX10" fmla="*/ 53068 w 106058"/>
                  <a:gd name="connsiteY10" fmla="*/ 96307 h 106022"/>
                  <a:gd name="connsiteX11" fmla="*/ 74735 w 106058"/>
                  <a:gd name="connsiteY11" fmla="*/ 90524 h 106022"/>
                  <a:gd name="connsiteX12" fmla="*/ 90619 w 106058"/>
                  <a:gd name="connsiteY12" fmla="*/ 31305 h 106022"/>
                  <a:gd name="connsiteX13" fmla="*/ 52991 w 106058"/>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58" h="106022">
                    <a:moveTo>
                      <a:pt x="53068" y="106022"/>
                    </a:moveTo>
                    <a:cubicBezTo>
                      <a:pt x="34177" y="106022"/>
                      <a:pt x="16596" y="95844"/>
                      <a:pt x="7112" y="79497"/>
                    </a:cubicBezTo>
                    <a:cubicBezTo>
                      <a:pt x="-7538" y="54206"/>
                      <a:pt x="1175" y="21667"/>
                      <a:pt x="26543" y="7094"/>
                    </a:cubicBezTo>
                    <a:cubicBezTo>
                      <a:pt x="34562" y="2467"/>
                      <a:pt x="43738" y="0"/>
                      <a:pt x="52991" y="0"/>
                    </a:cubicBezTo>
                    <a:cubicBezTo>
                      <a:pt x="71882" y="0"/>
                      <a:pt x="89540" y="10178"/>
                      <a:pt x="98947" y="26524"/>
                    </a:cubicBezTo>
                    <a:cubicBezTo>
                      <a:pt x="113597" y="51816"/>
                      <a:pt x="104884" y="84355"/>
                      <a:pt x="79516" y="98928"/>
                    </a:cubicBezTo>
                    <a:cubicBezTo>
                      <a:pt x="71497" y="103555"/>
                      <a:pt x="62321" y="106022"/>
                      <a:pt x="53068" y="106022"/>
                    </a:cubicBezTo>
                    <a:close/>
                    <a:moveTo>
                      <a:pt x="52991" y="9638"/>
                    </a:moveTo>
                    <a:cubicBezTo>
                      <a:pt x="45434" y="9638"/>
                      <a:pt x="37955" y="11643"/>
                      <a:pt x="31324" y="15421"/>
                    </a:cubicBezTo>
                    <a:cubicBezTo>
                      <a:pt x="10582" y="27373"/>
                      <a:pt x="3488" y="53975"/>
                      <a:pt x="15440" y="74640"/>
                    </a:cubicBezTo>
                    <a:cubicBezTo>
                      <a:pt x="23150" y="88056"/>
                      <a:pt x="37569" y="96307"/>
                      <a:pt x="53068" y="96307"/>
                    </a:cubicBezTo>
                    <a:cubicBezTo>
                      <a:pt x="60625" y="96307"/>
                      <a:pt x="68104" y="94302"/>
                      <a:pt x="74735" y="90524"/>
                    </a:cubicBezTo>
                    <a:cubicBezTo>
                      <a:pt x="95477" y="78572"/>
                      <a:pt x="102571" y="51970"/>
                      <a:pt x="90619" y="31305"/>
                    </a:cubicBezTo>
                    <a:cubicBezTo>
                      <a:pt x="82909" y="17966"/>
                      <a:pt x="68489" y="9638"/>
                      <a:pt x="52991" y="9638"/>
                    </a:cubicBezTo>
                    <a:close/>
                  </a:path>
                </a:pathLst>
              </a:custGeom>
              <a:solidFill>
                <a:srgbClr val="B3B3B3"/>
              </a:solidFill>
              <a:ln w="7706" cap="flat">
                <a:noFill/>
                <a:prstDash val="solid"/>
                <a:miter/>
              </a:ln>
            </p:spPr>
            <p:txBody>
              <a:bodyPr rtlCol="0" anchor="ctr"/>
              <a:lstStyle/>
              <a:p>
                <a:endParaRPr lang="en-US"/>
              </a:p>
            </p:txBody>
          </p:sp>
          <p:sp>
            <p:nvSpPr>
              <p:cNvPr id="370" name="Graphic 4">
                <a:extLst>
                  <a:ext uri="{FF2B5EF4-FFF2-40B4-BE49-F238E27FC236}">
                    <a16:creationId xmlns:a16="http://schemas.microsoft.com/office/drawing/2014/main" id="{9A7C7EF4-5147-42CF-A807-EC59D43C7F8A}"/>
                  </a:ext>
                </a:extLst>
              </p:cNvPr>
              <p:cNvSpPr/>
              <p:nvPr/>
            </p:nvSpPr>
            <p:spPr>
              <a:xfrm>
                <a:off x="4415803" y="3618914"/>
                <a:ext cx="71015" cy="67699"/>
              </a:xfrm>
              <a:custGeom>
                <a:avLst/>
                <a:gdLst>
                  <a:gd name="connsiteX0" fmla="*/ 71016 w 71015"/>
                  <a:gd name="connsiteY0" fmla="*/ 55209 h 67699"/>
                  <a:gd name="connsiteX1" fmla="*/ 24674 w 71015"/>
                  <a:gd name="connsiteY1" fmla="*/ 0 h 67699"/>
                  <a:gd name="connsiteX2" fmla="*/ 0 w 71015"/>
                  <a:gd name="connsiteY2" fmla="*/ 67700 h 67699"/>
                </a:gdLst>
                <a:ahLst/>
                <a:cxnLst>
                  <a:cxn ang="0">
                    <a:pos x="connsiteX0" y="connsiteY0"/>
                  </a:cxn>
                  <a:cxn ang="0">
                    <a:pos x="connsiteX1" y="connsiteY1"/>
                  </a:cxn>
                  <a:cxn ang="0">
                    <a:pos x="connsiteX2" y="connsiteY2"/>
                  </a:cxn>
                </a:cxnLst>
                <a:rect l="l" t="t" r="r" b="b"/>
                <a:pathLst>
                  <a:path w="71015" h="67699">
                    <a:moveTo>
                      <a:pt x="71016" y="55209"/>
                    </a:moveTo>
                    <a:lnTo>
                      <a:pt x="24674" y="0"/>
                    </a:lnTo>
                    <a:lnTo>
                      <a:pt x="0" y="67700"/>
                    </a:lnTo>
                    <a:close/>
                  </a:path>
                </a:pathLst>
              </a:custGeom>
              <a:solidFill>
                <a:srgbClr val="B3B3B3"/>
              </a:solidFill>
              <a:ln w="7706" cap="flat">
                <a:noFill/>
                <a:prstDash val="solid"/>
                <a:miter/>
              </a:ln>
            </p:spPr>
            <p:txBody>
              <a:bodyPr rtlCol="0" anchor="ctr"/>
              <a:lstStyle/>
              <a:p>
                <a:endParaRPr lang="en-US"/>
              </a:p>
            </p:txBody>
          </p:sp>
          <p:sp>
            <p:nvSpPr>
              <p:cNvPr id="371" name="Graphic 4">
                <a:extLst>
                  <a:ext uri="{FF2B5EF4-FFF2-40B4-BE49-F238E27FC236}">
                    <a16:creationId xmlns:a16="http://schemas.microsoft.com/office/drawing/2014/main" id="{91ED5A4F-16B7-40B7-A4D1-9484983CAA71}"/>
                  </a:ext>
                </a:extLst>
              </p:cNvPr>
              <p:cNvSpPr/>
              <p:nvPr/>
            </p:nvSpPr>
            <p:spPr>
              <a:xfrm>
                <a:off x="2780747" y="3907218"/>
                <a:ext cx="71015" cy="67699"/>
              </a:xfrm>
              <a:custGeom>
                <a:avLst/>
                <a:gdLst>
                  <a:gd name="connsiteX0" fmla="*/ 71016 w 71015"/>
                  <a:gd name="connsiteY0" fmla="*/ 55209 h 67699"/>
                  <a:gd name="connsiteX1" fmla="*/ 24674 w 71015"/>
                  <a:gd name="connsiteY1" fmla="*/ 0 h 67699"/>
                  <a:gd name="connsiteX2" fmla="*/ 0 w 71015"/>
                  <a:gd name="connsiteY2" fmla="*/ 67700 h 67699"/>
                </a:gdLst>
                <a:ahLst/>
                <a:cxnLst>
                  <a:cxn ang="0">
                    <a:pos x="connsiteX0" y="connsiteY0"/>
                  </a:cxn>
                  <a:cxn ang="0">
                    <a:pos x="connsiteX1" y="connsiteY1"/>
                  </a:cxn>
                  <a:cxn ang="0">
                    <a:pos x="connsiteX2" y="connsiteY2"/>
                  </a:cxn>
                </a:cxnLst>
                <a:rect l="l" t="t" r="r" b="b"/>
                <a:pathLst>
                  <a:path w="71015" h="67699">
                    <a:moveTo>
                      <a:pt x="71016" y="55209"/>
                    </a:moveTo>
                    <a:lnTo>
                      <a:pt x="24674" y="0"/>
                    </a:lnTo>
                    <a:lnTo>
                      <a:pt x="0" y="67700"/>
                    </a:lnTo>
                    <a:close/>
                  </a:path>
                </a:pathLst>
              </a:custGeom>
              <a:solidFill>
                <a:srgbClr val="B3B3B3"/>
              </a:solidFill>
              <a:ln w="7706" cap="flat">
                <a:noFill/>
                <a:prstDash val="solid"/>
                <a:miter/>
              </a:ln>
            </p:spPr>
            <p:txBody>
              <a:bodyPr rtlCol="0" anchor="ctr"/>
              <a:lstStyle/>
              <a:p>
                <a:endParaRPr lang="en-US"/>
              </a:p>
            </p:txBody>
          </p:sp>
          <p:sp>
            <p:nvSpPr>
              <p:cNvPr id="372" name="Graphic 4">
                <a:extLst>
                  <a:ext uri="{FF2B5EF4-FFF2-40B4-BE49-F238E27FC236}">
                    <a16:creationId xmlns:a16="http://schemas.microsoft.com/office/drawing/2014/main" id="{8D1BD71E-8742-4781-BBBD-DEDF6A2229CF}"/>
                  </a:ext>
                </a:extLst>
              </p:cNvPr>
              <p:cNvSpPr/>
              <p:nvPr/>
            </p:nvSpPr>
            <p:spPr>
              <a:xfrm>
                <a:off x="4423213" y="3234844"/>
                <a:ext cx="172018" cy="848255"/>
              </a:xfrm>
              <a:custGeom>
                <a:avLst/>
                <a:gdLst>
                  <a:gd name="connsiteX0" fmla="*/ 163459 w 172018"/>
                  <a:gd name="connsiteY0" fmla="*/ 848256 h 848255"/>
                  <a:gd name="connsiteX1" fmla="*/ 13949 w 172018"/>
                  <a:gd name="connsiteY1" fmla="*/ 0 h 848255"/>
                  <a:gd name="connsiteX2" fmla="*/ 23510 w 172018"/>
                  <a:gd name="connsiteY2" fmla="*/ 1388 h 848255"/>
                  <a:gd name="connsiteX3" fmla="*/ 172018 w 172018"/>
                  <a:gd name="connsiteY3" fmla="*/ 843783 h 848255"/>
                  <a:gd name="connsiteX4" fmla="*/ 163459 w 172018"/>
                  <a:gd name="connsiteY4" fmla="*/ 848256 h 848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18" h="848255">
                    <a:moveTo>
                      <a:pt x="163459" y="848256"/>
                    </a:moveTo>
                    <a:cubicBezTo>
                      <a:pt x="24127" y="586785"/>
                      <a:pt x="-27612" y="293470"/>
                      <a:pt x="13949" y="0"/>
                    </a:cubicBezTo>
                    <a:lnTo>
                      <a:pt x="23510" y="1388"/>
                    </a:lnTo>
                    <a:cubicBezTo>
                      <a:pt x="-17742" y="292853"/>
                      <a:pt x="33611" y="584087"/>
                      <a:pt x="172018" y="843783"/>
                    </a:cubicBezTo>
                    <a:lnTo>
                      <a:pt x="163459" y="848256"/>
                    </a:lnTo>
                    <a:close/>
                  </a:path>
                </a:pathLst>
              </a:custGeom>
              <a:solidFill>
                <a:srgbClr val="B3B3B3"/>
              </a:solidFill>
              <a:ln w="7706" cap="flat">
                <a:noFill/>
                <a:prstDash val="solid"/>
                <a:miter/>
              </a:ln>
            </p:spPr>
            <p:txBody>
              <a:bodyPr rtlCol="0" anchor="ctr"/>
              <a:lstStyle/>
              <a:p>
                <a:endParaRPr lang="en-US"/>
              </a:p>
            </p:txBody>
          </p:sp>
          <p:sp>
            <p:nvSpPr>
              <p:cNvPr id="373" name="Graphic 4">
                <a:extLst>
                  <a:ext uri="{FF2B5EF4-FFF2-40B4-BE49-F238E27FC236}">
                    <a16:creationId xmlns:a16="http://schemas.microsoft.com/office/drawing/2014/main" id="{183B3B5D-2D88-484B-8A9E-EE393EA42F79}"/>
                  </a:ext>
                </a:extLst>
              </p:cNvPr>
              <p:cNvSpPr/>
              <p:nvPr/>
            </p:nvSpPr>
            <p:spPr>
              <a:xfrm>
                <a:off x="2818452" y="1121491"/>
                <a:ext cx="1004937" cy="1731672"/>
              </a:xfrm>
              <a:custGeom>
                <a:avLst/>
                <a:gdLst>
                  <a:gd name="connsiteX0" fmla="*/ 9484 w 1004937"/>
                  <a:gd name="connsiteY0" fmla="*/ 1731672 h 1731672"/>
                  <a:gd name="connsiteX1" fmla="*/ 0 w 1004937"/>
                  <a:gd name="connsiteY1" fmla="*/ 1729821 h 1731672"/>
                  <a:gd name="connsiteX2" fmla="*/ 361941 w 1004937"/>
                  <a:gd name="connsiteY2" fmla="*/ 765520 h 1731672"/>
                  <a:gd name="connsiteX3" fmla="*/ 998615 w 1004937"/>
                  <a:gd name="connsiteY3" fmla="*/ 0 h 1731672"/>
                  <a:gd name="connsiteX4" fmla="*/ 1004937 w 1004937"/>
                  <a:gd name="connsiteY4" fmla="*/ 7325 h 1731672"/>
                  <a:gd name="connsiteX5" fmla="*/ 9484 w 1004937"/>
                  <a:gd name="connsiteY5" fmla="*/ 1731672 h 173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4937" h="1731672">
                    <a:moveTo>
                      <a:pt x="9484" y="1731672"/>
                    </a:moveTo>
                    <a:lnTo>
                      <a:pt x="0" y="1729821"/>
                    </a:lnTo>
                    <a:cubicBezTo>
                      <a:pt x="65772" y="1388006"/>
                      <a:pt x="187525" y="1063539"/>
                      <a:pt x="361941" y="765520"/>
                    </a:cubicBezTo>
                    <a:cubicBezTo>
                      <a:pt x="530651" y="477139"/>
                      <a:pt x="744855" y="219601"/>
                      <a:pt x="998615" y="0"/>
                    </a:cubicBezTo>
                    <a:lnTo>
                      <a:pt x="1004937" y="7325"/>
                    </a:lnTo>
                    <a:cubicBezTo>
                      <a:pt x="484002" y="458171"/>
                      <a:pt x="139718" y="1054440"/>
                      <a:pt x="9484" y="1731672"/>
                    </a:cubicBezTo>
                    <a:close/>
                  </a:path>
                </a:pathLst>
              </a:custGeom>
              <a:solidFill>
                <a:srgbClr val="B3B3B3"/>
              </a:solidFill>
              <a:ln w="7706" cap="flat">
                <a:noFill/>
                <a:prstDash val="solid"/>
                <a:miter/>
              </a:ln>
            </p:spPr>
            <p:txBody>
              <a:bodyPr rtlCol="0" anchor="ctr"/>
              <a:lstStyle/>
              <a:p>
                <a:endParaRPr lang="en-US"/>
              </a:p>
            </p:txBody>
          </p:sp>
          <p:sp>
            <p:nvSpPr>
              <p:cNvPr id="374" name="Graphic 4">
                <a:extLst>
                  <a:ext uri="{FF2B5EF4-FFF2-40B4-BE49-F238E27FC236}">
                    <a16:creationId xmlns:a16="http://schemas.microsoft.com/office/drawing/2014/main" id="{022E7D82-10E4-43D0-AFFB-3575DAAF6FFB}"/>
                  </a:ext>
                </a:extLst>
              </p:cNvPr>
              <p:cNvSpPr/>
              <p:nvPr/>
            </p:nvSpPr>
            <p:spPr>
              <a:xfrm>
                <a:off x="4396402" y="3134913"/>
                <a:ext cx="106040" cy="106099"/>
              </a:xfrm>
              <a:custGeom>
                <a:avLst/>
                <a:gdLst>
                  <a:gd name="connsiteX0" fmla="*/ 53097 w 106040"/>
                  <a:gd name="connsiteY0" fmla="*/ 106100 h 106099"/>
                  <a:gd name="connsiteX1" fmla="*/ 43845 w 106040"/>
                  <a:gd name="connsiteY1" fmla="*/ 105251 h 106099"/>
                  <a:gd name="connsiteX2" fmla="*/ 9609 w 106040"/>
                  <a:gd name="connsiteY2" fmla="*/ 83430 h 106099"/>
                  <a:gd name="connsiteX3" fmla="*/ 819 w 106040"/>
                  <a:gd name="connsiteY3" fmla="*/ 43797 h 106099"/>
                  <a:gd name="connsiteX4" fmla="*/ 52943 w 106040"/>
                  <a:gd name="connsiteY4" fmla="*/ 0 h 106099"/>
                  <a:gd name="connsiteX5" fmla="*/ 62196 w 106040"/>
                  <a:gd name="connsiteY5" fmla="*/ 848 h 106099"/>
                  <a:gd name="connsiteX6" fmla="*/ 96431 w 106040"/>
                  <a:gd name="connsiteY6" fmla="*/ 22670 h 106099"/>
                  <a:gd name="connsiteX7" fmla="*/ 105222 w 106040"/>
                  <a:gd name="connsiteY7" fmla="*/ 62303 h 106099"/>
                  <a:gd name="connsiteX8" fmla="*/ 53097 w 106040"/>
                  <a:gd name="connsiteY8" fmla="*/ 106100 h 106099"/>
                  <a:gd name="connsiteX9" fmla="*/ 53020 w 106040"/>
                  <a:gd name="connsiteY9" fmla="*/ 9716 h 106099"/>
                  <a:gd name="connsiteX10" fmla="*/ 10380 w 106040"/>
                  <a:gd name="connsiteY10" fmla="*/ 45570 h 106099"/>
                  <a:gd name="connsiteX11" fmla="*/ 17551 w 106040"/>
                  <a:gd name="connsiteY11" fmla="*/ 77955 h 106099"/>
                  <a:gd name="connsiteX12" fmla="*/ 45541 w 106040"/>
                  <a:gd name="connsiteY12" fmla="*/ 95767 h 106099"/>
                  <a:gd name="connsiteX13" fmla="*/ 53097 w 106040"/>
                  <a:gd name="connsiteY13" fmla="*/ 96461 h 106099"/>
                  <a:gd name="connsiteX14" fmla="*/ 95737 w 106040"/>
                  <a:gd name="connsiteY14" fmla="*/ 60606 h 106099"/>
                  <a:gd name="connsiteX15" fmla="*/ 88567 w 106040"/>
                  <a:gd name="connsiteY15" fmla="*/ 28221 h 106099"/>
                  <a:gd name="connsiteX16" fmla="*/ 60577 w 106040"/>
                  <a:gd name="connsiteY16" fmla="*/ 10410 h 106099"/>
                  <a:gd name="connsiteX17" fmla="*/ 53020 w 106040"/>
                  <a:gd name="connsiteY17" fmla="*/ 9716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040" h="106099">
                    <a:moveTo>
                      <a:pt x="53097" y="106100"/>
                    </a:moveTo>
                    <a:cubicBezTo>
                      <a:pt x="50013" y="106100"/>
                      <a:pt x="46929" y="105791"/>
                      <a:pt x="43845" y="105251"/>
                    </a:cubicBezTo>
                    <a:cubicBezTo>
                      <a:pt x="29888" y="102784"/>
                      <a:pt x="17782" y="95073"/>
                      <a:pt x="9609" y="83430"/>
                    </a:cubicBezTo>
                    <a:cubicBezTo>
                      <a:pt x="1513" y="71864"/>
                      <a:pt x="-1649" y="57753"/>
                      <a:pt x="819" y="43797"/>
                    </a:cubicBezTo>
                    <a:cubicBezTo>
                      <a:pt x="5291" y="18429"/>
                      <a:pt x="27189" y="0"/>
                      <a:pt x="52943" y="0"/>
                    </a:cubicBezTo>
                    <a:cubicBezTo>
                      <a:pt x="56027" y="0"/>
                      <a:pt x="59189" y="308"/>
                      <a:pt x="62196" y="848"/>
                    </a:cubicBezTo>
                    <a:cubicBezTo>
                      <a:pt x="76152" y="3316"/>
                      <a:pt x="88258" y="11027"/>
                      <a:pt x="96431" y="22670"/>
                    </a:cubicBezTo>
                    <a:cubicBezTo>
                      <a:pt x="104528" y="34236"/>
                      <a:pt x="107689" y="48346"/>
                      <a:pt x="105222" y="62303"/>
                    </a:cubicBezTo>
                    <a:cubicBezTo>
                      <a:pt x="100827" y="87671"/>
                      <a:pt x="78851" y="106100"/>
                      <a:pt x="53097" y="106100"/>
                    </a:cubicBezTo>
                    <a:close/>
                    <a:moveTo>
                      <a:pt x="53020" y="9716"/>
                    </a:moveTo>
                    <a:cubicBezTo>
                      <a:pt x="31970" y="9716"/>
                      <a:pt x="14004" y="24752"/>
                      <a:pt x="10380" y="45570"/>
                    </a:cubicBezTo>
                    <a:cubicBezTo>
                      <a:pt x="8375" y="56982"/>
                      <a:pt x="10920" y="68471"/>
                      <a:pt x="17551" y="77955"/>
                    </a:cubicBezTo>
                    <a:cubicBezTo>
                      <a:pt x="24182" y="87440"/>
                      <a:pt x="34129" y="93762"/>
                      <a:pt x="45541" y="95767"/>
                    </a:cubicBezTo>
                    <a:cubicBezTo>
                      <a:pt x="48085" y="96230"/>
                      <a:pt x="50630" y="96461"/>
                      <a:pt x="53097" y="96461"/>
                    </a:cubicBezTo>
                    <a:cubicBezTo>
                      <a:pt x="74148" y="96461"/>
                      <a:pt x="92113" y="81348"/>
                      <a:pt x="95737" y="60606"/>
                    </a:cubicBezTo>
                    <a:cubicBezTo>
                      <a:pt x="97742" y="49194"/>
                      <a:pt x="95198" y="37706"/>
                      <a:pt x="88567" y="28221"/>
                    </a:cubicBezTo>
                    <a:cubicBezTo>
                      <a:pt x="81935" y="18737"/>
                      <a:pt x="71989" y="12414"/>
                      <a:pt x="60577" y="10410"/>
                    </a:cubicBezTo>
                    <a:cubicBezTo>
                      <a:pt x="58109" y="9870"/>
                      <a:pt x="55565" y="9716"/>
                      <a:pt x="53020" y="9716"/>
                    </a:cubicBezTo>
                    <a:close/>
                  </a:path>
                </a:pathLst>
              </a:custGeom>
              <a:solidFill>
                <a:srgbClr val="B3B3B3"/>
              </a:solidFill>
              <a:ln w="7706" cap="flat">
                <a:noFill/>
                <a:prstDash val="solid"/>
                <a:miter/>
              </a:ln>
            </p:spPr>
            <p:txBody>
              <a:bodyPr rtlCol="0" anchor="ctr"/>
              <a:lstStyle/>
              <a:p>
                <a:endParaRPr lang="en-US"/>
              </a:p>
            </p:txBody>
          </p:sp>
          <p:sp>
            <p:nvSpPr>
              <p:cNvPr id="375" name="Graphic 4">
                <a:extLst>
                  <a:ext uri="{FF2B5EF4-FFF2-40B4-BE49-F238E27FC236}">
                    <a16:creationId xmlns:a16="http://schemas.microsoft.com/office/drawing/2014/main" id="{22A727EC-3697-4FA9-BD40-0ECC885A891D}"/>
                  </a:ext>
                </a:extLst>
              </p:cNvPr>
              <p:cNvSpPr/>
              <p:nvPr/>
            </p:nvSpPr>
            <p:spPr>
              <a:xfrm rot="-4799820">
                <a:off x="3627510" y="2261814"/>
                <a:ext cx="9638" cy="1564428"/>
              </a:xfrm>
              <a:custGeom>
                <a:avLst/>
                <a:gdLst>
                  <a:gd name="connsiteX0" fmla="*/ 0 w 9638"/>
                  <a:gd name="connsiteY0" fmla="*/ 0 h 1564428"/>
                  <a:gd name="connsiteX1" fmla="*/ 9638 w 9638"/>
                  <a:gd name="connsiteY1" fmla="*/ 0 h 1564428"/>
                  <a:gd name="connsiteX2" fmla="*/ 9638 w 9638"/>
                  <a:gd name="connsiteY2" fmla="*/ 1564429 h 1564428"/>
                  <a:gd name="connsiteX3" fmla="*/ 0 w 9638"/>
                  <a:gd name="connsiteY3" fmla="*/ 1564429 h 1564428"/>
                </a:gdLst>
                <a:ahLst/>
                <a:cxnLst>
                  <a:cxn ang="0">
                    <a:pos x="connsiteX0" y="connsiteY0"/>
                  </a:cxn>
                  <a:cxn ang="0">
                    <a:pos x="connsiteX1" y="connsiteY1"/>
                  </a:cxn>
                  <a:cxn ang="0">
                    <a:pos x="connsiteX2" y="connsiteY2"/>
                  </a:cxn>
                  <a:cxn ang="0">
                    <a:pos x="connsiteX3" y="connsiteY3"/>
                  </a:cxn>
                </a:cxnLst>
                <a:rect l="l" t="t" r="r" b="b"/>
                <a:pathLst>
                  <a:path w="9638" h="1564428">
                    <a:moveTo>
                      <a:pt x="0" y="0"/>
                    </a:moveTo>
                    <a:lnTo>
                      <a:pt x="9638" y="0"/>
                    </a:lnTo>
                    <a:lnTo>
                      <a:pt x="9638" y="1564429"/>
                    </a:lnTo>
                    <a:lnTo>
                      <a:pt x="0" y="1564429"/>
                    </a:lnTo>
                    <a:close/>
                  </a:path>
                </a:pathLst>
              </a:custGeom>
              <a:solidFill>
                <a:srgbClr val="B3B3B3"/>
              </a:solidFill>
              <a:ln w="7706" cap="flat">
                <a:noFill/>
                <a:prstDash val="solid"/>
                <a:miter/>
              </a:ln>
            </p:spPr>
            <p:txBody>
              <a:bodyPr rtlCol="0" anchor="ctr"/>
              <a:lstStyle/>
              <a:p>
                <a:endParaRPr lang="en-US"/>
              </a:p>
            </p:txBody>
          </p:sp>
          <p:sp>
            <p:nvSpPr>
              <p:cNvPr id="376" name="Graphic 4">
                <a:extLst>
                  <a:ext uri="{FF2B5EF4-FFF2-40B4-BE49-F238E27FC236}">
                    <a16:creationId xmlns:a16="http://schemas.microsoft.com/office/drawing/2014/main" id="{1AFCD680-4612-4E74-83C2-B8E4134CE171}"/>
                  </a:ext>
                </a:extLst>
              </p:cNvPr>
              <p:cNvSpPr/>
              <p:nvPr/>
            </p:nvSpPr>
            <p:spPr>
              <a:xfrm>
                <a:off x="2761428" y="2846686"/>
                <a:ext cx="106034" cy="106022"/>
              </a:xfrm>
              <a:custGeom>
                <a:avLst/>
                <a:gdLst>
                  <a:gd name="connsiteX0" fmla="*/ 53091 w 106034"/>
                  <a:gd name="connsiteY0" fmla="*/ 106022 h 106022"/>
                  <a:gd name="connsiteX1" fmla="*/ 43838 w 106034"/>
                  <a:gd name="connsiteY1" fmla="*/ 105174 h 106022"/>
                  <a:gd name="connsiteX2" fmla="*/ 812 w 106034"/>
                  <a:gd name="connsiteY2" fmla="*/ 43797 h 106022"/>
                  <a:gd name="connsiteX3" fmla="*/ 52937 w 106034"/>
                  <a:gd name="connsiteY3" fmla="*/ 0 h 106022"/>
                  <a:gd name="connsiteX4" fmla="*/ 62190 w 106034"/>
                  <a:gd name="connsiteY4" fmla="*/ 848 h 106022"/>
                  <a:gd name="connsiteX5" fmla="*/ 96425 w 106034"/>
                  <a:gd name="connsiteY5" fmla="*/ 22670 h 106022"/>
                  <a:gd name="connsiteX6" fmla="*/ 105216 w 106034"/>
                  <a:gd name="connsiteY6" fmla="*/ 62302 h 106022"/>
                  <a:gd name="connsiteX7" fmla="*/ 53091 w 106034"/>
                  <a:gd name="connsiteY7" fmla="*/ 106022 h 106022"/>
                  <a:gd name="connsiteX8" fmla="*/ 52937 w 106034"/>
                  <a:gd name="connsiteY8" fmla="*/ 9638 h 106022"/>
                  <a:gd name="connsiteX9" fmla="*/ 10297 w 106034"/>
                  <a:gd name="connsiteY9" fmla="*/ 45493 h 106022"/>
                  <a:gd name="connsiteX10" fmla="*/ 45458 w 106034"/>
                  <a:gd name="connsiteY10" fmla="*/ 95767 h 106022"/>
                  <a:gd name="connsiteX11" fmla="*/ 53014 w 106034"/>
                  <a:gd name="connsiteY11" fmla="*/ 96461 h 106022"/>
                  <a:gd name="connsiteX12" fmla="*/ 95654 w 106034"/>
                  <a:gd name="connsiteY12" fmla="*/ 60606 h 106022"/>
                  <a:gd name="connsiteX13" fmla="*/ 88483 w 106034"/>
                  <a:gd name="connsiteY13" fmla="*/ 28221 h 106022"/>
                  <a:gd name="connsiteX14" fmla="*/ 60493 w 106034"/>
                  <a:gd name="connsiteY14" fmla="*/ 10409 h 106022"/>
                  <a:gd name="connsiteX15" fmla="*/ 52937 w 106034"/>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34" h="106022">
                    <a:moveTo>
                      <a:pt x="53091" y="106022"/>
                    </a:moveTo>
                    <a:cubicBezTo>
                      <a:pt x="50007" y="106022"/>
                      <a:pt x="46923" y="105714"/>
                      <a:pt x="43838" y="105174"/>
                    </a:cubicBezTo>
                    <a:cubicBezTo>
                      <a:pt x="15077" y="100085"/>
                      <a:pt x="-4277" y="72558"/>
                      <a:pt x="812" y="43797"/>
                    </a:cubicBezTo>
                    <a:cubicBezTo>
                      <a:pt x="5285" y="18428"/>
                      <a:pt x="27183" y="0"/>
                      <a:pt x="52937" y="0"/>
                    </a:cubicBezTo>
                    <a:cubicBezTo>
                      <a:pt x="56021" y="0"/>
                      <a:pt x="59106" y="308"/>
                      <a:pt x="62190" y="848"/>
                    </a:cubicBezTo>
                    <a:cubicBezTo>
                      <a:pt x="76146" y="3316"/>
                      <a:pt x="88252" y="11026"/>
                      <a:pt x="96425" y="22670"/>
                    </a:cubicBezTo>
                    <a:cubicBezTo>
                      <a:pt x="104522" y="34236"/>
                      <a:pt x="107683" y="48346"/>
                      <a:pt x="105216" y="62302"/>
                    </a:cubicBezTo>
                    <a:cubicBezTo>
                      <a:pt x="100743" y="87594"/>
                      <a:pt x="78845" y="106022"/>
                      <a:pt x="53091" y="106022"/>
                    </a:cubicBezTo>
                    <a:close/>
                    <a:moveTo>
                      <a:pt x="52937" y="9638"/>
                    </a:moveTo>
                    <a:cubicBezTo>
                      <a:pt x="31887" y="9638"/>
                      <a:pt x="13921" y="24674"/>
                      <a:pt x="10297" y="45493"/>
                    </a:cubicBezTo>
                    <a:cubicBezTo>
                      <a:pt x="6133" y="69011"/>
                      <a:pt x="21940" y="91603"/>
                      <a:pt x="45458" y="95767"/>
                    </a:cubicBezTo>
                    <a:cubicBezTo>
                      <a:pt x="48002" y="96230"/>
                      <a:pt x="50547" y="96461"/>
                      <a:pt x="53014" y="96461"/>
                    </a:cubicBezTo>
                    <a:cubicBezTo>
                      <a:pt x="74064" y="96461"/>
                      <a:pt x="92030" y="81348"/>
                      <a:pt x="95654" y="60606"/>
                    </a:cubicBezTo>
                    <a:cubicBezTo>
                      <a:pt x="97659" y="49194"/>
                      <a:pt x="95115" y="37705"/>
                      <a:pt x="88483" y="28221"/>
                    </a:cubicBezTo>
                    <a:cubicBezTo>
                      <a:pt x="81852" y="18737"/>
                      <a:pt x="71905" y="12414"/>
                      <a:pt x="60493" y="10409"/>
                    </a:cubicBezTo>
                    <a:cubicBezTo>
                      <a:pt x="58026" y="9870"/>
                      <a:pt x="55481" y="9638"/>
                      <a:pt x="52937" y="9638"/>
                    </a:cubicBezTo>
                    <a:close/>
                  </a:path>
                </a:pathLst>
              </a:custGeom>
              <a:solidFill>
                <a:srgbClr val="B3B3B3"/>
              </a:solidFill>
              <a:ln w="7706" cap="flat">
                <a:noFill/>
                <a:prstDash val="solid"/>
                <a:miter/>
              </a:ln>
            </p:spPr>
            <p:txBody>
              <a:bodyPr rtlCol="0" anchor="ctr"/>
              <a:lstStyle/>
              <a:p>
                <a:endParaRPr lang="en-US"/>
              </a:p>
            </p:txBody>
          </p:sp>
          <p:sp>
            <p:nvSpPr>
              <p:cNvPr id="377" name="Graphic 4">
                <a:extLst>
                  <a:ext uri="{FF2B5EF4-FFF2-40B4-BE49-F238E27FC236}">
                    <a16:creationId xmlns:a16="http://schemas.microsoft.com/office/drawing/2014/main" id="{E0D08E42-BDE1-43F4-9313-3C6D8131786C}"/>
                  </a:ext>
                </a:extLst>
              </p:cNvPr>
              <p:cNvSpPr/>
              <p:nvPr/>
            </p:nvSpPr>
            <p:spPr>
              <a:xfrm>
                <a:off x="4577883" y="2690082"/>
                <a:ext cx="62379" cy="72094"/>
              </a:xfrm>
              <a:custGeom>
                <a:avLst/>
                <a:gdLst>
                  <a:gd name="connsiteX0" fmla="*/ 62380 w 62379"/>
                  <a:gd name="connsiteY0" fmla="*/ 72095 h 72094"/>
                  <a:gd name="connsiteX1" fmla="*/ 62380 w 62379"/>
                  <a:gd name="connsiteY1" fmla="*/ 0 h 72094"/>
                  <a:gd name="connsiteX2" fmla="*/ 0 w 62379"/>
                  <a:gd name="connsiteY2" fmla="*/ 36086 h 72094"/>
                </a:gdLst>
                <a:ahLst/>
                <a:cxnLst>
                  <a:cxn ang="0">
                    <a:pos x="connsiteX0" y="connsiteY0"/>
                  </a:cxn>
                  <a:cxn ang="0">
                    <a:pos x="connsiteX1" y="connsiteY1"/>
                  </a:cxn>
                  <a:cxn ang="0">
                    <a:pos x="connsiteX2" y="connsiteY2"/>
                  </a:cxn>
                </a:cxnLst>
                <a:rect l="l" t="t" r="r" b="b"/>
                <a:pathLst>
                  <a:path w="62379" h="72094">
                    <a:moveTo>
                      <a:pt x="62380" y="72095"/>
                    </a:moveTo>
                    <a:lnTo>
                      <a:pt x="62380" y="0"/>
                    </a:lnTo>
                    <a:lnTo>
                      <a:pt x="0" y="36086"/>
                    </a:lnTo>
                    <a:close/>
                  </a:path>
                </a:pathLst>
              </a:custGeom>
              <a:solidFill>
                <a:srgbClr val="B3B3B3"/>
              </a:solidFill>
              <a:ln w="7706" cap="flat">
                <a:noFill/>
                <a:prstDash val="solid"/>
                <a:miter/>
              </a:ln>
            </p:spPr>
            <p:txBody>
              <a:bodyPr rtlCol="0" anchor="ctr"/>
              <a:lstStyle/>
              <a:p>
                <a:endParaRPr lang="en-US"/>
              </a:p>
            </p:txBody>
          </p:sp>
          <p:sp>
            <p:nvSpPr>
              <p:cNvPr id="378" name="Graphic 4">
                <a:extLst>
                  <a:ext uri="{FF2B5EF4-FFF2-40B4-BE49-F238E27FC236}">
                    <a16:creationId xmlns:a16="http://schemas.microsoft.com/office/drawing/2014/main" id="{8DA1FC5B-6EC9-434B-A3FB-2B980384EF01}"/>
                  </a:ext>
                </a:extLst>
              </p:cNvPr>
              <p:cNvSpPr/>
              <p:nvPr/>
            </p:nvSpPr>
            <p:spPr>
              <a:xfrm>
                <a:off x="3140066" y="1859946"/>
                <a:ext cx="62379" cy="72094"/>
              </a:xfrm>
              <a:custGeom>
                <a:avLst/>
                <a:gdLst>
                  <a:gd name="connsiteX0" fmla="*/ 62380 w 62379"/>
                  <a:gd name="connsiteY0" fmla="*/ 72095 h 72094"/>
                  <a:gd name="connsiteX1" fmla="*/ 62380 w 62379"/>
                  <a:gd name="connsiteY1" fmla="*/ 0 h 72094"/>
                  <a:gd name="connsiteX2" fmla="*/ 0 w 62379"/>
                  <a:gd name="connsiteY2" fmla="*/ 36086 h 72094"/>
                </a:gdLst>
                <a:ahLst/>
                <a:cxnLst>
                  <a:cxn ang="0">
                    <a:pos x="connsiteX0" y="connsiteY0"/>
                  </a:cxn>
                  <a:cxn ang="0">
                    <a:pos x="connsiteX1" y="connsiteY1"/>
                  </a:cxn>
                  <a:cxn ang="0">
                    <a:pos x="connsiteX2" y="connsiteY2"/>
                  </a:cxn>
                </a:cxnLst>
                <a:rect l="l" t="t" r="r" b="b"/>
                <a:pathLst>
                  <a:path w="62379" h="72094">
                    <a:moveTo>
                      <a:pt x="62380" y="72095"/>
                    </a:moveTo>
                    <a:lnTo>
                      <a:pt x="62380" y="0"/>
                    </a:lnTo>
                    <a:lnTo>
                      <a:pt x="0" y="36086"/>
                    </a:lnTo>
                    <a:close/>
                  </a:path>
                </a:pathLst>
              </a:custGeom>
              <a:solidFill>
                <a:srgbClr val="B3B3B3"/>
              </a:solidFill>
              <a:ln w="7706" cap="flat">
                <a:noFill/>
                <a:prstDash val="solid"/>
                <a:miter/>
              </a:ln>
            </p:spPr>
            <p:txBody>
              <a:bodyPr rtlCol="0" anchor="ctr"/>
              <a:lstStyle/>
              <a:p>
                <a:endParaRPr lang="en-US"/>
              </a:p>
            </p:txBody>
          </p:sp>
          <p:sp>
            <p:nvSpPr>
              <p:cNvPr id="379" name="Graphic 4">
                <a:extLst>
                  <a:ext uri="{FF2B5EF4-FFF2-40B4-BE49-F238E27FC236}">
                    <a16:creationId xmlns:a16="http://schemas.microsoft.com/office/drawing/2014/main" id="{7E27B8C6-C11E-49E0-BCA6-2FA95C92C604}"/>
                  </a:ext>
                </a:extLst>
              </p:cNvPr>
              <p:cNvSpPr/>
              <p:nvPr/>
            </p:nvSpPr>
            <p:spPr>
              <a:xfrm>
                <a:off x="4453894" y="2393759"/>
                <a:ext cx="437120" cy="747939"/>
              </a:xfrm>
              <a:custGeom>
                <a:avLst/>
                <a:gdLst>
                  <a:gd name="connsiteX0" fmla="*/ 9407 w 437120"/>
                  <a:gd name="connsiteY0" fmla="*/ 747939 h 747939"/>
                  <a:gd name="connsiteX1" fmla="*/ 0 w 437120"/>
                  <a:gd name="connsiteY1" fmla="*/ 745935 h 747939"/>
                  <a:gd name="connsiteX2" fmla="*/ 430721 w 437120"/>
                  <a:gd name="connsiteY2" fmla="*/ 0 h 747939"/>
                  <a:gd name="connsiteX3" fmla="*/ 437120 w 437120"/>
                  <a:gd name="connsiteY3" fmla="*/ 7171 h 747939"/>
                  <a:gd name="connsiteX4" fmla="*/ 9407 w 437120"/>
                  <a:gd name="connsiteY4" fmla="*/ 747939 h 747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20" h="747939">
                    <a:moveTo>
                      <a:pt x="9407" y="747939"/>
                    </a:moveTo>
                    <a:lnTo>
                      <a:pt x="0" y="745935"/>
                    </a:lnTo>
                    <a:cubicBezTo>
                      <a:pt x="61377" y="456089"/>
                      <a:pt x="210271" y="198165"/>
                      <a:pt x="430721" y="0"/>
                    </a:cubicBezTo>
                    <a:lnTo>
                      <a:pt x="437120" y="7171"/>
                    </a:lnTo>
                    <a:cubicBezTo>
                      <a:pt x="218213" y="203948"/>
                      <a:pt x="70322" y="460098"/>
                      <a:pt x="9407" y="747939"/>
                    </a:cubicBezTo>
                    <a:close/>
                  </a:path>
                </a:pathLst>
              </a:custGeom>
              <a:solidFill>
                <a:srgbClr val="B3B3B3"/>
              </a:solidFill>
              <a:ln w="7706" cap="flat">
                <a:noFill/>
                <a:prstDash val="solid"/>
                <a:miter/>
              </a:ln>
            </p:spPr>
            <p:txBody>
              <a:bodyPr rtlCol="0" anchor="ctr"/>
              <a:lstStyle/>
              <a:p>
                <a:endParaRPr lang="en-US"/>
              </a:p>
            </p:txBody>
          </p:sp>
          <p:sp>
            <p:nvSpPr>
              <p:cNvPr id="380" name="Graphic 4">
                <a:extLst>
                  <a:ext uri="{FF2B5EF4-FFF2-40B4-BE49-F238E27FC236}">
                    <a16:creationId xmlns:a16="http://schemas.microsoft.com/office/drawing/2014/main" id="{0AB543F3-5903-4F9D-B2DF-86E5C68CA391}"/>
                  </a:ext>
                </a:extLst>
              </p:cNvPr>
              <p:cNvSpPr/>
              <p:nvPr/>
            </p:nvSpPr>
            <p:spPr>
              <a:xfrm>
                <a:off x="3891089" y="376328"/>
                <a:ext cx="1877096" cy="690648"/>
              </a:xfrm>
              <a:custGeom>
                <a:avLst/>
                <a:gdLst>
                  <a:gd name="connsiteX0" fmla="*/ 6091 w 1877096"/>
                  <a:gd name="connsiteY0" fmla="*/ 690649 h 690648"/>
                  <a:gd name="connsiteX1" fmla="*/ 0 w 1877096"/>
                  <a:gd name="connsiteY1" fmla="*/ 683169 h 690648"/>
                  <a:gd name="connsiteX2" fmla="*/ 897142 w 1877096"/>
                  <a:gd name="connsiteY2" fmla="*/ 177115 h 690648"/>
                  <a:gd name="connsiteX3" fmla="*/ 1876942 w 1877096"/>
                  <a:gd name="connsiteY3" fmla="*/ 0 h 690648"/>
                  <a:gd name="connsiteX4" fmla="*/ 1877096 w 1877096"/>
                  <a:gd name="connsiteY4" fmla="*/ 9638 h 690648"/>
                  <a:gd name="connsiteX5" fmla="*/ 6091 w 1877096"/>
                  <a:gd name="connsiteY5" fmla="*/ 690649 h 69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096" h="690648">
                    <a:moveTo>
                      <a:pt x="6091" y="690649"/>
                    </a:moveTo>
                    <a:lnTo>
                      <a:pt x="0" y="683169"/>
                    </a:lnTo>
                    <a:cubicBezTo>
                      <a:pt x="270106" y="463568"/>
                      <a:pt x="571904" y="293316"/>
                      <a:pt x="897142" y="177115"/>
                    </a:cubicBezTo>
                    <a:cubicBezTo>
                      <a:pt x="1211739" y="64693"/>
                      <a:pt x="1541372" y="5089"/>
                      <a:pt x="1876942" y="0"/>
                    </a:cubicBezTo>
                    <a:lnTo>
                      <a:pt x="1877096" y="9638"/>
                    </a:lnTo>
                    <a:cubicBezTo>
                      <a:pt x="1188221" y="20125"/>
                      <a:pt x="541215" y="255610"/>
                      <a:pt x="6091" y="690649"/>
                    </a:cubicBezTo>
                    <a:close/>
                  </a:path>
                </a:pathLst>
              </a:custGeom>
              <a:solidFill>
                <a:srgbClr val="B3B3B3"/>
              </a:solidFill>
              <a:ln w="7706" cap="flat">
                <a:noFill/>
                <a:prstDash val="solid"/>
                <a:miter/>
              </a:ln>
            </p:spPr>
            <p:txBody>
              <a:bodyPr rtlCol="0" anchor="ctr"/>
              <a:lstStyle/>
              <a:p>
                <a:endParaRPr lang="en-US"/>
              </a:p>
            </p:txBody>
          </p:sp>
          <p:sp>
            <p:nvSpPr>
              <p:cNvPr id="381" name="Graphic 4">
                <a:extLst>
                  <a:ext uri="{FF2B5EF4-FFF2-40B4-BE49-F238E27FC236}">
                    <a16:creationId xmlns:a16="http://schemas.microsoft.com/office/drawing/2014/main" id="{B5C9A57F-5185-40FA-B930-B45AFFCD1710}"/>
                  </a:ext>
                </a:extLst>
              </p:cNvPr>
              <p:cNvSpPr/>
              <p:nvPr/>
            </p:nvSpPr>
            <p:spPr>
              <a:xfrm>
                <a:off x="4871146" y="2312720"/>
                <a:ext cx="106057" cy="106099"/>
              </a:xfrm>
              <a:custGeom>
                <a:avLst/>
                <a:gdLst>
                  <a:gd name="connsiteX0" fmla="*/ 53025 w 106057"/>
                  <a:gd name="connsiteY0" fmla="*/ 106099 h 106099"/>
                  <a:gd name="connsiteX1" fmla="*/ 12390 w 106057"/>
                  <a:gd name="connsiteY1" fmla="*/ 87131 h 106099"/>
                  <a:gd name="connsiteX2" fmla="*/ 207 w 106057"/>
                  <a:gd name="connsiteY2" fmla="*/ 48423 h 106099"/>
                  <a:gd name="connsiteX3" fmla="*/ 18944 w 106057"/>
                  <a:gd name="connsiteY3" fmla="*/ 12414 h 106099"/>
                  <a:gd name="connsiteX4" fmla="*/ 53025 w 106057"/>
                  <a:gd name="connsiteY4" fmla="*/ 0 h 106099"/>
                  <a:gd name="connsiteX5" fmla="*/ 93661 w 106057"/>
                  <a:gd name="connsiteY5" fmla="*/ 18968 h 106099"/>
                  <a:gd name="connsiteX6" fmla="*/ 87106 w 106057"/>
                  <a:gd name="connsiteY6" fmla="*/ 93685 h 106099"/>
                  <a:gd name="connsiteX7" fmla="*/ 53025 w 106057"/>
                  <a:gd name="connsiteY7" fmla="*/ 106099 h 106099"/>
                  <a:gd name="connsiteX8" fmla="*/ 53025 w 106057"/>
                  <a:gd name="connsiteY8" fmla="*/ 9715 h 106099"/>
                  <a:gd name="connsiteX9" fmla="*/ 25189 w 106057"/>
                  <a:gd name="connsiteY9" fmla="*/ 19894 h 106099"/>
                  <a:gd name="connsiteX10" fmla="*/ 9845 w 106057"/>
                  <a:gd name="connsiteY10" fmla="*/ 49349 h 106099"/>
                  <a:gd name="connsiteX11" fmla="*/ 19792 w 106057"/>
                  <a:gd name="connsiteY11" fmla="*/ 81039 h 106099"/>
                  <a:gd name="connsiteX12" fmla="*/ 53025 w 106057"/>
                  <a:gd name="connsiteY12" fmla="*/ 96538 h 106099"/>
                  <a:gd name="connsiteX13" fmla="*/ 80861 w 106057"/>
                  <a:gd name="connsiteY13" fmla="*/ 86360 h 106099"/>
                  <a:gd name="connsiteX14" fmla="*/ 86181 w 106057"/>
                  <a:gd name="connsiteY14" fmla="*/ 25291 h 106099"/>
                  <a:gd name="connsiteX15" fmla="*/ 53025 w 106057"/>
                  <a:gd name="connsiteY15"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57" h="106099">
                    <a:moveTo>
                      <a:pt x="53025" y="106099"/>
                    </a:moveTo>
                    <a:cubicBezTo>
                      <a:pt x="37295" y="106099"/>
                      <a:pt x="22491" y="99237"/>
                      <a:pt x="12390" y="87131"/>
                    </a:cubicBezTo>
                    <a:cubicBezTo>
                      <a:pt x="3291" y="76259"/>
                      <a:pt x="-1027" y="62534"/>
                      <a:pt x="207" y="48423"/>
                    </a:cubicBezTo>
                    <a:cubicBezTo>
                      <a:pt x="1440" y="34313"/>
                      <a:pt x="8072" y="21513"/>
                      <a:pt x="18944" y="12414"/>
                    </a:cubicBezTo>
                    <a:cubicBezTo>
                      <a:pt x="28505" y="4395"/>
                      <a:pt x="40534" y="0"/>
                      <a:pt x="53025" y="0"/>
                    </a:cubicBezTo>
                    <a:cubicBezTo>
                      <a:pt x="68755" y="0"/>
                      <a:pt x="83560" y="6940"/>
                      <a:pt x="93661" y="18968"/>
                    </a:cubicBezTo>
                    <a:cubicBezTo>
                      <a:pt x="112475" y="41329"/>
                      <a:pt x="109545" y="74871"/>
                      <a:pt x="87106" y="93685"/>
                    </a:cubicBezTo>
                    <a:cubicBezTo>
                      <a:pt x="77545" y="101627"/>
                      <a:pt x="65439" y="106099"/>
                      <a:pt x="53025" y="106099"/>
                    </a:cubicBezTo>
                    <a:close/>
                    <a:moveTo>
                      <a:pt x="53025" y="9715"/>
                    </a:moveTo>
                    <a:cubicBezTo>
                      <a:pt x="42847" y="9715"/>
                      <a:pt x="32977" y="13339"/>
                      <a:pt x="25189" y="19894"/>
                    </a:cubicBezTo>
                    <a:cubicBezTo>
                      <a:pt x="16322" y="27373"/>
                      <a:pt x="10847" y="37782"/>
                      <a:pt x="9845" y="49349"/>
                    </a:cubicBezTo>
                    <a:cubicBezTo>
                      <a:pt x="8843" y="60915"/>
                      <a:pt x="12390" y="72172"/>
                      <a:pt x="19792" y="81039"/>
                    </a:cubicBezTo>
                    <a:cubicBezTo>
                      <a:pt x="28042" y="90909"/>
                      <a:pt x="40148" y="96538"/>
                      <a:pt x="53025" y="96538"/>
                    </a:cubicBezTo>
                    <a:cubicBezTo>
                      <a:pt x="63203" y="96538"/>
                      <a:pt x="73073" y="92914"/>
                      <a:pt x="80861" y="86360"/>
                    </a:cubicBezTo>
                    <a:cubicBezTo>
                      <a:pt x="99212" y="71016"/>
                      <a:pt x="101603" y="43565"/>
                      <a:pt x="86181" y="25291"/>
                    </a:cubicBezTo>
                    <a:cubicBezTo>
                      <a:pt x="78008" y="15344"/>
                      <a:pt x="65902" y="9715"/>
                      <a:pt x="53025" y="9715"/>
                    </a:cubicBezTo>
                    <a:close/>
                  </a:path>
                </a:pathLst>
              </a:custGeom>
              <a:solidFill>
                <a:srgbClr val="B3B3B3"/>
              </a:solidFill>
              <a:ln w="7706" cap="flat">
                <a:noFill/>
                <a:prstDash val="solid"/>
                <a:miter/>
              </a:ln>
            </p:spPr>
            <p:txBody>
              <a:bodyPr rtlCol="0" anchor="ctr"/>
              <a:lstStyle/>
              <a:p>
                <a:endParaRPr lang="en-US"/>
              </a:p>
            </p:txBody>
          </p:sp>
          <p:sp>
            <p:nvSpPr>
              <p:cNvPr id="382" name="Graphic 4">
                <a:extLst>
                  <a:ext uri="{FF2B5EF4-FFF2-40B4-BE49-F238E27FC236}">
                    <a16:creationId xmlns:a16="http://schemas.microsoft.com/office/drawing/2014/main" id="{8B84C940-961A-43FF-AA92-F562E58CC10F}"/>
                  </a:ext>
                </a:extLst>
              </p:cNvPr>
              <p:cNvSpPr/>
              <p:nvPr/>
            </p:nvSpPr>
            <p:spPr>
              <a:xfrm rot="-2400131">
                <a:off x="4385858" y="947736"/>
                <a:ext cx="9638" cy="1564385"/>
              </a:xfrm>
              <a:custGeom>
                <a:avLst/>
                <a:gdLst>
                  <a:gd name="connsiteX0" fmla="*/ 0 w 9638"/>
                  <a:gd name="connsiteY0" fmla="*/ 0 h 1564385"/>
                  <a:gd name="connsiteX1" fmla="*/ 9638 w 9638"/>
                  <a:gd name="connsiteY1" fmla="*/ 0 h 1564385"/>
                  <a:gd name="connsiteX2" fmla="*/ 9638 w 9638"/>
                  <a:gd name="connsiteY2" fmla="*/ 1564386 h 1564385"/>
                  <a:gd name="connsiteX3" fmla="*/ 0 w 9638"/>
                  <a:gd name="connsiteY3" fmla="*/ 1564386 h 1564385"/>
                </a:gdLst>
                <a:ahLst/>
                <a:cxnLst>
                  <a:cxn ang="0">
                    <a:pos x="connsiteX0" y="connsiteY0"/>
                  </a:cxn>
                  <a:cxn ang="0">
                    <a:pos x="connsiteX1" y="connsiteY1"/>
                  </a:cxn>
                  <a:cxn ang="0">
                    <a:pos x="connsiteX2" y="connsiteY2"/>
                  </a:cxn>
                  <a:cxn ang="0">
                    <a:pos x="connsiteX3" y="connsiteY3"/>
                  </a:cxn>
                </a:cxnLst>
                <a:rect l="l" t="t" r="r" b="b"/>
                <a:pathLst>
                  <a:path w="9638" h="1564385">
                    <a:moveTo>
                      <a:pt x="0" y="0"/>
                    </a:moveTo>
                    <a:lnTo>
                      <a:pt x="9638" y="0"/>
                    </a:lnTo>
                    <a:lnTo>
                      <a:pt x="9638" y="1564386"/>
                    </a:lnTo>
                    <a:lnTo>
                      <a:pt x="0" y="1564386"/>
                    </a:lnTo>
                    <a:close/>
                  </a:path>
                </a:pathLst>
              </a:custGeom>
              <a:solidFill>
                <a:srgbClr val="B3B3B3"/>
              </a:solidFill>
              <a:ln w="7706" cap="flat">
                <a:noFill/>
                <a:prstDash val="solid"/>
                <a:miter/>
              </a:ln>
            </p:spPr>
            <p:txBody>
              <a:bodyPr rtlCol="0" anchor="ctr"/>
              <a:lstStyle/>
              <a:p>
                <a:endParaRPr lang="en-US"/>
              </a:p>
            </p:txBody>
          </p:sp>
          <p:sp>
            <p:nvSpPr>
              <p:cNvPr id="383" name="Graphic 4">
                <a:extLst>
                  <a:ext uri="{FF2B5EF4-FFF2-40B4-BE49-F238E27FC236}">
                    <a16:creationId xmlns:a16="http://schemas.microsoft.com/office/drawing/2014/main" id="{777465AB-4A29-4A4C-BF66-BB2D0543C763}"/>
                  </a:ext>
                </a:extLst>
              </p:cNvPr>
              <p:cNvSpPr/>
              <p:nvPr/>
            </p:nvSpPr>
            <p:spPr>
              <a:xfrm>
                <a:off x="3803976" y="1040837"/>
                <a:ext cx="106057" cy="106099"/>
              </a:xfrm>
              <a:custGeom>
                <a:avLst/>
                <a:gdLst>
                  <a:gd name="connsiteX0" fmla="*/ 53032 w 106057"/>
                  <a:gd name="connsiteY0" fmla="*/ 106099 h 106099"/>
                  <a:gd name="connsiteX1" fmla="*/ 12397 w 106057"/>
                  <a:gd name="connsiteY1" fmla="*/ 87131 h 106099"/>
                  <a:gd name="connsiteX2" fmla="*/ 18951 w 106057"/>
                  <a:gd name="connsiteY2" fmla="*/ 12414 h 106099"/>
                  <a:gd name="connsiteX3" fmla="*/ 53032 w 106057"/>
                  <a:gd name="connsiteY3" fmla="*/ 0 h 106099"/>
                  <a:gd name="connsiteX4" fmla="*/ 93667 w 106057"/>
                  <a:gd name="connsiteY4" fmla="*/ 18968 h 106099"/>
                  <a:gd name="connsiteX5" fmla="*/ 105850 w 106057"/>
                  <a:gd name="connsiteY5" fmla="*/ 57676 h 106099"/>
                  <a:gd name="connsiteX6" fmla="*/ 87113 w 106057"/>
                  <a:gd name="connsiteY6" fmla="*/ 93685 h 106099"/>
                  <a:gd name="connsiteX7" fmla="*/ 53032 w 106057"/>
                  <a:gd name="connsiteY7" fmla="*/ 106099 h 106099"/>
                  <a:gd name="connsiteX8" fmla="*/ 52955 w 106057"/>
                  <a:gd name="connsiteY8" fmla="*/ 9715 h 106099"/>
                  <a:gd name="connsiteX9" fmla="*/ 25119 w 106057"/>
                  <a:gd name="connsiteY9" fmla="*/ 19894 h 106099"/>
                  <a:gd name="connsiteX10" fmla="*/ 19799 w 106057"/>
                  <a:gd name="connsiteY10" fmla="*/ 80963 h 106099"/>
                  <a:gd name="connsiteX11" fmla="*/ 53032 w 106057"/>
                  <a:gd name="connsiteY11" fmla="*/ 96461 h 106099"/>
                  <a:gd name="connsiteX12" fmla="*/ 80868 w 106057"/>
                  <a:gd name="connsiteY12" fmla="*/ 86283 h 106099"/>
                  <a:gd name="connsiteX13" fmla="*/ 96212 w 106057"/>
                  <a:gd name="connsiteY13" fmla="*/ 56828 h 106099"/>
                  <a:gd name="connsiteX14" fmla="*/ 86265 w 106057"/>
                  <a:gd name="connsiteY14" fmla="*/ 25137 h 106099"/>
                  <a:gd name="connsiteX15" fmla="*/ 52955 w 106057"/>
                  <a:gd name="connsiteY15"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57" h="106099">
                    <a:moveTo>
                      <a:pt x="53032" y="106099"/>
                    </a:moveTo>
                    <a:cubicBezTo>
                      <a:pt x="37302" y="106099"/>
                      <a:pt x="22498" y="99160"/>
                      <a:pt x="12397" y="87131"/>
                    </a:cubicBezTo>
                    <a:cubicBezTo>
                      <a:pt x="-6418" y="64770"/>
                      <a:pt x="-3487" y="31228"/>
                      <a:pt x="18951" y="12414"/>
                    </a:cubicBezTo>
                    <a:cubicBezTo>
                      <a:pt x="28512" y="4395"/>
                      <a:pt x="40618" y="0"/>
                      <a:pt x="53032" y="0"/>
                    </a:cubicBezTo>
                    <a:cubicBezTo>
                      <a:pt x="68762" y="0"/>
                      <a:pt x="83566" y="6863"/>
                      <a:pt x="93667" y="18968"/>
                    </a:cubicBezTo>
                    <a:cubicBezTo>
                      <a:pt x="102766" y="29840"/>
                      <a:pt x="107084" y="43565"/>
                      <a:pt x="105850" y="57676"/>
                    </a:cubicBezTo>
                    <a:cubicBezTo>
                      <a:pt x="104617" y="71787"/>
                      <a:pt x="97985" y="84587"/>
                      <a:pt x="87113" y="93685"/>
                    </a:cubicBezTo>
                    <a:cubicBezTo>
                      <a:pt x="77552" y="101704"/>
                      <a:pt x="65446" y="106099"/>
                      <a:pt x="53032" y="106099"/>
                    </a:cubicBezTo>
                    <a:close/>
                    <a:moveTo>
                      <a:pt x="52955" y="9715"/>
                    </a:moveTo>
                    <a:cubicBezTo>
                      <a:pt x="42777" y="9715"/>
                      <a:pt x="32907" y="13340"/>
                      <a:pt x="25119" y="19894"/>
                    </a:cubicBezTo>
                    <a:cubicBezTo>
                      <a:pt x="6768" y="35238"/>
                      <a:pt x="4377" y="62688"/>
                      <a:pt x="19799" y="80963"/>
                    </a:cubicBezTo>
                    <a:cubicBezTo>
                      <a:pt x="28049" y="90832"/>
                      <a:pt x="40155" y="96461"/>
                      <a:pt x="53032" y="96461"/>
                    </a:cubicBezTo>
                    <a:cubicBezTo>
                      <a:pt x="63210" y="96461"/>
                      <a:pt x="73080" y="92837"/>
                      <a:pt x="80868" y="86283"/>
                    </a:cubicBezTo>
                    <a:cubicBezTo>
                      <a:pt x="89735" y="78804"/>
                      <a:pt x="95210" y="68394"/>
                      <a:pt x="96212" y="56828"/>
                    </a:cubicBezTo>
                    <a:cubicBezTo>
                      <a:pt x="97214" y="45262"/>
                      <a:pt x="93667" y="34004"/>
                      <a:pt x="86265" y="25137"/>
                    </a:cubicBezTo>
                    <a:cubicBezTo>
                      <a:pt x="77938" y="15421"/>
                      <a:pt x="65832" y="9715"/>
                      <a:pt x="52955" y="9715"/>
                    </a:cubicBezTo>
                    <a:close/>
                  </a:path>
                </a:pathLst>
              </a:custGeom>
              <a:solidFill>
                <a:srgbClr val="B3B3B3"/>
              </a:solidFill>
              <a:ln w="7706" cap="flat">
                <a:noFill/>
                <a:prstDash val="solid"/>
                <a:miter/>
              </a:ln>
            </p:spPr>
            <p:txBody>
              <a:bodyPr rtlCol="0" anchor="ctr"/>
              <a:lstStyle/>
              <a:p>
                <a:endParaRPr lang="en-US"/>
              </a:p>
            </p:txBody>
          </p:sp>
          <p:sp>
            <p:nvSpPr>
              <p:cNvPr id="384" name="Graphic 4">
                <a:extLst>
                  <a:ext uri="{FF2B5EF4-FFF2-40B4-BE49-F238E27FC236}">
                    <a16:creationId xmlns:a16="http://schemas.microsoft.com/office/drawing/2014/main" id="{6B8D5DE3-E88C-409A-90D5-74B00A9BCC05}"/>
                  </a:ext>
                </a:extLst>
              </p:cNvPr>
              <p:cNvSpPr/>
              <p:nvPr/>
            </p:nvSpPr>
            <p:spPr>
              <a:xfrm>
                <a:off x="5319345" y="2094506"/>
                <a:ext cx="71015" cy="67777"/>
              </a:xfrm>
              <a:custGeom>
                <a:avLst/>
                <a:gdLst>
                  <a:gd name="connsiteX0" fmla="*/ 24674 w 71015"/>
                  <a:gd name="connsiteY0" fmla="*/ 67777 h 67777"/>
                  <a:gd name="connsiteX1" fmla="*/ 71016 w 71015"/>
                  <a:gd name="connsiteY1" fmla="*/ 12491 h 67777"/>
                  <a:gd name="connsiteX2" fmla="*/ 0 w 71015"/>
                  <a:gd name="connsiteY2" fmla="*/ 0 h 67777"/>
                </a:gdLst>
                <a:ahLst/>
                <a:cxnLst>
                  <a:cxn ang="0">
                    <a:pos x="connsiteX0" y="connsiteY0"/>
                  </a:cxn>
                  <a:cxn ang="0">
                    <a:pos x="connsiteX1" y="connsiteY1"/>
                  </a:cxn>
                  <a:cxn ang="0">
                    <a:pos x="connsiteX2" y="connsiteY2"/>
                  </a:cxn>
                </a:cxnLst>
                <a:rect l="l" t="t" r="r" b="b"/>
                <a:pathLst>
                  <a:path w="71015" h="67777">
                    <a:moveTo>
                      <a:pt x="24674" y="67777"/>
                    </a:moveTo>
                    <a:lnTo>
                      <a:pt x="71016" y="12491"/>
                    </a:lnTo>
                    <a:lnTo>
                      <a:pt x="0" y="0"/>
                    </a:lnTo>
                    <a:close/>
                  </a:path>
                </a:pathLst>
              </a:custGeom>
              <a:solidFill>
                <a:srgbClr val="B3B3B3"/>
              </a:solidFill>
              <a:ln w="7706" cap="flat">
                <a:noFill/>
                <a:prstDash val="solid"/>
                <a:miter/>
              </a:ln>
            </p:spPr>
            <p:txBody>
              <a:bodyPr rtlCol="0" anchor="ctr"/>
              <a:lstStyle/>
              <a:p>
                <a:endParaRPr lang="en-US"/>
              </a:p>
            </p:txBody>
          </p:sp>
          <p:sp>
            <p:nvSpPr>
              <p:cNvPr id="385" name="Graphic 4">
                <a:extLst>
                  <a:ext uri="{FF2B5EF4-FFF2-40B4-BE49-F238E27FC236}">
                    <a16:creationId xmlns:a16="http://schemas.microsoft.com/office/drawing/2014/main" id="{CC38B704-4055-4324-BB9C-222C7712549B}"/>
                  </a:ext>
                </a:extLst>
              </p:cNvPr>
              <p:cNvSpPr/>
              <p:nvPr/>
            </p:nvSpPr>
            <p:spPr>
              <a:xfrm>
                <a:off x="4751528" y="534397"/>
                <a:ext cx="71015" cy="67700"/>
              </a:xfrm>
              <a:custGeom>
                <a:avLst/>
                <a:gdLst>
                  <a:gd name="connsiteX0" fmla="*/ 24674 w 71015"/>
                  <a:gd name="connsiteY0" fmla="*/ 67700 h 67700"/>
                  <a:gd name="connsiteX1" fmla="*/ 71016 w 71015"/>
                  <a:gd name="connsiteY1" fmla="*/ 12491 h 67700"/>
                  <a:gd name="connsiteX2" fmla="*/ 0 w 71015"/>
                  <a:gd name="connsiteY2" fmla="*/ 0 h 67700"/>
                </a:gdLst>
                <a:ahLst/>
                <a:cxnLst>
                  <a:cxn ang="0">
                    <a:pos x="connsiteX0" y="connsiteY0"/>
                  </a:cxn>
                  <a:cxn ang="0">
                    <a:pos x="connsiteX1" y="connsiteY1"/>
                  </a:cxn>
                  <a:cxn ang="0">
                    <a:pos x="connsiteX2" y="connsiteY2"/>
                  </a:cxn>
                </a:cxnLst>
                <a:rect l="l" t="t" r="r" b="b"/>
                <a:pathLst>
                  <a:path w="71015" h="67700">
                    <a:moveTo>
                      <a:pt x="24674" y="67700"/>
                    </a:moveTo>
                    <a:lnTo>
                      <a:pt x="71016" y="12491"/>
                    </a:lnTo>
                    <a:lnTo>
                      <a:pt x="0" y="0"/>
                    </a:lnTo>
                    <a:close/>
                  </a:path>
                </a:pathLst>
              </a:custGeom>
              <a:solidFill>
                <a:srgbClr val="B3B3B3"/>
              </a:solidFill>
              <a:ln w="7706" cap="flat">
                <a:noFill/>
                <a:prstDash val="solid"/>
                <a:miter/>
              </a:ln>
            </p:spPr>
            <p:txBody>
              <a:bodyPr rtlCol="0" anchor="ctr"/>
              <a:lstStyle/>
              <a:p>
                <a:endParaRPr lang="en-US"/>
              </a:p>
            </p:txBody>
          </p:sp>
          <p:sp>
            <p:nvSpPr>
              <p:cNvPr id="386" name="Graphic 4">
                <a:extLst>
                  <a:ext uri="{FF2B5EF4-FFF2-40B4-BE49-F238E27FC236}">
                    <a16:creationId xmlns:a16="http://schemas.microsoft.com/office/drawing/2014/main" id="{D098C162-BDEC-4756-9A3F-B334DD4C7089}"/>
                  </a:ext>
                </a:extLst>
              </p:cNvPr>
              <p:cNvSpPr/>
              <p:nvPr/>
            </p:nvSpPr>
            <p:spPr>
              <a:xfrm>
                <a:off x="5797024" y="1197288"/>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lstStyle/>
              <a:p>
                <a:endParaRPr lang="en-US"/>
              </a:p>
            </p:txBody>
          </p:sp>
          <p:sp>
            <p:nvSpPr>
              <p:cNvPr id="387" name="Graphic 4">
                <a:extLst>
                  <a:ext uri="{FF2B5EF4-FFF2-40B4-BE49-F238E27FC236}">
                    <a16:creationId xmlns:a16="http://schemas.microsoft.com/office/drawing/2014/main" id="{19E09E0C-B28B-4ECD-913C-FF848DCE18F4}"/>
                  </a:ext>
                </a:extLst>
              </p:cNvPr>
              <p:cNvSpPr/>
              <p:nvPr/>
            </p:nvSpPr>
            <p:spPr>
              <a:xfrm>
                <a:off x="5797024" y="1293671"/>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lstStyle/>
              <a:p>
                <a:endParaRPr lang="en-US"/>
              </a:p>
            </p:txBody>
          </p:sp>
          <p:sp>
            <p:nvSpPr>
              <p:cNvPr id="388" name="Graphic 4">
                <a:extLst>
                  <a:ext uri="{FF2B5EF4-FFF2-40B4-BE49-F238E27FC236}">
                    <a16:creationId xmlns:a16="http://schemas.microsoft.com/office/drawing/2014/main" id="{EB0907C6-5D19-4E5C-900A-5D1C114C2E04}"/>
                  </a:ext>
                </a:extLst>
              </p:cNvPr>
              <p:cNvSpPr/>
              <p:nvPr/>
            </p:nvSpPr>
            <p:spPr>
              <a:xfrm>
                <a:off x="5790624" y="2015394"/>
                <a:ext cx="51353" cy="51353"/>
              </a:xfrm>
              <a:custGeom>
                <a:avLst/>
                <a:gdLst>
                  <a:gd name="connsiteX0" fmla="*/ 51353 w 51353"/>
                  <a:gd name="connsiteY0" fmla="*/ 25677 h 51353"/>
                  <a:gd name="connsiteX1" fmla="*/ 25677 w 51353"/>
                  <a:gd name="connsiteY1" fmla="*/ 51353 h 51353"/>
                  <a:gd name="connsiteX2" fmla="*/ 0 w 51353"/>
                  <a:gd name="connsiteY2" fmla="*/ 25677 h 51353"/>
                  <a:gd name="connsiteX3" fmla="*/ 25677 w 51353"/>
                  <a:gd name="connsiteY3" fmla="*/ 0 h 51353"/>
                  <a:gd name="connsiteX4" fmla="*/ 51353 w 51353"/>
                  <a:gd name="connsiteY4" fmla="*/ 25677 h 5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53" h="51353">
                    <a:moveTo>
                      <a:pt x="51353" y="25677"/>
                    </a:moveTo>
                    <a:cubicBezTo>
                      <a:pt x="51353" y="39864"/>
                      <a:pt x="39864" y="51353"/>
                      <a:pt x="25677" y="51353"/>
                    </a:cubicBezTo>
                    <a:cubicBezTo>
                      <a:pt x="11489" y="51353"/>
                      <a:pt x="0" y="39864"/>
                      <a:pt x="0" y="25677"/>
                    </a:cubicBezTo>
                    <a:cubicBezTo>
                      <a:pt x="0" y="11489"/>
                      <a:pt x="11489" y="0"/>
                      <a:pt x="25677" y="0"/>
                    </a:cubicBezTo>
                    <a:cubicBezTo>
                      <a:pt x="39864" y="0"/>
                      <a:pt x="51353" y="11489"/>
                      <a:pt x="51353" y="25677"/>
                    </a:cubicBezTo>
                    <a:close/>
                  </a:path>
                </a:pathLst>
              </a:custGeom>
              <a:solidFill>
                <a:srgbClr val="B3B3B3"/>
              </a:solidFill>
              <a:ln w="7706" cap="flat">
                <a:noFill/>
                <a:prstDash val="solid"/>
                <a:miter/>
              </a:ln>
            </p:spPr>
            <p:txBody>
              <a:bodyPr rtlCol="0" anchor="ctr"/>
              <a:lstStyle/>
              <a:p>
                <a:endParaRPr lang="en-US"/>
              </a:p>
            </p:txBody>
          </p:sp>
          <p:sp>
            <p:nvSpPr>
              <p:cNvPr id="389" name="Graphic 4">
                <a:extLst>
                  <a:ext uri="{FF2B5EF4-FFF2-40B4-BE49-F238E27FC236}">
                    <a16:creationId xmlns:a16="http://schemas.microsoft.com/office/drawing/2014/main" id="{990DCAFF-EB77-4887-91CE-5DF01D0ED6DC}"/>
                  </a:ext>
                </a:extLst>
              </p:cNvPr>
              <p:cNvSpPr/>
              <p:nvPr/>
            </p:nvSpPr>
            <p:spPr>
              <a:xfrm>
                <a:off x="5790624" y="355123"/>
                <a:ext cx="51353" cy="51353"/>
              </a:xfrm>
              <a:custGeom>
                <a:avLst/>
                <a:gdLst>
                  <a:gd name="connsiteX0" fmla="*/ 51353 w 51353"/>
                  <a:gd name="connsiteY0" fmla="*/ 25677 h 51353"/>
                  <a:gd name="connsiteX1" fmla="*/ 25677 w 51353"/>
                  <a:gd name="connsiteY1" fmla="*/ 51353 h 51353"/>
                  <a:gd name="connsiteX2" fmla="*/ 0 w 51353"/>
                  <a:gd name="connsiteY2" fmla="*/ 25677 h 51353"/>
                  <a:gd name="connsiteX3" fmla="*/ 25677 w 51353"/>
                  <a:gd name="connsiteY3" fmla="*/ 0 h 51353"/>
                  <a:gd name="connsiteX4" fmla="*/ 51353 w 51353"/>
                  <a:gd name="connsiteY4" fmla="*/ 25677 h 5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53" h="51353">
                    <a:moveTo>
                      <a:pt x="51353" y="25677"/>
                    </a:moveTo>
                    <a:cubicBezTo>
                      <a:pt x="51353" y="39864"/>
                      <a:pt x="39864" y="51353"/>
                      <a:pt x="25677" y="51353"/>
                    </a:cubicBezTo>
                    <a:cubicBezTo>
                      <a:pt x="11489" y="51353"/>
                      <a:pt x="0" y="39864"/>
                      <a:pt x="0" y="25677"/>
                    </a:cubicBezTo>
                    <a:cubicBezTo>
                      <a:pt x="0" y="11489"/>
                      <a:pt x="11489" y="0"/>
                      <a:pt x="25677" y="0"/>
                    </a:cubicBezTo>
                    <a:cubicBezTo>
                      <a:pt x="39864" y="0"/>
                      <a:pt x="51353" y="11489"/>
                      <a:pt x="51353" y="25677"/>
                    </a:cubicBezTo>
                    <a:close/>
                  </a:path>
                </a:pathLst>
              </a:custGeom>
              <a:solidFill>
                <a:srgbClr val="B3B3B3"/>
              </a:solidFill>
              <a:ln w="7706" cap="flat">
                <a:noFill/>
                <a:prstDash val="solid"/>
                <a:miter/>
              </a:ln>
            </p:spPr>
            <p:txBody>
              <a:bodyPr rtlCol="0" anchor="ctr"/>
              <a:lstStyle/>
              <a:p>
                <a:endParaRPr lang="en-US"/>
              </a:p>
            </p:txBody>
          </p:sp>
          <p:sp>
            <p:nvSpPr>
              <p:cNvPr id="390" name="Graphic 4">
                <a:extLst>
                  <a:ext uri="{FF2B5EF4-FFF2-40B4-BE49-F238E27FC236}">
                    <a16:creationId xmlns:a16="http://schemas.microsoft.com/office/drawing/2014/main" id="{1FC0F25A-24FB-4831-B1CA-4A11DB9D7835}"/>
                  </a:ext>
                </a:extLst>
              </p:cNvPr>
              <p:cNvSpPr/>
              <p:nvPr/>
            </p:nvSpPr>
            <p:spPr>
              <a:xfrm>
                <a:off x="5797024" y="1100904"/>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lstStyle/>
              <a:p>
                <a:endParaRPr lang="en-US"/>
              </a:p>
            </p:txBody>
          </p:sp>
          <p:sp>
            <p:nvSpPr>
              <p:cNvPr id="391" name="Graphic 4">
                <a:extLst>
                  <a:ext uri="{FF2B5EF4-FFF2-40B4-BE49-F238E27FC236}">
                    <a16:creationId xmlns:a16="http://schemas.microsoft.com/office/drawing/2014/main" id="{95BA761E-0ACD-481F-845B-5AD4763B8716}"/>
                  </a:ext>
                </a:extLst>
              </p:cNvPr>
              <p:cNvSpPr/>
              <p:nvPr/>
            </p:nvSpPr>
            <p:spPr>
              <a:xfrm>
                <a:off x="7219142" y="1714939"/>
                <a:ext cx="38568" cy="38536"/>
              </a:xfrm>
              <a:custGeom>
                <a:avLst/>
                <a:gdLst>
                  <a:gd name="connsiteX0" fmla="*/ 34050 w 38568"/>
                  <a:gd name="connsiteY0" fmla="*/ 31660 h 38536"/>
                  <a:gd name="connsiteX1" fmla="*/ 6909 w 38568"/>
                  <a:gd name="connsiteY1" fmla="*/ 34050 h 38536"/>
                  <a:gd name="connsiteX2" fmla="*/ 4518 w 38568"/>
                  <a:gd name="connsiteY2" fmla="*/ 6909 h 38536"/>
                  <a:gd name="connsiteX3" fmla="*/ 31660 w 38568"/>
                  <a:gd name="connsiteY3" fmla="*/ 4518 h 38536"/>
                  <a:gd name="connsiteX4" fmla="*/ 34050 w 38568"/>
                  <a:gd name="connsiteY4" fmla="*/ 31660 h 38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36">
                    <a:moveTo>
                      <a:pt x="34050" y="31660"/>
                    </a:moveTo>
                    <a:cubicBezTo>
                      <a:pt x="27188" y="39833"/>
                      <a:pt x="15082" y="40836"/>
                      <a:pt x="6909" y="34050"/>
                    </a:cubicBezTo>
                    <a:cubicBezTo>
                      <a:pt x="-1265" y="27188"/>
                      <a:pt x="-2344" y="15082"/>
                      <a:pt x="4518" y="6909"/>
                    </a:cubicBezTo>
                    <a:cubicBezTo>
                      <a:pt x="11380" y="-1265"/>
                      <a:pt x="23486" y="-2344"/>
                      <a:pt x="31660" y="4518"/>
                    </a:cubicBezTo>
                    <a:cubicBezTo>
                      <a:pt x="39833" y="11304"/>
                      <a:pt x="40913" y="23487"/>
                      <a:pt x="34050" y="31660"/>
                    </a:cubicBezTo>
                    <a:close/>
                  </a:path>
                </a:pathLst>
              </a:custGeom>
              <a:solidFill>
                <a:srgbClr val="B3B3B3"/>
              </a:solidFill>
              <a:ln w="7706" cap="flat">
                <a:noFill/>
                <a:prstDash val="solid"/>
                <a:miter/>
              </a:ln>
            </p:spPr>
            <p:txBody>
              <a:bodyPr rtlCol="0" anchor="ctr"/>
              <a:lstStyle/>
              <a:p>
                <a:endParaRPr lang="en-US"/>
              </a:p>
            </p:txBody>
          </p:sp>
          <p:sp>
            <p:nvSpPr>
              <p:cNvPr id="392" name="Graphic 4">
                <a:extLst>
                  <a:ext uri="{FF2B5EF4-FFF2-40B4-BE49-F238E27FC236}">
                    <a16:creationId xmlns:a16="http://schemas.microsoft.com/office/drawing/2014/main" id="{32B44615-5750-446A-934F-0CDF30E5AB02}"/>
                  </a:ext>
                </a:extLst>
              </p:cNvPr>
              <p:cNvSpPr/>
              <p:nvPr/>
            </p:nvSpPr>
            <p:spPr>
              <a:xfrm>
                <a:off x="7157225" y="1788730"/>
                <a:ext cx="38536" cy="38568"/>
              </a:xfrm>
              <a:custGeom>
                <a:avLst/>
                <a:gdLst>
                  <a:gd name="connsiteX0" fmla="*/ 34050 w 38536"/>
                  <a:gd name="connsiteY0" fmla="*/ 31660 h 38568"/>
                  <a:gd name="connsiteX1" fmla="*/ 6909 w 38536"/>
                  <a:gd name="connsiteY1" fmla="*/ 34050 h 38568"/>
                  <a:gd name="connsiteX2" fmla="*/ 4518 w 38536"/>
                  <a:gd name="connsiteY2" fmla="*/ 6909 h 38568"/>
                  <a:gd name="connsiteX3" fmla="*/ 31660 w 38536"/>
                  <a:gd name="connsiteY3" fmla="*/ 4518 h 38568"/>
                  <a:gd name="connsiteX4" fmla="*/ 34050 w 38536"/>
                  <a:gd name="connsiteY4" fmla="*/ 31660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36" h="38568">
                    <a:moveTo>
                      <a:pt x="34050" y="31660"/>
                    </a:moveTo>
                    <a:cubicBezTo>
                      <a:pt x="27188" y="39833"/>
                      <a:pt x="15082" y="40913"/>
                      <a:pt x="6909" y="34050"/>
                    </a:cubicBezTo>
                    <a:cubicBezTo>
                      <a:pt x="-1265" y="27188"/>
                      <a:pt x="-2344" y="15082"/>
                      <a:pt x="4518" y="6909"/>
                    </a:cubicBezTo>
                    <a:cubicBezTo>
                      <a:pt x="11381" y="-1265"/>
                      <a:pt x="23564" y="-2344"/>
                      <a:pt x="31660" y="4518"/>
                    </a:cubicBezTo>
                    <a:cubicBezTo>
                      <a:pt x="39833" y="11304"/>
                      <a:pt x="40836" y="23487"/>
                      <a:pt x="34050" y="31660"/>
                    </a:cubicBezTo>
                    <a:close/>
                  </a:path>
                </a:pathLst>
              </a:custGeom>
              <a:solidFill>
                <a:srgbClr val="B3B3B3"/>
              </a:solidFill>
              <a:ln w="7706" cap="flat">
                <a:noFill/>
                <a:prstDash val="solid"/>
                <a:miter/>
              </a:ln>
            </p:spPr>
            <p:txBody>
              <a:bodyPr rtlCol="0" anchor="ctr"/>
              <a:lstStyle/>
              <a:p>
                <a:endParaRPr lang="en-US"/>
              </a:p>
            </p:txBody>
          </p:sp>
          <p:sp>
            <p:nvSpPr>
              <p:cNvPr id="393" name="Graphic 4">
                <a:extLst>
                  <a:ext uri="{FF2B5EF4-FFF2-40B4-BE49-F238E27FC236}">
                    <a16:creationId xmlns:a16="http://schemas.microsoft.com/office/drawing/2014/main" id="{535A3209-D489-400F-BAF1-343D95D9A66B}"/>
                  </a:ext>
                </a:extLst>
              </p:cNvPr>
              <p:cNvSpPr/>
              <p:nvPr/>
            </p:nvSpPr>
            <p:spPr>
              <a:xfrm>
                <a:off x="6682685" y="2339993"/>
                <a:ext cx="51444" cy="51444"/>
              </a:xfrm>
              <a:custGeom>
                <a:avLst/>
                <a:gdLst>
                  <a:gd name="connsiteX0" fmla="*/ 45407 w 51444"/>
                  <a:gd name="connsiteY0" fmla="*/ 42278 h 51444"/>
                  <a:gd name="connsiteX1" fmla="*/ 9166 w 51444"/>
                  <a:gd name="connsiteY1" fmla="*/ 45439 h 51444"/>
                  <a:gd name="connsiteX2" fmla="*/ 6005 w 51444"/>
                  <a:gd name="connsiteY2" fmla="*/ 9199 h 51444"/>
                  <a:gd name="connsiteX3" fmla="*/ 42246 w 51444"/>
                  <a:gd name="connsiteY3" fmla="*/ 6037 h 51444"/>
                  <a:gd name="connsiteX4" fmla="*/ 45407 w 51444"/>
                  <a:gd name="connsiteY4" fmla="*/ 42278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44" h="51444">
                    <a:moveTo>
                      <a:pt x="45407" y="42278"/>
                    </a:moveTo>
                    <a:cubicBezTo>
                      <a:pt x="36308" y="53150"/>
                      <a:pt x="20039" y="54538"/>
                      <a:pt x="9166" y="45439"/>
                    </a:cubicBezTo>
                    <a:cubicBezTo>
                      <a:pt x="-1705" y="36340"/>
                      <a:pt x="-3093" y="20071"/>
                      <a:pt x="6005" y="9199"/>
                    </a:cubicBezTo>
                    <a:cubicBezTo>
                      <a:pt x="15104" y="-1674"/>
                      <a:pt x="31373" y="-3139"/>
                      <a:pt x="42246" y="6037"/>
                    </a:cubicBezTo>
                    <a:cubicBezTo>
                      <a:pt x="53118" y="15213"/>
                      <a:pt x="54583" y="31405"/>
                      <a:pt x="45407" y="42278"/>
                    </a:cubicBezTo>
                    <a:close/>
                  </a:path>
                </a:pathLst>
              </a:custGeom>
              <a:solidFill>
                <a:srgbClr val="B3B3B3"/>
              </a:solidFill>
              <a:ln w="7706" cap="flat">
                <a:noFill/>
                <a:prstDash val="solid"/>
                <a:miter/>
              </a:ln>
            </p:spPr>
            <p:txBody>
              <a:bodyPr rtlCol="0" anchor="ctr"/>
              <a:lstStyle/>
              <a:p>
                <a:endParaRPr lang="en-US"/>
              </a:p>
            </p:txBody>
          </p:sp>
          <p:sp>
            <p:nvSpPr>
              <p:cNvPr id="394" name="Graphic 4">
                <a:extLst>
                  <a:ext uri="{FF2B5EF4-FFF2-40B4-BE49-F238E27FC236}">
                    <a16:creationId xmlns:a16="http://schemas.microsoft.com/office/drawing/2014/main" id="{5DB2C9A0-5E13-4D6D-8615-7EB55368C3B8}"/>
                  </a:ext>
                </a:extLst>
              </p:cNvPr>
              <p:cNvSpPr/>
              <p:nvPr/>
            </p:nvSpPr>
            <p:spPr>
              <a:xfrm>
                <a:off x="7749925" y="1068219"/>
                <a:ext cx="51412" cy="51444"/>
              </a:xfrm>
              <a:custGeom>
                <a:avLst/>
                <a:gdLst>
                  <a:gd name="connsiteX0" fmla="*/ 45407 w 51412"/>
                  <a:gd name="connsiteY0" fmla="*/ 42246 h 51444"/>
                  <a:gd name="connsiteX1" fmla="*/ 9167 w 51412"/>
                  <a:gd name="connsiteY1" fmla="*/ 45407 h 51444"/>
                  <a:gd name="connsiteX2" fmla="*/ 6005 w 51412"/>
                  <a:gd name="connsiteY2" fmla="*/ 9167 h 51444"/>
                  <a:gd name="connsiteX3" fmla="*/ 42246 w 51412"/>
                  <a:gd name="connsiteY3" fmla="*/ 6005 h 51444"/>
                  <a:gd name="connsiteX4" fmla="*/ 45407 w 51412"/>
                  <a:gd name="connsiteY4" fmla="*/ 42246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2" h="51444">
                    <a:moveTo>
                      <a:pt x="45407" y="42246"/>
                    </a:moveTo>
                    <a:cubicBezTo>
                      <a:pt x="36308" y="53118"/>
                      <a:pt x="20039" y="54583"/>
                      <a:pt x="9167" y="45407"/>
                    </a:cubicBezTo>
                    <a:cubicBezTo>
                      <a:pt x="-1705" y="36308"/>
                      <a:pt x="-3093" y="20039"/>
                      <a:pt x="6005" y="9167"/>
                    </a:cubicBezTo>
                    <a:cubicBezTo>
                      <a:pt x="15104" y="-1705"/>
                      <a:pt x="31374" y="-3093"/>
                      <a:pt x="42246" y="6005"/>
                    </a:cubicBezTo>
                    <a:cubicBezTo>
                      <a:pt x="53118" y="15181"/>
                      <a:pt x="54506" y="31374"/>
                      <a:pt x="45407" y="42246"/>
                    </a:cubicBezTo>
                    <a:close/>
                  </a:path>
                </a:pathLst>
              </a:custGeom>
              <a:solidFill>
                <a:srgbClr val="B3B3B3"/>
              </a:solidFill>
              <a:ln w="7706" cap="flat">
                <a:noFill/>
                <a:prstDash val="solid"/>
                <a:miter/>
              </a:ln>
            </p:spPr>
            <p:txBody>
              <a:bodyPr rtlCol="0" anchor="ctr"/>
              <a:lstStyle/>
              <a:p>
                <a:endParaRPr lang="en-US"/>
              </a:p>
            </p:txBody>
          </p:sp>
          <p:sp>
            <p:nvSpPr>
              <p:cNvPr id="395" name="Graphic 4">
                <a:extLst>
                  <a:ext uri="{FF2B5EF4-FFF2-40B4-BE49-F238E27FC236}">
                    <a16:creationId xmlns:a16="http://schemas.microsoft.com/office/drawing/2014/main" id="{0A263B13-CC0C-4D68-9F33-C2E181904A28}"/>
                  </a:ext>
                </a:extLst>
              </p:cNvPr>
              <p:cNvSpPr/>
              <p:nvPr/>
            </p:nvSpPr>
            <p:spPr>
              <a:xfrm>
                <a:off x="7281059" y="1641070"/>
                <a:ext cx="38568" cy="38568"/>
              </a:xfrm>
              <a:custGeom>
                <a:avLst/>
                <a:gdLst>
                  <a:gd name="connsiteX0" fmla="*/ 34050 w 38568"/>
                  <a:gd name="connsiteY0" fmla="*/ 31660 h 38568"/>
                  <a:gd name="connsiteX1" fmla="*/ 6909 w 38568"/>
                  <a:gd name="connsiteY1" fmla="*/ 34050 h 38568"/>
                  <a:gd name="connsiteX2" fmla="*/ 4518 w 38568"/>
                  <a:gd name="connsiteY2" fmla="*/ 6908 h 38568"/>
                  <a:gd name="connsiteX3" fmla="*/ 31660 w 38568"/>
                  <a:gd name="connsiteY3" fmla="*/ 4518 h 38568"/>
                  <a:gd name="connsiteX4" fmla="*/ 34050 w 38568"/>
                  <a:gd name="connsiteY4" fmla="*/ 31660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68">
                    <a:moveTo>
                      <a:pt x="34050" y="31660"/>
                    </a:moveTo>
                    <a:cubicBezTo>
                      <a:pt x="27188" y="39833"/>
                      <a:pt x="15082" y="40913"/>
                      <a:pt x="6909" y="34050"/>
                    </a:cubicBezTo>
                    <a:cubicBezTo>
                      <a:pt x="-1265" y="27188"/>
                      <a:pt x="-2344" y="15005"/>
                      <a:pt x="4518" y="6908"/>
                    </a:cubicBezTo>
                    <a:cubicBezTo>
                      <a:pt x="11381" y="-1265"/>
                      <a:pt x="23487" y="-2344"/>
                      <a:pt x="31660" y="4518"/>
                    </a:cubicBezTo>
                    <a:cubicBezTo>
                      <a:pt x="39833" y="11381"/>
                      <a:pt x="40913" y="23564"/>
                      <a:pt x="34050" y="31660"/>
                    </a:cubicBezTo>
                    <a:close/>
                  </a:path>
                </a:pathLst>
              </a:custGeom>
              <a:solidFill>
                <a:srgbClr val="B3B3B3"/>
              </a:solidFill>
              <a:ln w="7706" cap="flat">
                <a:noFill/>
                <a:prstDash val="solid"/>
                <a:miter/>
              </a:ln>
            </p:spPr>
            <p:txBody>
              <a:bodyPr rtlCol="0" anchor="ctr"/>
              <a:lstStyle/>
              <a:p>
                <a:endParaRPr lang="en-US"/>
              </a:p>
            </p:txBody>
          </p:sp>
          <p:sp>
            <p:nvSpPr>
              <p:cNvPr id="396" name="Graphic 4">
                <a:extLst>
                  <a:ext uri="{FF2B5EF4-FFF2-40B4-BE49-F238E27FC236}">
                    <a16:creationId xmlns:a16="http://schemas.microsoft.com/office/drawing/2014/main" id="{B73773CF-DA83-4F5D-9BF2-562BCEB1C71C}"/>
                  </a:ext>
                </a:extLst>
              </p:cNvPr>
              <p:cNvSpPr/>
              <p:nvPr/>
            </p:nvSpPr>
            <p:spPr>
              <a:xfrm>
                <a:off x="7975775" y="3025510"/>
                <a:ext cx="38606" cy="38606"/>
              </a:xfrm>
              <a:custGeom>
                <a:avLst/>
                <a:gdLst>
                  <a:gd name="connsiteX0" fmla="*/ 22657 w 38606"/>
                  <a:gd name="connsiteY0" fmla="*/ 38310 h 38606"/>
                  <a:gd name="connsiteX1" fmla="*/ 296 w 38606"/>
                  <a:gd name="connsiteY1" fmla="*/ 22657 h 38606"/>
                  <a:gd name="connsiteX2" fmla="*/ 15949 w 38606"/>
                  <a:gd name="connsiteY2" fmla="*/ 296 h 38606"/>
                  <a:gd name="connsiteX3" fmla="*/ 38310 w 38606"/>
                  <a:gd name="connsiteY3" fmla="*/ 15949 h 38606"/>
                  <a:gd name="connsiteX4" fmla="*/ 22657 w 38606"/>
                  <a:gd name="connsiteY4" fmla="*/ 38310 h 3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6" h="38606">
                    <a:moveTo>
                      <a:pt x="22657" y="38310"/>
                    </a:moveTo>
                    <a:cubicBezTo>
                      <a:pt x="12171" y="40161"/>
                      <a:pt x="2147" y="33144"/>
                      <a:pt x="296" y="22657"/>
                    </a:cubicBezTo>
                    <a:cubicBezTo>
                      <a:pt x="-1554" y="12171"/>
                      <a:pt x="5463" y="2147"/>
                      <a:pt x="15949" y="296"/>
                    </a:cubicBezTo>
                    <a:cubicBezTo>
                      <a:pt x="26436" y="-1554"/>
                      <a:pt x="36459" y="5462"/>
                      <a:pt x="38310" y="15949"/>
                    </a:cubicBezTo>
                    <a:cubicBezTo>
                      <a:pt x="40161" y="26436"/>
                      <a:pt x="33144" y="36459"/>
                      <a:pt x="22657" y="38310"/>
                    </a:cubicBezTo>
                    <a:close/>
                  </a:path>
                </a:pathLst>
              </a:custGeom>
              <a:solidFill>
                <a:srgbClr val="B3B3B3"/>
              </a:solidFill>
              <a:ln w="7706" cap="flat">
                <a:noFill/>
                <a:prstDash val="solid"/>
                <a:miter/>
              </a:ln>
            </p:spPr>
            <p:txBody>
              <a:bodyPr rtlCol="0" anchor="ctr"/>
              <a:lstStyle/>
              <a:p>
                <a:endParaRPr lang="en-US"/>
              </a:p>
            </p:txBody>
          </p:sp>
          <p:sp>
            <p:nvSpPr>
              <p:cNvPr id="397" name="Graphic 4">
                <a:extLst>
                  <a:ext uri="{FF2B5EF4-FFF2-40B4-BE49-F238E27FC236}">
                    <a16:creationId xmlns:a16="http://schemas.microsoft.com/office/drawing/2014/main" id="{63498D0E-74F3-4AC0-A847-DB472DD41603}"/>
                  </a:ext>
                </a:extLst>
              </p:cNvPr>
              <p:cNvSpPr/>
              <p:nvPr/>
            </p:nvSpPr>
            <p:spPr>
              <a:xfrm>
                <a:off x="7880934" y="3042242"/>
                <a:ext cx="38586" cy="38605"/>
              </a:xfrm>
              <a:custGeom>
                <a:avLst/>
                <a:gdLst>
                  <a:gd name="connsiteX0" fmla="*/ 22657 w 38586"/>
                  <a:gd name="connsiteY0" fmla="*/ 38310 h 38605"/>
                  <a:gd name="connsiteX1" fmla="*/ 296 w 38586"/>
                  <a:gd name="connsiteY1" fmla="*/ 22657 h 38605"/>
                  <a:gd name="connsiteX2" fmla="*/ 15949 w 38586"/>
                  <a:gd name="connsiteY2" fmla="*/ 296 h 38605"/>
                  <a:gd name="connsiteX3" fmla="*/ 38310 w 38586"/>
                  <a:gd name="connsiteY3" fmla="*/ 15949 h 38605"/>
                  <a:gd name="connsiteX4" fmla="*/ 22657 w 38586"/>
                  <a:gd name="connsiteY4" fmla="*/ 38310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86" h="38605">
                    <a:moveTo>
                      <a:pt x="22657" y="38310"/>
                    </a:moveTo>
                    <a:cubicBezTo>
                      <a:pt x="12171" y="40160"/>
                      <a:pt x="2147" y="33144"/>
                      <a:pt x="296" y="22657"/>
                    </a:cubicBezTo>
                    <a:cubicBezTo>
                      <a:pt x="-1554" y="12171"/>
                      <a:pt x="5462" y="2147"/>
                      <a:pt x="15949" y="296"/>
                    </a:cubicBezTo>
                    <a:cubicBezTo>
                      <a:pt x="26436" y="-1554"/>
                      <a:pt x="36459" y="5462"/>
                      <a:pt x="38310" y="15949"/>
                    </a:cubicBezTo>
                    <a:cubicBezTo>
                      <a:pt x="40084" y="26435"/>
                      <a:pt x="33144" y="36459"/>
                      <a:pt x="22657" y="38310"/>
                    </a:cubicBezTo>
                    <a:close/>
                  </a:path>
                </a:pathLst>
              </a:custGeom>
              <a:solidFill>
                <a:srgbClr val="B3B3B3"/>
              </a:solidFill>
              <a:ln w="7706" cap="flat">
                <a:noFill/>
                <a:prstDash val="solid"/>
                <a:miter/>
              </a:ln>
            </p:spPr>
            <p:txBody>
              <a:bodyPr rtlCol="0" anchor="ctr"/>
              <a:lstStyle/>
              <a:p>
                <a:endParaRPr lang="en-US"/>
              </a:p>
            </p:txBody>
          </p:sp>
          <p:sp>
            <p:nvSpPr>
              <p:cNvPr id="398" name="Graphic 4">
                <a:extLst>
                  <a:ext uri="{FF2B5EF4-FFF2-40B4-BE49-F238E27FC236}">
                    <a16:creationId xmlns:a16="http://schemas.microsoft.com/office/drawing/2014/main" id="{C274022F-D71C-4E54-9A60-24982B054977}"/>
                  </a:ext>
                </a:extLst>
              </p:cNvPr>
              <p:cNvSpPr/>
              <p:nvPr/>
            </p:nvSpPr>
            <p:spPr>
              <a:xfrm>
                <a:off x="7157415" y="3162276"/>
                <a:ext cx="51396" cy="51373"/>
              </a:xfrm>
              <a:custGeom>
                <a:avLst/>
                <a:gdLst>
                  <a:gd name="connsiteX0" fmla="*/ 30159 w 51396"/>
                  <a:gd name="connsiteY0" fmla="*/ 50978 h 51373"/>
                  <a:gd name="connsiteX1" fmla="*/ 396 w 51396"/>
                  <a:gd name="connsiteY1" fmla="*/ 30159 h 51373"/>
                  <a:gd name="connsiteX2" fmla="*/ 21215 w 51396"/>
                  <a:gd name="connsiteY2" fmla="*/ 396 h 51373"/>
                  <a:gd name="connsiteX3" fmla="*/ 50978 w 51396"/>
                  <a:gd name="connsiteY3" fmla="*/ 21215 h 51373"/>
                  <a:gd name="connsiteX4" fmla="*/ 30159 w 51396"/>
                  <a:gd name="connsiteY4" fmla="*/ 50978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96" h="51373">
                    <a:moveTo>
                      <a:pt x="30159" y="50978"/>
                    </a:moveTo>
                    <a:cubicBezTo>
                      <a:pt x="16203" y="53445"/>
                      <a:pt x="2863" y="44115"/>
                      <a:pt x="396" y="30159"/>
                    </a:cubicBezTo>
                    <a:cubicBezTo>
                      <a:pt x="-2072" y="16203"/>
                      <a:pt x="7258" y="2863"/>
                      <a:pt x="21215" y="396"/>
                    </a:cubicBezTo>
                    <a:cubicBezTo>
                      <a:pt x="35171" y="-2072"/>
                      <a:pt x="48510" y="7258"/>
                      <a:pt x="50978" y="21215"/>
                    </a:cubicBezTo>
                    <a:cubicBezTo>
                      <a:pt x="53523" y="35248"/>
                      <a:pt x="44192" y="48588"/>
                      <a:pt x="30159" y="50978"/>
                    </a:cubicBezTo>
                    <a:close/>
                  </a:path>
                </a:pathLst>
              </a:custGeom>
              <a:solidFill>
                <a:srgbClr val="B3B3B3"/>
              </a:solidFill>
              <a:ln w="7706" cap="flat">
                <a:noFill/>
                <a:prstDash val="solid"/>
                <a:miter/>
              </a:ln>
            </p:spPr>
            <p:txBody>
              <a:bodyPr rtlCol="0" anchor="ctr"/>
              <a:lstStyle/>
              <a:p>
                <a:endParaRPr lang="en-US"/>
              </a:p>
            </p:txBody>
          </p:sp>
          <p:sp>
            <p:nvSpPr>
              <p:cNvPr id="399" name="Graphic 4">
                <a:extLst>
                  <a:ext uri="{FF2B5EF4-FFF2-40B4-BE49-F238E27FC236}">
                    <a16:creationId xmlns:a16="http://schemas.microsoft.com/office/drawing/2014/main" id="{C53AC4AF-A009-4E71-92D8-A9F9A509BD0A}"/>
                  </a:ext>
                </a:extLst>
              </p:cNvPr>
              <p:cNvSpPr/>
              <p:nvPr/>
            </p:nvSpPr>
            <p:spPr>
              <a:xfrm>
                <a:off x="8792472" y="2874049"/>
                <a:ext cx="51373" cy="51373"/>
              </a:xfrm>
              <a:custGeom>
                <a:avLst/>
                <a:gdLst>
                  <a:gd name="connsiteX0" fmla="*/ 30159 w 51373"/>
                  <a:gd name="connsiteY0" fmla="*/ 50978 h 51373"/>
                  <a:gd name="connsiteX1" fmla="*/ 396 w 51373"/>
                  <a:gd name="connsiteY1" fmla="*/ 30159 h 51373"/>
                  <a:gd name="connsiteX2" fmla="*/ 21214 w 51373"/>
                  <a:gd name="connsiteY2" fmla="*/ 396 h 51373"/>
                  <a:gd name="connsiteX3" fmla="*/ 50978 w 51373"/>
                  <a:gd name="connsiteY3" fmla="*/ 21215 h 51373"/>
                  <a:gd name="connsiteX4" fmla="*/ 30159 w 51373"/>
                  <a:gd name="connsiteY4" fmla="*/ 50978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50978"/>
                    </a:moveTo>
                    <a:cubicBezTo>
                      <a:pt x="16203" y="53445"/>
                      <a:pt x="2863" y="44115"/>
                      <a:pt x="396" y="30159"/>
                    </a:cubicBezTo>
                    <a:cubicBezTo>
                      <a:pt x="-2072" y="16203"/>
                      <a:pt x="7258" y="2863"/>
                      <a:pt x="21214" y="396"/>
                    </a:cubicBezTo>
                    <a:cubicBezTo>
                      <a:pt x="35171" y="-2072"/>
                      <a:pt x="48510" y="7258"/>
                      <a:pt x="50978" y="21215"/>
                    </a:cubicBezTo>
                    <a:cubicBezTo>
                      <a:pt x="53445" y="35171"/>
                      <a:pt x="44115" y="48511"/>
                      <a:pt x="30159" y="50978"/>
                    </a:cubicBezTo>
                    <a:close/>
                  </a:path>
                </a:pathLst>
              </a:custGeom>
              <a:solidFill>
                <a:srgbClr val="B3B3B3"/>
              </a:solidFill>
              <a:ln w="7706" cap="flat">
                <a:noFill/>
                <a:prstDash val="solid"/>
                <a:miter/>
              </a:ln>
            </p:spPr>
            <p:txBody>
              <a:bodyPr rtlCol="0" anchor="ctr"/>
              <a:lstStyle/>
              <a:p>
                <a:endParaRPr lang="en-US"/>
              </a:p>
            </p:txBody>
          </p:sp>
          <p:sp>
            <p:nvSpPr>
              <p:cNvPr id="400" name="Graphic 4">
                <a:extLst>
                  <a:ext uri="{FF2B5EF4-FFF2-40B4-BE49-F238E27FC236}">
                    <a16:creationId xmlns:a16="http://schemas.microsoft.com/office/drawing/2014/main" id="{3CBF712B-5708-4C30-974B-AB7CA6F4C6F9}"/>
                  </a:ext>
                </a:extLst>
              </p:cNvPr>
              <p:cNvSpPr/>
              <p:nvPr/>
            </p:nvSpPr>
            <p:spPr>
              <a:xfrm>
                <a:off x="8070694" y="3008778"/>
                <a:ext cx="38606" cy="38605"/>
              </a:xfrm>
              <a:custGeom>
                <a:avLst/>
                <a:gdLst>
                  <a:gd name="connsiteX0" fmla="*/ 22657 w 38606"/>
                  <a:gd name="connsiteY0" fmla="*/ 38310 h 38605"/>
                  <a:gd name="connsiteX1" fmla="*/ 296 w 38606"/>
                  <a:gd name="connsiteY1" fmla="*/ 22657 h 38605"/>
                  <a:gd name="connsiteX2" fmla="*/ 15949 w 38606"/>
                  <a:gd name="connsiteY2" fmla="*/ 296 h 38605"/>
                  <a:gd name="connsiteX3" fmla="*/ 38310 w 38606"/>
                  <a:gd name="connsiteY3" fmla="*/ 15949 h 38605"/>
                  <a:gd name="connsiteX4" fmla="*/ 22657 w 38606"/>
                  <a:gd name="connsiteY4" fmla="*/ 38310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6" h="38605">
                    <a:moveTo>
                      <a:pt x="22657" y="38310"/>
                    </a:moveTo>
                    <a:cubicBezTo>
                      <a:pt x="12171" y="40160"/>
                      <a:pt x="2147" y="33144"/>
                      <a:pt x="296" y="22657"/>
                    </a:cubicBezTo>
                    <a:cubicBezTo>
                      <a:pt x="-1554" y="12170"/>
                      <a:pt x="5463" y="2147"/>
                      <a:pt x="15949" y="296"/>
                    </a:cubicBezTo>
                    <a:cubicBezTo>
                      <a:pt x="26436" y="-1555"/>
                      <a:pt x="36459" y="5462"/>
                      <a:pt x="38310" y="15949"/>
                    </a:cubicBezTo>
                    <a:cubicBezTo>
                      <a:pt x="40161" y="26435"/>
                      <a:pt x="33144" y="36459"/>
                      <a:pt x="22657" y="38310"/>
                    </a:cubicBezTo>
                    <a:close/>
                  </a:path>
                </a:pathLst>
              </a:custGeom>
              <a:solidFill>
                <a:srgbClr val="B3B3B3"/>
              </a:solidFill>
              <a:ln w="7706" cap="flat">
                <a:noFill/>
                <a:prstDash val="solid"/>
                <a:miter/>
              </a:ln>
            </p:spPr>
            <p:txBody>
              <a:bodyPr rtlCol="0" anchor="ctr"/>
              <a:lstStyle/>
              <a:p>
                <a:endParaRPr lang="en-US"/>
              </a:p>
            </p:txBody>
          </p:sp>
          <p:sp>
            <p:nvSpPr>
              <p:cNvPr id="401" name="Graphic 4">
                <a:extLst>
                  <a:ext uri="{FF2B5EF4-FFF2-40B4-BE49-F238E27FC236}">
                    <a16:creationId xmlns:a16="http://schemas.microsoft.com/office/drawing/2014/main" id="{74B7D610-6A11-4EBF-9391-1831A6929B3D}"/>
                  </a:ext>
                </a:extLst>
              </p:cNvPr>
              <p:cNvSpPr/>
              <p:nvPr/>
            </p:nvSpPr>
            <p:spPr>
              <a:xfrm>
                <a:off x="7713079" y="4515864"/>
                <a:ext cx="38571" cy="38628"/>
              </a:xfrm>
              <a:custGeom>
                <a:avLst/>
                <a:gdLst>
                  <a:gd name="connsiteX0" fmla="*/ 9618 w 38571"/>
                  <a:gd name="connsiteY0" fmla="*/ 36047 h 38628"/>
                  <a:gd name="connsiteX1" fmla="*/ 2602 w 38571"/>
                  <a:gd name="connsiteY1" fmla="*/ 9676 h 38628"/>
                  <a:gd name="connsiteX2" fmla="*/ 28895 w 38571"/>
                  <a:gd name="connsiteY2" fmla="*/ 2582 h 38628"/>
                  <a:gd name="connsiteX3" fmla="*/ 35989 w 38571"/>
                  <a:gd name="connsiteY3" fmla="*/ 28953 h 38628"/>
                  <a:gd name="connsiteX4" fmla="*/ 9618 w 38571"/>
                  <a:gd name="connsiteY4" fmla="*/ 36047 h 38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1" h="38628">
                    <a:moveTo>
                      <a:pt x="9618" y="36047"/>
                    </a:moveTo>
                    <a:cubicBezTo>
                      <a:pt x="365" y="30726"/>
                      <a:pt x="-2719" y="18929"/>
                      <a:pt x="2602" y="9676"/>
                    </a:cubicBezTo>
                    <a:cubicBezTo>
                      <a:pt x="7922" y="423"/>
                      <a:pt x="19719" y="-2738"/>
                      <a:pt x="28895" y="2582"/>
                    </a:cubicBezTo>
                    <a:cubicBezTo>
                      <a:pt x="38148" y="7902"/>
                      <a:pt x="41309" y="19700"/>
                      <a:pt x="35989" y="28953"/>
                    </a:cubicBezTo>
                    <a:cubicBezTo>
                      <a:pt x="30592" y="38206"/>
                      <a:pt x="18794" y="41367"/>
                      <a:pt x="9618" y="36047"/>
                    </a:cubicBezTo>
                    <a:close/>
                  </a:path>
                </a:pathLst>
              </a:custGeom>
              <a:solidFill>
                <a:srgbClr val="B3B3B3"/>
              </a:solidFill>
              <a:ln w="7706" cap="flat">
                <a:noFill/>
                <a:prstDash val="solid"/>
                <a:miter/>
              </a:ln>
            </p:spPr>
            <p:txBody>
              <a:bodyPr rtlCol="0" anchor="ctr"/>
              <a:lstStyle/>
              <a:p>
                <a:endParaRPr lang="en-US"/>
              </a:p>
            </p:txBody>
          </p:sp>
          <p:sp>
            <p:nvSpPr>
              <p:cNvPr id="402" name="Graphic 4">
                <a:extLst>
                  <a:ext uri="{FF2B5EF4-FFF2-40B4-BE49-F238E27FC236}">
                    <a16:creationId xmlns:a16="http://schemas.microsoft.com/office/drawing/2014/main" id="{C973F21C-F205-44E5-8883-99134D902477}"/>
                  </a:ext>
                </a:extLst>
              </p:cNvPr>
              <p:cNvSpPr/>
              <p:nvPr/>
            </p:nvSpPr>
            <p:spPr>
              <a:xfrm>
                <a:off x="7629538" y="4467749"/>
                <a:ext cx="38605" cy="38554"/>
              </a:xfrm>
              <a:custGeom>
                <a:avLst/>
                <a:gdLst>
                  <a:gd name="connsiteX0" fmla="*/ 9653 w 38605"/>
                  <a:gd name="connsiteY0" fmla="*/ 35970 h 38554"/>
                  <a:gd name="connsiteX1" fmla="*/ 2636 w 38605"/>
                  <a:gd name="connsiteY1" fmla="*/ 9676 h 38554"/>
                  <a:gd name="connsiteX2" fmla="*/ 28929 w 38605"/>
                  <a:gd name="connsiteY2" fmla="*/ 2582 h 38554"/>
                  <a:gd name="connsiteX3" fmla="*/ 36024 w 38605"/>
                  <a:gd name="connsiteY3" fmla="*/ 28953 h 38554"/>
                  <a:gd name="connsiteX4" fmla="*/ 9653 w 38605"/>
                  <a:gd name="connsiteY4" fmla="*/ 35970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554">
                    <a:moveTo>
                      <a:pt x="9653" y="35970"/>
                    </a:moveTo>
                    <a:cubicBezTo>
                      <a:pt x="400" y="30649"/>
                      <a:pt x="-2762" y="18852"/>
                      <a:pt x="2636" y="9676"/>
                    </a:cubicBezTo>
                    <a:cubicBezTo>
                      <a:pt x="7956" y="423"/>
                      <a:pt x="19754" y="-2738"/>
                      <a:pt x="28929" y="2582"/>
                    </a:cubicBezTo>
                    <a:cubicBezTo>
                      <a:pt x="38182" y="7902"/>
                      <a:pt x="41344" y="19700"/>
                      <a:pt x="36024" y="28953"/>
                    </a:cubicBezTo>
                    <a:cubicBezTo>
                      <a:pt x="30703" y="38128"/>
                      <a:pt x="18906" y="41290"/>
                      <a:pt x="9653" y="35970"/>
                    </a:cubicBezTo>
                    <a:close/>
                  </a:path>
                </a:pathLst>
              </a:custGeom>
              <a:solidFill>
                <a:srgbClr val="B3B3B3"/>
              </a:solidFill>
              <a:ln w="7706" cap="flat">
                <a:noFill/>
                <a:prstDash val="solid"/>
                <a:miter/>
              </a:ln>
            </p:spPr>
            <p:txBody>
              <a:bodyPr rtlCol="0" anchor="ctr"/>
              <a:lstStyle/>
              <a:p>
                <a:endParaRPr lang="en-US"/>
              </a:p>
            </p:txBody>
          </p:sp>
          <p:sp>
            <p:nvSpPr>
              <p:cNvPr id="403" name="Graphic 4">
                <a:extLst>
                  <a:ext uri="{FF2B5EF4-FFF2-40B4-BE49-F238E27FC236}">
                    <a16:creationId xmlns:a16="http://schemas.microsoft.com/office/drawing/2014/main" id="{B89E7A6D-0DBB-4DCF-8C4C-55B88DC0A4E3}"/>
                  </a:ext>
                </a:extLst>
              </p:cNvPr>
              <p:cNvSpPr/>
              <p:nvPr/>
            </p:nvSpPr>
            <p:spPr>
              <a:xfrm>
                <a:off x="6992584" y="4097241"/>
                <a:ext cx="51385" cy="51385"/>
              </a:xfrm>
              <a:custGeom>
                <a:avLst/>
                <a:gdLst>
                  <a:gd name="connsiteX0" fmla="*/ 12863 w 51385"/>
                  <a:gd name="connsiteY0" fmla="*/ 47930 h 51385"/>
                  <a:gd name="connsiteX1" fmla="*/ 3456 w 51385"/>
                  <a:gd name="connsiteY1" fmla="*/ 12846 h 51385"/>
                  <a:gd name="connsiteX2" fmla="*/ 38540 w 51385"/>
                  <a:gd name="connsiteY2" fmla="*/ 3439 h 51385"/>
                  <a:gd name="connsiteX3" fmla="*/ 47947 w 51385"/>
                  <a:gd name="connsiteY3" fmla="*/ 38523 h 51385"/>
                  <a:gd name="connsiteX4" fmla="*/ 12863 w 51385"/>
                  <a:gd name="connsiteY4" fmla="*/ 47930 h 51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5" h="51385">
                    <a:moveTo>
                      <a:pt x="12863" y="47930"/>
                    </a:moveTo>
                    <a:cubicBezTo>
                      <a:pt x="526" y="40836"/>
                      <a:pt x="-3638" y="25106"/>
                      <a:pt x="3456" y="12846"/>
                    </a:cubicBezTo>
                    <a:cubicBezTo>
                      <a:pt x="10550" y="586"/>
                      <a:pt x="26280" y="-3655"/>
                      <a:pt x="38540" y="3439"/>
                    </a:cubicBezTo>
                    <a:cubicBezTo>
                      <a:pt x="50800" y="10533"/>
                      <a:pt x="55041" y="26263"/>
                      <a:pt x="47947" y="38523"/>
                    </a:cubicBezTo>
                    <a:cubicBezTo>
                      <a:pt x="40853" y="50860"/>
                      <a:pt x="25123" y="55024"/>
                      <a:pt x="12863" y="47930"/>
                    </a:cubicBezTo>
                    <a:close/>
                  </a:path>
                </a:pathLst>
              </a:custGeom>
              <a:solidFill>
                <a:srgbClr val="B3B3B3"/>
              </a:solidFill>
              <a:ln w="7706" cap="flat">
                <a:noFill/>
                <a:prstDash val="solid"/>
                <a:miter/>
              </a:ln>
            </p:spPr>
            <p:txBody>
              <a:bodyPr rtlCol="0" anchor="ctr"/>
              <a:lstStyle/>
              <a:p>
                <a:endParaRPr lang="en-US"/>
              </a:p>
            </p:txBody>
          </p:sp>
          <p:sp>
            <p:nvSpPr>
              <p:cNvPr id="404" name="Graphic 4">
                <a:extLst>
                  <a:ext uri="{FF2B5EF4-FFF2-40B4-BE49-F238E27FC236}">
                    <a16:creationId xmlns:a16="http://schemas.microsoft.com/office/drawing/2014/main" id="{5D19B63D-F290-4937-9C30-CE7F84A9D826}"/>
                  </a:ext>
                </a:extLst>
              </p:cNvPr>
              <p:cNvSpPr/>
              <p:nvPr/>
            </p:nvSpPr>
            <p:spPr>
              <a:xfrm>
                <a:off x="8430417" y="4927376"/>
                <a:ext cx="51368" cy="51385"/>
              </a:xfrm>
              <a:custGeom>
                <a:avLst/>
                <a:gdLst>
                  <a:gd name="connsiteX0" fmla="*/ 12846 w 51368"/>
                  <a:gd name="connsiteY0" fmla="*/ 47930 h 51385"/>
                  <a:gd name="connsiteX1" fmla="*/ 3439 w 51368"/>
                  <a:gd name="connsiteY1" fmla="*/ 12846 h 51385"/>
                  <a:gd name="connsiteX2" fmla="*/ 38523 w 51368"/>
                  <a:gd name="connsiteY2" fmla="*/ 3439 h 51385"/>
                  <a:gd name="connsiteX3" fmla="*/ 47930 w 51368"/>
                  <a:gd name="connsiteY3" fmla="*/ 38523 h 51385"/>
                  <a:gd name="connsiteX4" fmla="*/ 12846 w 51368"/>
                  <a:gd name="connsiteY4" fmla="*/ 47930 h 51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385">
                    <a:moveTo>
                      <a:pt x="12846" y="47930"/>
                    </a:moveTo>
                    <a:cubicBezTo>
                      <a:pt x="586" y="40836"/>
                      <a:pt x="-3655" y="25106"/>
                      <a:pt x="3439" y="12846"/>
                    </a:cubicBezTo>
                    <a:cubicBezTo>
                      <a:pt x="10533" y="586"/>
                      <a:pt x="26263" y="-3655"/>
                      <a:pt x="38523" y="3439"/>
                    </a:cubicBezTo>
                    <a:cubicBezTo>
                      <a:pt x="50783" y="10533"/>
                      <a:pt x="55024" y="26263"/>
                      <a:pt x="47930" y="38523"/>
                    </a:cubicBezTo>
                    <a:cubicBezTo>
                      <a:pt x="40836" y="50860"/>
                      <a:pt x="25107" y="55024"/>
                      <a:pt x="12846" y="47930"/>
                    </a:cubicBezTo>
                    <a:close/>
                  </a:path>
                </a:pathLst>
              </a:custGeom>
              <a:solidFill>
                <a:srgbClr val="B3B3B3"/>
              </a:solidFill>
              <a:ln w="7706" cap="flat">
                <a:noFill/>
                <a:prstDash val="solid"/>
                <a:miter/>
              </a:ln>
            </p:spPr>
            <p:txBody>
              <a:bodyPr rtlCol="0" anchor="ctr"/>
              <a:lstStyle/>
              <a:p>
                <a:endParaRPr lang="en-US"/>
              </a:p>
            </p:txBody>
          </p:sp>
          <p:sp>
            <p:nvSpPr>
              <p:cNvPr id="405" name="Graphic 4">
                <a:extLst>
                  <a:ext uri="{FF2B5EF4-FFF2-40B4-BE49-F238E27FC236}">
                    <a16:creationId xmlns:a16="http://schemas.microsoft.com/office/drawing/2014/main" id="{3A6D2701-5E59-46F2-89D2-01C324CB4688}"/>
                  </a:ext>
                </a:extLst>
              </p:cNvPr>
              <p:cNvSpPr/>
              <p:nvPr/>
            </p:nvSpPr>
            <p:spPr>
              <a:xfrm>
                <a:off x="7796451" y="4564079"/>
                <a:ext cx="38605" cy="38605"/>
              </a:xfrm>
              <a:custGeom>
                <a:avLst/>
                <a:gdLst>
                  <a:gd name="connsiteX0" fmla="*/ 9676 w 38605"/>
                  <a:gd name="connsiteY0" fmla="*/ 36024 h 38605"/>
                  <a:gd name="connsiteX1" fmla="*/ 2582 w 38605"/>
                  <a:gd name="connsiteY1" fmla="*/ 9653 h 38605"/>
                  <a:gd name="connsiteX2" fmla="*/ 28953 w 38605"/>
                  <a:gd name="connsiteY2" fmla="*/ 2636 h 38605"/>
                  <a:gd name="connsiteX3" fmla="*/ 35969 w 38605"/>
                  <a:gd name="connsiteY3" fmla="*/ 28930 h 38605"/>
                  <a:gd name="connsiteX4" fmla="*/ 9676 w 38605"/>
                  <a:gd name="connsiteY4" fmla="*/ 36024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9676" y="36024"/>
                    </a:moveTo>
                    <a:cubicBezTo>
                      <a:pt x="423" y="30703"/>
                      <a:pt x="-2738" y="18906"/>
                      <a:pt x="2582" y="9653"/>
                    </a:cubicBezTo>
                    <a:cubicBezTo>
                      <a:pt x="7903" y="400"/>
                      <a:pt x="19700" y="-2762"/>
                      <a:pt x="28953" y="2636"/>
                    </a:cubicBezTo>
                    <a:cubicBezTo>
                      <a:pt x="38206" y="7956"/>
                      <a:pt x="41367" y="19754"/>
                      <a:pt x="35969" y="28930"/>
                    </a:cubicBezTo>
                    <a:cubicBezTo>
                      <a:pt x="30649" y="38182"/>
                      <a:pt x="18852" y="41344"/>
                      <a:pt x="9676" y="36024"/>
                    </a:cubicBezTo>
                    <a:close/>
                  </a:path>
                </a:pathLst>
              </a:custGeom>
              <a:solidFill>
                <a:srgbClr val="B3B3B3"/>
              </a:solidFill>
              <a:ln w="7706" cap="flat">
                <a:noFill/>
                <a:prstDash val="solid"/>
                <a:miter/>
              </a:ln>
            </p:spPr>
            <p:txBody>
              <a:bodyPr rtlCol="0" anchor="ctr"/>
              <a:lstStyle/>
              <a:p>
                <a:endParaRPr lang="en-US"/>
              </a:p>
            </p:txBody>
          </p:sp>
          <p:sp>
            <p:nvSpPr>
              <p:cNvPr id="406" name="Graphic 4">
                <a:extLst>
                  <a:ext uri="{FF2B5EF4-FFF2-40B4-BE49-F238E27FC236}">
                    <a16:creationId xmlns:a16="http://schemas.microsoft.com/office/drawing/2014/main" id="{8C8B86FE-07C1-4983-90C2-0947BD7CBDCE}"/>
                  </a:ext>
                </a:extLst>
              </p:cNvPr>
              <p:cNvSpPr/>
              <p:nvPr/>
            </p:nvSpPr>
            <p:spPr>
              <a:xfrm>
                <a:off x="6553751" y="5488761"/>
                <a:ext cx="38480" cy="38479"/>
              </a:xfrm>
              <a:custGeom>
                <a:avLst/>
                <a:gdLst>
                  <a:gd name="connsiteX0" fmla="*/ 1158 w 38480"/>
                  <a:gd name="connsiteY0" fmla="*/ 25833 h 38479"/>
                  <a:gd name="connsiteX1" fmla="*/ 12648 w 38480"/>
                  <a:gd name="connsiteY1" fmla="*/ 1159 h 38479"/>
                  <a:gd name="connsiteX2" fmla="*/ 37322 w 38480"/>
                  <a:gd name="connsiteY2" fmla="*/ 12647 h 38479"/>
                  <a:gd name="connsiteX3" fmla="*/ 25833 w 38480"/>
                  <a:gd name="connsiteY3" fmla="*/ 37321 h 38479"/>
                  <a:gd name="connsiteX4" fmla="*/ 1158 w 38480"/>
                  <a:gd name="connsiteY4" fmla="*/ 25833 h 38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80" h="38479">
                    <a:moveTo>
                      <a:pt x="1158" y="25833"/>
                    </a:moveTo>
                    <a:cubicBezTo>
                      <a:pt x="-2465" y="15809"/>
                      <a:pt x="2701" y="4782"/>
                      <a:pt x="12648" y="1159"/>
                    </a:cubicBezTo>
                    <a:cubicBezTo>
                      <a:pt x="22672" y="-2466"/>
                      <a:pt x="33698" y="2700"/>
                      <a:pt x="37322" y="12647"/>
                    </a:cubicBezTo>
                    <a:cubicBezTo>
                      <a:pt x="40946" y="22671"/>
                      <a:pt x="35780" y="33698"/>
                      <a:pt x="25833" y="37321"/>
                    </a:cubicBezTo>
                    <a:cubicBezTo>
                      <a:pt x="15809" y="40946"/>
                      <a:pt x="4783" y="35780"/>
                      <a:pt x="1158" y="25833"/>
                    </a:cubicBezTo>
                    <a:close/>
                  </a:path>
                </a:pathLst>
              </a:custGeom>
              <a:solidFill>
                <a:srgbClr val="B3B3B3"/>
              </a:solidFill>
              <a:ln w="7706" cap="flat">
                <a:noFill/>
                <a:prstDash val="solid"/>
                <a:miter/>
              </a:ln>
            </p:spPr>
            <p:txBody>
              <a:bodyPr rtlCol="0" anchor="ctr"/>
              <a:lstStyle/>
              <a:p>
                <a:endParaRPr lang="en-US"/>
              </a:p>
            </p:txBody>
          </p:sp>
          <p:sp>
            <p:nvSpPr>
              <p:cNvPr id="407" name="Graphic 4">
                <a:extLst>
                  <a:ext uri="{FF2B5EF4-FFF2-40B4-BE49-F238E27FC236}">
                    <a16:creationId xmlns:a16="http://schemas.microsoft.com/office/drawing/2014/main" id="{E0FEDB26-9AE4-4456-B6A4-694F39C9A376}"/>
                  </a:ext>
                </a:extLst>
              </p:cNvPr>
              <p:cNvSpPr/>
              <p:nvPr/>
            </p:nvSpPr>
            <p:spPr>
              <a:xfrm>
                <a:off x="6520749" y="5398160"/>
                <a:ext cx="38557" cy="38519"/>
              </a:xfrm>
              <a:custGeom>
                <a:avLst/>
                <a:gdLst>
                  <a:gd name="connsiteX0" fmla="*/ 1159 w 38557"/>
                  <a:gd name="connsiteY0" fmla="*/ 25833 h 38519"/>
                  <a:gd name="connsiteX1" fmla="*/ 12647 w 38557"/>
                  <a:gd name="connsiteY1" fmla="*/ 1159 h 38519"/>
                  <a:gd name="connsiteX2" fmla="*/ 37399 w 38557"/>
                  <a:gd name="connsiteY2" fmla="*/ 12647 h 38519"/>
                  <a:gd name="connsiteX3" fmla="*/ 25910 w 38557"/>
                  <a:gd name="connsiteY3" fmla="*/ 37321 h 38519"/>
                  <a:gd name="connsiteX4" fmla="*/ 1159 w 38557"/>
                  <a:gd name="connsiteY4" fmla="*/ 25833 h 38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7" h="38519">
                    <a:moveTo>
                      <a:pt x="1159" y="25833"/>
                    </a:moveTo>
                    <a:cubicBezTo>
                      <a:pt x="-2466" y="15809"/>
                      <a:pt x="2701" y="4782"/>
                      <a:pt x="12647" y="1159"/>
                    </a:cubicBezTo>
                    <a:cubicBezTo>
                      <a:pt x="22671" y="-2466"/>
                      <a:pt x="33698" y="2700"/>
                      <a:pt x="37399" y="12647"/>
                    </a:cubicBezTo>
                    <a:cubicBezTo>
                      <a:pt x="41023" y="22671"/>
                      <a:pt x="35857" y="33698"/>
                      <a:pt x="25910" y="37321"/>
                    </a:cubicBezTo>
                    <a:cubicBezTo>
                      <a:pt x="15886" y="41023"/>
                      <a:pt x="4782" y="35857"/>
                      <a:pt x="1159" y="25833"/>
                    </a:cubicBezTo>
                    <a:close/>
                  </a:path>
                </a:pathLst>
              </a:custGeom>
              <a:solidFill>
                <a:srgbClr val="B3B3B3"/>
              </a:solidFill>
              <a:ln w="7706" cap="flat">
                <a:noFill/>
                <a:prstDash val="solid"/>
                <a:miter/>
              </a:ln>
            </p:spPr>
            <p:txBody>
              <a:bodyPr rtlCol="0" anchor="ctr"/>
              <a:lstStyle/>
              <a:p>
                <a:endParaRPr lang="en-US"/>
              </a:p>
            </p:txBody>
          </p:sp>
          <p:sp>
            <p:nvSpPr>
              <p:cNvPr id="408" name="Graphic 4">
                <a:extLst>
                  <a:ext uri="{FF2B5EF4-FFF2-40B4-BE49-F238E27FC236}">
                    <a16:creationId xmlns:a16="http://schemas.microsoft.com/office/drawing/2014/main" id="{DF2531C8-5B45-4E57-B37A-E3DA5AD1486C}"/>
                  </a:ext>
                </a:extLst>
              </p:cNvPr>
              <p:cNvSpPr/>
              <p:nvPr/>
            </p:nvSpPr>
            <p:spPr>
              <a:xfrm>
                <a:off x="6265277" y="4707495"/>
                <a:ext cx="51389" cy="51389"/>
              </a:xfrm>
              <a:custGeom>
                <a:avLst/>
                <a:gdLst>
                  <a:gd name="connsiteX0" fmla="*/ 1560 w 51389"/>
                  <a:gd name="connsiteY0" fmla="*/ 34485 h 51389"/>
                  <a:gd name="connsiteX1" fmla="*/ 16905 w 51389"/>
                  <a:gd name="connsiteY1" fmla="*/ 1560 h 51389"/>
                  <a:gd name="connsiteX2" fmla="*/ 49829 w 51389"/>
                  <a:gd name="connsiteY2" fmla="*/ 16905 h 51389"/>
                  <a:gd name="connsiteX3" fmla="*/ 34485 w 51389"/>
                  <a:gd name="connsiteY3" fmla="*/ 49829 h 51389"/>
                  <a:gd name="connsiteX4" fmla="*/ 1560 w 51389"/>
                  <a:gd name="connsiteY4" fmla="*/ 3448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34485"/>
                    </a:moveTo>
                    <a:cubicBezTo>
                      <a:pt x="-3297" y="21145"/>
                      <a:pt x="3565" y="6418"/>
                      <a:pt x="16905" y="1560"/>
                    </a:cubicBezTo>
                    <a:cubicBezTo>
                      <a:pt x="30244" y="-3297"/>
                      <a:pt x="44972" y="3565"/>
                      <a:pt x="49829" y="16905"/>
                    </a:cubicBezTo>
                    <a:cubicBezTo>
                      <a:pt x="54687" y="30244"/>
                      <a:pt x="47825" y="44972"/>
                      <a:pt x="34485" y="49829"/>
                    </a:cubicBezTo>
                    <a:cubicBezTo>
                      <a:pt x="21145" y="54687"/>
                      <a:pt x="6418" y="47825"/>
                      <a:pt x="1560" y="34485"/>
                    </a:cubicBezTo>
                    <a:close/>
                  </a:path>
                </a:pathLst>
              </a:custGeom>
              <a:solidFill>
                <a:srgbClr val="B3B3B3"/>
              </a:solidFill>
              <a:ln w="7706" cap="flat">
                <a:noFill/>
                <a:prstDash val="solid"/>
                <a:miter/>
              </a:ln>
            </p:spPr>
            <p:txBody>
              <a:bodyPr rtlCol="0" anchor="ctr"/>
              <a:lstStyle/>
              <a:p>
                <a:endParaRPr lang="en-US"/>
              </a:p>
            </p:txBody>
          </p:sp>
          <p:sp>
            <p:nvSpPr>
              <p:cNvPr id="409" name="Graphic 4">
                <a:extLst>
                  <a:ext uri="{FF2B5EF4-FFF2-40B4-BE49-F238E27FC236}">
                    <a16:creationId xmlns:a16="http://schemas.microsoft.com/office/drawing/2014/main" id="{0F325702-0771-48CC-94FE-66C8111615FD}"/>
                  </a:ext>
                </a:extLst>
              </p:cNvPr>
              <p:cNvSpPr/>
              <p:nvPr/>
            </p:nvSpPr>
            <p:spPr>
              <a:xfrm>
                <a:off x="6833094" y="6267604"/>
                <a:ext cx="51389" cy="51389"/>
              </a:xfrm>
              <a:custGeom>
                <a:avLst/>
                <a:gdLst>
                  <a:gd name="connsiteX0" fmla="*/ 1560 w 51389"/>
                  <a:gd name="connsiteY0" fmla="*/ 34485 h 51389"/>
                  <a:gd name="connsiteX1" fmla="*/ 16905 w 51389"/>
                  <a:gd name="connsiteY1" fmla="*/ 1560 h 51389"/>
                  <a:gd name="connsiteX2" fmla="*/ 49829 w 51389"/>
                  <a:gd name="connsiteY2" fmla="*/ 16905 h 51389"/>
                  <a:gd name="connsiteX3" fmla="*/ 34485 w 51389"/>
                  <a:gd name="connsiteY3" fmla="*/ 49829 h 51389"/>
                  <a:gd name="connsiteX4" fmla="*/ 1560 w 51389"/>
                  <a:gd name="connsiteY4" fmla="*/ 3448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34485"/>
                    </a:moveTo>
                    <a:cubicBezTo>
                      <a:pt x="-3297" y="21145"/>
                      <a:pt x="3565" y="6418"/>
                      <a:pt x="16905" y="1560"/>
                    </a:cubicBezTo>
                    <a:cubicBezTo>
                      <a:pt x="30244" y="-3297"/>
                      <a:pt x="44972" y="3565"/>
                      <a:pt x="49829" y="16905"/>
                    </a:cubicBezTo>
                    <a:cubicBezTo>
                      <a:pt x="54687" y="30244"/>
                      <a:pt x="47825" y="44971"/>
                      <a:pt x="34485" y="49829"/>
                    </a:cubicBezTo>
                    <a:cubicBezTo>
                      <a:pt x="21223" y="54687"/>
                      <a:pt x="6418" y="47825"/>
                      <a:pt x="1560" y="34485"/>
                    </a:cubicBezTo>
                    <a:close/>
                  </a:path>
                </a:pathLst>
              </a:custGeom>
              <a:solidFill>
                <a:srgbClr val="B3B3B3"/>
              </a:solidFill>
              <a:ln w="7706" cap="flat">
                <a:noFill/>
                <a:prstDash val="solid"/>
                <a:miter/>
              </a:ln>
            </p:spPr>
            <p:txBody>
              <a:bodyPr rtlCol="0" anchor="ctr"/>
              <a:lstStyle/>
              <a:p>
                <a:endParaRPr lang="en-US"/>
              </a:p>
            </p:txBody>
          </p:sp>
          <p:sp>
            <p:nvSpPr>
              <p:cNvPr id="410" name="Graphic 4">
                <a:extLst>
                  <a:ext uri="{FF2B5EF4-FFF2-40B4-BE49-F238E27FC236}">
                    <a16:creationId xmlns:a16="http://schemas.microsoft.com/office/drawing/2014/main" id="{6D6A3758-47D7-4966-8761-B28CB038390C}"/>
                  </a:ext>
                </a:extLst>
              </p:cNvPr>
              <p:cNvSpPr/>
              <p:nvPr/>
            </p:nvSpPr>
            <p:spPr>
              <a:xfrm>
                <a:off x="6586676" y="5579207"/>
                <a:ext cx="38479" cy="38565"/>
              </a:xfrm>
              <a:custGeom>
                <a:avLst/>
                <a:gdLst>
                  <a:gd name="connsiteX0" fmla="*/ 1158 w 38479"/>
                  <a:gd name="connsiteY0" fmla="*/ 25910 h 38565"/>
                  <a:gd name="connsiteX1" fmla="*/ 12647 w 38479"/>
                  <a:gd name="connsiteY1" fmla="*/ 1159 h 38565"/>
                  <a:gd name="connsiteX2" fmla="*/ 37322 w 38479"/>
                  <a:gd name="connsiteY2" fmla="*/ 12647 h 38565"/>
                  <a:gd name="connsiteX3" fmla="*/ 25833 w 38479"/>
                  <a:gd name="connsiteY3" fmla="*/ 37399 h 38565"/>
                  <a:gd name="connsiteX4" fmla="*/ 1158 w 38479"/>
                  <a:gd name="connsiteY4" fmla="*/ 25910 h 3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79" h="38565">
                    <a:moveTo>
                      <a:pt x="1158" y="25910"/>
                    </a:moveTo>
                    <a:cubicBezTo>
                      <a:pt x="-2465" y="15886"/>
                      <a:pt x="2701" y="4860"/>
                      <a:pt x="12647" y="1159"/>
                    </a:cubicBezTo>
                    <a:cubicBezTo>
                      <a:pt x="22671" y="-2466"/>
                      <a:pt x="33698" y="2701"/>
                      <a:pt x="37322" y="12647"/>
                    </a:cubicBezTo>
                    <a:cubicBezTo>
                      <a:pt x="40945" y="22671"/>
                      <a:pt x="35779" y="33698"/>
                      <a:pt x="25833" y="37399"/>
                    </a:cubicBezTo>
                    <a:cubicBezTo>
                      <a:pt x="15809" y="41023"/>
                      <a:pt x="4783" y="35934"/>
                      <a:pt x="1158" y="25910"/>
                    </a:cubicBezTo>
                    <a:close/>
                  </a:path>
                </a:pathLst>
              </a:custGeom>
              <a:solidFill>
                <a:srgbClr val="B3B3B3"/>
              </a:solidFill>
              <a:ln w="7706" cap="flat">
                <a:noFill/>
                <a:prstDash val="solid"/>
                <a:miter/>
              </a:ln>
            </p:spPr>
            <p:txBody>
              <a:bodyPr rtlCol="0" anchor="ctr"/>
              <a:lstStyle/>
              <a:p>
                <a:endParaRPr lang="en-US"/>
              </a:p>
            </p:txBody>
          </p:sp>
          <p:sp>
            <p:nvSpPr>
              <p:cNvPr id="411" name="Graphic 4">
                <a:extLst>
                  <a:ext uri="{FF2B5EF4-FFF2-40B4-BE49-F238E27FC236}">
                    <a16:creationId xmlns:a16="http://schemas.microsoft.com/office/drawing/2014/main" id="{BC2137F5-2B3C-480A-8FB9-C33E680F93F5}"/>
                  </a:ext>
                </a:extLst>
              </p:cNvPr>
              <p:cNvSpPr/>
              <p:nvPr/>
            </p:nvSpPr>
            <p:spPr>
              <a:xfrm>
                <a:off x="5040330" y="5488721"/>
                <a:ext cx="38559" cy="38558"/>
              </a:xfrm>
              <a:custGeom>
                <a:avLst/>
                <a:gdLst>
                  <a:gd name="connsiteX0" fmla="*/ 1198 w 38559"/>
                  <a:gd name="connsiteY0" fmla="*/ 12687 h 38558"/>
                  <a:gd name="connsiteX1" fmla="*/ 25872 w 38559"/>
                  <a:gd name="connsiteY1" fmla="*/ 1198 h 38558"/>
                  <a:gd name="connsiteX2" fmla="*/ 37361 w 38559"/>
                  <a:gd name="connsiteY2" fmla="*/ 25872 h 38558"/>
                  <a:gd name="connsiteX3" fmla="*/ 12687 w 38559"/>
                  <a:gd name="connsiteY3" fmla="*/ 37361 h 38558"/>
                  <a:gd name="connsiteX4" fmla="*/ 1198 w 38559"/>
                  <a:gd name="connsiteY4" fmla="*/ 12687 h 3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9" h="38558">
                    <a:moveTo>
                      <a:pt x="1198" y="12687"/>
                    </a:moveTo>
                    <a:cubicBezTo>
                      <a:pt x="4822" y="2663"/>
                      <a:pt x="15925" y="-2503"/>
                      <a:pt x="25872" y="1198"/>
                    </a:cubicBezTo>
                    <a:cubicBezTo>
                      <a:pt x="35896" y="4822"/>
                      <a:pt x="41062" y="15925"/>
                      <a:pt x="37361" y="25872"/>
                    </a:cubicBezTo>
                    <a:cubicBezTo>
                      <a:pt x="33737" y="35896"/>
                      <a:pt x="22634" y="41062"/>
                      <a:pt x="12687" y="37361"/>
                    </a:cubicBezTo>
                    <a:cubicBezTo>
                      <a:pt x="2663" y="33737"/>
                      <a:pt x="-2503" y="22634"/>
                      <a:pt x="1198" y="12687"/>
                    </a:cubicBezTo>
                    <a:close/>
                  </a:path>
                </a:pathLst>
              </a:custGeom>
              <a:solidFill>
                <a:srgbClr val="B3B3B3"/>
              </a:solidFill>
              <a:ln w="7706" cap="flat">
                <a:noFill/>
                <a:prstDash val="solid"/>
                <a:miter/>
              </a:ln>
            </p:spPr>
            <p:txBody>
              <a:bodyPr rtlCol="0" anchor="ctr"/>
              <a:lstStyle/>
              <a:p>
                <a:endParaRPr lang="en-US"/>
              </a:p>
            </p:txBody>
          </p:sp>
          <p:sp>
            <p:nvSpPr>
              <p:cNvPr id="412" name="Graphic 4">
                <a:extLst>
                  <a:ext uri="{FF2B5EF4-FFF2-40B4-BE49-F238E27FC236}">
                    <a16:creationId xmlns:a16="http://schemas.microsoft.com/office/drawing/2014/main" id="{A68F7152-49BE-4C76-9D4F-3861DCC21E77}"/>
                  </a:ext>
                </a:extLst>
              </p:cNvPr>
              <p:cNvSpPr/>
              <p:nvPr/>
            </p:nvSpPr>
            <p:spPr>
              <a:xfrm>
                <a:off x="5073294" y="5398120"/>
                <a:ext cx="38519" cy="38558"/>
              </a:xfrm>
              <a:custGeom>
                <a:avLst/>
                <a:gdLst>
                  <a:gd name="connsiteX0" fmla="*/ 1158 w 38519"/>
                  <a:gd name="connsiteY0" fmla="*/ 12687 h 38558"/>
                  <a:gd name="connsiteX1" fmla="*/ 25833 w 38519"/>
                  <a:gd name="connsiteY1" fmla="*/ 1198 h 38558"/>
                  <a:gd name="connsiteX2" fmla="*/ 37322 w 38519"/>
                  <a:gd name="connsiteY2" fmla="*/ 25872 h 38558"/>
                  <a:gd name="connsiteX3" fmla="*/ 12647 w 38519"/>
                  <a:gd name="connsiteY3" fmla="*/ 37361 h 38558"/>
                  <a:gd name="connsiteX4" fmla="*/ 1158 w 38519"/>
                  <a:gd name="connsiteY4" fmla="*/ 12687 h 3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19" h="38558">
                    <a:moveTo>
                      <a:pt x="1158" y="12687"/>
                    </a:moveTo>
                    <a:cubicBezTo>
                      <a:pt x="4783" y="2663"/>
                      <a:pt x="15886" y="-2503"/>
                      <a:pt x="25833" y="1198"/>
                    </a:cubicBezTo>
                    <a:cubicBezTo>
                      <a:pt x="35857" y="4822"/>
                      <a:pt x="41023" y="15925"/>
                      <a:pt x="37322" y="25872"/>
                    </a:cubicBezTo>
                    <a:cubicBezTo>
                      <a:pt x="33698" y="35896"/>
                      <a:pt x="22594" y="41062"/>
                      <a:pt x="12647" y="37361"/>
                    </a:cubicBezTo>
                    <a:cubicBezTo>
                      <a:pt x="2700" y="33737"/>
                      <a:pt x="-2466" y="22711"/>
                      <a:pt x="1158" y="12687"/>
                    </a:cubicBezTo>
                    <a:close/>
                  </a:path>
                </a:pathLst>
              </a:custGeom>
              <a:solidFill>
                <a:srgbClr val="B3B3B3"/>
              </a:solidFill>
              <a:ln w="7706" cap="flat">
                <a:noFill/>
                <a:prstDash val="solid"/>
                <a:miter/>
              </a:ln>
            </p:spPr>
            <p:txBody>
              <a:bodyPr rtlCol="0" anchor="ctr"/>
              <a:lstStyle/>
              <a:p>
                <a:endParaRPr lang="en-US"/>
              </a:p>
            </p:txBody>
          </p:sp>
          <p:sp>
            <p:nvSpPr>
              <p:cNvPr id="413" name="Graphic 4">
                <a:extLst>
                  <a:ext uri="{FF2B5EF4-FFF2-40B4-BE49-F238E27FC236}">
                    <a16:creationId xmlns:a16="http://schemas.microsoft.com/office/drawing/2014/main" id="{ED5DF4E5-2009-49AE-AE98-360E7A882D48}"/>
                  </a:ext>
                </a:extLst>
              </p:cNvPr>
              <p:cNvSpPr/>
              <p:nvPr/>
            </p:nvSpPr>
            <p:spPr>
              <a:xfrm>
                <a:off x="5315866" y="4707495"/>
                <a:ext cx="51381" cy="51389"/>
              </a:xfrm>
              <a:custGeom>
                <a:avLst/>
                <a:gdLst>
                  <a:gd name="connsiteX0" fmla="*/ 1552 w 51381"/>
                  <a:gd name="connsiteY0" fmla="*/ 16905 h 51389"/>
                  <a:gd name="connsiteX1" fmla="*/ 34477 w 51381"/>
                  <a:gd name="connsiteY1" fmla="*/ 1560 h 51389"/>
                  <a:gd name="connsiteX2" fmla="*/ 49821 w 51381"/>
                  <a:gd name="connsiteY2" fmla="*/ 34485 h 51389"/>
                  <a:gd name="connsiteX3" fmla="*/ 16896 w 51381"/>
                  <a:gd name="connsiteY3" fmla="*/ 49829 h 51389"/>
                  <a:gd name="connsiteX4" fmla="*/ 1552 w 51381"/>
                  <a:gd name="connsiteY4" fmla="*/ 1690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1" h="51389">
                    <a:moveTo>
                      <a:pt x="1552" y="16905"/>
                    </a:moveTo>
                    <a:cubicBezTo>
                      <a:pt x="6409" y="3565"/>
                      <a:pt x="21137" y="-3297"/>
                      <a:pt x="34477" y="1560"/>
                    </a:cubicBezTo>
                    <a:cubicBezTo>
                      <a:pt x="47816" y="6418"/>
                      <a:pt x="54679" y="21145"/>
                      <a:pt x="49821" y="34485"/>
                    </a:cubicBezTo>
                    <a:cubicBezTo>
                      <a:pt x="44963" y="47825"/>
                      <a:pt x="30236" y="54687"/>
                      <a:pt x="16896" y="49829"/>
                    </a:cubicBezTo>
                    <a:cubicBezTo>
                      <a:pt x="3634" y="44972"/>
                      <a:pt x="-3306" y="30244"/>
                      <a:pt x="1552" y="16905"/>
                    </a:cubicBezTo>
                    <a:close/>
                  </a:path>
                </a:pathLst>
              </a:custGeom>
              <a:solidFill>
                <a:srgbClr val="B3B3B3"/>
              </a:solidFill>
              <a:ln w="7706" cap="flat">
                <a:noFill/>
                <a:prstDash val="solid"/>
                <a:miter/>
              </a:ln>
            </p:spPr>
            <p:txBody>
              <a:bodyPr rtlCol="0" anchor="ctr"/>
              <a:lstStyle/>
              <a:p>
                <a:endParaRPr lang="en-US"/>
              </a:p>
            </p:txBody>
          </p:sp>
          <p:sp>
            <p:nvSpPr>
              <p:cNvPr id="414" name="Graphic 4">
                <a:extLst>
                  <a:ext uri="{FF2B5EF4-FFF2-40B4-BE49-F238E27FC236}">
                    <a16:creationId xmlns:a16="http://schemas.microsoft.com/office/drawing/2014/main" id="{A9B5A859-8605-4662-8304-B63BEFCC64D0}"/>
                  </a:ext>
                </a:extLst>
              </p:cNvPr>
              <p:cNvSpPr/>
              <p:nvPr/>
            </p:nvSpPr>
            <p:spPr>
              <a:xfrm>
                <a:off x="4748040" y="6267604"/>
                <a:ext cx="51389" cy="51389"/>
              </a:xfrm>
              <a:custGeom>
                <a:avLst/>
                <a:gdLst>
                  <a:gd name="connsiteX0" fmla="*/ 1560 w 51389"/>
                  <a:gd name="connsiteY0" fmla="*/ 16905 h 51389"/>
                  <a:gd name="connsiteX1" fmla="*/ 34485 w 51389"/>
                  <a:gd name="connsiteY1" fmla="*/ 1560 h 51389"/>
                  <a:gd name="connsiteX2" fmla="*/ 49829 w 51389"/>
                  <a:gd name="connsiteY2" fmla="*/ 34485 h 51389"/>
                  <a:gd name="connsiteX3" fmla="*/ 16905 w 51389"/>
                  <a:gd name="connsiteY3" fmla="*/ 49829 h 51389"/>
                  <a:gd name="connsiteX4" fmla="*/ 1560 w 51389"/>
                  <a:gd name="connsiteY4" fmla="*/ 1690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16905"/>
                    </a:moveTo>
                    <a:cubicBezTo>
                      <a:pt x="6418" y="3565"/>
                      <a:pt x="21146" y="-3297"/>
                      <a:pt x="34485" y="1560"/>
                    </a:cubicBezTo>
                    <a:cubicBezTo>
                      <a:pt x="47825" y="6418"/>
                      <a:pt x="54687" y="21145"/>
                      <a:pt x="49829" y="34485"/>
                    </a:cubicBezTo>
                    <a:cubicBezTo>
                      <a:pt x="44972" y="47825"/>
                      <a:pt x="30244" y="54687"/>
                      <a:pt x="16905" y="49829"/>
                    </a:cubicBezTo>
                    <a:cubicBezTo>
                      <a:pt x="3565" y="44971"/>
                      <a:pt x="-3297" y="30244"/>
                      <a:pt x="1560" y="16905"/>
                    </a:cubicBezTo>
                    <a:close/>
                  </a:path>
                </a:pathLst>
              </a:custGeom>
              <a:solidFill>
                <a:srgbClr val="B3B3B3"/>
              </a:solidFill>
              <a:ln w="7706" cap="flat">
                <a:noFill/>
                <a:prstDash val="solid"/>
                <a:miter/>
              </a:ln>
            </p:spPr>
            <p:txBody>
              <a:bodyPr rtlCol="0" anchor="ctr"/>
              <a:lstStyle/>
              <a:p>
                <a:endParaRPr lang="en-US"/>
              </a:p>
            </p:txBody>
          </p:sp>
          <p:sp>
            <p:nvSpPr>
              <p:cNvPr id="415" name="Graphic 4">
                <a:extLst>
                  <a:ext uri="{FF2B5EF4-FFF2-40B4-BE49-F238E27FC236}">
                    <a16:creationId xmlns:a16="http://schemas.microsoft.com/office/drawing/2014/main" id="{B0917E42-634A-42E6-AFC0-EB7C0AAC3AC5}"/>
                  </a:ext>
                </a:extLst>
              </p:cNvPr>
              <p:cNvSpPr/>
              <p:nvPr/>
            </p:nvSpPr>
            <p:spPr>
              <a:xfrm>
                <a:off x="5007368" y="5579245"/>
                <a:ext cx="38519" cy="38636"/>
              </a:xfrm>
              <a:custGeom>
                <a:avLst/>
                <a:gdLst>
                  <a:gd name="connsiteX0" fmla="*/ 1158 w 38519"/>
                  <a:gd name="connsiteY0" fmla="*/ 12687 h 38636"/>
                  <a:gd name="connsiteX1" fmla="*/ 25833 w 38519"/>
                  <a:gd name="connsiteY1" fmla="*/ 1198 h 38636"/>
                  <a:gd name="connsiteX2" fmla="*/ 37322 w 38519"/>
                  <a:gd name="connsiteY2" fmla="*/ 25949 h 38636"/>
                  <a:gd name="connsiteX3" fmla="*/ 12648 w 38519"/>
                  <a:gd name="connsiteY3" fmla="*/ 37438 h 38636"/>
                  <a:gd name="connsiteX4" fmla="*/ 1158 w 38519"/>
                  <a:gd name="connsiteY4" fmla="*/ 12687 h 3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19" h="38636">
                    <a:moveTo>
                      <a:pt x="1158" y="12687"/>
                    </a:moveTo>
                    <a:cubicBezTo>
                      <a:pt x="4782" y="2663"/>
                      <a:pt x="15886" y="-2503"/>
                      <a:pt x="25833" y="1198"/>
                    </a:cubicBezTo>
                    <a:cubicBezTo>
                      <a:pt x="35857" y="4822"/>
                      <a:pt x="41023" y="15925"/>
                      <a:pt x="37322" y="25949"/>
                    </a:cubicBezTo>
                    <a:cubicBezTo>
                      <a:pt x="33698" y="35973"/>
                      <a:pt x="22594" y="41139"/>
                      <a:pt x="12648" y="37438"/>
                    </a:cubicBezTo>
                    <a:cubicBezTo>
                      <a:pt x="2701" y="33737"/>
                      <a:pt x="-2466" y="22634"/>
                      <a:pt x="1158" y="12687"/>
                    </a:cubicBezTo>
                    <a:close/>
                  </a:path>
                </a:pathLst>
              </a:custGeom>
              <a:solidFill>
                <a:srgbClr val="B3B3B3"/>
              </a:solidFill>
              <a:ln w="7706" cap="flat">
                <a:noFill/>
                <a:prstDash val="solid"/>
                <a:miter/>
              </a:ln>
            </p:spPr>
            <p:txBody>
              <a:bodyPr rtlCol="0" anchor="ctr"/>
              <a:lstStyle/>
              <a:p>
                <a:endParaRPr lang="en-US"/>
              </a:p>
            </p:txBody>
          </p:sp>
          <p:sp>
            <p:nvSpPr>
              <p:cNvPr id="416" name="Graphic 4">
                <a:extLst>
                  <a:ext uri="{FF2B5EF4-FFF2-40B4-BE49-F238E27FC236}">
                    <a16:creationId xmlns:a16="http://schemas.microsoft.com/office/drawing/2014/main" id="{FF6F2661-DD7E-43DD-A13E-30640B7D781E}"/>
                  </a:ext>
                </a:extLst>
              </p:cNvPr>
              <p:cNvSpPr/>
              <p:nvPr/>
            </p:nvSpPr>
            <p:spPr>
              <a:xfrm>
                <a:off x="3881025" y="4515938"/>
                <a:ext cx="38554" cy="38554"/>
              </a:xfrm>
              <a:custGeom>
                <a:avLst/>
                <a:gdLst>
                  <a:gd name="connsiteX0" fmla="*/ 9602 w 38554"/>
                  <a:gd name="connsiteY0" fmla="*/ 2585 h 38554"/>
                  <a:gd name="connsiteX1" fmla="*/ 35972 w 38554"/>
                  <a:gd name="connsiteY1" fmla="*/ 9602 h 38554"/>
                  <a:gd name="connsiteX2" fmla="*/ 28878 w 38554"/>
                  <a:gd name="connsiteY2" fmla="*/ 35972 h 38554"/>
                  <a:gd name="connsiteX3" fmla="*/ 2585 w 38554"/>
                  <a:gd name="connsiteY3" fmla="*/ 28879 h 38554"/>
                  <a:gd name="connsiteX4" fmla="*/ 9602 w 38554"/>
                  <a:gd name="connsiteY4" fmla="*/ 2585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4" h="38554">
                    <a:moveTo>
                      <a:pt x="9602" y="2585"/>
                    </a:moveTo>
                    <a:cubicBezTo>
                      <a:pt x="18854" y="-2736"/>
                      <a:pt x="30575" y="426"/>
                      <a:pt x="35972" y="9602"/>
                    </a:cubicBezTo>
                    <a:cubicBezTo>
                      <a:pt x="41293" y="18854"/>
                      <a:pt x="38131" y="30575"/>
                      <a:pt x="28878" y="35972"/>
                    </a:cubicBezTo>
                    <a:cubicBezTo>
                      <a:pt x="19625" y="41293"/>
                      <a:pt x="7905" y="38131"/>
                      <a:pt x="2585" y="28879"/>
                    </a:cubicBezTo>
                    <a:cubicBezTo>
                      <a:pt x="-2736" y="19626"/>
                      <a:pt x="426" y="7905"/>
                      <a:pt x="9602" y="2585"/>
                    </a:cubicBezTo>
                    <a:close/>
                  </a:path>
                </a:pathLst>
              </a:custGeom>
              <a:solidFill>
                <a:srgbClr val="B3B3B3"/>
              </a:solidFill>
              <a:ln w="7706" cap="flat">
                <a:noFill/>
                <a:prstDash val="solid"/>
                <a:miter/>
              </a:ln>
            </p:spPr>
            <p:txBody>
              <a:bodyPr rtlCol="0" anchor="ctr"/>
              <a:lstStyle/>
              <a:p>
                <a:endParaRPr lang="en-US"/>
              </a:p>
            </p:txBody>
          </p:sp>
          <p:sp>
            <p:nvSpPr>
              <p:cNvPr id="417" name="Graphic 4">
                <a:extLst>
                  <a:ext uri="{FF2B5EF4-FFF2-40B4-BE49-F238E27FC236}">
                    <a16:creationId xmlns:a16="http://schemas.microsoft.com/office/drawing/2014/main" id="{F5DD198F-EA41-4F76-A9C7-4797DECAFE47}"/>
                  </a:ext>
                </a:extLst>
              </p:cNvPr>
              <p:cNvSpPr/>
              <p:nvPr/>
            </p:nvSpPr>
            <p:spPr>
              <a:xfrm>
                <a:off x="3964481" y="4467749"/>
                <a:ext cx="38605" cy="38554"/>
              </a:xfrm>
              <a:custGeom>
                <a:avLst/>
                <a:gdLst>
                  <a:gd name="connsiteX0" fmla="*/ 9653 w 38605"/>
                  <a:gd name="connsiteY0" fmla="*/ 2582 h 38554"/>
                  <a:gd name="connsiteX1" fmla="*/ 36023 w 38605"/>
                  <a:gd name="connsiteY1" fmla="*/ 9676 h 38554"/>
                  <a:gd name="connsiteX2" fmla="*/ 28929 w 38605"/>
                  <a:gd name="connsiteY2" fmla="*/ 35970 h 38554"/>
                  <a:gd name="connsiteX3" fmla="*/ 2636 w 38605"/>
                  <a:gd name="connsiteY3" fmla="*/ 28953 h 38554"/>
                  <a:gd name="connsiteX4" fmla="*/ 9653 w 38605"/>
                  <a:gd name="connsiteY4" fmla="*/ 2582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554">
                    <a:moveTo>
                      <a:pt x="9653" y="2582"/>
                    </a:moveTo>
                    <a:cubicBezTo>
                      <a:pt x="18906" y="-2738"/>
                      <a:pt x="30626" y="423"/>
                      <a:pt x="36023" y="9676"/>
                    </a:cubicBezTo>
                    <a:cubicBezTo>
                      <a:pt x="41344" y="18929"/>
                      <a:pt x="38182" y="30649"/>
                      <a:pt x="28929" y="35970"/>
                    </a:cubicBezTo>
                    <a:cubicBezTo>
                      <a:pt x="19677" y="41290"/>
                      <a:pt x="7956" y="38128"/>
                      <a:pt x="2636" y="28953"/>
                    </a:cubicBezTo>
                    <a:cubicBezTo>
                      <a:pt x="-2761" y="19700"/>
                      <a:pt x="400" y="7902"/>
                      <a:pt x="9653" y="2582"/>
                    </a:cubicBezTo>
                    <a:close/>
                  </a:path>
                </a:pathLst>
              </a:custGeom>
              <a:solidFill>
                <a:srgbClr val="B3B3B3"/>
              </a:solidFill>
              <a:ln w="7706" cap="flat">
                <a:noFill/>
                <a:prstDash val="solid"/>
                <a:miter/>
              </a:ln>
            </p:spPr>
            <p:txBody>
              <a:bodyPr rtlCol="0" anchor="ctr"/>
              <a:lstStyle/>
              <a:p>
                <a:endParaRPr lang="en-US"/>
              </a:p>
            </p:txBody>
          </p:sp>
          <p:sp>
            <p:nvSpPr>
              <p:cNvPr id="418" name="Graphic 4">
                <a:extLst>
                  <a:ext uri="{FF2B5EF4-FFF2-40B4-BE49-F238E27FC236}">
                    <a16:creationId xmlns:a16="http://schemas.microsoft.com/office/drawing/2014/main" id="{1727E0FC-62B6-4FE8-9B78-8188BA21EDD5}"/>
                  </a:ext>
                </a:extLst>
              </p:cNvPr>
              <p:cNvSpPr/>
              <p:nvPr/>
            </p:nvSpPr>
            <p:spPr>
              <a:xfrm>
                <a:off x="4588631" y="4097241"/>
                <a:ext cx="51368" cy="51368"/>
              </a:xfrm>
              <a:custGeom>
                <a:avLst/>
                <a:gdLst>
                  <a:gd name="connsiteX0" fmla="*/ 12846 w 51368"/>
                  <a:gd name="connsiteY0" fmla="*/ 3439 h 51368"/>
                  <a:gd name="connsiteX1" fmla="*/ 47930 w 51368"/>
                  <a:gd name="connsiteY1" fmla="*/ 12846 h 51368"/>
                  <a:gd name="connsiteX2" fmla="*/ 38523 w 51368"/>
                  <a:gd name="connsiteY2" fmla="*/ 47930 h 51368"/>
                  <a:gd name="connsiteX3" fmla="*/ 3439 w 51368"/>
                  <a:gd name="connsiteY3" fmla="*/ 38523 h 51368"/>
                  <a:gd name="connsiteX4" fmla="*/ 12846 w 51368"/>
                  <a:gd name="connsiteY4" fmla="*/ 3439 h 51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368">
                    <a:moveTo>
                      <a:pt x="12846" y="3439"/>
                    </a:moveTo>
                    <a:cubicBezTo>
                      <a:pt x="25106" y="-3655"/>
                      <a:pt x="40836" y="586"/>
                      <a:pt x="47930" y="12846"/>
                    </a:cubicBezTo>
                    <a:cubicBezTo>
                      <a:pt x="55024" y="25106"/>
                      <a:pt x="50783" y="40836"/>
                      <a:pt x="38523" y="47930"/>
                    </a:cubicBezTo>
                    <a:cubicBezTo>
                      <a:pt x="26263" y="55024"/>
                      <a:pt x="10533" y="50783"/>
                      <a:pt x="3439" y="38523"/>
                    </a:cubicBezTo>
                    <a:cubicBezTo>
                      <a:pt x="-3655" y="26263"/>
                      <a:pt x="586" y="10533"/>
                      <a:pt x="12846" y="3439"/>
                    </a:cubicBezTo>
                    <a:close/>
                  </a:path>
                </a:pathLst>
              </a:custGeom>
              <a:solidFill>
                <a:srgbClr val="B3B3B3"/>
              </a:solidFill>
              <a:ln w="7706" cap="flat">
                <a:noFill/>
                <a:prstDash val="solid"/>
                <a:miter/>
              </a:ln>
            </p:spPr>
            <p:txBody>
              <a:bodyPr rtlCol="0" anchor="ctr"/>
              <a:lstStyle/>
              <a:p>
                <a:endParaRPr lang="en-US"/>
              </a:p>
            </p:txBody>
          </p:sp>
          <p:sp>
            <p:nvSpPr>
              <p:cNvPr id="419" name="Graphic 4">
                <a:extLst>
                  <a:ext uri="{FF2B5EF4-FFF2-40B4-BE49-F238E27FC236}">
                    <a16:creationId xmlns:a16="http://schemas.microsoft.com/office/drawing/2014/main" id="{12111619-96B9-4CD0-B98B-3EA45B084B99}"/>
                  </a:ext>
                </a:extLst>
              </p:cNvPr>
              <p:cNvSpPr/>
              <p:nvPr/>
            </p:nvSpPr>
            <p:spPr>
              <a:xfrm>
                <a:off x="3150815" y="4927359"/>
                <a:ext cx="51368" cy="51402"/>
              </a:xfrm>
              <a:custGeom>
                <a:avLst/>
                <a:gdLst>
                  <a:gd name="connsiteX0" fmla="*/ 12846 w 51368"/>
                  <a:gd name="connsiteY0" fmla="*/ 3456 h 51402"/>
                  <a:gd name="connsiteX1" fmla="*/ 47930 w 51368"/>
                  <a:gd name="connsiteY1" fmla="*/ 12863 h 51402"/>
                  <a:gd name="connsiteX2" fmla="*/ 38523 w 51368"/>
                  <a:gd name="connsiteY2" fmla="*/ 47947 h 51402"/>
                  <a:gd name="connsiteX3" fmla="*/ 3439 w 51368"/>
                  <a:gd name="connsiteY3" fmla="*/ 38540 h 51402"/>
                  <a:gd name="connsiteX4" fmla="*/ 12846 w 51368"/>
                  <a:gd name="connsiteY4" fmla="*/ 3456 h 51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402">
                    <a:moveTo>
                      <a:pt x="12846" y="3456"/>
                    </a:moveTo>
                    <a:cubicBezTo>
                      <a:pt x="25106" y="-3638"/>
                      <a:pt x="40836" y="526"/>
                      <a:pt x="47930" y="12863"/>
                    </a:cubicBezTo>
                    <a:cubicBezTo>
                      <a:pt x="55024" y="25123"/>
                      <a:pt x="50783" y="40853"/>
                      <a:pt x="38523" y="47947"/>
                    </a:cubicBezTo>
                    <a:cubicBezTo>
                      <a:pt x="26263" y="55041"/>
                      <a:pt x="10533" y="50877"/>
                      <a:pt x="3439" y="38540"/>
                    </a:cubicBezTo>
                    <a:cubicBezTo>
                      <a:pt x="-3655" y="26279"/>
                      <a:pt x="586" y="10550"/>
                      <a:pt x="12846" y="3456"/>
                    </a:cubicBezTo>
                    <a:close/>
                  </a:path>
                </a:pathLst>
              </a:custGeom>
              <a:solidFill>
                <a:srgbClr val="B3B3B3"/>
              </a:solidFill>
              <a:ln w="7706" cap="flat">
                <a:noFill/>
                <a:prstDash val="solid"/>
                <a:miter/>
              </a:ln>
            </p:spPr>
            <p:txBody>
              <a:bodyPr rtlCol="0" anchor="ctr"/>
              <a:lstStyle/>
              <a:p>
                <a:endParaRPr lang="en-US"/>
              </a:p>
            </p:txBody>
          </p:sp>
          <p:sp>
            <p:nvSpPr>
              <p:cNvPr id="420" name="Graphic 4">
                <a:extLst>
                  <a:ext uri="{FF2B5EF4-FFF2-40B4-BE49-F238E27FC236}">
                    <a16:creationId xmlns:a16="http://schemas.microsoft.com/office/drawing/2014/main" id="{571AC147-7B45-45BF-B0C3-20B873A0B0E0}"/>
                  </a:ext>
                </a:extLst>
              </p:cNvPr>
              <p:cNvSpPr/>
              <p:nvPr/>
            </p:nvSpPr>
            <p:spPr>
              <a:xfrm>
                <a:off x="3797572" y="4564053"/>
                <a:ext cx="38577" cy="38480"/>
              </a:xfrm>
              <a:custGeom>
                <a:avLst/>
                <a:gdLst>
                  <a:gd name="connsiteX0" fmla="*/ 9625 w 38577"/>
                  <a:gd name="connsiteY0" fmla="*/ 2585 h 38480"/>
                  <a:gd name="connsiteX1" fmla="*/ 35996 w 38577"/>
                  <a:gd name="connsiteY1" fmla="*/ 9602 h 38480"/>
                  <a:gd name="connsiteX2" fmla="*/ 28902 w 38577"/>
                  <a:gd name="connsiteY2" fmla="*/ 35895 h 38480"/>
                  <a:gd name="connsiteX3" fmla="*/ 2531 w 38577"/>
                  <a:gd name="connsiteY3" fmla="*/ 28879 h 38480"/>
                  <a:gd name="connsiteX4" fmla="*/ 9625 w 38577"/>
                  <a:gd name="connsiteY4" fmla="*/ 2585 h 3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7" h="38480">
                    <a:moveTo>
                      <a:pt x="9625" y="2585"/>
                    </a:moveTo>
                    <a:cubicBezTo>
                      <a:pt x="18878" y="-2736"/>
                      <a:pt x="30598" y="426"/>
                      <a:pt x="35996" y="9602"/>
                    </a:cubicBezTo>
                    <a:cubicBezTo>
                      <a:pt x="41316" y="18855"/>
                      <a:pt x="38155" y="30575"/>
                      <a:pt x="28902" y="35895"/>
                    </a:cubicBezTo>
                    <a:cubicBezTo>
                      <a:pt x="19649" y="41216"/>
                      <a:pt x="7929" y="38054"/>
                      <a:pt x="2531" y="28879"/>
                    </a:cubicBezTo>
                    <a:cubicBezTo>
                      <a:pt x="-2712" y="19703"/>
                      <a:pt x="449" y="7905"/>
                      <a:pt x="9625" y="2585"/>
                    </a:cubicBezTo>
                    <a:close/>
                  </a:path>
                </a:pathLst>
              </a:custGeom>
              <a:solidFill>
                <a:srgbClr val="B3B3B3"/>
              </a:solidFill>
              <a:ln w="7706" cap="flat">
                <a:noFill/>
                <a:prstDash val="solid"/>
                <a:miter/>
              </a:ln>
            </p:spPr>
            <p:txBody>
              <a:bodyPr rtlCol="0" anchor="ctr"/>
              <a:lstStyle/>
              <a:p>
                <a:endParaRPr lang="en-US"/>
              </a:p>
            </p:txBody>
          </p:sp>
          <p:sp>
            <p:nvSpPr>
              <p:cNvPr id="421" name="Graphic 4">
                <a:extLst>
                  <a:ext uri="{FF2B5EF4-FFF2-40B4-BE49-F238E27FC236}">
                    <a16:creationId xmlns:a16="http://schemas.microsoft.com/office/drawing/2014/main" id="{01C5A4EE-8978-420D-84B4-88F71E5146DA}"/>
                  </a:ext>
                </a:extLst>
              </p:cNvPr>
              <p:cNvSpPr/>
              <p:nvPr/>
            </p:nvSpPr>
            <p:spPr>
              <a:xfrm>
                <a:off x="3618220" y="3025510"/>
                <a:ext cx="38605" cy="38606"/>
              </a:xfrm>
              <a:custGeom>
                <a:avLst/>
                <a:gdLst>
                  <a:gd name="connsiteX0" fmla="*/ 22657 w 38605"/>
                  <a:gd name="connsiteY0" fmla="*/ 296 h 38606"/>
                  <a:gd name="connsiteX1" fmla="*/ 38310 w 38605"/>
                  <a:gd name="connsiteY1" fmla="*/ 22657 h 38606"/>
                  <a:gd name="connsiteX2" fmla="*/ 15949 w 38605"/>
                  <a:gd name="connsiteY2" fmla="*/ 38310 h 38606"/>
                  <a:gd name="connsiteX3" fmla="*/ 296 w 38605"/>
                  <a:gd name="connsiteY3" fmla="*/ 15949 h 38606"/>
                  <a:gd name="connsiteX4" fmla="*/ 22657 w 38605"/>
                  <a:gd name="connsiteY4" fmla="*/ 296 h 3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6">
                    <a:moveTo>
                      <a:pt x="22657" y="296"/>
                    </a:moveTo>
                    <a:cubicBezTo>
                      <a:pt x="33144" y="2147"/>
                      <a:pt x="40160" y="12171"/>
                      <a:pt x="38310" y="22657"/>
                    </a:cubicBezTo>
                    <a:cubicBezTo>
                      <a:pt x="36459" y="33144"/>
                      <a:pt x="26435" y="40161"/>
                      <a:pt x="15949" y="38310"/>
                    </a:cubicBezTo>
                    <a:cubicBezTo>
                      <a:pt x="5462" y="36459"/>
                      <a:pt x="-1555" y="26436"/>
                      <a:pt x="296" y="15949"/>
                    </a:cubicBezTo>
                    <a:cubicBezTo>
                      <a:pt x="2147" y="5462"/>
                      <a:pt x="12171" y="-1554"/>
                      <a:pt x="22657" y="296"/>
                    </a:cubicBezTo>
                    <a:close/>
                  </a:path>
                </a:pathLst>
              </a:custGeom>
              <a:solidFill>
                <a:srgbClr val="B3B3B3"/>
              </a:solidFill>
              <a:ln w="7706" cap="flat">
                <a:noFill/>
                <a:prstDash val="solid"/>
                <a:miter/>
              </a:ln>
            </p:spPr>
            <p:txBody>
              <a:bodyPr rtlCol="0" anchor="ctr"/>
              <a:lstStyle/>
              <a:p>
                <a:endParaRPr lang="en-US"/>
              </a:p>
            </p:txBody>
          </p:sp>
          <p:sp>
            <p:nvSpPr>
              <p:cNvPr id="422" name="Graphic 4">
                <a:extLst>
                  <a:ext uri="{FF2B5EF4-FFF2-40B4-BE49-F238E27FC236}">
                    <a16:creationId xmlns:a16="http://schemas.microsoft.com/office/drawing/2014/main" id="{F3CE79AF-D8F5-4E2D-8378-B208DE20B4DA}"/>
                  </a:ext>
                </a:extLst>
              </p:cNvPr>
              <p:cNvSpPr/>
              <p:nvPr/>
            </p:nvSpPr>
            <p:spPr>
              <a:xfrm>
                <a:off x="3713061" y="3042242"/>
                <a:ext cx="38605" cy="38605"/>
              </a:xfrm>
              <a:custGeom>
                <a:avLst/>
                <a:gdLst>
                  <a:gd name="connsiteX0" fmla="*/ 22657 w 38605"/>
                  <a:gd name="connsiteY0" fmla="*/ 296 h 38605"/>
                  <a:gd name="connsiteX1" fmla="*/ 38310 w 38605"/>
                  <a:gd name="connsiteY1" fmla="*/ 22657 h 38605"/>
                  <a:gd name="connsiteX2" fmla="*/ 15949 w 38605"/>
                  <a:gd name="connsiteY2" fmla="*/ 38310 h 38605"/>
                  <a:gd name="connsiteX3" fmla="*/ 296 w 38605"/>
                  <a:gd name="connsiteY3" fmla="*/ 15949 h 38605"/>
                  <a:gd name="connsiteX4" fmla="*/ 22657 w 38605"/>
                  <a:gd name="connsiteY4" fmla="*/ 296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22657" y="296"/>
                    </a:moveTo>
                    <a:cubicBezTo>
                      <a:pt x="33144" y="2147"/>
                      <a:pt x="40160" y="12171"/>
                      <a:pt x="38310" y="22657"/>
                    </a:cubicBezTo>
                    <a:cubicBezTo>
                      <a:pt x="36459" y="33144"/>
                      <a:pt x="26435" y="40160"/>
                      <a:pt x="15949" y="38310"/>
                    </a:cubicBezTo>
                    <a:cubicBezTo>
                      <a:pt x="5462" y="36459"/>
                      <a:pt x="-1555" y="26435"/>
                      <a:pt x="296" y="15949"/>
                    </a:cubicBezTo>
                    <a:cubicBezTo>
                      <a:pt x="2224" y="5462"/>
                      <a:pt x="12171" y="-1554"/>
                      <a:pt x="22657" y="296"/>
                    </a:cubicBezTo>
                    <a:close/>
                  </a:path>
                </a:pathLst>
              </a:custGeom>
              <a:solidFill>
                <a:srgbClr val="B3B3B3"/>
              </a:solidFill>
              <a:ln w="7706" cap="flat">
                <a:noFill/>
                <a:prstDash val="solid"/>
                <a:miter/>
              </a:ln>
            </p:spPr>
            <p:txBody>
              <a:bodyPr rtlCol="0" anchor="ctr"/>
              <a:lstStyle/>
              <a:p>
                <a:endParaRPr lang="en-US"/>
              </a:p>
            </p:txBody>
          </p:sp>
          <p:sp>
            <p:nvSpPr>
              <p:cNvPr id="423" name="Graphic 4">
                <a:extLst>
                  <a:ext uri="{FF2B5EF4-FFF2-40B4-BE49-F238E27FC236}">
                    <a16:creationId xmlns:a16="http://schemas.microsoft.com/office/drawing/2014/main" id="{523DC45C-D44A-44C1-A306-B793642FBDF7}"/>
                  </a:ext>
                </a:extLst>
              </p:cNvPr>
              <p:cNvSpPr/>
              <p:nvPr/>
            </p:nvSpPr>
            <p:spPr>
              <a:xfrm>
                <a:off x="4423813" y="3162276"/>
                <a:ext cx="51373" cy="51373"/>
              </a:xfrm>
              <a:custGeom>
                <a:avLst/>
                <a:gdLst>
                  <a:gd name="connsiteX0" fmla="*/ 30159 w 51373"/>
                  <a:gd name="connsiteY0" fmla="*/ 396 h 51373"/>
                  <a:gd name="connsiteX1" fmla="*/ 50978 w 51373"/>
                  <a:gd name="connsiteY1" fmla="*/ 30159 h 51373"/>
                  <a:gd name="connsiteX2" fmla="*/ 21215 w 51373"/>
                  <a:gd name="connsiteY2" fmla="*/ 50978 h 51373"/>
                  <a:gd name="connsiteX3" fmla="*/ 396 w 51373"/>
                  <a:gd name="connsiteY3" fmla="*/ 21215 h 51373"/>
                  <a:gd name="connsiteX4" fmla="*/ 30159 w 51373"/>
                  <a:gd name="connsiteY4" fmla="*/ 396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396"/>
                    </a:moveTo>
                    <a:cubicBezTo>
                      <a:pt x="44115" y="2863"/>
                      <a:pt x="53445" y="16203"/>
                      <a:pt x="50978" y="30159"/>
                    </a:cubicBezTo>
                    <a:cubicBezTo>
                      <a:pt x="48511" y="44115"/>
                      <a:pt x="35171" y="53445"/>
                      <a:pt x="21215" y="50978"/>
                    </a:cubicBezTo>
                    <a:cubicBezTo>
                      <a:pt x="7258" y="48511"/>
                      <a:pt x="-2072" y="35171"/>
                      <a:pt x="396" y="21215"/>
                    </a:cubicBezTo>
                    <a:cubicBezTo>
                      <a:pt x="2786" y="7258"/>
                      <a:pt x="16126" y="-2072"/>
                      <a:pt x="30159" y="396"/>
                    </a:cubicBezTo>
                    <a:close/>
                  </a:path>
                </a:pathLst>
              </a:custGeom>
              <a:solidFill>
                <a:srgbClr val="B3B3B3"/>
              </a:solidFill>
              <a:ln w="7706" cap="flat">
                <a:noFill/>
                <a:prstDash val="solid"/>
                <a:miter/>
              </a:ln>
            </p:spPr>
            <p:txBody>
              <a:bodyPr rtlCol="0" anchor="ctr"/>
              <a:lstStyle/>
              <a:p>
                <a:endParaRPr lang="en-US"/>
              </a:p>
            </p:txBody>
          </p:sp>
          <p:sp>
            <p:nvSpPr>
              <p:cNvPr id="424" name="Graphic 4">
                <a:extLst>
                  <a:ext uri="{FF2B5EF4-FFF2-40B4-BE49-F238E27FC236}">
                    <a16:creationId xmlns:a16="http://schemas.microsoft.com/office/drawing/2014/main" id="{69728B2E-49B7-4AA4-8022-7EAA914BBABF}"/>
                  </a:ext>
                </a:extLst>
              </p:cNvPr>
              <p:cNvSpPr/>
              <p:nvPr/>
            </p:nvSpPr>
            <p:spPr>
              <a:xfrm>
                <a:off x="2788756" y="2873972"/>
                <a:ext cx="51373" cy="51373"/>
              </a:xfrm>
              <a:custGeom>
                <a:avLst/>
                <a:gdLst>
                  <a:gd name="connsiteX0" fmla="*/ 30159 w 51373"/>
                  <a:gd name="connsiteY0" fmla="*/ 396 h 51373"/>
                  <a:gd name="connsiteX1" fmla="*/ 50978 w 51373"/>
                  <a:gd name="connsiteY1" fmla="*/ 30159 h 51373"/>
                  <a:gd name="connsiteX2" fmla="*/ 21215 w 51373"/>
                  <a:gd name="connsiteY2" fmla="*/ 50978 h 51373"/>
                  <a:gd name="connsiteX3" fmla="*/ 396 w 51373"/>
                  <a:gd name="connsiteY3" fmla="*/ 21214 h 51373"/>
                  <a:gd name="connsiteX4" fmla="*/ 30159 w 51373"/>
                  <a:gd name="connsiteY4" fmla="*/ 396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396"/>
                    </a:moveTo>
                    <a:cubicBezTo>
                      <a:pt x="44115" y="2863"/>
                      <a:pt x="53445" y="16203"/>
                      <a:pt x="50978" y="30159"/>
                    </a:cubicBezTo>
                    <a:cubicBezTo>
                      <a:pt x="48511" y="44115"/>
                      <a:pt x="35171" y="53445"/>
                      <a:pt x="21215" y="50978"/>
                    </a:cubicBezTo>
                    <a:cubicBezTo>
                      <a:pt x="7258" y="48510"/>
                      <a:pt x="-2072" y="35171"/>
                      <a:pt x="396" y="21214"/>
                    </a:cubicBezTo>
                    <a:cubicBezTo>
                      <a:pt x="2863" y="7258"/>
                      <a:pt x="16203" y="-2072"/>
                      <a:pt x="30159" y="396"/>
                    </a:cubicBezTo>
                    <a:close/>
                  </a:path>
                </a:pathLst>
              </a:custGeom>
              <a:solidFill>
                <a:srgbClr val="B3B3B3"/>
              </a:solidFill>
              <a:ln w="7706" cap="flat">
                <a:noFill/>
                <a:prstDash val="solid"/>
                <a:miter/>
              </a:ln>
            </p:spPr>
            <p:txBody>
              <a:bodyPr rtlCol="0" anchor="ctr"/>
              <a:lstStyle/>
              <a:p>
                <a:endParaRPr lang="en-US"/>
              </a:p>
            </p:txBody>
          </p:sp>
          <p:sp>
            <p:nvSpPr>
              <p:cNvPr id="425" name="Graphic 4">
                <a:extLst>
                  <a:ext uri="{FF2B5EF4-FFF2-40B4-BE49-F238E27FC236}">
                    <a16:creationId xmlns:a16="http://schemas.microsoft.com/office/drawing/2014/main" id="{B8B76108-BB3B-4F72-A2B0-893363D2E947}"/>
                  </a:ext>
                </a:extLst>
              </p:cNvPr>
              <p:cNvSpPr/>
              <p:nvPr/>
            </p:nvSpPr>
            <p:spPr>
              <a:xfrm>
                <a:off x="3523301" y="3008778"/>
                <a:ext cx="38605" cy="38605"/>
              </a:xfrm>
              <a:custGeom>
                <a:avLst/>
                <a:gdLst>
                  <a:gd name="connsiteX0" fmla="*/ 22657 w 38605"/>
                  <a:gd name="connsiteY0" fmla="*/ 296 h 38605"/>
                  <a:gd name="connsiteX1" fmla="*/ 38310 w 38605"/>
                  <a:gd name="connsiteY1" fmla="*/ 22657 h 38605"/>
                  <a:gd name="connsiteX2" fmla="*/ 15949 w 38605"/>
                  <a:gd name="connsiteY2" fmla="*/ 38310 h 38605"/>
                  <a:gd name="connsiteX3" fmla="*/ 296 w 38605"/>
                  <a:gd name="connsiteY3" fmla="*/ 15949 h 38605"/>
                  <a:gd name="connsiteX4" fmla="*/ 22657 w 38605"/>
                  <a:gd name="connsiteY4" fmla="*/ 296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22657" y="296"/>
                    </a:moveTo>
                    <a:cubicBezTo>
                      <a:pt x="33144" y="2147"/>
                      <a:pt x="40160" y="12170"/>
                      <a:pt x="38310" y="22657"/>
                    </a:cubicBezTo>
                    <a:cubicBezTo>
                      <a:pt x="36459" y="33144"/>
                      <a:pt x="26435" y="40160"/>
                      <a:pt x="15949" y="38310"/>
                    </a:cubicBezTo>
                    <a:cubicBezTo>
                      <a:pt x="5462" y="36459"/>
                      <a:pt x="-1555" y="26435"/>
                      <a:pt x="296" y="15949"/>
                    </a:cubicBezTo>
                    <a:cubicBezTo>
                      <a:pt x="2147" y="5462"/>
                      <a:pt x="12171" y="-1555"/>
                      <a:pt x="22657" y="296"/>
                    </a:cubicBezTo>
                    <a:close/>
                  </a:path>
                </a:pathLst>
              </a:custGeom>
              <a:solidFill>
                <a:srgbClr val="B3B3B3"/>
              </a:solidFill>
              <a:ln w="7706" cap="flat">
                <a:noFill/>
                <a:prstDash val="solid"/>
                <a:miter/>
              </a:ln>
            </p:spPr>
            <p:txBody>
              <a:bodyPr rtlCol="0" anchor="ctr"/>
              <a:lstStyle/>
              <a:p>
                <a:endParaRPr lang="en-US"/>
              </a:p>
            </p:txBody>
          </p:sp>
          <p:sp>
            <p:nvSpPr>
              <p:cNvPr id="426" name="Graphic 4">
                <a:extLst>
                  <a:ext uri="{FF2B5EF4-FFF2-40B4-BE49-F238E27FC236}">
                    <a16:creationId xmlns:a16="http://schemas.microsoft.com/office/drawing/2014/main" id="{F6194379-7A0A-4F2B-A3D5-F73A35FE14B6}"/>
                  </a:ext>
                </a:extLst>
              </p:cNvPr>
              <p:cNvSpPr/>
              <p:nvPr/>
            </p:nvSpPr>
            <p:spPr>
              <a:xfrm>
                <a:off x="4374891" y="1714894"/>
                <a:ext cx="38568" cy="38536"/>
              </a:xfrm>
              <a:custGeom>
                <a:avLst/>
                <a:gdLst>
                  <a:gd name="connsiteX0" fmla="*/ 34050 w 38568"/>
                  <a:gd name="connsiteY0" fmla="*/ 6877 h 38536"/>
                  <a:gd name="connsiteX1" fmla="*/ 31660 w 38568"/>
                  <a:gd name="connsiteY1" fmla="*/ 34018 h 38536"/>
                  <a:gd name="connsiteX2" fmla="*/ 4518 w 38568"/>
                  <a:gd name="connsiteY2" fmla="*/ 31628 h 38536"/>
                  <a:gd name="connsiteX3" fmla="*/ 6908 w 38568"/>
                  <a:gd name="connsiteY3" fmla="*/ 4486 h 38536"/>
                  <a:gd name="connsiteX4" fmla="*/ 34050 w 38568"/>
                  <a:gd name="connsiteY4" fmla="*/ 6877 h 38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36">
                    <a:moveTo>
                      <a:pt x="34050" y="6877"/>
                    </a:moveTo>
                    <a:cubicBezTo>
                      <a:pt x="40913" y="15050"/>
                      <a:pt x="39833" y="27156"/>
                      <a:pt x="31660" y="34018"/>
                    </a:cubicBezTo>
                    <a:cubicBezTo>
                      <a:pt x="23486" y="40881"/>
                      <a:pt x="11304" y="39801"/>
                      <a:pt x="4518" y="31628"/>
                    </a:cubicBezTo>
                    <a:cubicBezTo>
                      <a:pt x="-2344" y="23455"/>
                      <a:pt x="-1265" y="11349"/>
                      <a:pt x="6908" y="4486"/>
                    </a:cubicBezTo>
                    <a:cubicBezTo>
                      <a:pt x="15082" y="-2299"/>
                      <a:pt x="27265" y="-1297"/>
                      <a:pt x="34050" y="6877"/>
                    </a:cubicBezTo>
                    <a:close/>
                  </a:path>
                </a:pathLst>
              </a:custGeom>
              <a:solidFill>
                <a:srgbClr val="B3B3B3"/>
              </a:solidFill>
              <a:ln w="7706" cap="flat">
                <a:noFill/>
                <a:prstDash val="solid"/>
                <a:miter/>
              </a:ln>
            </p:spPr>
            <p:txBody>
              <a:bodyPr rtlCol="0" anchor="ctr"/>
              <a:lstStyle/>
              <a:p>
                <a:endParaRPr lang="en-US"/>
              </a:p>
            </p:txBody>
          </p:sp>
          <p:sp>
            <p:nvSpPr>
              <p:cNvPr id="427" name="Graphic 4">
                <a:extLst>
                  <a:ext uri="{FF2B5EF4-FFF2-40B4-BE49-F238E27FC236}">
                    <a16:creationId xmlns:a16="http://schemas.microsoft.com/office/drawing/2014/main" id="{BEE4F3D3-CB00-48E2-BB4F-DE173BC4DC9E}"/>
                  </a:ext>
                </a:extLst>
              </p:cNvPr>
              <p:cNvSpPr/>
              <p:nvPr/>
            </p:nvSpPr>
            <p:spPr>
              <a:xfrm>
                <a:off x="4436885" y="1788710"/>
                <a:ext cx="38568" cy="38511"/>
              </a:xfrm>
              <a:custGeom>
                <a:avLst/>
                <a:gdLst>
                  <a:gd name="connsiteX0" fmla="*/ 34050 w 38568"/>
                  <a:gd name="connsiteY0" fmla="*/ 6852 h 38511"/>
                  <a:gd name="connsiteX1" fmla="*/ 31660 w 38568"/>
                  <a:gd name="connsiteY1" fmla="*/ 33993 h 38511"/>
                  <a:gd name="connsiteX2" fmla="*/ 4518 w 38568"/>
                  <a:gd name="connsiteY2" fmla="*/ 31603 h 38511"/>
                  <a:gd name="connsiteX3" fmla="*/ 6909 w 38568"/>
                  <a:gd name="connsiteY3" fmla="*/ 4461 h 38511"/>
                  <a:gd name="connsiteX4" fmla="*/ 34050 w 38568"/>
                  <a:gd name="connsiteY4" fmla="*/ 6852 h 38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11">
                    <a:moveTo>
                      <a:pt x="34050" y="6852"/>
                    </a:moveTo>
                    <a:cubicBezTo>
                      <a:pt x="40913" y="15025"/>
                      <a:pt x="39833" y="27208"/>
                      <a:pt x="31660" y="33993"/>
                    </a:cubicBezTo>
                    <a:cubicBezTo>
                      <a:pt x="23487" y="40856"/>
                      <a:pt x="11381" y="39776"/>
                      <a:pt x="4518" y="31603"/>
                    </a:cubicBezTo>
                    <a:cubicBezTo>
                      <a:pt x="-2344" y="23430"/>
                      <a:pt x="-1265" y="11324"/>
                      <a:pt x="6909" y="4461"/>
                    </a:cubicBezTo>
                    <a:cubicBezTo>
                      <a:pt x="15005" y="-2324"/>
                      <a:pt x="27188" y="-1245"/>
                      <a:pt x="34050" y="6852"/>
                    </a:cubicBezTo>
                    <a:close/>
                  </a:path>
                </a:pathLst>
              </a:custGeom>
              <a:solidFill>
                <a:srgbClr val="B3B3B3"/>
              </a:solidFill>
              <a:ln w="7706" cap="flat">
                <a:noFill/>
                <a:prstDash val="solid"/>
                <a:miter/>
              </a:ln>
            </p:spPr>
            <p:txBody>
              <a:bodyPr rtlCol="0" anchor="ctr"/>
              <a:lstStyle/>
              <a:p>
                <a:endParaRPr lang="en-US"/>
              </a:p>
            </p:txBody>
          </p:sp>
          <p:sp>
            <p:nvSpPr>
              <p:cNvPr id="428" name="Graphic 4">
                <a:extLst>
                  <a:ext uri="{FF2B5EF4-FFF2-40B4-BE49-F238E27FC236}">
                    <a16:creationId xmlns:a16="http://schemas.microsoft.com/office/drawing/2014/main" id="{DE68FDFA-8566-494D-9780-26175D1A06BF}"/>
                  </a:ext>
                </a:extLst>
              </p:cNvPr>
              <p:cNvSpPr/>
              <p:nvPr/>
            </p:nvSpPr>
            <p:spPr>
              <a:xfrm>
                <a:off x="4898426" y="2340070"/>
                <a:ext cx="51412" cy="51444"/>
              </a:xfrm>
              <a:custGeom>
                <a:avLst/>
                <a:gdLst>
                  <a:gd name="connsiteX0" fmla="*/ 45407 w 51412"/>
                  <a:gd name="connsiteY0" fmla="*/ 9199 h 51444"/>
                  <a:gd name="connsiteX1" fmla="*/ 42246 w 51412"/>
                  <a:gd name="connsiteY1" fmla="*/ 45439 h 51444"/>
                  <a:gd name="connsiteX2" fmla="*/ 6005 w 51412"/>
                  <a:gd name="connsiteY2" fmla="*/ 42278 h 51444"/>
                  <a:gd name="connsiteX3" fmla="*/ 9167 w 51412"/>
                  <a:gd name="connsiteY3" fmla="*/ 6037 h 51444"/>
                  <a:gd name="connsiteX4" fmla="*/ 45407 w 51412"/>
                  <a:gd name="connsiteY4" fmla="*/ 9199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2" h="51444">
                    <a:moveTo>
                      <a:pt x="45407" y="9199"/>
                    </a:moveTo>
                    <a:cubicBezTo>
                      <a:pt x="54506" y="20071"/>
                      <a:pt x="53118" y="36263"/>
                      <a:pt x="42246" y="45439"/>
                    </a:cubicBezTo>
                    <a:cubicBezTo>
                      <a:pt x="31374" y="54538"/>
                      <a:pt x="15181" y="53150"/>
                      <a:pt x="6005" y="42278"/>
                    </a:cubicBezTo>
                    <a:cubicBezTo>
                      <a:pt x="-3093" y="31405"/>
                      <a:pt x="-1705" y="15213"/>
                      <a:pt x="9167" y="6037"/>
                    </a:cubicBezTo>
                    <a:cubicBezTo>
                      <a:pt x="20116" y="-3139"/>
                      <a:pt x="36309" y="-1674"/>
                      <a:pt x="45407" y="9199"/>
                    </a:cubicBezTo>
                    <a:close/>
                  </a:path>
                </a:pathLst>
              </a:custGeom>
              <a:solidFill>
                <a:srgbClr val="B3B3B3"/>
              </a:solidFill>
              <a:ln w="7706" cap="flat">
                <a:noFill/>
                <a:prstDash val="solid"/>
                <a:miter/>
              </a:ln>
            </p:spPr>
            <p:txBody>
              <a:bodyPr rtlCol="0" anchor="ctr"/>
              <a:lstStyle/>
              <a:p>
                <a:endParaRPr lang="en-US"/>
              </a:p>
            </p:txBody>
          </p:sp>
          <p:sp>
            <p:nvSpPr>
              <p:cNvPr id="429" name="Graphic 4">
                <a:extLst>
                  <a:ext uri="{FF2B5EF4-FFF2-40B4-BE49-F238E27FC236}">
                    <a16:creationId xmlns:a16="http://schemas.microsoft.com/office/drawing/2014/main" id="{FCC55D5A-7386-4037-92D4-35E90E19808B}"/>
                  </a:ext>
                </a:extLst>
              </p:cNvPr>
              <p:cNvSpPr/>
              <p:nvPr/>
            </p:nvSpPr>
            <p:spPr>
              <a:xfrm>
                <a:off x="3831263" y="1068265"/>
                <a:ext cx="51412" cy="51444"/>
              </a:xfrm>
              <a:custGeom>
                <a:avLst/>
                <a:gdLst>
                  <a:gd name="connsiteX0" fmla="*/ 45407 w 51412"/>
                  <a:gd name="connsiteY0" fmla="*/ 9199 h 51444"/>
                  <a:gd name="connsiteX1" fmla="*/ 42246 w 51412"/>
                  <a:gd name="connsiteY1" fmla="*/ 45439 h 51444"/>
                  <a:gd name="connsiteX2" fmla="*/ 6005 w 51412"/>
                  <a:gd name="connsiteY2" fmla="*/ 42278 h 51444"/>
                  <a:gd name="connsiteX3" fmla="*/ 9167 w 51412"/>
                  <a:gd name="connsiteY3" fmla="*/ 6037 h 51444"/>
                  <a:gd name="connsiteX4" fmla="*/ 45407 w 51412"/>
                  <a:gd name="connsiteY4" fmla="*/ 9199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2" h="51444">
                    <a:moveTo>
                      <a:pt x="45407" y="9199"/>
                    </a:moveTo>
                    <a:cubicBezTo>
                      <a:pt x="54506" y="20071"/>
                      <a:pt x="53118" y="36263"/>
                      <a:pt x="42246" y="45439"/>
                    </a:cubicBezTo>
                    <a:cubicBezTo>
                      <a:pt x="31374" y="54538"/>
                      <a:pt x="15181" y="53150"/>
                      <a:pt x="6005" y="42278"/>
                    </a:cubicBezTo>
                    <a:cubicBezTo>
                      <a:pt x="-3093" y="31405"/>
                      <a:pt x="-1705" y="15213"/>
                      <a:pt x="9167" y="6037"/>
                    </a:cubicBezTo>
                    <a:cubicBezTo>
                      <a:pt x="20116" y="-3139"/>
                      <a:pt x="36308" y="-1674"/>
                      <a:pt x="45407" y="9199"/>
                    </a:cubicBezTo>
                    <a:close/>
                  </a:path>
                </a:pathLst>
              </a:custGeom>
              <a:solidFill>
                <a:srgbClr val="B3B3B3"/>
              </a:solidFill>
              <a:ln w="7706" cap="flat">
                <a:noFill/>
                <a:prstDash val="solid"/>
                <a:miter/>
              </a:ln>
            </p:spPr>
            <p:txBody>
              <a:bodyPr rtlCol="0" anchor="ctr"/>
              <a:lstStyle/>
              <a:p>
                <a:endParaRPr lang="en-US"/>
              </a:p>
            </p:txBody>
          </p:sp>
          <p:sp>
            <p:nvSpPr>
              <p:cNvPr id="430" name="Graphic 4">
                <a:extLst>
                  <a:ext uri="{FF2B5EF4-FFF2-40B4-BE49-F238E27FC236}">
                    <a16:creationId xmlns:a16="http://schemas.microsoft.com/office/drawing/2014/main" id="{A862B1A5-B61F-4699-BDDB-D6957A3C1455}"/>
                  </a:ext>
                </a:extLst>
              </p:cNvPr>
              <p:cNvSpPr/>
              <p:nvPr/>
            </p:nvSpPr>
            <p:spPr>
              <a:xfrm>
                <a:off x="4312974" y="1641070"/>
                <a:ext cx="38568" cy="38568"/>
              </a:xfrm>
              <a:custGeom>
                <a:avLst/>
                <a:gdLst>
                  <a:gd name="connsiteX0" fmla="*/ 34050 w 38568"/>
                  <a:gd name="connsiteY0" fmla="*/ 6908 h 38568"/>
                  <a:gd name="connsiteX1" fmla="*/ 31660 w 38568"/>
                  <a:gd name="connsiteY1" fmla="*/ 34050 h 38568"/>
                  <a:gd name="connsiteX2" fmla="*/ 4518 w 38568"/>
                  <a:gd name="connsiteY2" fmla="*/ 31660 h 38568"/>
                  <a:gd name="connsiteX3" fmla="*/ 6908 w 38568"/>
                  <a:gd name="connsiteY3" fmla="*/ 4518 h 38568"/>
                  <a:gd name="connsiteX4" fmla="*/ 34050 w 38568"/>
                  <a:gd name="connsiteY4" fmla="*/ 6908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68">
                    <a:moveTo>
                      <a:pt x="34050" y="6908"/>
                    </a:moveTo>
                    <a:cubicBezTo>
                      <a:pt x="40913" y="15082"/>
                      <a:pt x="39833" y="27265"/>
                      <a:pt x="31660" y="34050"/>
                    </a:cubicBezTo>
                    <a:cubicBezTo>
                      <a:pt x="23486" y="40913"/>
                      <a:pt x="11381" y="39833"/>
                      <a:pt x="4518" y="31660"/>
                    </a:cubicBezTo>
                    <a:cubicBezTo>
                      <a:pt x="-2344" y="23487"/>
                      <a:pt x="-1265" y="11381"/>
                      <a:pt x="6908" y="4518"/>
                    </a:cubicBezTo>
                    <a:cubicBezTo>
                      <a:pt x="15082" y="-2344"/>
                      <a:pt x="27188" y="-1265"/>
                      <a:pt x="34050" y="6908"/>
                    </a:cubicBezTo>
                    <a:close/>
                  </a:path>
                </a:pathLst>
              </a:custGeom>
              <a:solidFill>
                <a:srgbClr val="B3B3B3"/>
              </a:solidFill>
              <a:ln w="7706" cap="flat">
                <a:noFill/>
                <a:prstDash val="solid"/>
                <a:miter/>
              </a:ln>
            </p:spPr>
            <p:txBody>
              <a:bodyPr rtlCol="0" anchor="ctr"/>
              <a:lstStyle/>
              <a:p>
                <a:endParaRPr lang="en-US"/>
              </a:p>
            </p:txBody>
          </p:sp>
          <p:sp>
            <p:nvSpPr>
              <p:cNvPr id="431" name="Graphic 4">
                <a:extLst>
                  <a:ext uri="{FF2B5EF4-FFF2-40B4-BE49-F238E27FC236}">
                    <a16:creationId xmlns:a16="http://schemas.microsoft.com/office/drawing/2014/main" id="{56CAE1C6-42EF-4F61-8216-F6CACD7D7AD6}"/>
                  </a:ext>
                </a:extLst>
              </p:cNvPr>
              <p:cNvSpPr/>
              <p:nvPr/>
            </p:nvSpPr>
            <p:spPr>
              <a:xfrm>
                <a:off x="4955862" y="2024493"/>
                <a:ext cx="792661" cy="346288"/>
              </a:xfrm>
              <a:custGeom>
                <a:avLst/>
                <a:gdLst>
                  <a:gd name="connsiteX0" fmla="*/ 792661 w 792661"/>
                  <a:gd name="connsiteY0" fmla="*/ 9638 h 346288"/>
                  <a:gd name="connsiteX1" fmla="*/ 6323 w 792661"/>
                  <a:gd name="connsiteY1" fmla="*/ 346288 h 346288"/>
                  <a:gd name="connsiteX2" fmla="*/ 0 w 792661"/>
                  <a:gd name="connsiteY2" fmla="*/ 339040 h 346288"/>
                  <a:gd name="connsiteX3" fmla="*/ 791813 w 792661"/>
                  <a:gd name="connsiteY3" fmla="*/ 0 h 346288"/>
                  <a:gd name="connsiteX4" fmla="*/ 792661 w 792661"/>
                  <a:gd name="connsiteY4" fmla="*/ 9638 h 346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661" h="346288">
                    <a:moveTo>
                      <a:pt x="792661" y="9638"/>
                    </a:moveTo>
                    <a:cubicBezTo>
                      <a:pt x="499500" y="35932"/>
                      <a:pt x="227543" y="152364"/>
                      <a:pt x="6323" y="346288"/>
                    </a:cubicBezTo>
                    <a:lnTo>
                      <a:pt x="0" y="339040"/>
                    </a:lnTo>
                    <a:cubicBezTo>
                      <a:pt x="222840" y="143728"/>
                      <a:pt x="496647" y="26525"/>
                      <a:pt x="791813" y="0"/>
                    </a:cubicBezTo>
                    <a:lnTo>
                      <a:pt x="792661" y="9638"/>
                    </a:lnTo>
                    <a:close/>
                  </a:path>
                </a:pathLst>
              </a:custGeom>
              <a:solidFill>
                <a:srgbClr val="B3B3B3"/>
              </a:solidFill>
              <a:ln w="7706" cap="flat">
                <a:noFill/>
                <a:prstDash val="solid"/>
                <a:miter/>
              </a:ln>
            </p:spPr>
            <p:txBody>
              <a:bodyPr rtlCol="0" anchor="ctr"/>
              <a:lstStyle/>
              <a:p>
                <a:endParaRPr lang="en-US"/>
              </a:p>
            </p:txBody>
          </p:sp>
        </p:grpSp>
        <p:grpSp>
          <p:nvGrpSpPr>
            <p:cNvPr id="14" name="Graphic 4">
              <a:extLst>
                <a:ext uri="{FF2B5EF4-FFF2-40B4-BE49-F238E27FC236}">
                  <a16:creationId xmlns:a16="http://schemas.microsoft.com/office/drawing/2014/main" id="{577481DC-9ACF-40D5-8BD3-850D27D152C5}"/>
                </a:ext>
              </a:extLst>
            </p:cNvPr>
            <p:cNvGrpSpPr/>
            <p:nvPr/>
          </p:nvGrpSpPr>
          <p:grpSpPr>
            <a:xfrm>
              <a:off x="4553158" y="2142554"/>
              <a:ext cx="2559255" cy="2568119"/>
              <a:chOff x="4553158" y="2142554"/>
              <a:chExt cx="2559255" cy="2568119"/>
            </a:xfrm>
          </p:grpSpPr>
          <p:sp>
            <p:nvSpPr>
              <p:cNvPr id="201" name="Graphic 4">
                <a:extLst>
                  <a:ext uri="{FF2B5EF4-FFF2-40B4-BE49-F238E27FC236}">
                    <a16:creationId xmlns:a16="http://schemas.microsoft.com/office/drawing/2014/main" id="{992FCAE9-B392-4FAA-A384-52B2DBAF509B}"/>
                  </a:ext>
                </a:extLst>
              </p:cNvPr>
              <p:cNvSpPr/>
              <p:nvPr/>
            </p:nvSpPr>
            <p:spPr>
              <a:xfrm>
                <a:off x="4699018" y="3483052"/>
                <a:ext cx="1089369" cy="1227622"/>
              </a:xfrm>
              <a:custGeom>
                <a:avLst/>
                <a:gdLst>
                  <a:gd name="connsiteX0" fmla="*/ 1089370 w 1089369"/>
                  <a:gd name="connsiteY0" fmla="*/ 0 h 1227622"/>
                  <a:gd name="connsiteX1" fmla="*/ 0 w 1089369"/>
                  <a:gd name="connsiteY1" fmla="*/ 605985 h 1227622"/>
                  <a:gd name="connsiteX2" fmla="*/ 872776 w 1089369"/>
                  <a:gd name="connsiteY2" fmla="*/ 1227623 h 1227622"/>
                  <a:gd name="connsiteX3" fmla="*/ 1089370 w 1089369"/>
                  <a:gd name="connsiteY3" fmla="*/ 0 h 1227622"/>
                </a:gdLst>
                <a:ahLst/>
                <a:cxnLst>
                  <a:cxn ang="0">
                    <a:pos x="connsiteX0" y="connsiteY0"/>
                  </a:cxn>
                  <a:cxn ang="0">
                    <a:pos x="connsiteX1" y="connsiteY1"/>
                  </a:cxn>
                  <a:cxn ang="0">
                    <a:pos x="connsiteX2" y="connsiteY2"/>
                  </a:cxn>
                  <a:cxn ang="0">
                    <a:pos x="connsiteX3" y="connsiteY3"/>
                  </a:cxn>
                </a:cxnLst>
                <a:rect l="l" t="t" r="r" b="b"/>
                <a:pathLst>
                  <a:path w="1089369" h="1227622">
                    <a:moveTo>
                      <a:pt x="1089370" y="0"/>
                    </a:moveTo>
                    <a:lnTo>
                      <a:pt x="0" y="605985"/>
                    </a:lnTo>
                    <a:cubicBezTo>
                      <a:pt x="185520" y="929835"/>
                      <a:pt x="505746" y="1158149"/>
                      <a:pt x="872776" y="1227623"/>
                    </a:cubicBezTo>
                    <a:lnTo>
                      <a:pt x="1089370" y="0"/>
                    </a:lnTo>
                    <a:close/>
                  </a:path>
                </a:pathLst>
              </a:custGeom>
              <a:solidFill>
                <a:srgbClr val="4C9DA5"/>
              </a:solidFill>
              <a:ln w="7706" cap="flat">
                <a:noFill/>
                <a:prstDash val="solid"/>
                <a:miter/>
              </a:ln>
            </p:spPr>
            <p:txBody>
              <a:bodyPr rtlCol="0" anchor="ctr"/>
              <a:lstStyle/>
              <a:p>
                <a:endParaRPr lang="en-US"/>
              </a:p>
            </p:txBody>
          </p:sp>
          <p:grpSp>
            <p:nvGrpSpPr>
              <p:cNvPr id="202" name="Graphic 4">
                <a:extLst>
                  <a:ext uri="{FF2B5EF4-FFF2-40B4-BE49-F238E27FC236}">
                    <a16:creationId xmlns:a16="http://schemas.microsoft.com/office/drawing/2014/main" id="{3ECCA7FC-6050-4336-AD4C-52B84AB9D96C}"/>
                  </a:ext>
                </a:extLst>
              </p:cNvPr>
              <p:cNvGrpSpPr/>
              <p:nvPr/>
            </p:nvGrpSpPr>
            <p:grpSpPr>
              <a:xfrm>
                <a:off x="4553158" y="2142554"/>
                <a:ext cx="2559255" cy="2559427"/>
                <a:chOff x="4553158" y="2142554"/>
                <a:chExt cx="2559255" cy="2559427"/>
              </a:xfrm>
            </p:grpSpPr>
            <p:grpSp>
              <p:nvGrpSpPr>
                <p:cNvPr id="203" name="Graphic 4">
                  <a:extLst>
                    <a:ext uri="{FF2B5EF4-FFF2-40B4-BE49-F238E27FC236}">
                      <a16:creationId xmlns:a16="http://schemas.microsoft.com/office/drawing/2014/main" id="{B1D1BD8C-EEBE-40A0-97AA-585B31DF404E}"/>
                    </a:ext>
                  </a:extLst>
                </p:cNvPr>
                <p:cNvGrpSpPr/>
                <p:nvPr/>
              </p:nvGrpSpPr>
              <p:grpSpPr>
                <a:xfrm>
                  <a:off x="5471015" y="2142554"/>
                  <a:ext cx="1063384" cy="1243496"/>
                  <a:chOff x="5471015" y="2142554"/>
                  <a:chExt cx="1063384" cy="1243496"/>
                </a:xfrm>
              </p:grpSpPr>
              <p:sp>
                <p:nvSpPr>
                  <p:cNvPr id="319" name="Graphic 4">
                    <a:extLst>
                      <a:ext uri="{FF2B5EF4-FFF2-40B4-BE49-F238E27FC236}">
                        <a16:creationId xmlns:a16="http://schemas.microsoft.com/office/drawing/2014/main" id="{9693B4EB-11D6-4A39-9D38-A2E632261DAB}"/>
                      </a:ext>
                    </a:extLst>
                  </p:cNvPr>
                  <p:cNvSpPr/>
                  <p:nvPr/>
                </p:nvSpPr>
                <p:spPr>
                  <a:xfrm>
                    <a:off x="5471015" y="2142554"/>
                    <a:ext cx="1063384" cy="1243496"/>
                  </a:xfrm>
                  <a:custGeom>
                    <a:avLst/>
                    <a:gdLst>
                      <a:gd name="connsiteX0" fmla="*/ 367184 w 1063384"/>
                      <a:gd name="connsiteY0" fmla="*/ 1243497 h 1243496"/>
                      <a:gd name="connsiteX1" fmla="*/ 1063385 w 1063384"/>
                      <a:gd name="connsiteY1" fmla="*/ 209721 h 1243496"/>
                      <a:gd name="connsiteX2" fmla="*/ 155062 w 1063384"/>
                      <a:gd name="connsiteY2" fmla="*/ 17030 h 1243496"/>
                      <a:gd name="connsiteX3" fmla="*/ 0 w 1063384"/>
                      <a:gd name="connsiteY3" fmla="*/ 52346 h 1243496"/>
                      <a:gd name="connsiteX4" fmla="*/ 367184 w 1063384"/>
                      <a:gd name="connsiteY4" fmla="*/ 1243497 h 1243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384" h="1243496">
                        <a:moveTo>
                          <a:pt x="367184" y="1243497"/>
                        </a:moveTo>
                        <a:lnTo>
                          <a:pt x="1063385" y="209721"/>
                        </a:lnTo>
                        <a:cubicBezTo>
                          <a:pt x="804767" y="40085"/>
                          <a:pt x="484310" y="-36945"/>
                          <a:pt x="155062" y="17030"/>
                        </a:cubicBezTo>
                        <a:cubicBezTo>
                          <a:pt x="102013" y="25744"/>
                          <a:pt x="50274" y="37618"/>
                          <a:pt x="0" y="52346"/>
                        </a:cubicBezTo>
                        <a:lnTo>
                          <a:pt x="367184" y="1243497"/>
                        </a:lnTo>
                        <a:close/>
                      </a:path>
                    </a:pathLst>
                  </a:custGeom>
                  <a:solidFill>
                    <a:srgbClr val="6F4793"/>
                  </a:solidFill>
                  <a:ln w="7706" cap="flat">
                    <a:noFill/>
                    <a:prstDash val="solid"/>
                    <a:miter/>
                  </a:ln>
                </p:spPr>
                <p:txBody>
                  <a:bodyPr rtlCol="0" anchor="ctr"/>
                  <a:lstStyle/>
                  <a:p>
                    <a:endParaRPr lang="en-US"/>
                  </a:p>
                </p:txBody>
              </p:sp>
              <p:grpSp>
                <p:nvGrpSpPr>
                  <p:cNvPr id="320" name="Graphic 4">
                    <a:extLst>
                      <a:ext uri="{FF2B5EF4-FFF2-40B4-BE49-F238E27FC236}">
                        <a16:creationId xmlns:a16="http://schemas.microsoft.com/office/drawing/2014/main" id="{CA9E7167-6594-4EEE-9737-579B2D683F7E}"/>
                      </a:ext>
                    </a:extLst>
                  </p:cNvPr>
                  <p:cNvGrpSpPr/>
                  <p:nvPr/>
                </p:nvGrpSpPr>
                <p:grpSpPr>
                  <a:xfrm>
                    <a:off x="5814604" y="2427069"/>
                    <a:ext cx="208420" cy="118205"/>
                    <a:chOff x="5814604" y="2427069"/>
                    <a:chExt cx="208420" cy="118205"/>
                  </a:xfrm>
                  <a:solidFill>
                    <a:srgbClr val="FFFFFF"/>
                  </a:solidFill>
                </p:grpSpPr>
                <p:sp>
                  <p:nvSpPr>
                    <p:cNvPr id="321" name="Graphic 4">
                      <a:extLst>
                        <a:ext uri="{FF2B5EF4-FFF2-40B4-BE49-F238E27FC236}">
                          <a16:creationId xmlns:a16="http://schemas.microsoft.com/office/drawing/2014/main" id="{7E21623D-390E-4F8C-9D46-75DA829610D4}"/>
                        </a:ext>
                      </a:extLst>
                    </p:cNvPr>
                    <p:cNvSpPr/>
                    <p:nvPr/>
                  </p:nvSpPr>
                  <p:spPr>
                    <a:xfrm>
                      <a:off x="5814604" y="2427069"/>
                      <a:ext cx="78109" cy="88441"/>
                    </a:xfrm>
                    <a:custGeom>
                      <a:avLst/>
                      <a:gdLst>
                        <a:gd name="connsiteX0" fmla="*/ 67469 w 78109"/>
                        <a:gd name="connsiteY0" fmla="*/ 88442 h 88441"/>
                        <a:gd name="connsiteX1" fmla="*/ 56519 w 78109"/>
                        <a:gd name="connsiteY1" fmla="*/ 60452 h 88441"/>
                        <a:gd name="connsiteX2" fmla="*/ 21204 w 78109"/>
                        <a:gd name="connsiteY2" fmla="*/ 60452 h 88441"/>
                        <a:gd name="connsiteX3" fmla="*/ 10332 w 78109"/>
                        <a:gd name="connsiteY3" fmla="*/ 88442 h 88441"/>
                        <a:gd name="connsiteX4" fmla="*/ 0 w 78109"/>
                        <a:gd name="connsiteY4" fmla="*/ 88442 h 88441"/>
                        <a:gd name="connsiteX5" fmla="*/ 34852 w 78109"/>
                        <a:gd name="connsiteY5" fmla="*/ 0 h 88441"/>
                        <a:gd name="connsiteX6" fmla="*/ 43489 w 78109"/>
                        <a:gd name="connsiteY6" fmla="*/ 0 h 88441"/>
                        <a:gd name="connsiteX7" fmla="*/ 78110 w 78109"/>
                        <a:gd name="connsiteY7" fmla="*/ 88442 h 88441"/>
                        <a:gd name="connsiteX8" fmla="*/ 67469 w 78109"/>
                        <a:gd name="connsiteY8" fmla="*/ 88442 h 88441"/>
                        <a:gd name="connsiteX9" fmla="*/ 53358 w 78109"/>
                        <a:gd name="connsiteY9" fmla="*/ 51199 h 88441"/>
                        <a:gd name="connsiteX10" fmla="*/ 43103 w 78109"/>
                        <a:gd name="connsiteY10" fmla="*/ 23903 h 88441"/>
                        <a:gd name="connsiteX11" fmla="*/ 39016 w 78109"/>
                        <a:gd name="connsiteY11" fmla="*/ 11181 h 88441"/>
                        <a:gd name="connsiteX12" fmla="*/ 35238 w 78109"/>
                        <a:gd name="connsiteY12" fmla="*/ 23903 h 88441"/>
                        <a:gd name="connsiteX13" fmla="*/ 24829 w 78109"/>
                        <a:gd name="connsiteY13" fmla="*/ 51199 h 88441"/>
                        <a:gd name="connsiteX14" fmla="*/ 53358 w 78109"/>
                        <a:gd name="connsiteY14" fmla="*/ 51199 h 88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09" h="88441">
                          <a:moveTo>
                            <a:pt x="67469" y="88442"/>
                          </a:moveTo>
                          <a:lnTo>
                            <a:pt x="56519" y="60452"/>
                          </a:lnTo>
                          <a:lnTo>
                            <a:pt x="21204" y="60452"/>
                          </a:lnTo>
                          <a:lnTo>
                            <a:pt x="10332" y="88442"/>
                          </a:lnTo>
                          <a:lnTo>
                            <a:pt x="0" y="88442"/>
                          </a:lnTo>
                          <a:lnTo>
                            <a:pt x="34852" y="0"/>
                          </a:lnTo>
                          <a:lnTo>
                            <a:pt x="43489" y="0"/>
                          </a:lnTo>
                          <a:lnTo>
                            <a:pt x="78110" y="88442"/>
                          </a:lnTo>
                          <a:lnTo>
                            <a:pt x="67469" y="88442"/>
                          </a:lnTo>
                          <a:close/>
                          <a:moveTo>
                            <a:pt x="53358" y="51199"/>
                          </a:moveTo>
                          <a:lnTo>
                            <a:pt x="43103" y="23903"/>
                          </a:lnTo>
                          <a:cubicBezTo>
                            <a:pt x="41792" y="20433"/>
                            <a:pt x="40404" y="16193"/>
                            <a:pt x="39016" y="11181"/>
                          </a:cubicBezTo>
                          <a:cubicBezTo>
                            <a:pt x="38091" y="15036"/>
                            <a:pt x="36857" y="19277"/>
                            <a:pt x="35238" y="23903"/>
                          </a:cubicBezTo>
                          <a:lnTo>
                            <a:pt x="24829" y="51199"/>
                          </a:lnTo>
                          <a:lnTo>
                            <a:pt x="53358" y="51199"/>
                          </a:lnTo>
                          <a:close/>
                        </a:path>
                      </a:pathLst>
                    </a:custGeom>
                    <a:solidFill>
                      <a:srgbClr val="FFFFFF"/>
                    </a:solidFill>
                    <a:ln w="7706" cap="flat">
                      <a:noFill/>
                      <a:prstDash val="solid"/>
                      <a:miter/>
                    </a:ln>
                  </p:spPr>
                  <p:txBody>
                    <a:bodyPr rtlCol="0" anchor="ctr"/>
                    <a:lstStyle/>
                    <a:p>
                      <a:endParaRPr lang="en-US"/>
                    </a:p>
                  </p:txBody>
                </p:sp>
                <p:sp>
                  <p:nvSpPr>
                    <p:cNvPr id="322" name="Graphic 4">
                      <a:extLst>
                        <a:ext uri="{FF2B5EF4-FFF2-40B4-BE49-F238E27FC236}">
                          <a16:creationId xmlns:a16="http://schemas.microsoft.com/office/drawing/2014/main" id="{AA537A9A-A385-44B7-A40D-CAD8A5904606}"/>
                        </a:ext>
                      </a:extLst>
                    </p:cNvPr>
                    <p:cNvSpPr/>
                    <p:nvPr/>
                  </p:nvSpPr>
                  <p:spPr>
                    <a:xfrm>
                      <a:off x="5895027" y="2448428"/>
                      <a:ext cx="62302" cy="96846"/>
                    </a:xfrm>
                    <a:custGeom>
                      <a:avLst/>
                      <a:gdLst>
                        <a:gd name="connsiteX0" fmla="*/ 62302 w 62302"/>
                        <a:gd name="connsiteY0" fmla="*/ 1080 h 96846"/>
                        <a:gd name="connsiteX1" fmla="*/ 62302 w 62302"/>
                        <a:gd name="connsiteY1" fmla="*/ 7402 h 96846"/>
                        <a:gd name="connsiteX2" fmla="*/ 50043 w 62302"/>
                        <a:gd name="connsiteY2" fmla="*/ 8868 h 96846"/>
                        <a:gd name="connsiteX3" fmla="*/ 53050 w 62302"/>
                        <a:gd name="connsiteY3" fmla="*/ 14342 h 96846"/>
                        <a:gd name="connsiteX4" fmla="*/ 54361 w 62302"/>
                        <a:gd name="connsiteY4" fmla="*/ 22053 h 96846"/>
                        <a:gd name="connsiteX5" fmla="*/ 47730 w 62302"/>
                        <a:gd name="connsiteY5" fmla="*/ 37551 h 96846"/>
                        <a:gd name="connsiteX6" fmla="*/ 29532 w 62302"/>
                        <a:gd name="connsiteY6" fmla="*/ 43334 h 96846"/>
                        <a:gd name="connsiteX7" fmla="*/ 23980 w 62302"/>
                        <a:gd name="connsiteY7" fmla="*/ 42872 h 96846"/>
                        <a:gd name="connsiteX8" fmla="*/ 17580 w 62302"/>
                        <a:gd name="connsiteY8" fmla="*/ 51353 h 96846"/>
                        <a:gd name="connsiteX9" fmla="*/ 19817 w 62302"/>
                        <a:gd name="connsiteY9" fmla="*/ 55363 h 96846"/>
                        <a:gd name="connsiteX10" fmla="*/ 27450 w 62302"/>
                        <a:gd name="connsiteY10" fmla="*/ 56674 h 96846"/>
                        <a:gd name="connsiteX11" fmla="*/ 39170 w 62302"/>
                        <a:gd name="connsiteY11" fmla="*/ 56674 h 96846"/>
                        <a:gd name="connsiteX12" fmla="*/ 55671 w 62302"/>
                        <a:gd name="connsiteY12" fmla="*/ 61223 h 96846"/>
                        <a:gd name="connsiteX13" fmla="*/ 61454 w 62302"/>
                        <a:gd name="connsiteY13" fmla="*/ 74331 h 96846"/>
                        <a:gd name="connsiteX14" fmla="*/ 52664 w 62302"/>
                        <a:gd name="connsiteY14" fmla="*/ 91064 h 96846"/>
                        <a:gd name="connsiteX15" fmla="*/ 26988 w 62302"/>
                        <a:gd name="connsiteY15" fmla="*/ 96847 h 96846"/>
                        <a:gd name="connsiteX16" fmla="*/ 7017 w 62302"/>
                        <a:gd name="connsiteY16" fmla="*/ 92066 h 96846"/>
                        <a:gd name="connsiteX17" fmla="*/ 0 w 62302"/>
                        <a:gd name="connsiteY17" fmla="*/ 78418 h 96846"/>
                        <a:gd name="connsiteX18" fmla="*/ 3855 w 62302"/>
                        <a:gd name="connsiteY18" fmla="*/ 68009 h 96846"/>
                        <a:gd name="connsiteX19" fmla="*/ 14727 w 62302"/>
                        <a:gd name="connsiteY19" fmla="*/ 62071 h 96846"/>
                        <a:gd name="connsiteX20" fmla="*/ 10487 w 62302"/>
                        <a:gd name="connsiteY20" fmla="*/ 58525 h 96846"/>
                        <a:gd name="connsiteX21" fmla="*/ 8790 w 62302"/>
                        <a:gd name="connsiteY21" fmla="*/ 52896 h 96846"/>
                        <a:gd name="connsiteX22" fmla="*/ 10718 w 62302"/>
                        <a:gd name="connsiteY22" fmla="*/ 46573 h 96846"/>
                        <a:gd name="connsiteX23" fmla="*/ 16810 w 62302"/>
                        <a:gd name="connsiteY23" fmla="*/ 41330 h 96846"/>
                        <a:gd name="connsiteX24" fmla="*/ 8482 w 62302"/>
                        <a:gd name="connsiteY24" fmla="*/ 34159 h 96846"/>
                        <a:gd name="connsiteX25" fmla="*/ 5243 w 62302"/>
                        <a:gd name="connsiteY25" fmla="*/ 22593 h 96846"/>
                        <a:gd name="connsiteX26" fmla="*/ 11720 w 62302"/>
                        <a:gd name="connsiteY26" fmla="*/ 5860 h 96846"/>
                        <a:gd name="connsiteX27" fmla="*/ 30149 w 62302"/>
                        <a:gd name="connsiteY27" fmla="*/ 0 h 96846"/>
                        <a:gd name="connsiteX28" fmla="*/ 39479 w 62302"/>
                        <a:gd name="connsiteY28" fmla="*/ 1234 h 96846"/>
                        <a:gd name="connsiteX29" fmla="*/ 62302 w 62302"/>
                        <a:gd name="connsiteY29" fmla="*/ 1234 h 96846"/>
                        <a:gd name="connsiteX30" fmla="*/ 9638 w 62302"/>
                        <a:gd name="connsiteY30" fmla="*/ 78187 h 96846"/>
                        <a:gd name="connsiteX31" fmla="*/ 14188 w 62302"/>
                        <a:gd name="connsiteY31" fmla="*/ 86283 h 96846"/>
                        <a:gd name="connsiteX32" fmla="*/ 27142 w 62302"/>
                        <a:gd name="connsiteY32" fmla="*/ 89059 h 96846"/>
                        <a:gd name="connsiteX33" fmla="*/ 45802 w 62302"/>
                        <a:gd name="connsiteY33" fmla="*/ 85281 h 96846"/>
                        <a:gd name="connsiteX34" fmla="*/ 51893 w 62302"/>
                        <a:gd name="connsiteY34" fmla="*/ 75103 h 96846"/>
                        <a:gd name="connsiteX35" fmla="*/ 48578 w 62302"/>
                        <a:gd name="connsiteY35" fmla="*/ 67700 h 96846"/>
                        <a:gd name="connsiteX36" fmla="*/ 36086 w 62302"/>
                        <a:gd name="connsiteY36" fmla="*/ 65618 h 96846"/>
                        <a:gd name="connsiteX37" fmla="*/ 24135 w 62302"/>
                        <a:gd name="connsiteY37" fmla="*/ 65618 h 96846"/>
                        <a:gd name="connsiteX38" fmla="*/ 13494 w 62302"/>
                        <a:gd name="connsiteY38" fmla="*/ 68857 h 96846"/>
                        <a:gd name="connsiteX39" fmla="*/ 9638 w 62302"/>
                        <a:gd name="connsiteY39" fmla="*/ 78187 h 96846"/>
                        <a:gd name="connsiteX40" fmla="*/ 15036 w 62302"/>
                        <a:gd name="connsiteY40" fmla="*/ 22207 h 96846"/>
                        <a:gd name="connsiteX41" fmla="*/ 18968 w 62302"/>
                        <a:gd name="connsiteY41" fmla="*/ 32694 h 96846"/>
                        <a:gd name="connsiteX42" fmla="*/ 29841 w 62302"/>
                        <a:gd name="connsiteY42" fmla="*/ 36240 h 96846"/>
                        <a:gd name="connsiteX43" fmla="*/ 44491 w 62302"/>
                        <a:gd name="connsiteY43" fmla="*/ 22053 h 96846"/>
                        <a:gd name="connsiteX44" fmla="*/ 29686 w 62302"/>
                        <a:gd name="connsiteY44" fmla="*/ 7171 h 96846"/>
                        <a:gd name="connsiteX45" fmla="*/ 18814 w 62302"/>
                        <a:gd name="connsiteY45" fmla="*/ 10949 h 96846"/>
                        <a:gd name="connsiteX46" fmla="*/ 15036 w 62302"/>
                        <a:gd name="connsiteY46" fmla="*/ 22207 h 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2302" h="96846">
                          <a:moveTo>
                            <a:pt x="62302" y="1080"/>
                          </a:moveTo>
                          <a:lnTo>
                            <a:pt x="62302" y="7402"/>
                          </a:lnTo>
                          <a:lnTo>
                            <a:pt x="50043" y="8868"/>
                          </a:lnTo>
                          <a:cubicBezTo>
                            <a:pt x="51199" y="10255"/>
                            <a:pt x="52201" y="12106"/>
                            <a:pt x="53050" y="14342"/>
                          </a:cubicBezTo>
                          <a:cubicBezTo>
                            <a:pt x="53898" y="16578"/>
                            <a:pt x="54361" y="19200"/>
                            <a:pt x="54361" y="22053"/>
                          </a:cubicBezTo>
                          <a:cubicBezTo>
                            <a:pt x="54361" y="28530"/>
                            <a:pt x="52124" y="33696"/>
                            <a:pt x="47730" y="37551"/>
                          </a:cubicBezTo>
                          <a:cubicBezTo>
                            <a:pt x="43334" y="41407"/>
                            <a:pt x="37243" y="43334"/>
                            <a:pt x="29532" y="43334"/>
                          </a:cubicBezTo>
                          <a:cubicBezTo>
                            <a:pt x="27528" y="43334"/>
                            <a:pt x="25677" y="43180"/>
                            <a:pt x="23980" y="42872"/>
                          </a:cubicBezTo>
                          <a:cubicBezTo>
                            <a:pt x="19740" y="45108"/>
                            <a:pt x="17580" y="47961"/>
                            <a:pt x="17580" y="51353"/>
                          </a:cubicBezTo>
                          <a:cubicBezTo>
                            <a:pt x="17580" y="53127"/>
                            <a:pt x="18352" y="54515"/>
                            <a:pt x="19817" y="55363"/>
                          </a:cubicBezTo>
                          <a:cubicBezTo>
                            <a:pt x="21281" y="56211"/>
                            <a:pt x="23826" y="56674"/>
                            <a:pt x="27450" y="56674"/>
                          </a:cubicBezTo>
                          <a:lnTo>
                            <a:pt x="39170" y="56674"/>
                          </a:lnTo>
                          <a:cubicBezTo>
                            <a:pt x="46341" y="56674"/>
                            <a:pt x="51816" y="58216"/>
                            <a:pt x="55671" y="61223"/>
                          </a:cubicBezTo>
                          <a:cubicBezTo>
                            <a:pt x="59527" y="64230"/>
                            <a:pt x="61454" y="68626"/>
                            <a:pt x="61454" y="74331"/>
                          </a:cubicBezTo>
                          <a:cubicBezTo>
                            <a:pt x="61454" y="81657"/>
                            <a:pt x="58524" y="87208"/>
                            <a:pt x="52664" y="91064"/>
                          </a:cubicBezTo>
                          <a:cubicBezTo>
                            <a:pt x="46804" y="94919"/>
                            <a:pt x="38245" y="96847"/>
                            <a:pt x="26988" y="96847"/>
                          </a:cubicBezTo>
                          <a:cubicBezTo>
                            <a:pt x="18352" y="96847"/>
                            <a:pt x="11720" y="95227"/>
                            <a:pt x="7017" y="92066"/>
                          </a:cubicBezTo>
                          <a:cubicBezTo>
                            <a:pt x="2313" y="88828"/>
                            <a:pt x="0" y="84278"/>
                            <a:pt x="0" y="78418"/>
                          </a:cubicBezTo>
                          <a:cubicBezTo>
                            <a:pt x="0" y="74409"/>
                            <a:pt x="1311" y="70939"/>
                            <a:pt x="3855" y="68009"/>
                          </a:cubicBezTo>
                          <a:cubicBezTo>
                            <a:pt x="6400" y="65078"/>
                            <a:pt x="10024" y="63074"/>
                            <a:pt x="14727" y="62071"/>
                          </a:cubicBezTo>
                          <a:cubicBezTo>
                            <a:pt x="13031" y="61300"/>
                            <a:pt x="11643" y="60144"/>
                            <a:pt x="10487" y="58525"/>
                          </a:cubicBezTo>
                          <a:cubicBezTo>
                            <a:pt x="9330" y="56905"/>
                            <a:pt x="8790" y="55055"/>
                            <a:pt x="8790" y="52896"/>
                          </a:cubicBezTo>
                          <a:cubicBezTo>
                            <a:pt x="8790" y="50505"/>
                            <a:pt x="9407" y="48346"/>
                            <a:pt x="10718" y="46573"/>
                          </a:cubicBezTo>
                          <a:cubicBezTo>
                            <a:pt x="12029" y="44799"/>
                            <a:pt x="14034" y="43026"/>
                            <a:pt x="16810" y="41330"/>
                          </a:cubicBezTo>
                          <a:cubicBezTo>
                            <a:pt x="13417" y="39942"/>
                            <a:pt x="10641" y="37551"/>
                            <a:pt x="8482" y="34159"/>
                          </a:cubicBezTo>
                          <a:cubicBezTo>
                            <a:pt x="6323" y="30766"/>
                            <a:pt x="5243" y="26911"/>
                            <a:pt x="5243" y="22593"/>
                          </a:cubicBezTo>
                          <a:cubicBezTo>
                            <a:pt x="5243" y="15344"/>
                            <a:pt x="7402" y="9793"/>
                            <a:pt x="11720" y="5860"/>
                          </a:cubicBezTo>
                          <a:cubicBezTo>
                            <a:pt x="16038" y="1928"/>
                            <a:pt x="22207" y="0"/>
                            <a:pt x="30149" y="0"/>
                          </a:cubicBezTo>
                          <a:cubicBezTo>
                            <a:pt x="33619" y="0"/>
                            <a:pt x="36703" y="386"/>
                            <a:pt x="39479" y="1234"/>
                          </a:cubicBezTo>
                          <a:lnTo>
                            <a:pt x="62302" y="1234"/>
                          </a:lnTo>
                          <a:close/>
                          <a:moveTo>
                            <a:pt x="9638" y="78187"/>
                          </a:moveTo>
                          <a:cubicBezTo>
                            <a:pt x="9638" y="81734"/>
                            <a:pt x="11181" y="84432"/>
                            <a:pt x="14188" y="86283"/>
                          </a:cubicBezTo>
                          <a:cubicBezTo>
                            <a:pt x="17195" y="88134"/>
                            <a:pt x="21513" y="89059"/>
                            <a:pt x="27142" y="89059"/>
                          </a:cubicBezTo>
                          <a:cubicBezTo>
                            <a:pt x="35547" y="89059"/>
                            <a:pt x="41715" y="87825"/>
                            <a:pt x="45802" y="85281"/>
                          </a:cubicBezTo>
                          <a:cubicBezTo>
                            <a:pt x="49811" y="82736"/>
                            <a:pt x="51893" y="79343"/>
                            <a:pt x="51893" y="75103"/>
                          </a:cubicBezTo>
                          <a:cubicBezTo>
                            <a:pt x="51893" y="71555"/>
                            <a:pt x="50814" y="69011"/>
                            <a:pt x="48578" y="67700"/>
                          </a:cubicBezTo>
                          <a:cubicBezTo>
                            <a:pt x="46341" y="66312"/>
                            <a:pt x="42178" y="65618"/>
                            <a:pt x="36086" y="65618"/>
                          </a:cubicBezTo>
                          <a:lnTo>
                            <a:pt x="24135" y="65618"/>
                          </a:lnTo>
                          <a:cubicBezTo>
                            <a:pt x="19585" y="65618"/>
                            <a:pt x="16038" y="66698"/>
                            <a:pt x="13494" y="68857"/>
                          </a:cubicBezTo>
                          <a:cubicBezTo>
                            <a:pt x="10949" y="71016"/>
                            <a:pt x="9638" y="74100"/>
                            <a:pt x="9638" y="78187"/>
                          </a:cubicBezTo>
                          <a:close/>
                          <a:moveTo>
                            <a:pt x="15036" y="22207"/>
                          </a:moveTo>
                          <a:cubicBezTo>
                            <a:pt x="15036" y="26833"/>
                            <a:pt x="16347" y="30303"/>
                            <a:pt x="18968" y="32694"/>
                          </a:cubicBezTo>
                          <a:cubicBezTo>
                            <a:pt x="21590" y="35084"/>
                            <a:pt x="25214" y="36240"/>
                            <a:pt x="29841" y="36240"/>
                          </a:cubicBezTo>
                          <a:cubicBezTo>
                            <a:pt x="39633" y="36240"/>
                            <a:pt x="44491" y="31537"/>
                            <a:pt x="44491" y="22053"/>
                          </a:cubicBezTo>
                          <a:cubicBezTo>
                            <a:pt x="44491" y="12106"/>
                            <a:pt x="39556" y="7171"/>
                            <a:pt x="29686" y="7171"/>
                          </a:cubicBezTo>
                          <a:cubicBezTo>
                            <a:pt x="24983" y="7171"/>
                            <a:pt x="21359" y="8405"/>
                            <a:pt x="18814" y="10949"/>
                          </a:cubicBezTo>
                          <a:cubicBezTo>
                            <a:pt x="16270" y="13494"/>
                            <a:pt x="15036" y="17195"/>
                            <a:pt x="15036" y="22207"/>
                          </a:cubicBezTo>
                          <a:close/>
                        </a:path>
                      </a:pathLst>
                    </a:custGeom>
                    <a:solidFill>
                      <a:srgbClr val="FFFFFF"/>
                    </a:solidFill>
                    <a:ln w="7706" cap="flat">
                      <a:noFill/>
                      <a:prstDash val="solid"/>
                      <a:miter/>
                    </a:ln>
                  </p:spPr>
                  <p:txBody>
                    <a:bodyPr rtlCol="0" anchor="ctr"/>
                    <a:lstStyle/>
                    <a:p>
                      <a:endParaRPr lang="en-US"/>
                    </a:p>
                  </p:txBody>
                </p:sp>
                <p:sp>
                  <p:nvSpPr>
                    <p:cNvPr id="323" name="Graphic 4">
                      <a:extLst>
                        <a:ext uri="{FF2B5EF4-FFF2-40B4-BE49-F238E27FC236}">
                          <a16:creationId xmlns:a16="http://schemas.microsoft.com/office/drawing/2014/main" id="{339AA4C1-5F0E-4FE6-B5F4-ACCE9ED4BA5C}"/>
                        </a:ext>
                      </a:extLst>
                    </p:cNvPr>
                    <p:cNvSpPr/>
                    <p:nvPr/>
                  </p:nvSpPr>
                  <p:spPr>
                    <a:xfrm>
                      <a:off x="5967122" y="2448274"/>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09" y="36009"/>
                          </a:lnTo>
                          <a:cubicBezTo>
                            <a:pt x="10641" y="43797"/>
                            <a:pt x="12569" y="49657"/>
                            <a:pt x="16269"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941" y="68086"/>
                            <a:pt x="36086"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09"/>
                            <a:pt x="41021" y="13417"/>
                          </a:cubicBezTo>
                          <a:cubicBezTo>
                            <a:pt x="38168" y="10101"/>
                            <a:pt x="34158" y="8405"/>
                            <a:pt x="28915" y="8405"/>
                          </a:cubicBezTo>
                          <a:close/>
                        </a:path>
                      </a:pathLst>
                    </a:custGeom>
                    <a:solidFill>
                      <a:srgbClr val="FFFFFF"/>
                    </a:solidFill>
                    <a:ln w="7706" cap="flat">
                      <a:noFill/>
                      <a:prstDash val="solid"/>
                      <a:miter/>
                    </a:ln>
                  </p:spPr>
                  <p:txBody>
                    <a:bodyPr rtlCol="0" anchor="ctr"/>
                    <a:lstStyle/>
                    <a:p>
                      <a:endParaRPr lang="en-US"/>
                    </a:p>
                  </p:txBody>
                </p:sp>
              </p:grpSp>
            </p:grpSp>
            <p:grpSp>
              <p:nvGrpSpPr>
                <p:cNvPr id="204" name="Graphic 4">
                  <a:extLst>
                    <a:ext uri="{FF2B5EF4-FFF2-40B4-BE49-F238E27FC236}">
                      <a16:creationId xmlns:a16="http://schemas.microsoft.com/office/drawing/2014/main" id="{F453AE62-83B0-4763-A959-C0A76BBB7B8A}"/>
                    </a:ext>
                  </a:extLst>
                </p:cNvPr>
                <p:cNvGrpSpPr/>
                <p:nvPr/>
              </p:nvGrpSpPr>
              <p:grpSpPr>
                <a:xfrm>
                  <a:off x="5866960" y="3332461"/>
                  <a:ext cx="1245453" cy="1005939"/>
                  <a:chOff x="5866960" y="3332461"/>
                  <a:chExt cx="1245453" cy="1005939"/>
                </a:xfrm>
              </p:grpSpPr>
              <p:sp>
                <p:nvSpPr>
                  <p:cNvPr id="311" name="Graphic 4">
                    <a:extLst>
                      <a:ext uri="{FF2B5EF4-FFF2-40B4-BE49-F238E27FC236}">
                        <a16:creationId xmlns:a16="http://schemas.microsoft.com/office/drawing/2014/main" id="{83DB9513-00B5-40E4-9B9E-AE4609E83879}"/>
                      </a:ext>
                    </a:extLst>
                  </p:cNvPr>
                  <p:cNvSpPr/>
                  <p:nvPr/>
                </p:nvSpPr>
                <p:spPr>
                  <a:xfrm>
                    <a:off x="5866960" y="3332461"/>
                    <a:ext cx="1245453" cy="1005939"/>
                  </a:xfrm>
                  <a:custGeom>
                    <a:avLst/>
                    <a:gdLst>
                      <a:gd name="connsiteX0" fmla="*/ 0 w 1245453"/>
                      <a:gd name="connsiteY0" fmla="*/ 102784 h 1005939"/>
                      <a:gd name="connsiteX1" fmla="*/ 859128 w 1245453"/>
                      <a:gd name="connsiteY1" fmla="*/ 1005940 h 1005939"/>
                      <a:gd name="connsiteX2" fmla="*/ 1242196 w 1245453"/>
                      <a:gd name="connsiteY2" fmla="*/ 0 h 1005939"/>
                      <a:gd name="connsiteX3" fmla="*/ 0 w 1245453"/>
                      <a:gd name="connsiteY3" fmla="*/ 102784 h 1005939"/>
                    </a:gdLst>
                    <a:ahLst/>
                    <a:cxnLst>
                      <a:cxn ang="0">
                        <a:pos x="connsiteX0" y="connsiteY0"/>
                      </a:cxn>
                      <a:cxn ang="0">
                        <a:pos x="connsiteX1" y="connsiteY1"/>
                      </a:cxn>
                      <a:cxn ang="0">
                        <a:pos x="connsiteX2" y="connsiteY2"/>
                      </a:cxn>
                      <a:cxn ang="0">
                        <a:pos x="connsiteX3" y="connsiteY3"/>
                      </a:cxn>
                    </a:cxnLst>
                    <a:rect l="l" t="t" r="r" b="b"/>
                    <a:pathLst>
                      <a:path w="1245453" h="1005939">
                        <a:moveTo>
                          <a:pt x="0" y="102784"/>
                        </a:moveTo>
                        <a:lnTo>
                          <a:pt x="859128" y="1005940"/>
                        </a:lnTo>
                        <a:cubicBezTo>
                          <a:pt x="1121138" y="750021"/>
                          <a:pt x="1269723" y="385613"/>
                          <a:pt x="1242196" y="0"/>
                        </a:cubicBezTo>
                        <a:lnTo>
                          <a:pt x="0" y="102784"/>
                        </a:lnTo>
                        <a:close/>
                      </a:path>
                    </a:pathLst>
                  </a:custGeom>
                  <a:solidFill>
                    <a:srgbClr val="F6BC67"/>
                  </a:solidFill>
                  <a:ln w="7706" cap="flat">
                    <a:noFill/>
                    <a:prstDash val="solid"/>
                    <a:miter/>
                  </a:ln>
                </p:spPr>
                <p:txBody>
                  <a:bodyPr rtlCol="0" anchor="ctr"/>
                  <a:lstStyle/>
                  <a:p>
                    <a:endParaRPr lang="en-US"/>
                  </a:p>
                </p:txBody>
              </p:sp>
              <p:grpSp>
                <p:nvGrpSpPr>
                  <p:cNvPr id="312" name="Graphic 4">
                    <a:extLst>
                      <a:ext uri="{FF2B5EF4-FFF2-40B4-BE49-F238E27FC236}">
                        <a16:creationId xmlns:a16="http://schemas.microsoft.com/office/drawing/2014/main" id="{A396E9A3-FAFB-4E1A-876F-AE444D755989}"/>
                      </a:ext>
                    </a:extLst>
                  </p:cNvPr>
                  <p:cNvGrpSpPr/>
                  <p:nvPr/>
                </p:nvGrpSpPr>
                <p:grpSpPr>
                  <a:xfrm>
                    <a:off x="6511961" y="3683068"/>
                    <a:ext cx="420697" cy="94996"/>
                    <a:chOff x="6511961" y="3683068"/>
                    <a:chExt cx="420697" cy="94996"/>
                  </a:xfrm>
                  <a:solidFill>
                    <a:srgbClr val="FFFFFF"/>
                  </a:solidFill>
                </p:grpSpPr>
                <p:sp>
                  <p:nvSpPr>
                    <p:cNvPr id="313" name="Graphic 4">
                      <a:extLst>
                        <a:ext uri="{FF2B5EF4-FFF2-40B4-BE49-F238E27FC236}">
                          <a16:creationId xmlns:a16="http://schemas.microsoft.com/office/drawing/2014/main" id="{50B30A99-8C06-4F8B-998B-6B4E8E7A21A9}"/>
                        </a:ext>
                      </a:extLst>
                    </p:cNvPr>
                    <p:cNvSpPr/>
                    <p:nvPr/>
                  </p:nvSpPr>
                  <p:spPr>
                    <a:xfrm>
                      <a:off x="6511961" y="3687540"/>
                      <a:ext cx="73251" cy="90523"/>
                    </a:xfrm>
                    <a:custGeom>
                      <a:avLst/>
                      <a:gdLst>
                        <a:gd name="connsiteX0" fmla="*/ 43335 w 73251"/>
                        <a:gd name="connsiteY0" fmla="*/ 43180 h 90523"/>
                        <a:gd name="connsiteX1" fmla="*/ 73252 w 73251"/>
                        <a:gd name="connsiteY1" fmla="*/ 43180 h 90523"/>
                        <a:gd name="connsiteX2" fmla="*/ 73252 w 73251"/>
                        <a:gd name="connsiteY2" fmla="*/ 85974 h 90523"/>
                        <a:gd name="connsiteX3" fmla="*/ 59064 w 73251"/>
                        <a:gd name="connsiteY3" fmla="*/ 89367 h 90523"/>
                        <a:gd name="connsiteX4" fmla="*/ 42332 w 73251"/>
                        <a:gd name="connsiteY4" fmla="*/ 90524 h 90523"/>
                        <a:gd name="connsiteX5" fmla="*/ 11181 w 73251"/>
                        <a:gd name="connsiteY5" fmla="*/ 78649 h 90523"/>
                        <a:gd name="connsiteX6" fmla="*/ 0 w 73251"/>
                        <a:gd name="connsiteY6" fmla="*/ 45339 h 90523"/>
                        <a:gd name="connsiteX7" fmla="*/ 5475 w 73251"/>
                        <a:gd name="connsiteY7" fmla="*/ 21281 h 90523"/>
                        <a:gd name="connsiteX8" fmla="*/ 21359 w 73251"/>
                        <a:gd name="connsiteY8" fmla="*/ 5474 h 90523"/>
                        <a:gd name="connsiteX9" fmla="*/ 45648 w 73251"/>
                        <a:gd name="connsiteY9" fmla="*/ 0 h 90523"/>
                        <a:gd name="connsiteX10" fmla="*/ 71941 w 73251"/>
                        <a:gd name="connsiteY10" fmla="*/ 5166 h 90523"/>
                        <a:gd name="connsiteX11" fmla="*/ 67932 w 73251"/>
                        <a:gd name="connsiteY11" fmla="*/ 14187 h 90523"/>
                        <a:gd name="connsiteX12" fmla="*/ 44954 w 73251"/>
                        <a:gd name="connsiteY12" fmla="*/ 9099 h 90523"/>
                        <a:gd name="connsiteX13" fmla="*/ 19817 w 73251"/>
                        <a:gd name="connsiteY13" fmla="*/ 18660 h 90523"/>
                        <a:gd name="connsiteX14" fmla="*/ 10795 w 73251"/>
                        <a:gd name="connsiteY14" fmla="*/ 45262 h 90523"/>
                        <a:gd name="connsiteX15" fmla="*/ 19508 w 73251"/>
                        <a:gd name="connsiteY15" fmla="*/ 72326 h 90523"/>
                        <a:gd name="connsiteX16" fmla="*/ 45108 w 73251"/>
                        <a:gd name="connsiteY16" fmla="*/ 81579 h 90523"/>
                        <a:gd name="connsiteX17" fmla="*/ 62997 w 73251"/>
                        <a:gd name="connsiteY17" fmla="*/ 79497 h 90523"/>
                        <a:gd name="connsiteX18" fmla="*/ 62997 w 73251"/>
                        <a:gd name="connsiteY18" fmla="*/ 52356 h 90523"/>
                        <a:gd name="connsiteX19" fmla="*/ 43335 w 73251"/>
                        <a:gd name="connsiteY19" fmla="*/ 52356 h 90523"/>
                        <a:gd name="connsiteX20" fmla="*/ 43335 w 73251"/>
                        <a:gd name="connsiteY20" fmla="*/ 43180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251" h="90523">
                          <a:moveTo>
                            <a:pt x="43335" y="43180"/>
                          </a:moveTo>
                          <a:lnTo>
                            <a:pt x="73252" y="43180"/>
                          </a:lnTo>
                          <a:lnTo>
                            <a:pt x="73252" y="85974"/>
                          </a:lnTo>
                          <a:cubicBezTo>
                            <a:pt x="68626" y="87439"/>
                            <a:pt x="63845" y="88596"/>
                            <a:pt x="59064" y="89367"/>
                          </a:cubicBezTo>
                          <a:cubicBezTo>
                            <a:pt x="54284" y="90138"/>
                            <a:pt x="48655" y="90524"/>
                            <a:pt x="42332" y="90524"/>
                          </a:cubicBezTo>
                          <a:cubicBezTo>
                            <a:pt x="28992" y="90524"/>
                            <a:pt x="18583" y="86591"/>
                            <a:pt x="11181" y="78649"/>
                          </a:cubicBezTo>
                          <a:cubicBezTo>
                            <a:pt x="3779" y="70707"/>
                            <a:pt x="0" y="59604"/>
                            <a:pt x="0" y="45339"/>
                          </a:cubicBezTo>
                          <a:cubicBezTo>
                            <a:pt x="0" y="36163"/>
                            <a:pt x="1851" y="28144"/>
                            <a:pt x="5475" y="21281"/>
                          </a:cubicBezTo>
                          <a:cubicBezTo>
                            <a:pt x="9176" y="14419"/>
                            <a:pt x="14419" y="9099"/>
                            <a:pt x="21359" y="5474"/>
                          </a:cubicBezTo>
                          <a:cubicBezTo>
                            <a:pt x="28299" y="1850"/>
                            <a:pt x="36395" y="0"/>
                            <a:pt x="45648" y="0"/>
                          </a:cubicBezTo>
                          <a:cubicBezTo>
                            <a:pt x="55055" y="0"/>
                            <a:pt x="63768" y="1696"/>
                            <a:pt x="71941" y="5166"/>
                          </a:cubicBezTo>
                          <a:lnTo>
                            <a:pt x="67932" y="14187"/>
                          </a:lnTo>
                          <a:cubicBezTo>
                            <a:pt x="59990" y="10795"/>
                            <a:pt x="52356" y="9099"/>
                            <a:pt x="44954" y="9099"/>
                          </a:cubicBezTo>
                          <a:cubicBezTo>
                            <a:pt x="34236" y="9099"/>
                            <a:pt x="25831" y="12260"/>
                            <a:pt x="19817" y="18660"/>
                          </a:cubicBezTo>
                          <a:cubicBezTo>
                            <a:pt x="13802" y="25060"/>
                            <a:pt x="10795" y="33927"/>
                            <a:pt x="10795" y="45262"/>
                          </a:cubicBezTo>
                          <a:cubicBezTo>
                            <a:pt x="10795" y="57136"/>
                            <a:pt x="13725" y="66158"/>
                            <a:pt x="19508" y="72326"/>
                          </a:cubicBezTo>
                          <a:cubicBezTo>
                            <a:pt x="25291" y="78495"/>
                            <a:pt x="33850" y="81579"/>
                            <a:pt x="45108" y="81579"/>
                          </a:cubicBezTo>
                          <a:cubicBezTo>
                            <a:pt x="51199" y="81579"/>
                            <a:pt x="57137" y="80885"/>
                            <a:pt x="62997" y="79497"/>
                          </a:cubicBezTo>
                          <a:lnTo>
                            <a:pt x="62997" y="52356"/>
                          </a:lnTo>
                          <a:lnTo>
                            <a:pt x="43335" y="52356"/>
                          </a:lnTo>
                          <a:lnTo>
                            <a:pt x="43335" y="43180"/>
                          </a:lnTo>
                          <a:close/>
                        </a:path>
                      </a:pathLst>
                    </a:custGeom>
                    <a:solidFill>
                      <a:srgbClr val="FFFFFF"/>
                    </a:solidFill>
                    <a:ln w="7706" cap="flat">
                      <a:noFill/>
                      <a:prstDash val="solid"/>
                      <a:miter/>
                    </a:ln>
                  </p:spPr>
                  <p:txBody>
                    <a:bodyPr rtlCol="0" anchor="ctr"/>
                    <a:lstStyle/>
                    <a:p>
                      <a:endParaRPr lang="en-US"/>
                    </a:p>
                  </p:txBody>
                </p:sp>
                <p:sp>
                  <p:nvSpPr>
                    <p:cNvPr id="314" name="Graphic 4">
                      <a:extLst>
                        <a:ext uri="{FF2B5EF4-FFF2-40B4-BE49-F238E27FC236}">
                          <a16:creationId xmlns:a16="http://schemas.microsoft.com/office/drawing/2014/main" id="{F292C491-3608-4746-9BA6-01B710B91BD2}"/>
                        </a:ext>
                      </a:extLst>
                    </p:cNvPr>
                    <p:cNvSpPr/>
                    <p:nvPr/>
                  </p:nvSpPr>
                  <p:spPr>
                    <a:xfrm>
                      <a:off x="6601174" y="3709592"/>
                      <a:ext cx="55902" cy="68471"/>
                    </a:xfrm>
                    <a:custGeom>
                      <a:avLst/>
                      <a:gdLst>
                        <a:gd name="connsiteX0" fmla="*/ 31614 w 55902"/>
                        <a:gd name="connsiteY0" fmla="*/ 68471 h 68471"/>
                        <a:gd name="connsiteX1" fmla="*/ 8482 w 55902"/>
                        <a:gd name="connsiteY1" fmla="*/ 59526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6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4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4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541"/>
                            <a:pt x="8482" y="59526"/>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10" y="36009"/>
                          </a:lnTo>
                          <a:cubicBezTo>
                            <a:pt x="10641" y="43797"/>
                            <a:pt x="12569" y="49657"/>
                            <a:pt x="16270" y="53666"/>
                          </a:cubicBezTo>
                          <a:cubicBezTo>
                            <a:pt x="19971" y="57676"/>
                            <a:pt x="25214" y="59681"/>
                            <a:pt x="32000" y="59681"/>
                          </a:cubicBezTo>
                          <a:cubicBezTo>
                            <a:pt x="39093" y="59681"/>
                            <a:pt x="46110" y="58216"/>
                            <a:pt x="53050" y="55209"/>
                          </a:cubicBezTo>
                          <a:lnTo>
                            <a:pt x="53050" y="64153"/>
                          </a:lnTo>
                          <a:cubicBezTo>
                            <a:pt x="49503" y="65695"/>
                            <a:pt x="46188" y="66775"/>
                            <a:pt x="43026" y="67469"/>
                          </a:cubicBezTo>
                          <a:cubicBezTo>
                            <a:pt x="39865" y="68162"/>
                            <a:pt x="36086" y="68471"/>
                            <a:pt x="31614" y="68471"/>
                          </a:cubicBezTo>
                          <a:close/>
                          <a:moveTo>
                            <a:pt x="28915" y="8404"/>
                          </a:moveTo>
                          <a:cubicBezTo>
                            <a:pt x="23595" y="8404"/>
                            <a:pt x="19354" y="10101"/>
                            <a:pt x="16270" y="13571"/>
                          </a:cubicBezTo>
                          <a:cubicBezTo>
                            <a:pt x="13108" y="17040"/>
                            <a:pt x="11258" y="21821"/>
                            <a:pt x="10718" y="27913"/>
                          </a:cubicBezTo>
                          <a:lnTo>
                            <a:pt x="45262" y="27913"/>
                          </a:lnTo>
                          <a:cubicBezTo>
                            <a:pt x="45262" y="21590"/>
                            <a:pt x="43874" y="16809"/>
                            <a:pt x="41021" y="13417"/>
                          </a:cubicBezTo>
                          <a:cubicBezTo>
                            <a:pt x="38091" y="10101"/>
                            <a:pt x="34082" y="8404"/>
                            <a:pt x="28915" y="8404"/>
                          </a:cubicBezTo>
                          <a:close/>
                        </a:path>
                      </a:pathLst>
                    </a:custGeom>
                    <a:solidFill>
                      <a:srgbClr val="FFFFFF"/>
                    </a:solidFill>
                    <a:ln w="7706" cap="flat">
                      <a:noFill/>
                      <a:prstDash val="solid"/>
                      <a:miter/>
                    </a:ln>
                  </p:spPr>
                  <p:txBody>
                    <a:bodyPr rtlCol="0" anchor="ctr"/>
                    <a:lstStyle/>
                    <a:p>
                      <a:endParaRPr lang="en-US"/>
                    </a:p>
                  </p:txBody>
                </p:sp>
                <p:sp>
                  <p:nvSpPr>
                    <p:cNvPr id="315" name="Graphic 4">
                      <a:extLst>
                        <a:ext uri="{FF2B5EF4-FFF2-40B4-BE49-F238E27FC236}">
                          <a16:creationId xmlns:a16="http://schemas.microsoft.com/office/drawing/2014/main" id="{165BD1BD-82DD-43B8-BA57-1DD82886C4FB}"/>
                        </a:ext>
                      </a:extLst>
                    </p:cNvPr>
                    <p:cNvSpPr/>
                    <p:nvPr/>
                  </p:nvSpPr>
                  <p:spPr>
                    <a:xfrm>
                      <a:off x="6674117" y="3709592"/>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4 w 55131"/>
                        <a:gd name="connsiteY4" fmla="*/ 14110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2"/>
                            <a:pt x="43951" y="15113"/>
                            <a:pt x="41484" y="12491"/>
                          </a:cubicBezTo>
                          <a:cubicBezTo>
                            <a:pt x="39016" y="9869"/>
                            <a:pt x="35161" y="8482"/>
                            <a:pt x="29995" y="8482"/>
                          </a:cubicBezTo>
                          <a:cubicBezTo>
                            <a:pt x="23055" y="8482"/>
                            <a:pt x="18043" y="10332"/>
                            <a:pt x="14804" y="14110"/>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7" y="1928"/>
                            <a:pt x="49117" y="5783"/>
                          </a:cubicBezTo>
                          <a:cubicBezTo>
                            <a:pt x="53127" y="9638"/>
                            <a:pt x="55132" y="15730"/>
                            <a:pt x="55132" y="24212"/>
                          </a:cubicBezTo>
                          <a:lnTo>
                            <a:pt x="55132" y="67314"/>
                          </a:lnTo>
                          <a:lnTo>
                            <a:pt x="45185" y="67314"/>
                          </a:lnTo>
                          <a:close/>
                        </a:path>
                      </a:pathLst>
                    </a:custGeom>
                    <a:solidFill>
                      <a:srgbClr val="FFFFFF"/>
                    </a:solidFill>
                    <a:ln w="7706" cap="flat">
                      <a:noFill/>
                      <a:prstDash val="solid"/>
                      <a:miter/>
                    </a:ln>
                  </p:spPr>
                  <p:txBody>
                    <a:bodyPr rtlCol="0" anchor="ctr"/>
                    <a:lstStyle/>
                    <a:p>
                      <a:endParaRPr lang="en-US"/>
                    </a:p>
                  </p:txBody>
                </p:sp>
                <p:sp>
                  <p:nvSpPr>
                    <p:cNvPr id="316" name="Graphic 4">
                      <a:extLst>
                        <a:ext uri="{FF2B5EF4-FFF2-40B4-BE49-F238E27FC236}">
                          <a16:creationId xmlns:a16="http://schemas.microsoft.com/office/drawing/2014/main" id="{D541E1BC-F8EF-4D06-8E54-993E829EE4F2}"/>
                        </a:ext>
                      </a:extLst>
                    </p:cNvPr>
                    <p:cNvSpPr/>
                    <p:nvPr/>
                  </p:nvSpPr>
                  <p:spPr>
                    <a:xfrm>
                      <a:off x="6746212" y="3683068"/>
                      <a:ext cx="58139" cy="94918"/>
                    </a:xfrm>
                    <a:custGeom>
                      <a:avLst/>
                      <a:gdLst>
                        <a:gd name="connsiteX0" fmla="*/ 48578 w 58139"/>
                        <a:gd name="connsiteY0" fmla="*/ 84895 h 94918"/>
                        <a:gd name="connsiteX1" fmla="*/ 48038 w 58139"/>
                        <a:gd name="connsiteY1" fmla="*/ 84895 h 94918"/>
                        <a:gd name="connsiteX2" fmla="*/ 27296 w 58139"/>
                        <a:gd name="connsiteY2" fmla="*/ 94919 h 94918"/>
                        <a:gd name="connsiteX3" fmla="*/ 7171 w 58139"/>
                        <a:gd name="connsiteY3" fmla="*/ 86051 h 94918"/>
                        <a:gd name="connsiteX4" fmla="*/ 0 w 58139"/>
                        <a:gd name="connsiteY4" fmla="*/ 60838 h 94918"/>
                        <a:gd name="connsiteX5" fmla="*/ 7248 w 58139"/>
                        <a:gd name="connsiteY5" fmla="*/ 35469 h 94918"/>
                        <a:gd name="connsiteX6" fmla="*/ 27373 w 58139"/>
                        <a:gd name="connsiteY6" fmla="*/ 26448 h 94918"/>
                        <a:gd name="connsiteX7" fmla="*/ 47961 w 58139"/>
                        <a:gd name="connsiteY7" fmla="*/ 36240 h 94918"/>
                        <a:gd name="connsiteX8" fmla="*/ 48732 w 58139"/>
                        <a:gd name="connsiteY8" fmla="*/ 36240 h 94918"/>
                        <a:gd name="connsiteX9" fmla="*/ 48346 w 58139"/>
                        <a:gd name="connsiteY9" fmla="*/ 31460 h 94918"/>
                        <a:gd name="connsiteX10" fmla="*/ 48115 w 58139"/>
                        <a:gd name="connsiteY10" fmla="*/ 26833 h 94918"/>
                        <a:gd name="connsiteX11" fmla="*/ 48115 w 58139"/>
                        <a:gd name="connsiteY11" fmla="*/ 0 h 94918"/>
                        <a:gd name="connsiteX12" fmla="*/ 58139 w 58139"/>
                        <a:gd name="connsiteY12" fmla="*/ 0 h 94918"/>
                        <a:gd name="connsiteX13" fmla="*/ 58139 w 58139"/>
                        <a:gd name="connsiteY13" fmla="*/ 93762 h 94918"/>
                        <a:gd name="connsiteX14" fmla="*/ 50043 w 58139"/>
                        <a:gd name="connsiteY14" fmla="*/ 93762 h 94918"/>
                        <a:gd name="connsiteX15" fmla="*/ 48578 w 58139"/>
                        <a:gd name="connsiteY15" fmla="*/ 84895 h 94918"/>
                        <a:gd name="connsiteX16" fmla="*/ 28530 w 58139"/>
                        <a:gd name="connsiteY16" fmla="*/ 86591 h 94918"/>
                        <a:gd name="connsiteX17" fmla="*/ 43411 w 58139"/>
                        <a:gd name="connsiteY17" fmla="*/ 81040 h 94918"/>
                        <a:gd name="connsiteX18" fmla="*/ 48038 w 58139"/>
                        <a:gd name="connsiteY18" fmla="*/ 63074 h 94918"/>
                        <a:gd name="connsiteX19" fmla="*/ 48038 w 58139"/>
                        <a:gd name="connsiteY19" fmla="*/ 60992 h 94918"/>
                        <a:gd name="connsiteX20" fmla="*/ 43334 w 58139"/>
                        <a:gd name="connsiteY20" fmla="*/ 40944 h 94918"/>
                        <a:gd name="connsiteX21" fmla="*/ 28453 w 58139"/>
                        <a:gd name="connsiteY21" fmla="*/ 34929 h 94918"/>
                        <a:gd name="connsiteX22" fmla="*/ 14959 w 58139"/>
                        <a:gd name="connsiteY22" fmla="*/ 41792 h 94918"/>
                        <a:gd name="connsiteX23" fmla="*/ 10255 w 58139"/>
                        <a:gd name="connsiteY23" fmla="*/ 61069 h 94918"/>
                        <a:gd name="connsiteX24" fmla="*/ 14882 w 58139"/>
                        <a:gd name="connsiteY24" fmla="*/ 80191 h 94918"/>
                        <a:gd name="connsiteX25" fmla="*/ 28530 w 58139"/>
                        <a:gd name="connsiteY25" fmla="*/ 86591 h 9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139" h="94918">
                          <a:moveTo>
                            <a:pt x="48578" y="84895"/>
                          </a:moveTo>
                          <a:lnTo>
                            <a:pt x="48038" y="84895"/>
                          </a:lnTo>
                          <a:cubicBezTo>
                            <a:pt x="43411" y="91603"/>
                            <a:pt x="36472" y="94919"/>
                            <a:pt x="27296" y="94919"/>
                          </a:cubicBezTo>
                          <a:cubicBezTo>
                            <a:pt x="18660" y="94919"/>
                            <a:pt x="11952" y="91989"/>
                            <a:pt x="7171" y="86051"/>
                          </a:cubicBezTo>
                          <a:cubicBezTo>
                            <a:pt x="2390" y="80114"/>
                            <a:pt x="0" y="71787"/>
                            <a:pt x="0" y="60838"/>
                          </a:cubicBezTo>
                          <a:cubicBezTo>
                            <a:pt x="0" y="49965"/>
                            <a:pt x="2390" y="41484"/>
                            <a:pt x="7248" y="35469"/>
                          </a:cubicBezTo>
                          <a:cubicBezTo>
                            <a:pt x="12106" y="29455"/>
                            <a:pt x="18737" y="26448"/>
                            <a:pt x="27373" y="26448"/>
                          </a:cubicBezTo>
                          <a:cubicBezTo>
                            <a:pt x="36318" y="26448"/>
                            <a:pt x="43180" y="29686"/>
                            <a:pt x="47961" y="36240"/>
                          </a:cubicBezTo>
                          <a:lnTo>
                            <a:pt x="48732" y="36240"/>
                          </a:lnTo>
                          <a:lnTo>
                            <a:pt x="48346" y="31460"/>
                          </a:lnTo>
                          <a:lnTo>
                            <a:pt x="48115" y="26833"/>
                          </a:lnTo>
                          <a:lnTo>
                            <a:pt x="48115" y="0"/>
                          </a:lnTo>
                          <a:lnTo>
                            <a:pt x="58139" y="0"/>
                          </a:lnTo>
                          <a:lnTo>
                            <a:pt x="58139" y="93762"/>
                          </a:lnTo>
                          <a:lnTo>
                            <a:pt x="50043" y="93762"/>
                          </a:lnTo>
                          <a:lnTo>
                            <a:pt x="48578" y="84895"/>
                          </a:lnTo>
                          <a:close/>
                          <a:moveTo>
                            <a:pt x="28530" y="86591"/>
                          </a:moveTo>
                          <a:cubicBezTo>
                            <a:pt x="35315" y="86591"/>
                            <a:pt x="40327" y="84741"/>
                            <a:pt x="43411" y="81040"/>
                          </a:cubicBezTo>
                          <a:cubicBezTo>
                            <a:pt x="46496" y="77338"/>
                            <a:pt x="48038" y="71324"/>
                            <a:pt x="48038" y="63074"/>
                          </a:cubicBezTo>
                          <a:lnTo>
                            <a:pt x="48038" y="60992"/>
                          </a:lnTo>
                          <a:cubicBezTo>
                            <a:pt x="48038" y="51662"/>
                            <a:pt x="46496" y="44954"/>
                            <a:pt x="43334" y="40944"/>
                          </a:cubicBezTo>
                          <a:cubicBezTo>
                            <a:pt x="40250" y="36934"/>
                            <a:pt x="35238" y="34929"/>
                            <a:pt x="28453" y="34929"/>
                          </a:cubicBezTo>
                          <a:cubicBezTo>
                            <a:pt x="22593" y="34929"/>
                            <a:pt x="18120" y="37243"/>
                            <a:pt x="14959" y="41792"/>
                          </a:cubicBezTo>
                          <a:cubicBezTo>
                            <a:pt x="11875" y="46341"/>
                            <a:pt x="10255" y="52818"/>
                            <a:pt x="10255" y="61069"/>
                          </a:cubicBezTo>
                          <a:cubicBezTo>
                            <a:pt x="10255" y="69474"/>
                            <a:pt x="11798" y="75873"/>
                            <a:pt x="14882" y="80191"/>
                          </a:cubicBezTo>
                          <a:cubicBezTo>
                            <a:pt x="18043" y="84509"/>
                            <a:pt x="22593" y="86591"/>
                            <a:pt x="28530" y="86591"/>
                          </a:cubicBezTo>
                          <a:close/>
                        </a:path>
                      </a:pathLst>
                    </a:custGeom>
                    <a:solidFill>
                      <a:srgbClr val="FFFFFF"/>
                    </a:solidFill>
                    <a:ln w="7706" cap="flat">
                      <a:noFill/>
                      <a:prstDash val="solid"/>
                      <a:miter/>
                    </a:ln>
                  </p:spPr>
                  <p:txBody>
                    <a:bodyPr rtlCol="0" anchor="ctr"/>
                    <a:lstStyle/>
                    <a:p>
                      <a:endParaRPr lang="en-US"/>
                    </a:p>
                  </p:txBody>
                </p:sp>
                <p:sp>
                  <p:nvSpPr>
                    <p:cNvPr id="317" name="Graphic 4">
                      <a:extLst>
                        <a:ext uri="{FF2B5EF4-FFF2-40B4-BE49-F238E27FC236}">
                          <a16:creationId xmlns:a16="http://schemas.microsoft.com/office/drawing/2014/main" id="{94948D8B-C1B4-44B9-8A1A-2F840297B726}"/>
                        </a:ext>
                      </a:extLst>
                    </p:cNvPr>
                    <p:cNvSpPr/>
                    <p:nvPr/>
                  </p:nvSpPr>
                  <p:spPr>
                    <a:xfrm>
                      <a:off x="6821701" y="3709592"/>
                      <a:ext cx="55902" cy="68471"/>
                    </a:xfrm>
                    <a:custGeom>
                      <a:avLst/>
                      <a:gdLst>
                        <a:gd name="connsiteX0" fmla="*/ 31614 w 55902"/>
                        <a:gd name="connsiteY0" fmla="*/ 68471 h 68471"/>
                        <a:gd name="connsiteX1" fmla="*/ 8482 w 55902"/>
                        <a:gd name="connsiteY1" fmla="*/ 59526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6 h 68471"/>
                        <a:gd name="connsiteX10" fmla="*/ 31999 w 55902"/>
                        <a:gd name="connsiteY10" fmla="*/ 59681 h 68471"/>
                        <a:gd name="connsiteX11" fmla="*/ 53050 w 55902"/>
                        <a:gd name="connsiteY11" fmla="*/ 55209 h 68471"/>
                        <a:gd name="connsiteX12" fmla="*/ 53050 w 55902"/>
                        <a:gd name="connsiteY12" fmla="*/ 64153 h 68471"/>
                        <a:gd name="connsiteX13" fmla="*/ 43025 w 55902"/>
                        <a:gd name="connsiteY13" fmla="*/ 67469 h 68471"/>
                        <a:gd name="connsiteX14" fmla="*/ 31614 w 55902"/>
                        <a:gd name="connsiteY14" fmla="*/ 68471 h 68471"/>
                        <a:gd name="connsiteX15" fmla="*/ 28915 w 55902"/>
                        <a:gd name="connsiteY15" fmla="*/ 8404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4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7" y="65541"/>
                            <a:pt x="8482" y="59526"/>
                          </a:cubicBezTo>
                          <a:cubicBezTo>
                            <a:pt x="2853" y="53590"/>
                            <a:pt x="0" y="45339"/>
                            <a:pt x="0" y="34775"/>
                          </a:cubicBezTo>
                          <a:cubicBezTo>
                            <a:pt x="0" y="24135"/>
                            <a:pt x="2621" y="15653"/>
                            <a:pt x="7865" y="9407"/>
                          </a:cubicBezTo>
                          <a:cubicBezTo>
                            <a:pt x="13108" y="3161"/>
                            <a:pt x="20125" y="0"/>
                            <a:pt x="28992" y="0"/>
                          </a:cubicBezTo>
                          <a:cubicBezTo>
                            <a:pt x="37242" y="0"/>
                            <a:pt x="43797" y="2699"/>
                            <a:pt x="48655" y="8173"/>
                          </a:cubicBezTo>
                          <a:cubicBezTo>
                            <a:pt x="53435" y="13648"/>
                            <a:pt x="55903" y="20819"/>
                            <a:pt x="55903" y="29686"/>
                          </a:cubicBezTo>
                          <a:lnTo>
                            <a:pt x="55903" y="36009"/>
                          </a:lnTo>
                          <a:lnTo>
                            <a:pt x="10409" y="36009"/>
                          </a:lnTo>
                          <a:cubicBezTo>
                            <a:pt x="10641" y="43797"/>
                            <a:pt x="12569" y="49657"/>
                            <a:pt x="16269" y="53666"/>
                          </a:cubicBezTo>
                          <a:cubicBezTo>
                            <a:pt x="19970" y="57676"/>
                            <a:pt x="25214" y="59681"/>
                            <a:pt x="31999" y="59681"/>
                          </a:cubicBezTo>
                          <a:cubicBezTo>
                            <a:pt x="39093" y="59681"/>
                            <a:pt x="46110" y="58216"/>
                            <a:pt x="53050" y="55209"/>
                          </a:cubicBezTo>
                          <a:lnTo>
                            <a:pt x="53050" y="64153"/>
                          </a:lnTo>
                          <a:cubicBezTo>
                            <a:pt x="49503" y="65695"/>
                            <a:pt x="46187" y="66775"/>
                            <a:pt x="43025" y="67469"/>
                          </a:cubicBezTo>
                          <a:cubicBezTo>
                            <a:pt x="39864" y="68162"/>
                            <a:pt x="36086" y="68471"/>
                            <a:pt x="31614" y="68471"/>
                          </a:cubicBezTo>
                          <a:close/>
                          <a:moveTo>
                            <a:pt x="28915" y="8404"/>
                          </a:moveTo>
                          <a:cubicBezTo>
                            <a:pt x="23595" y="8404"/>
                            <a:pt x="19354" y="10101"/>
                            <a:pt x="16269" y="13571"/>
                          </a:cubicBezTo>
                          <a:cubicBezTo>
                            <a:pt x="13108" y="17040"/>
                            <a:pt x="11257" y="21821"/>
                            <a:pt x="10718" y="27913"/>
                          </a:cubicBezTo>
                          <a:lnTo>
                            <a:pt x="45262" y="27913"/>
                          </a:lnTo>
                          <a:cubicBezTo>
                            <a:pt x="45262" y="21590"/>
                            <a:pt x="43874" y="16809"/>
                            <a:pt x="41021" y="13417"/>
                          </a:cubicBezTo>
                          <a:cubicBezTo>
                            <a:pt x="38168" y="10101"/>
                            <a:pt x="34158" y="8404"/>
                            <a:pt x="28915" y="8404"/>
                          </a:cubicBezTo>
                          <a:close/>
                        </a:path>
                      </a:pathLst>
                    </a:custGeom>
                    <a:solidFill>
                      <a:srgbClr val="FFFFFF"/>
                    </a:solidFill>
                    <a:ln w="7706" cap="flat">
                      <a:noFill/>
                      <a:prstDash val="solid"/>
                      <a:miter/>
                    </a:ln>
                  </p:spPr>
                  <p:txBody>
                    <a:bodyPr rtlCol="0" anchor="ctr"/>
                    <a:lstStyle/>
                    <a:p>
                      <a:endParaRPr lang="en-US"/>
                    </a:p>
                  </p:txBody>
                </p:sp>
                <p:sp>
                  <p:nvSpPr>
                    <p:cNvPr id="318" name="Graphic 4">
                      <a:extLst>
                        <a:ext uri="{FF2B5EF4-FFF2-40B4-BE49-F238E27FC236}">
                          <a16:creationId xmlns:a16="http://schemas.microsoft.com/office/drawing/2014/main" id="{3275A492-8605-4EB7-A0DC-16A208A893AD}"/>
                        </a:ext>
                      </a:extLst>
                    </p:cNvPr>
                    <p:cNvSpPr/>
                    <p:nvPr/>
                  </p:nvSpPr>
                  <p:spPr>
                    <a:xfrm>
                      <a:off x="6894567" y="3709592"/>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1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0 w 38090"/>
                        <a:gd name="connsiteY9" fmla="*/ 1080 h 67083"/>
                        <a:gd name="connsiteX10" fmla="*/ 9407 w 38090"/>
                        <a:gd name="connsiteY10" fmla="*/ 13339 h 67083"/>
                        <a:gd name="connsiteX11" fmla="*/ 9869 w 38090"/>
                        <a:gd name="connsiteY11" fmla="*/ 13339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7" y="231"/>
                            <a:pt x="38091" y="694"/>
                          </a:cubicBezTo>
                          <a:lnTo>
                            <a:pt x="36703" y="9947"/>
                          </a:lnTo>
                          <a:cubicBezTo>
                            <a:pt x="34004" y="9330"/>
                            <a:pt x="31537" y="9021"/>
                            <a:pt x="29455" y="9021"/>
                          </a:cubicBezTo>
                          <a:cubicBezTo>
                            <a:pt x="24134" y="9021"/>
                            <a:pt x="19508" y="11181"/>
                            <a:pt x="15730" y="15499"/>
                          </a:cubicBezTo>
                          <a:cubicBezTo>
                            <a:pt x="11952" y="19817"/>
                            <a:pt x="10024" y="25214"/>
                            <a:pt x="10024" y="31691"/>
                          </a:cubicBezTo>
                          <a:lnTo>
                            <a:pt x="10024" y="67083"/>
                          </a:lnTo>
                          <a:lnTo>
                            <a:pt x="0" y="67083"/>
                          </a:lnTo>
                          <a:lnTo>
                            <a:pt x="0" y="1080"/>
                          </a:lnTo>
                          <a:lnTo>
                            <a:pt x="8250" y="1080"/>
                          </a:lnTo>
                          <a:lnTo>
                            <a:pt x="9407" y="13339"/>
                          </a:lnTo>
                          <a:lnTo>
                            <a:pt x="9869" y="13339"/>
                          </a:lnTo>
                          <a:cubicBezTo>
                            <a:pt x="12337" y="9021"/>
                            <a:pt x="15267" y="5706"/>
                            <a:pt x="18737" y="3393"/>
                          </a:cubicBezTo>
                          <a:cubicBezTo>
                            <a:pt x="22284" y="1234"/>
                            <a:pt x="26062" y="0"/>
                            <a:pt x="30226" y="0"/>
                          </a:cubicBezTo>
                          <a:close/>
                        </a:path>
                      </a:pathLst>
                    </a:custGeom>
                    <a:solidFill>
                      <a:srgbClr val="FFFFFF"/>
                    </a:solidFill>
                    <a:ln w="7706" cap="flat">
                      <a:noFill/>
                      <a:prstDash val="solid"/>
                      <a:miter/>
                    </a:ln>
                  </p:spPr>
                  <p:txBody>
                    <a:bodyPr rtlCol="0" anchor="ctr"/>
                    <a:lstStyle/>
                    <a:p>
                      <a:endParaRPr lang="en-US"/>
                    </a:p>
                  </p:txBody>
                </p:sp>
              </p:grpSp>
            </p:grpSp>
            <p:grpSp>
              <p:nvGrpSpPr>
                <p:cNvPr id="205" name="Graphic 4">
                  <a:extLst>
                    <a:ext uri="{FF2B5EF4-FFF2-40B4-BE49-F238E27FC236}">
                      <a16:creationId xmlns:a16="http://schemas.microsoft.com/office/drawing/2014/main" id="{05526A1D-4602-4B05-A5B9-8905559B15EA}"/>
                    </a:ext>
                  </a:extLst>
                </p:cNvPr>
                <p:cNvGrpSpPr/>
                <p:nvPr/>
              </p:nvGrpSpPr>
              <p:grpSpPr>
                <a:xfrm>
                  <a:off x="5864261" y="2369933"/>
                  <a:ext cx="1242273" cy="1033929"/>
                  <a:chOff x="5864261" y="2369933"/>
                  <a:chExt cx="1242273" cy="1033929"/>
                </a:xfrm>
              </p:grpSpPr>
              <p:sp>
                <p:nvSpPr>
                  <p:cNvPr id="283" name="Graphic 4">
                    <a:extLst>
                      <a:ext uri="{FF2B5EF4-FFF2-40B4-BE49-F238E27FC236}">
                        <a16:creationId xmlns:a16="http://schemas.microsoft.com/office/drawing/2014/main" id="{61C6427E-721F-421B-B469-BBCAA23D4555}"/>
                      </a:ext>
                    </a:extLst>
                  </p:cNvPr>
                  <p:cNvSpPr/>
                  <p:nvPr/>
                </p:nvSpPr>
                <p:spPr>
                  <a:xfrm>
                    <a:off x="5864261" y="2369933"/>
                    <a:ext cx="1242273" cy="1033929"/>
                  </a:xfrm>
                  <a:custGeom>
                    <a:avLst/>
                    <a:gdLst>
                      <a:gd name="connsiteX0" fmla="*/ 696278 w 1242273"/>
                      <a:gd name="connsiteY0" fmla="*/ 0 h 1033929"/>
                      <a:gd name="connsiteX1" fmla="*/ 0 w 1242273"/>
                      <a:gd name="connsiteY1" fmla="*/ 1033930 h 1033929"/>
                      <a:gd name="connsiteX2" fmla="*/ 1242273 w 1242273"/>
                      <a:gd name="connsiteY2" fmla="*/ 931146 h 1033929"/>
                      <a:gd name="connsiteX3" fmla="*/ 1231247 w 1242273"/>
                      <a:gd name="connsiteY3" fmla="*/ 845557 h 1033929"/>
                      <a:gd name="connsiteX4" fmla="*/ 696278 w 1242273"/>
                      <a:gd name="connsiteY4" fmla="*/ 0 h 1033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273" h="1033929">
                        <a:moveTo>
                          <a:pt x="696278" y="0"/>
                        </a:moveTo>
                        <a:lnTo>
                          <a:pt x="0" y="1033930"/>
                        </a:lnTo>
                        <a:lnTo>
                          <a:pt x="1242273" y="931146"/>
                        </a:lnTo>
                        <a:cubicBezTo>
                          <a:pt x="1239574" y="902693"/>
                          <a:pt x="1235950" y="874164"/>
                          <a:pt x="1231247" y="845557"/>
                        </a:cubicBezTo>
                        <a:cubicBezTo>
                          <a:pt x="1172800" y="488628"/>
                          <a:pt x="971936" y="190609"/>
                          <a:pt x="696278" y="0"/>
                        </a:cubicBezTo>
                        <a:close/>
                      </a:path>
                    </a:pathLst>
                  </a:custGeom>
                  <a:solidFill>
                    <a:srgbClr val="4D2B65"/>
                  </a:solidFill>
                  <a:ln w="7706" cap="flat">
                    <a:noFill/>
                    <a:prstDash val="solid"/>
                    <a:miter/>
                  </a:ln>
                </p:spPr>
                <p:txBody>
                  <a:bodyPr rtlCol="0" anchor="ctr"/>
                  <a:lstStyle/>
                  <a:p>
                    <a:endParaRPr lang="en-US"/>
                  </a:p>
                </p:txBody>
              </p:sp>
              <p:grpSp>
                <p:nvGrpSpPr>
                  <p:cNvPr id="284" name="Graphic 4">
                    <a:extLst>
                      <a:ext uri="{FF2B5EF4-FFF2-40B4-BE49-F238E27FC236}">
                        <a16:creationId xmlns:a16="http://schemas.microsoft.com/office/drawing/2014/main" id="{DA744CE4-BD4F-407B-9CBF-26CED630D67B}"/>
                      </a:ext>
                    </a:extLst>
                  </p:cNvPr>
                  <p:cNvGrpSpPr/>
                  <p:nvPr/>
                </p:nvGrpSpPr>
                <p:grpSpPr>
                  <a:xfrm>
                    <a:off x="6287502" y="2801656"/>
                    <a:ext cx="605445" cy="385535"/>
                    <a:chOff x="6287502" y="2801656"/>
                    <a:chExt cx="605445" cy="385535"/>
                  </a:xfrm>
                  <a:solidFill>
                    <a:srgbClr val="FFFFFF"/>
                  </a:solidFill>
                </p:grpSpPr>
                <p:sp>
                  <p:nvSpPr>
                    <p:cNvPr id="285" name="Graphic 4">
                      <a:extLst>
                        <a:ext uri="{FF2B5EF4-FFF2-40B4-BE49-F238E27FC236}">
                          <a16:creationId xmlns:a16="http://schemas.microsoft.com/office/drawing/2014/main" id="{C4D5FC8F-1861-4547-AA91-D320DCFBAEA9}"/>
                        </a:ext>
                      </a:extLst>
                    </p:cNvPr>
                    <p:cNvSpPr/>
                    <p:nvPr/>
                  </p:nvSpPr>
                  <p:spPr>
                    <a:xfrm>
                      <a:off x="6381727" y="2806128"/>
                      <a:ext cx="73251" cy="90523"/>
                    </a:xfrm>
                    <a:custGeom>
                      <a:avLst/>
                      <a:gdLst>
                        <a:gd name="connsiteX0" fmla="*/ 43334 w 73251"/>
                        <a:gd name="connsiteY0" fmla="*/ 43180 h 90523"/>
                        <a:gd name="connsiteX1" fmla="*/ 73252 w 73251"/>
                        <a:gd name="connsiteY1" fmla="*/ 43180 h 90523"/>
                        <a:gd name="connsiteX2" fmla="*/ 73252 w 73251"/>
                        <a:gd name="connsiteY2" fmla="*/ 85974 h 90523"/>
                        <a:gd name="connsiteX3" fmla="*/ 59064 w 73251"/>
                        <a:gd name="connsiteY3" fmla="*/ 89367 h 90523"/>
                        <a:gd name="connsiteX4" fmla="*/ 42332 w 73251"/>
                        <a:gd name="connsiteY4" fmla="*/ 90524 h 90523"/>
                        <a:gd name="connsiteX5" fmla="*/ 11181 w 73251"/>
                        <a:gd name="connsiteY5" fmla="*/ 78649 h 90523"/>
                        <a:gd name="connsiteX6" fmla="*/ 0 w 73251"/>
                        <a:gd name="connsiteY6" fmla="*/ 45339 h 90523"/>
                        <a:gd name="connsiteX7" fmla="*/ 5474 w 73251"/>
                        <a:gd name="connsiteY7" fmla="*/ 21282 h 90523"/>
                        <a:gd name="connsiteX8" fmla="*/ 21358 w 73251"/>
                        <a:gd name="connsiteY8" fmla="*/ 5475 h 90523"/>
                        <a:gd name="connsiteX9" fmla="*/ 45647 w 73251"/>
                        <a:gd name="connsiteY9" fmla="*/ 0 h 90523"/>
                        <a:gd name="connsiteX10" fmla="*/ 71941 w 73251"/>
                        <a:gd name="connsiteY10" fmla="*/ 5166 h 90523"/>
                        <a:gd name="connsiteX11" fmla="*/ 67931 w 73251"/>
                        <a:gd name="connsiteY11" fmla="*/ 14188 h 90523"/>
                        <a:gd name="connsiteX12" fmla="*/ 44953 w 73251"/>
                        <a:gd name="connsiteY12" fmla="*/ 9099 h 90523"/>
                        <a:gd name="connsiteX13" fmla="*/ 19817 w 73251"/>
                        <a:gd name="connsiteY13" fmla="*/ 18660 h 90523"/>
                        <a:gd name="connsiteX14" fmla="*/ 10795 w 73251"/>
                        <a:gd name="connsiteY14" fmla="*/ 45262 h 90523"/>
                        <a:gd name="connsiteX15" fmla="*/ 19508 w 73251"/>
                        <a:gd name="connsiteY15" fmla="*/ 72327 h 90523"/>
                        <a:gd name="connsiteX16" fmla="*/ 45107 w 73251"/>
                        <a:gd name="connsiteY16" fmla="*/ 81579 h 90523"/>
                        <a:gd name="connsiteX17" fmla="*/ 62996 w 73251"/>
                        <a:gd name="connsiteY17" fmla="*/ 79497 h 90523"/>
                        <a:gd name="connsiteX18" fmla="*/ 62996 w 73251"/>
                        <a:gd name="connsiteY18" fmla="*/ 52279 h 90523"/>
                        <a:gd name="connsiteX19" fmla="*/ 43334 w 73251"/>
                        <a:gd name="connsiteY19" fmla="*/ 52279 h 90523"/>
                        <a:gd name="connsiteX20" fmla="*/ 43334 w 73251"/>
                        <a:gd name="connsiteY20" fmla="*/ 43180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251" h="90523">
                          <a:moveTo>
                            <a:pt x="43334" y="43180"/>
                          </a:moveTo>
                          <a:lnTo>
                            <a:pt x="73252" y="43180"/>
                          </a:lnTo>
                          <a:lnTo>
                            <a:pt x="73252" y="85974"/>
                          </a:lnTo>
                          <a:cubicBezTo>
                            <a:pt x="68625" y="87439"/>
                            <a:pt x="63844" y="88596"/>
                            <a:pt x="59064" y="89367"/>
                          </a:cubicBezTo>
                          <a:cubicBezTo>
                            <a:pt x="54283" y="90138"/>
                            <a:pt x="48655" y="90524"/>
                            <a:pt x="42332" y="90524"/>
                          </a:cubicBezTo>
                          <a:cubicBezTo>
                            <a:pt x="28992" y="90524"/>
                            <a:pt x="18583" y="86591"/>
                            <a:pt x="11181" y="78649"/>
                          </a:cubicBezTo>
                          <a:cubicBezTo>
                            <a:pt x="3778" y="70707"/>
                            <a:pt x="0" y="59604"/>
                            <a:pt x="0" y="45339"/>
                          </a:cubicBezTo>
                          <a:cubicBezTo>
                            <a:pt x="0" y="36163"/>
                            <a:pt x="1850" y="28144"/>
                            <a:pt x="5474" y="21282"/>
                          </a:cubicBezTo>
                          <a:cubicBezTo>
                            <a:pt x="9176" y="14419"/>
                            <a:pt x="14419" y="9099"/>
                            <a:pt x="21358" y="5475"/>
                          </a:cubicBezTo>
                          <a:cubicBezTo>
                            <a:pt x="28298" y="1850"/>
                            <a:pt x="36394" y="0"/>
                            <a:pt x="45647" y="0"/>
                          </a:cubicBezTo>
                          <a:cubicBezTo>
                            <a:pt x="55054" y="0"/>
                            <a:pt x="63767" y="1696"/>
                            <a:pt x="71941" y="5166"/>
                          </a:cubicBezTo>
                          <a:lnTo>
                            <a:pt x="67931" y="14188"/>
                          </a:lnTo>
                          <a:cubicBezTo>
                            <a:pt x="59989" y="10795"/>
                            <a:pt x="52356" y="9099"/>
                            <a:pt x="44953" y="9099"/>
                          </a:cubicBezTo>
                          <a:cubicBezTo>
                            <a:pt x="34236" y="9099"/>
                            <a:pt x="25831" y="12260"/>
                            <a:pt x="19817" y="18660"/>
                          </a:cubicBezTo>
                          <a:cubicBezTo>
                            <a:pt x="13802" y="25060"/>
                            <a:pt x="10795" y="33927"/>
                            <a:pt x="10795" y="45262"/>
                          </a:cubicBezTo>
                          <a:cubicBezTo>
                            <a:pt x="10795" y="57136"/>
                            <a:pt x="13725" y="66158"/>
                            <a:pt x="19508" y="72327"/>
                          </a:cubicBezTo>
                          <a:cubicBezTo>
                            <a:pt x="25291" y="78495"/>
                            <a:pt x="33850" y="81579"/>
                            <a:pt x="45107" y="81579"/>
                          </a:cubicBezTo>
                          <a:cubicBezTo>
                            <a:pt x="51199" y="81579"/>
                            <a:pt x="57136" y="80885"/>
                            <a:pt x="62996" y="79497"/>
                          </a:cubicBezTo>
                          <a:lnTo>
                            <a:pt x="62996" y="52279"/>
                          </a:lnTo>
                          <a:lnTo>
                            <a:pt x="43334" y="52279"/>
                          </a:lnTo>
                          <a:lnTo>
                            <a:pt x="43334" y="43180"/>
                          </a:lnTo>
                          <a:close/>
                        </a:path>
                      </a:pathLst>
                    </a:custGeom>
                    <a:solidFill>
                      <a:srgbClr val="FFFFFF"/>
                    </a:solidFill>
                    <a:ln w="7706" cap="flat">
                      <a:noFill/>
                      <a:prstDash val="solid"/>
                      <a:miter/>
                    </a:ln>
                  </p:spPr>
                  <p:txBody>
                    <a:bodyPr rtlCol="0" anchor="ctr"/>
                    <a:lstStyle/>
                    <a:p>
                      <a:endParaRPr lang="en-US"/>
                    </a:p>
                  </p:txBody>
                </p:sp>
                <p:sp>
                  <p:nvSpPr>
                    <p:cNvPr id="286" name="Graphic 4">
                      <a:extLst>
                        <a:ext uri="{FF2B5EF4-FFF2-40B4-BE49-F238E27FC236}">
                          <a16:creationId xmlns:a16="http://schemas.microsoft.com/office/drawing/2014/main" id="{886AA6A1-24DE-4A5D-AC95-B25243D7DAB4}"/>
                        </a:ext>
                      </a:extLst>
                    </p:cNvPr>
                    <p:cNvSpPr/>
                    <p:nvPr/>
                  </p:nvSpPr>
                  <p:spPr>
                    <a:xfrm>
                      <a:off x="6470940" y="2828181"/>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7 h 68471"/>
                        <a:gd name="connsiteX10" fmla="*/ 31999 w 55902"/>
                        <a:gd name="connsiteY10" fmla="*/ 59681 h 68471"/>
                        <a:gd name="connsiteX11" fmla="*/ 53050 w 55902"/>
                        <a:gd name="connsiteY11" fmla="*/ 55209 h 68471"/>
                        <a:gd name="connsiteX12" fmla="*/ 53050 w 55902"/>
                        <a:gd name="connsiteY12" fmla="*/ 64153 h 68471"/>
                        <a:gd name="connsiteX13" fmla="*/ 43025 w 55902"/>
                        <a:gd name="connsiteY13" fmla="*/ 67469 h 68471"/>
                        <a:gd name="connsiteX14" fmla="*/ 31614 w 55902"/>
                        <a:gd name="connsiteY14" fmla="*/ 68471 h 68471"/>
                        <a:gd name="connsiteX15" fmla="*/ 28838 w 55902"/>
                        <a:gd name="connsiteY15" fmla="*/ 8405 h 68471"/>
                        <a:gd name="connsiteX16" fmla="*/ 16192 w 55902"/>
                        <a:gd name="connsiteY16" fmla="*/ 13571 h 68471"/>
                        <a:gd name="connsiteX17" fmla="*/ 10641 w 55902"/>
                        <a:gd name="connsiteY17" fmla="*/ 27913 h 68471"/>
                        <a:gd name="connsiteX18" fmla="*/ 45185 w 55902"/>
                        <a:gd name="connsiteY18" fmla="*/ 27913 h 68471"/>
                        <a:gd name="connsiteX19" fmla="*/ 40944 w 55902"/>
                        <a:gd name="connsiteY19" fmla="*/ 13417 h 68471"/>
                        <a:gd name="connsiteX20" fmla="*/ 28838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7" y="65464"/>
                            <a:pt x="8482" y="59527"/>
                          </a:cubicBezTo>
                          <a:cubicBezTo>
                            <a:pt x="2853" y="53590"/>
                            <a:pt x="0" y="45339"/>
                            <a:pt x="0" y="34775"/>
                          </a:cubicBezTo>
                          <a:cubicBezTo>
                            <a:pt x="0" y="24135"/>
                            <a:pt x="2621" y="15653"/>
                            <a:pt x="7865" y="9407"/>
                          </a:cubicBezTo>
                          <a:cubicBezTo>
                            <a:pt x="13108" y="3161"/>
                            <a:pt x="20125" y="0"/>
                            <a:pt x="28992" y="0"/>
                          </a:cubicBezTo>
                          <a:cubicBezTo>
                            <a:pt x="37242" y="0"/>
                            <a:pt x="43797" y="2699"/>
                            <a:pt x="48655" y="8174"/>
                          </a:cubicBezTo>
                          <a:cubicBezTo>
                            <a:pt x="53435" y="13648"/>
                            <a:pt x="55903" y="20819"/>
                            <a:pt x="55903" y="29686"/>
                          </a:cubicBezTo>
                          <a:lnTo>
                            <a:pt x="55903" y="36009"/>
                          </a:lnTo>
                          <a:lnTo>
                            <a:pt x="10409" y="36009"/>
                          </a:lnTo>
                          <a:cubicBezTo>
                            <a:pt x="10641" y="43797"/>
                            <a:pt x="12569" y="49657"/>
                            <a:pt x="16269" y="53667"/>
                          </a:cubicBezTo>
                          <a:cubicBezTo>
                            <a:pt x="19970" y="57676"/>
                            <a:pt x="25214" y="59681"/>
                            <a:pt x="31999" y="59681"/>
                          </a:cubicBezTo>
                          <a:cubicBezTo>
                            <a:pt x="39093" y="59681"/>
                            <a:pt x="46110" y="58216"/>
                            <a:pt x="53050" y="55209"/>
                          </a:cubicBezTo>
                          <a:lnTo>
                            <a:pt x="53050" y="64153"/>
                          </a:lnTo>
                          <a:cubicBezTo>
                            <a:pt x="49503" y="65695"/>
                            <a:pt x="46187" y="66775"/>
                            <a:pt x="43025" y="67469"/>
                          </a:cubicBezTo>
                          <a:cubicBezTo>
                            <a:pt x="39864" y="68086"/>
                            <a:pt x="36009" y="68471"/>
                            <a:pt x="31614" y="68471"/>
                          </a:cubicBezTo>
                          <a:close/>
                          <a:moveTo>
                            <a:pt x="28838" y="8405"/>
                          </a:moveTo>
                          <a:cubicBezTo>
                            <a:pt x="23518" y="8405"/>
                            <a:pt x="19277" y="10101"/>
                            <a:pt x="16192" y="13571"/>
                          </a:cubicBezTo>
                          <a:cubicBezTo>
                            <a:pt x="13031" y="17041"/>
                            <a:pt x="11180" y="21821"/>
                            <a:pt x="10641" y="27913"/>
                          </a:cubicBezTo>
                          <a:lnTo>
                            <a:pt x="45185" y="27913"/>
                          </a:lnTo>
                          <a:cubicBezTo>
                            <a:pt x="45185" y="21590"/>
                            <a:pt x="43797" y="16810"/>
                            <a:pt x="40944" y="13417"/>
                          </a:cubicBezTo>
                          <a:cubicBezTo>
                            <a:pt x="38091" y="10024"/>
                            <a:pt x="34081" y="8405"/>
                            <a:pt x="28838" y="8405"/>
                          </a:cubicBezTo>
                          <a:close/>
                        </a:path>
                      </a:pathLst>
                    </a:custGeom>
                    <a:solidFill>
                      <a:srgbClr val="FFFFFF"/>
                    </a:solidFill>
                    <a:ln w="7706" cap="flat">
                      <a:noFill/>
                      <a:prstDash val="solid"/>
                      <a:miter/>
                    </a:ln>
                  </p:spPr>
                  <p:txBody>
                    <a:bodyPr rtlCol="0" anchor="ctr"/>
                    <a:lstStyle/>
                    <a:p>
                      <a:endParaRPr lang="en-US"/>
                    </a:p>
                  </p:txBody>
                </p:sp>
                <p:sp>
                  <p:nvSpPr>
                    <p:cNvPr id="287" name="Graphic 4">
                      <a:extLst>
                        <a:ext uri="{FF2B5EF4-FFF2-40B4-BE49-F238E27FC236}">
                          <a16:creationId xmlns:a16="http://schemas.microsoft.com/office/drawing/2014/main" id="{566E3E9C-C439-48E9-AB25-164B7EDD3B1D}"/>
                        </a:ext>
                      </a:extLst>
                    </p:cNvPr>
                    <p:cNvSpPr/>
                    <p:nvPr/>
                  </p:nvSpPr>
                  <p:spPr>
                    <a:xfrm>
                      <a:off x="6543806" y="2828181"/>
                      <a:ext cx="55131" cy="67314"/>
                    </a:xfrm>
                    <a:custGeom>
                      <a:avLst/>
                      <a:gdLst>
                        <a:gd name="connsiteX0" fmla="*/ 45185 w 55131"/>
                        <a:gd name="connsiteY0" fmla="*/ 67237 h 67314"/>
                        <a:gd name="connsiteX1" fmla="*/ 45185 w 55131"/>
                        <a:gd name="connsiteY1" fmla="*/ 24520 h 67314"/>
                        <a:gd name="connsiteX2" fmla="*/ 41484 w 55131"/>
                        <a:gd name="connsiteY2" fmla="*/ 12492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7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2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2"/>
                          </a:cubicBezTo>
                          <a:cubicBezTo>
                            <a:pt x="39016" y="9870"/>
                            <a:pt x="35161" y="8482"/>
                            <a:pt x="29995" y="8482"/>
                          </a:cubicBezTo>
                          <a:cubicBezTo>
                            <a:pt x="23055" y="8482"/>
                            <a:pt x="18043" y="10333"/>
                            <a:pt x="14805" y="14111"/>
                          </a:cubicBezTo>
                          <a:cubicBezTo>
                            <a:pt x="11566" y="17812"/>
                            <a:pt x="10024" y="23980"/>
                            <a:pt x="10024" y="32616"/>
                          </a:cubicBezTo>
                          <a:lnTo>
                            <a:pt x="10024" y="67237"/>
                          </a:lnTo>
                          <a:lnTo>
                            <a:pt x="0" y="67237"/>
                          </a:lnTo>
                          <a:lnTo>
                            <a:pt x="0" y="1234"/>
                          </a:lnTo>
                          <a:lnTo>
                            <a:pt x="8097" y="1234"/>
                          </a:lnTo>
                          <a:lnTo>
                            <a:pt x="9716" y="10255"/>
                          </a:lnTo>
                          <a:lnTo>
                            <a:pt x="10178" y="10255"/>
                          </a:lnTo>
                          <a:cubicBezTo>
                            <a:pt x="12260" y="7017"/>
                            <a:pt x="15113" y="4472"/>
                            <a:pt x="18814" y="2699"/>
                          </a:cubicBezTo>
                          <a:cubicBezTo>
                            <a:pt x="22516" y="925"/>
                            <a:pt x="26602" y="0"/>
                            <a:pt x="31152"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sp>
                  <p:nvSpPr>
                    <p:cNvPr id="288" name="Graphic 4">
                      <a:extLst>
                        <a:ext uri="{FF2B5EF4-FFF2-40B4-BE49-F238E27FC236}">
                          <a16:creationId xmlns:a16="http://schemas.microsoft.com/office/drawing/2014/main" id="{59CE5941-5407-4853-B213-B1DE104D3D28}"/>
                        </a:ext>
                      </a:extLst>
                    </p:cNvPr>
                    <p:cNvSpPr/>
                    <p:nvPr/>
                  </p:nvSpPr>
                  <p:spPr>
                    <a:xfrm>
                      <a:off x="6615902" y="2801656"/>
                      <a:ext cx="58138" cy="94918"/>
                    </a:xfrm>
                    <a:custGeom>
                      <a:avLst/>
                      <a:gdLst>
                        <a:gd name="connsiteX0" fmla="*/ 48577 w 58138"/>
                        <a:gd name="connsiteY0" fmla="*/ 84895 h 94918"/>
                        <a:gd name="connsiteX1" fmla="*/ 48038 w 58138"/>
                        <a:gd name="connsiteY1" fmla="*/ 84895 h 94918"/>
                        <a:gd name="connsiteX2" fmla="*/ 27296 w 58138"/>
                        <a:gd name="connsiteY2" fmla="*/ 94919 h 94918"/>
                        <a:gd name="connsiteX3" fmla="*/ 7171 w 58138"/>
                        <a:gd name="connsiteY3" fmla="*/ 86051 h 94918"/>
                        <a:gd name="connsiteX4" fmla="*/ 0 w 58138"/>
                        <a:gd name="connsiteY4" fmla="*/ 60837 h 94918"/>
                        <a:gd name="connsiteX5" fmla="*/ 7248 w 58138"/>
                        <a:gd name="connsiteY5" fmla="*/ 35469 h 94918"/>
                        <a:gd name="connsiteX6" fmla="*/ 27373 w 58138"/>
                        <a:gd name="connsiteY6" fmla="*/ 26448 h 94918"/>
                        <a:gd name="connsiteX7" fmla="*/ 47960 w 58138"/>
                        <a:gd name="connsiteY7" fmla="*/ 36240 h 94918"/>
                        <a:gd name="connsiteX8" fmla="*/ 48732 w 58138"/>
                        <a:gd name="connsiteY8" fmla="*/ 36240 h 94918"/>
                        <a:gd name="connsiteX9" fmla="*/ 48346 w 58138"/>
                        <a:gd name="connsiteY9" fmla="*/ 31460 h 94918"/>
                        <a:gd name="connsiteX10" fmla="*/ 48115 w 58138"/>
                        <a:gd name="connsiteY10" fmla="*/ 26833 h 94918"/>
                        <a:gd name="connsiteX11" fmla="*/ 48115 w 58138"/>
                        <a:gd name="connsiteY11" fmla="*/ 0 h 94918"/>
                        <a:gd name="connsiteX12" fmla="*/ 58139 w 58138"/>
                        <a:gd name="connsiteY12" fmla="*/ 0 h 94918"/>
                        <a:gd name="connsiteX13" fmla="*/ 58139 w 58138"/>
                        <a:gd name="connsiteY13" fmla="*/ 93762 h 94918"/>
                        <a:gd name="connsiteX14" fmla="*/ 50042 w 58138"/>
                        <a:gd name="connsiteY14" fmla="*/ 93762 h 94918"/>
                        <a:gd name="connsiteX15" fmla="*/ 48577 w 58138"/>
                        <a:gd name="connsiteY15" fmla="*/ 84895 h 94918"/>
                        <a:gd name="connsiteX16" fmla="*/ 28606 w 58138"/>
                        <a:gd name="connsiteY16" fmla="*/ 86591 h 94918"/>
                        <a:gd name="connsiteX17" fmla="*/ 43489 w 58138"/>
                        <a:gd name="connsiteY17" fmla="*/ 81039 h 94918"/>
                        <a:gd name="connsiteX18" fmla="*/ 48115 w 58138"/>
                        <a:gd name="connsiteY18" fmla="*/ 63074 h 94918"/>
                        <a:gd name="connsiteX19" fmla="*/ 48115 w 58138"/>
                        <a:gd name="connsiteY19" fmla="*/ 60992 h 94918"/>
                        <a:gd name="connsiteX20" fmla="*/ 43411 w 58138"/>
                        <a:gd name="connsiteY20" fmla="*/ 40944 h 94918"/>
                        <a:gd name="connsiteX21" fmla="*/ 28530 w 58138"/>
                        <a:gd name="connsiteY21" fmla="*/ 34930 h 94918"/>
                        <a:gd name="connsiteX22" fmla="*/ 15036 w 58138"/>
                        <a:gd name="connsiteY22" fmla="*/ 41792 h 94918"/>
                        <a:gd name="connsiteX23" fmla="*/ 10332 w 58138"/>
                        <a:gd name="connsiteY23" fmla="*/ 61069 h 94918"/>
                        <a:gd name="connsiteX24" fmla="*/ 14959 w 58138"/>
                        <a:gd name="connsiteY24" fmla="*/ 80191 h 94918"/>
                        <a:gd name="connsiteX25" fmla="*/ 28606 w 58138"/>
                        <a:gd name="connsiteY25" fmla="*/ 86591 h 9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138" h="94918">
                          <a:moveTo>
                            <a:pt x="48577" y="84895"/>
                          </a:moveTo>
                          <a:lnTo>
                            <a:pt x="48038" y="84895"/>
                          </a:lnTo>
                          <a:cubicBezTo>
                            <a:pt x="43411" y="91603"/>
                            <a:pt x="36472" y="94919"/>
                            <a:pt x="27296" y="94919"/>
                          </a:cubicBezTo>
                          <a:cubicBezTo>
                            <a:pt x="18660" y="94919"/>
                            <a:pt x="11952" y="91989"/>
                            <a:pt x="7171" y="86051"/>
                          </a:cubicBezTo>
                          <a:cubicBezTo>
                            <a:pt x="2390" y="80114"/>
                            <a:pt x="0" y="71787"/>
                            <a:pt x="0" y="60837"/>
                          </a:cubicBezTo>
                          <a:cubicBezTo>
                            <a:pt x="0" y="49965"/>
                            <a:pt x="2390" y="41483"/>
                            <a:pt x="7248" y="35469"/>
                          </a:cubicBezTo>
                          <a:cubicBezTo>
                            <a:pt x="12106" y="29455"/>
                            <a:pt x="18737" y="26448"/>
                            <a:pt x="27373" y="26448"/>
                          </a:cubicBezTo>
                          <a:cubicBezTo>
                            <a:pt x="36317" y="26448"/>
                            <a:pt x="43180" y="29686"/>
                            <a:pt x="47960" y="36240"/>
                          </a:cubicBezTo>
                          <a:lnTo>
                            <a:pt x="48732" y="36240"/>
                          </a:lnTo>
                          <a:lnTo>
                            <a:pt x="48346" y="31460"/>
                          </a:lnTo>
                          <a:lnTo>
                            <a:pt x="48115" y="26833"/>
                          </a:lnTo>
                          <a:lnTo>
                            <a:pt x="48115" y="0"/>
                          </a:lnTo>
                          <a:lnTo>
                            <a:pt x="58139" y="0"/>
                          </a:lnTo>
                          <a:lnTo>
                            <a:pt x="58139" y="93762"/>
                          </a:lnTo>
                          <a:lnTo>
                            <a:pt x="50042" y="93762"/>
                          </a:lnTo>
                          <a:lnTo>
                            <a:pt x="48577" y="84895"/>
                          </a:lnTo>
                          <a:close/>
                          <a:moveTo>
                            <a:pt x="28606" y="86591"/>
                          </a:moveTo>
                          <a:cubicBezTo>
                            <a:pt x="35392" y="86591"/>
                            <a:pt x="40404" y="84741"/>
                            <a:pt x="43489" y="81039"/>
                          </a:cubicBezTo>
                          <a:cubicBezTo>
                            <a:pt x="46573" y="77338"/>
                            <a:pt x="48115" y="71324"/>
                            <a:pt x="48115" y="63074"/>
                          </a:cubicBezTo>
                          <a:lnTo>
                            <a:pt x="48115" y="60992"/>
                          </a:lnTo>
                          <a:cubicBezTo>
                            <a:pt x="48115" y="51662"/>
                            <a:pt x="46573" y="44953"/>
                            <a:pt x="43411" y="40944"/>
                          </a:cubicBezTo>
                          <a:cubicBezTo>
                            <a:pt x="40327" y="36934"/>
                            <a:pt x="35315" y="34930"/>
                            <a:pt x="28530" y="34930"/>
                          </a:cubicBezTo>
                          <a:cubicBezTo>
                            <a:pt x="22670" y="34930"/>
                            <a:pt x="18197" y="37243"/>
                            <a:pt x="15036" y="41792"/>
                          </a:cubicBezTo>
                          <a:cubicBezTo>
                            <a:pt x="11952" y="46341"/>
                            <a:pt x="10332" y="52818"/>
                            <a:pt x="10332" y="61069"/>
                          </a:cubicBezTo>
                          <a:cubicBezTo>
                            <a:pt x="10332" y="69473"/>
                            <a:pt x="11874" y="75873"/>
                            <a:pt x="14959" y="80191"/>
                          </a:cubicBezTo>
                          <a:cubicBezTo>
                            <a:pt x="18043" y="84432"/>
                            <a:pt x="22592" y="86591"/>
                            <a:pt x="28606" y="86591"/>
                          </a:cubicBezTo>
                          <a:close/>
                        </a:path>
                      </a:pathLst>
                    </a:custGeom>
                    <a:solidFill>
                      <a:srgbClr val="FFFFFF"/>
                    </a:solidFill>
                    <a:ln w="7706" cap="flat">
                      <a:noFill/>
                      <a:prstDash val="solid"/>
                      <a:miter/>
                    </a:ln>
                  </p:spPr>
                  <p:txBody>
                    <a:bodyPr rtlCol="0" anchor="ctr"/>
                    <a:lstStyle/>
                    <a:p>
                      <a:endParaRPr lang="en-US"/>
                    </a:p>
                  </p:txBody>
                </p:sp>
                <p:sp>
                  <p:nvSpPr>
                    <p:cNvPr id="289" name="Graphic 4">
                      <a:extLst>
                        <a:ext uri="{FF2B5EF4-FFF2-40B4-BE49-F238E27FC236}">
                          <a16:creationId xmlns:a16="http://schemas.microsoft.com/office/drawing/2014/main" id="{39B73365-AFD3-4D28-B6BE-32C006ACB142}"/>
                        </a:ext>
                      </a:extLst>
                    </p:cNvPr>
                    <p:cNvSpPr/>
                    <p:nvPr/>
                  </p:nvSpPr>
                  <p:spPr>
                    <a:xfrm>
                      <a:off x="6691467" y="2828181"/>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4"/>
                          </a:cubicBezTo>
                          <a:cubicBezTo>
                            <a:pt x="53435" y="13648"/>
                            <a:pt x="55903" y="20819"/>
                            <a:pt x="55903" y="29686"/>
                          </a:cubicBezTo>
                          <a:lnTo>
                            <a:pt x="55903" y="36009"/>
                          </a:lnTo>
                          <a:lnTo>
                            <a:pt x="10409" y="36009"/>
                          </a:lnTo>
                          <a:cubicBezTo>
                            <a:pt x="10641" y="43797"/>
                            <a:pt x="12569" y="49657"/>
                            <a:pt x="16269"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4" y="68086"/>
                            <a:pt x="36009"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10"/>
                            <a:pt x="41021" y="13417"/>
                          </a:cubicBezTo>
                          <a:cubicBezTo>
                            <a:pt x="38091" y="10024"/>
                            <a:pt x="34081" y="8405"/>
                            <a:pt x="28915" y="8405"/>
                          </a:cubicBezTo>
                          <a:close/>
                        </a:path>
                      </a:pathLst>
                    </a:custGeom>
                    <a:solidFill>
                      <a:srgbClr val="FFFFFF"/>
                    </a:solidFill>
                    <a:ln w="7706" cap="flat">
                      <a:noFill/>
                      <a:prstDash val="solid"/>
                      <a:miter/>
                    </a:ln>
                  </p:spPr>
                  <p:txBody>
                    <a:bodyPr rtlCol="0" anchor="ctr"/>
                    <a:lstStyle/>
                    <a:p>
                      <a:endParaRPr lang="en-US"/>
                    </a:p>
                  </p:txBody>
                </p:sp>
                <p:sp>
                  <p:nvSpPr>
                    <p:cNvPr id="290" name="Graphic 4">
                      <a:extLst>
                        <a:ext uri="{FF2B5EF4-FFF2-40B4-BE49-F238E27FC236}">
                          <a16:creationId xmlns:a16="http://schemas.microsoft.com/office/drawing/2014/main" id="{860BEA75-C45D-4AAD-A880-EBD92B3FE38E}"/>
                        </a:ext>
                      </a:extLst>
                    </p:cNvPr>
                    <p:cNvSpPr/>
                    <p:nvPr/>
                  </p:nvSpPr>
                  <p:spPr>
                    <a:xfrm>
                      <a:off x="6764256" y="2828181"/>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2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1 w 38090"/>
                        <a:gd name="connsiteY9" fmla="*/ 1080 h 67083"/>
                        <a:gd name="connsiteX10" fmla="*/ 9407 w 38090"/>
                        <a:gd name="connsiteY10" fmla="*/ 13340 h 67083"/>
                        <a:gd name="connsiteX11" fmla="*/ 9869 w 38090"/>
                        <a:gd name="connsiteY11" fmla="*/ 13340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8" y="231"/>
                            <a:pt x="38091" y="694"/>
                          </a:cubicBezTo>
                          <a:lnTo>
                            <a:pt x="36703" y="9947"/>
                          </a:lnTo>
                          <a:cubicBezTo>
                            <a:pt x="34004" y="9330"/>
                            <a:pt x="31537" y="9022"/>
                            <a:pt x="29455" y="9022"/>
                          </a:cubicBezTo>
                          <a:cubicBezTo>
                            <a:pt x="24135" y="9022"/>
                            <a:pt x="19508" y="11181"/>
                            <a:pt x="15730" y="15499"/>
                          </a:cubicBezTo>
                          <a:cubicBezTo>
                            <a:pt x="11952" y="19817"/>
                            <a:pt x="10024" y="25214"/>
                            <a:pt x="10024" y="31691"/>
                          </a:cubicBezTo>
                          <a:lnTo>
                            <a:pt x="10024" y="67083"/>
                          </a:lnTo>
                          <a:lnTo>
                            <a:pt x="0" y="67083"/>
                          </a:lnTo>
                          <a:lnTo>
                            <a:pt x="0" y="1080"/>
                          </a:lnTo>
                          <a:lnTo>
                            <a:pt x="8251" y="1080"/>
                          </a:lnTo>
                          <a:lnTo>
                            <a:pt x="9407" y="13340"/>
                          </a:lnTo>
                          <a:lnTo>
                            <a:pt x="9869" y="13340"/>
                          </a:lnTo>
                          <a:cubicBezTo>
                            <a:pt x="12337" y="9022"/>
                            <a:pt x="15267" y="5706"/>
                            <a:pt x="18737" y="3393"/>
                          </a:cubicBezTo>
                          <a:cubicBezTo>
                            <a:pt x="22284" y="1157"/>
                            <a:pt x="26139" y="0"/>
                            <a:pt x="30226" y="0"/>
                          </a:cubicBezTo>
                          <a:close/>
                        </a:path>
                      </a:pathLst>
                    </a:custGeom>
                    <a:solidFill>
                      <a:srgbClr val="FFFFFF"/>
                    </a:solidFill>
                    <a:ln w="7706" cap="flat">
                      <a:noFill/>
                      <a:prstDash val="solid"/>
                      <a:miter/>
                    </a:ln>
                  </p:spPr>
                  <p:txBody>
                    <a:bodyPr rtlCol="0" anchor="ctr"/>
                    <a:lstStyle/>
                    <a:p>
                      <a:endParaRPr lang="en-US"/>
                    </a:p>
                  </p:txBody>
                </p:sp>
                <p:sp>
                  <p:nvSpPr>
                    <p:cNvPr id="291" name="Graphic 4">
                      <a:extLst>
                        <a:ext uri="{FF2B5EF4-FFF2-40B4-BE49-F238E27FC236}">
                          <a16:creationId xmlns:a16="http://schemas.microsoft.com/office/drawing/2014/main" id="{B93BB74D-14C6-4FF5-BB91-7A0EB0F2F5C8}"/>
                        </a:ext>
                      </a:extLst>
                    </p:cNvPr>
                    <p:cNvSpPr/>
                    <p:nvPr/>
                  </p:nvSpPr>
                  <p:spPr>
                    <a:xfrm>
                      <a:off x="6305083" y="2938444"/>
                      <a:ext cx="10254" cy="88056"/>
                    </a:xfrm>
                    <a:custGeom>
                      <a:avLst/>
                      <a:gdLst>
                        <a:gd name="connsiteX0" fmla="*/ 0 w 10254"/>
                        <a:gd name="connsiteY0" fmla="*/ 88056 h 88056"/>
                        <a:gd name="connsiteX1" fmla="*/ 0 w 10254"/>
                        <a:gd name="connsiteY1" fmla="*/ 0 h 88056"/>
                        <a:gd name="connsiteX2" fmla="*/ 10255 w 10254"/>
                        <a:gd name="connsiteY2" fmla="*/ 0 h 88056"/>
                        <a:gd name="connsiteX3" fmla="*/ 10255 w 10254"/>
                        <a:gd name="connsiteY3" fmla="*/ 88056 h 88056"/>
                        <a:gd name="connsiteX4" fmla="*/ 0 w 10254"/>
                        <a:gd name="connsiteY4" fmla="*/ 88056 h 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4" h="88056">
                          <a:moveTo>
                            <a:pt x="0" y="88056"/>
                          </a:moveTo>
                          <a:lnTo>
                            <a:pt x="0" y="0"/>
                          </a:lnTo>
                          <a:lnTo>
                            <a:pt x="10255" y="0"/>
                          </a:lnTo>
                          <a:lnTo>
                            <a:pt x="10255" y="88056"/>
                          </a:lnTo>
                          <a:lnTo>
                            <a:pt x="0" y="88056"/>
                          </a:lnTo>
                          <a:close/>
                        </a:path>
                      </a:pathLst>
                    </a:custGeom>
                    <a:solidFill>
                      <a:srgbClr val="FFFFFF"/>
                    </a:solidFill>
                    <a:ln w="7706" cap="flat">
                      <a:noFill/>
                      <a:prstDash val="solid"/>
                      <a:miter/>
                    </a:ln>
                  </p:spPr>
                  <p:txBody>
                    <a:bodyPr rtlCol="0" anchor="ctr"/>
                    <a:lstStyle/>
                    <a:p>
                      <a:endParaRPr lang="en-US"/>
                    </a:p>
                  </p:txBody>
                </p:sp>
                <p:sp>
                  <p:nvSpPr>
                    <p:cNvPr id="292" name="Graphic 4">
                      <a:extLst>
                        <a:ext uri="{FF2B5EF4-FFF2-40B4-BE49-F238E27FC236}">
                          <a16:creationId xmlns:a16="http://schemas.microsoft.com/office/drawing/2014/main" id="{8ADE1923-4CB3-41AE-9C10-E0EF9DF07AC8}"/>
                        </a:ext>
                      </a:extLst>
                    </p:cNvPr>
                    <p:cNvSpPr/>
                    <p:nvPr/>
                  </p:nvSpPr>
                  <p:spPr>
                    <a:xfrm>
                      <a:off x="6334383" y="2932738"/>
                      <a:ext cx="58138" cy="94918"/>
                    </a:xfrm>
                    <a:custGeom>
                      <a:avLst/>
                      <a:gdLst>
                        <a:gd name="connsiteX0" fmla="*/ 48577 w 58138"/>
                        <a:gd name="connsiteY0" fmla="*/ 84895 h 94918"/>
                        <a:gd name="connsiteX1" fmla="*/ 48038 w 58138"/>
                        <a:gd name="connsiteY1" fmla="*/ 84895 h 94918"/>
                        <a:gd name="connsiteX2" fmla="*/ 27296 w 58138"/>
                        <a:gd name="connsiteY2" fmla="*/ 94919 h 94918"/>
                        <a:gd name="connsiteX3" fmla="*/ 7171 w 58138"/>
                        <a:gd name="connsiteY3" fmla="*/ 86051 h 94918"/>
                        <a:gd name="connsiteX4" fmla="*/ 0 w 58138"/>
                        <a:gd name="connsiteY4" fmla="*/ 60837 h 94918"/>
                        <a:gd name="connsiteX5" fmla="*/ 7248 w 58138"/>
                        <a:gd name="connsiteY5" fmla="*/ 35469 h 94918"/>
                        <a:gd name="connsiteX6" fmla="*/ 27373 w 58138"/>
                        <a:gd name="connsiteY6" fmla="*/ 26448 h 94918"/>
                        <a:gd name="connsiteX7" fmla="*/ 47960 w 58138"/>
                        <a:gd name="connsiteY7" fmla="*/ 36240 h 94918"/>
                        <a:gd name="connsiteX8" fmla="*/ 48732 w 58138"/>
                        <a:gd name="connsiteY8" fmla="*/ 36240 h 94918"/>
                        <a:gd name="connsiteX9" fmla="*/ 48346 w 58138"/>
                        <a:gd name="connsiteY9" fmla="*/ 31460 h 94918"/>
                        <a:gd name="connsiteX10" fmla="*/ 48115 w 58138"/>
                        <a:gd name="connsiteY10" fmla="*/ 26833 h 94918"/>
                        <a:gd name="connsiteX11" fmla="*/ 48115 w 58138"/>
                        <a:gd name="connsiteY11" fmla="*/ 0 h 94918"/>
                        <a:gd name="connsiteX12" fmla="*/ 58139 w 58138"/>
                        <a:gd name="connsiteY12" fmla="*/ 0 h 94918"/>
                        <a:gd name="connsiteX13" fmla="*/ 58139 w 58138"/>
                        <a:gd name="connsiteY13" fmla="*/ 93762 h 94918"/>
                        <a:gd name="connsiteX14" fmla="*/ 50042 w 58138"/>
                        <a:gd name="connsiteY14" fmla="*/ 93762 h 94918"/>
                        <a:gd name="connsiteX15" fmla="*/ 48577 w 58138"/>
                        <a:gd name="connsiteY15" fmla="*/ 84895 h 94918"/>
                        <a:gd name="connsiteX16" fmla="*/ 28530 w 58138"/>
                        <a:gd name="connsiteY16" fmla="*/ 86591 h 94918"/>
                        <a:gd name="connsiteX17" fmla="*/ 43411 w 58138"/>
                        <a:gd name="connsiteY17" fmla="*/ 81039 h 94918"/>
                        <a:gd name="connsiteX18" fmla="*/ 48038 w 58138"/>
                        <a:gd name="connsiteY18" fmla="*/ 63074 h 94918"/>
                        <a:gd name="connsiteX19" fmla="*/ 48038 w 58138"/>
                        <a:gd name="connsiteY19" fmla="*/ 60992 h 94918"/>
                        <a:gd name="connsiteX20" fmla="*/ 43334 w 58138"/>
                        <a:gd name="connsiteY20" fmla="*/ 40944 h 94918"/>
                        <a:gd name="connsiteX21" fmla="*/ 28453 w 58138"/>
                        <a:gd name="connsiteY21" fmla="*/ 34930 h 94918"/>
                        <a:gd name="connsiteX22" fmla="*/ 14959 w 58138"/>
                        <a:gd name="connsiteY22" fmla="*/ 41792 h 94918"/>
                        <a:gd name="connsiteX23" fmla="*/ 10255 w 58138"/>
                        <a:gd name="connsiteY23" fmla="*/ 61069 h 94918"/>
                        <a:gd name="connsiteX24" fmla="*/ 14882 w 58138"/>
                        <a:gd name="connsiteY24" fmla="*/ 80191 h 94918"/>
                        <a:gd name="connsiteX25" fmla="*/ 28530 w 58138"/>
                        <a:gd name="connsiteY25" fmla="*/ 86591 h 9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138" h="94918">
                          <a:moveTo>
                            <a:pt x="48577" y="84895"/>
                          </a:moveTo>
                          <a:lnTo>
                            <a:pt x="48038" y="84895"/>
                          </a:lnTo>
                          <a:cubicBezTo>
                            <a:pt x="43411" y="91603"/>
                            <a:pt x="36472" y="94919"/>
                            <a:pt x="27296" y="94919"/>
                          </a:cubicBezTo>
                          <a:cubicBezTo>
                            <a:pt x="18660" y="94919"/>
                            <a:pt x="11952" y="91989"/>
                            <a:pt x="7171" y="86051"/>
                          </a:cubicBezTo>
                          <a:cubicBezTo>
                            <a:pt x="2390" y="80114"/>
                            <a:pt x="0" y="71787"/>
                            <a:pt x="0" y="60837"/>
                          </a:cubicBezTo>
                          <a:cubicBezTo>
                            <a:pt x="0" y="49965"/>
                            <a:pt x="2390" y="41483"/>
                            <a:pt x="7248" y="35469"/>
                          </a:cubicBezTo>
                          <a:cubicBezTo>
                            <a:pt x="12106" y="29455"/>
                            <a:pt x="18737" y="26448"/>
                            <a:pt x="27373" y="26448"/>
                          </a:cubicBezTo>
                          <a:cubicBezTo>
                            <a:pt x="36318" y="26448"/>
                            <a:pt x="43180" y="29686"/>
                            <a:pt x="47960" y="36240"/>
                          </a:cubicBezTo>
                          <a:lnTo>
                            <a:pt x="48732" y="36240"/>
                          </a:lnTo>
                          <a:lnTo>
                            <a:pt x="48346" y="31460"/>
                          </a:lnTo>
                          <a:lnTo>
                            <a:pt x="48115" y="26833"/>
                          </a:lnTo>
                          <a:lnTo>
                            <a:pt x="48115" y="0"/>
                          </a:lnTo>
                          <a:lnTo>
                            <a:pt x="58139" y="0"/>
                          </a:lnTo>
                          <a:lnTo>
                            <a:pt x="58139" y="93762"/>
                          </a:lnTo>
                          <a:lnTo>
                            <a:pt x="50042" y="93762"/>
                          </a:lnTo>
                          <a:lnTo>
                            <a:pt x="48577" y="84895"/>
                          </a:lnTo>
                          <a:close/>
                          <a:moveTo>
                            <a:pt x="28530" y="86591"/>
                          </a:moveTo>
                          <a:cubicBezTo>
                            <a:pt x="35315" y="86591"/>
                            <a:pt x="40327" y="84741"/>
                            <a:pt x="43411" y="81039"/>
                          </a:cubicBezTo>
                          <a:cubicBezTo>
                            <a:pt x="46495" y="77338"/>
                            <a:pt x="48038" y="71324"/>
                            <a:pt x="48038" y="63074"/>
                          </a:cubicBezTo>
                          <a:lnTo>
                            <a:pt x="48038" y="60992"/>
                          </a:lnTo>
                          <a:cubicBezTo>
                            <a:pt x="48038" y="51662"/>
                            <a:pt x="46495" y="44953"/>
                            <a:pt x="43334" y="40944"/>
                          </a:cubicBezTo>
                          <a:cubicBezTo>
                            <a:pt x="40250" y="36934"/>
                            <a:pt x="35238" y="34930"/>
                            <a:pt x="28453" y="34930"/>
                          </a:cubicBezTo>
                          <a:cubicBezTo>
                            <a:pt x="22592" y="34930"/>
                            <a:pt x="18120" y="37243"/>
                            <a:pt x="14959" y="41792"/>
                          </a:cubicBezTo>
                          <a:cubicBezTo>
                            <a:pt x="11874" y="46341"/>
                            <a:pt x="10255" y="52818"/>
                            <a:pt x="10255" y="61069"/>
                          </a:cubicBezTo>
                          <a:cubicBezTo>
                            <a:pt x="10255" y="69473"/>
                            <a:pt x="11797" y="75873"/>
                            <a:pt x="14882" y="80191"/>
                          </a:cubicBezTo>
                          <a:cubicBezTo>
                            <a:pt x="18043" y="84432"/>
                            <a:pt x="22592" y="86591"/>
                            <a:pt x="28530" y="86591"/>
                          </a:cubicBezTo>
                          <a:close/>
                        </a:path>
                      </a:pathLst>
                    </a:custGeom>
                    <a:solidFill>
                      <a:srgbClr val="FFFFFF"/>
                    </a:solidFill>
                    <a:ln w="7706" cap="flat">
                      <a:noFill/>
                      <a:prstDash val="solid"/>
                      <a:miter/>
                    </a:ln>
                  </p:spPr>
                  <p:txBody>
                    <a:bodyPr rtlCol="0" anchor="ctr"/>
                    <a:lstStyle/>
                    <a:p>
                      <a:endParaRPr lang="en-US"/>
                    </a:p>
                  </p:txBody>
                </p:sp>
                <p:sp>
                  <p:nvSpPr>
                    <p:cNvPr id="293" name="Graphic 4">
                      <a:extLst>
                        <a:ext uri="{FF2B5EF4-FFF2-40B4-BE49-F238E27FC236}">
                          <a16:creationId xmlns:a16="http://schemas.microsoft.com/office/drawing/2014/main" id="{7BEA5051-3414-4546-BD95-6D3FBB810CF1}"/>
                        </a:ext>
                      </a:extLst>
                    </p:cNvPr>
                    <p:cNvSpPr/>
                    <p:nvPr/>
                  </p:nvSpPr>
                  <p:spPr>
                    <a:xfrm>
                      <a:off x="6409871" y="2959263"/>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4"/>
                          </a:cubicBezTo>
                          <a:cubicBezTo>
                            <a:pt x="53435" y="13648"/>
                            <a:pt x="55903" y="20819"/>
                            <a:pt x="55903" y="29686"/>
                          </a:cubicBezTo>
                          <a:lnTo>
                            <a:pt x="55903" y="36009"/>
                          </a:lnTo>
                          <a:lnTo>
                            <a:pt x="10410" y="36009"/>
                          </a:lnTo>
                          <a:cubicBezTo>
                            <a:pt x="10641" y="43797"/>
                            <a:pt x="12569" y="49657"/>
                            <a:pt x="16270"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5"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10"/>
                            <a:pt x="41021" y="13417"/>
                          </a:cubicBezTo>
                          <a:cubicBezTo>
                            <a:pt x="38168" y="10024"/>
                            <a:pt x="34158" y="8405"/>
                            <a:pt x="28915" y="8405"/>
                          </a:cubicBezTo>
                          <a:close/>
                        </a:path>
                      </a:pathLst>
                    </a:custGeom>
                    <a:solidFill>
                      <a:srgbClr val="FFFFFF"/>
                    </a:solidFill>
                    <a:ln w="7706" cap="flat">
                      <a:noFill/>
                      <a:prstDash val="solid"/>
                      <a:miter/>
                    </a:ln>
                  </p:spPr>
                  <p:txBody>
                    <a:bodyPr rtlCol="0" anchor="ctr"/>
                    <a:lstStyle/>
                    <a:p>
                      <a:endParaRPr lang="en-US"/>
                    </a:p>
                  </p:txBody>
                </p:sp>
                <p:sp>
                  <p:nvSpPr>
                    <p:cNvPr id="294" name="Graphic 4">
                      <a:extLst>
                        <a:ext uri="{FF2B5EF4-FFF2-40B4-BE49-F238E27FC236}">
                          <a16:creationId xmlns:a16="http://schemas.microsoft.com/office/drawing/2014/main" id="{BD687BC3-668A-4F19-B054-08B698C6C5C4}"/>
                        </a:ext>
                      </a:extLst>
                    </p:cNvPr>
                    <p:cNvSpPr/>
                    <p:nvPr/>
                  </p:nvSpPr>
                  <p:spPr>
                    <a:xfrm>
                      <a:off x="6482815" y="2959263"/>
                      <a:ext cx="55131" cy="67314"/>
                    </a:xfrm>
                    <a:custGeom>
                      <a:avLst/>
                      <a:gdLst>
                        <a:gd name="connsiteX0" fmla="*/ 45185 w 55131"/>
                        <a:gd name="connsiteY0" fmla="*/ 67237 h 67314"/>
                        <a:gd name="connsiteX1" fmla="*/ 45185 w 55131"/>
                        <a:gd name="connsiteY1" fmla="*/ 24520 h 67314"/>
                        <a:gd name="connsiteX2" fmla="*/ 41484 w 55131"/>
                        <a:gd name="connsiteY2" fmla="*/ 12492 h 67314"/>
                        <a:gd name="connsiteX3" fmla="*/ 29995 w 55131"/>
                        <a:gd name="connsiteY3" fmla="*/ 8482 h 67314"/>
                        <a:gd name="connsiteX4" fmla="*/ 14804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2"/>
                          </a:cubicBezTo>
                          <a:cubicBezTo>
                            <a:pt x="39016" y="9870"/>
                            <a:pt x="35161" y="8482"/>
                            <a:pt x="29995" y="8482"/>
                          </a:cubicBezTo>
                          <a:cubicBezTo>
                            <a:pt x="23055" y="8482"/>
                            <a:pt x="18043" y="10333"/>
                            <a:pt x="14804" y="14111"/>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7"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sp>
                  <p:nvSpPr>
                    <p:cNvPr id="295" name="Graphic 4">
                      <a:extLst>
                        <a:ext uri="{FF2B5EF4-FFF2-40B4-BE49-F238E27FC236}">
                          <a16:creationId xmlns:a16="http://schemas.microsoft.com/office/drawing/2014/main" id="{3F678AAA-1665-4F5D-851D-27DED216FF7E}"/>
                        </a:ext>
                      </a:extLst>
                    </p:cNvPr>
                    <p:cNvSpPr/>
                    <p:nvPr/>
                  </p:nvSpPr>
                  <p:spPr>
                    <a:xfrm>
                      <a:off x="6549821" y="2945229"/>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1" y="74100"/>
                            <a:pt x="35161" y="73869"/>
                          </a:cubicBezTo>
                          <a:cubicBezTo>
                            <a:pt x="36780" y="73637"/>
                            <a:pt x="38091" y="73329"/>
                            <a:pt x="39093" y="73020"/>
                          </a:cubicBezTo>
                          <a:lnTo>
                            <a:pt x="39093" y="80654"/>
                          </a:lnTo>
                          <a:cubicBezTo>
                            <a:pt x="38014" y="81194"/>
                            <a:pt x="36394"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4"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96" name="Graphic 4">
                      <a:extLst>
                        <a:ext uri="{FF2B5EF4-FFF2-40B4-BE49-F238E27FC236}">
                          <a16:creationId xmlns:a16="http://schemas.microsoft.com/office/drawing/2014/main" id="{E878A051-E777-4DA3-922D-835041DCB385}"/>
                        </a:ext>
                      </a:extLst>
                    </p:cNvPr>
                    <p:cNvSpPr/>
                    <p:nvPr/>
                  </p:nvSpPr>
                  <p:spPr>
                    <a:xfrm>
                      <a:off x="6601251" y="2935976"/>
                      <a:ext cx="11874" cy="90523"/>
                    </a:xfrm>
                    <a:custGeom>
                      <a:avLst/>
                      <a:gdLst>
                        <a:gd name="connsiteX0" fmla="*/ 0 w 11874"/>
                        <a:gd name="connsiteY0" fmla="*/ 6631 h 90523"/>
                        <a:gd name="connsiteX1" fmla="*/ 1697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7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7" y="1619"/>
                          </a:cubicBezTo>
                          <a:cubicBezTo>
                            <a:pt x="2853" y="540"/>
                            <a:pt x="4241" y="0"/>
                            <a:pt x="5937" y="0"/>
                          </a:cubicBezTo>
                          <a:cubicBezTo>
                            <a:pt x="7557" y="0"/>
                            <a:pt x="8945" y="540"/>
                            <a:pt x="10101" y="1619"/>
                          </a:cubicBezTo>
                          <a:cubicBezTo>
                            <a:pt x="11258" y="2699"/>
                            <a:pt x="11875" y="4395"/>
                            <a:pt x="11875" y="6631"/>
                          </a:cubicBezTo>
                          <a:cubicBezTo>
                            <a:pt x="11875" y="8867"/>
                            <a:pt x="11258" y="10564"/>
                            <a:pt x="10101" y="11643"/>
                          </a:cubicBezTo>
                          <a:cubicBezTo>
                            <a:pt x="8945" y="12723"/>
                            <a:pt x="7557" y="13262"/>
                            <a:pt x="5937" y="13262"/>
                          </a:cubicBezTo>
                          <a:cubicBezTo>
                            <a:pt x="4241" y="13262"/>
                            <a:pt x="2853" y="12723"/>
                            <a:pt x="1697" y="11643"/>
                          </a:cubicBezTo>
                          <a:cubicBezTo>
                            <a:pt x="540" y="10564"/>
                            <a:pt x="0" y="8867"/>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97" name="Graphic 4">
                      <a:extLst>
                        <a:ext uri="{FF2B5EF4-FFF2-40B4-BE49-F238E27FC236}">
                          <a16:creationId xmlns:a16="http://schemas.microsoft.com/office/drawing/2014/main" id="{9F29D795-21B0-4541-BFC0-59E37FA63E83}"/>
                        </a:ext>
                      </a:extLst>
                    </p:cNvPr>
                    <p:cNvSpPr/>
                    <p:nvPr/>
                  </p:nvSpPr>
                  <p:spPr>
                    <a:xfrm>
                      <a:off x="6624538" y="2945229"/>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1" y="74100"/>
                            <a:pt x="35161" y="73869"/>
                          </a:cubicBezTo>
                          <a:cubicBezTo>
                            <a:pt x="36780" y="73637"/>
                            <a:pt x="38091" y="73329"/>
                            <a:pt x="39093" y="73020"/>
                          </a:cubicBezTo>
                          <a:lnTo>
                            <a:pt x="39093" y="80654"/>
                          </a:lnTo>
                          <a:cubicBezTo>
                            <a:pt x="38014" y="81194"/>
                            <a:pt x="36394"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212"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98" name="Graphic 4">
                      <a:extLst>
                        <a:ext uri="{FF2B5EF4-FFF2-40B4-BE49-F238E27FC236}">
                          <a16:creationId xmlns:a16="http://schemas.microsoft.com/office/drawing/2014/main" id="{DEA724B0-DB5E-461C-8DEC-3503BD575916}"/>
                        </a:ext>
                      </a:extLst>
                    </p:cNvPr>
                    <p:cNvSpPr/>
                    <p:nvPr/>
                  </p:nvSpPr>
                  <p:spPr>
                    <a:xfrm>
                      <a:off x="6666407" y="2960496"/>
                      <a:ext cx="61993" cy="95689"/>
                    </a:xfrm>
                    <a:custGeom>
                      <a:avLst/>
                      <a:gdLst>
                        <a:gd name="connsiteX0" fmla="*/ 0 w 61993"/>
                        <a:gd name="connsiteY0" fmla="*/ 0 h 95689"/>
                        <a:gd name="connsiteX1" fmla="*/ 10718 w 61993"/>
                        <a:gd name="connsiteY1" fmla="*/ 0 h 95689"/>
                        <a:gd name="connsiteX2" fmla="*/ 25214 w 61993"/>
                        <a:gd name="connsiteY2" fmla="*/ 37628 h 95689"/>
                        <a:gd name="connsiteX3" fmla="*/ 31151 w 61993"/>
                        <a:gd name="connsiteY3" fmla="*/ 56211 h 95689"/>
                        <a:gd name="connsiteX4" fmla="*/ 31614 w 61993"/>
                        <a:gd name="connsiteY4" fmla="*/ 56211 h 95689"/>
                        <a:gd name="connsiteX5" fmla="*/ 34930 w 61993"/>
                        <a:gd name="connsiteY5" fmla="*/ 45725 h 95689"/>
                        <a:gd name="connsiteX6" fmla="*/ 51276 w 61993"/>
                        <a:gd name="connsiteY6" fmla="*/ 0 h 95689"/>
                        <a:gd name="connsiteX7" fmla="*/ 61994 w 61993"/>
                        <a:gd name="connsiteY7" fmla="*/ 0 h 95689"/>
                        <a:gd name="connsiteX8" fmla="*/ 33619 w 61993"/>
                        <a:gd name="connsiteY8" fmla="*/ 75179 h 95689"/>
                        <a:gd name="connsiteX9" fmla="*/ 23749 w 61993"/>
                        <a:gd name="connsiteY9" fmla="*/ 90987 h 95689"/>
                        <a:gd name="connsiteX10" fmla="*/ 9947 w 61993"/>
                        <a:gd name="connsiteY10" fmla="*/ 95690 h 95689"/>
                        <a:gd name="connsiteX11" fmla="*/ 925 w 61993"/>
                        <a:gd name="connsiteY11" fmla="*/ 94688 h 95689"/>
                        <a:gd name="connsiteX12" fmla="*/ 925 w 61993"/>
                        <a:gd name="connsiteY12" fmla="*/ 86669 h 95689"/>
                        <a:gd name="connsiteX13" fmla="*/ 8328 w 61993"/>
                        <a:gd name="connsiteY13" fmla="*/ 87363 h 95689"/>
                        <a:gd name="connsiteX14" fmla="*/ 23055 w 61993"/>
                        <a:gd name="connsiteY14" fmla="*/ 75796 h 95689"/>
                        <a:gd name="connsiteX15" fmla="*/ 26756 w 61993"/>
                        <a:gd name="connsiteY15" fmla="*/ 66389 h 95689"/>
                        <a:gd name="connsiteX16" fmla="*/ 0 w 61993"/>
                        <a:gd name="connsiteY16" fmla="*/ 0 h 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3" h="95689">
                          <a:moveTo>
                            <a:pt x="0" y="0"/>
                          </a:moveTo>
                          <a:lnTo>
                            <a:pt x="10718" y="0"/>
                          </a:lnTo>
                          <a:lnTo>
                            <a:pt x="25214" y="37628"/>
                          </a:lnTo>
                          <a:cubicBezTo>
                            <a:pt x="28375" y="46187"/>
                            <a:pt x="30380" y="52433"/>
                            <a:pt x="31151" y="56211"/>
                          </a:cubicBezTo>
                          <a:lnTo>
                            <a:pt x="31614" y="56211"/>
                          </a:lnTo>
                          <a:cubicBezTo>
                            <a:pt x="32154" y="54129"/>
                            <a:pt x="33233" y="50659"/>
                            <a:pt x="34930" y="45725"/>
                          </a:cubicBezTo>
                          <a:cubicBezTo>
                            <a:pt x="36626" y="40790"/>
                            <a:pt x="42023" y="25522"/>
                            <a:pt x="51276" y="0"/>
                          </a:cubicBezTo>
                          <a:lnTo>
                            <a:pt x="61994" y="0"/>
                          </a:lnTo>
                          <a:lnTo>
                            <a:pt x="33619" y="75179"/>
                          </a:lnTo>
                          <a:cubicBezTo>
                            <a:pt x="30766" y="82582"/>
                            <a:pt x="27527" y="87902"/>
                            <a:pt x="23749" y="90987"/>
                          </a:cubicBezTo>
                          <a:cubicBezTo>
                            <a:pt x="19971" y="94071"/>
                            <a:pt x="15421" y="95690"/>
                            <a:pt x="9947" y="95690"/>
                          </a:cubicBezTo>
                          <a:cubicBezTo>
                            <a:pt x="6863" y="95690"/>
                            <a:pt x="3855" y="95381"/>
                            <a:pt x="925" y="94688"/>
                          </a:cubicBezTo>
                          <a:lnTo>
                            <a:pt x="925" y="86669"/>
                          </a:lnTo>
                          <a:cubicBezTo>
                            <a:pt x="3161" y="87131"/>
                            <a:pt x="5629" y="87363"/>
                            <a:pt x="8328" y="87363"/>
                          </a:cubicBezTo>
                          <a:cubicBezTo>
                            <a:pt x="15190" y="87363"/>
                            <a:pt x="20125" y="83507"/>
                            <a:pt x="23055" y="75796"/>
                          </a:cubicBezTo>
                          <a:lnTo>
                            <a:pt x="26756" y="66389"/>
                          </a:lnTo>
                          <a:lnTo>
                            <a:pt x="0" y="0"/>
                          </a:lnTo>
                          <a:close/>
                        </a:path>
                      </a:pathLst>
                    </a:custGeom>
                    <a:solidFill>
                      <a:srgbClr val="FFFFFF"/>
                    </a:solidFill>
                    <a:ln w="7706" cap="flat">
                      <a:noFill/>
                      <a:prstDash val="solid"/>
                      <a:miter/>
                    </a:ln>
                  </p:spPr>
                  <p:txBody>
                    <a:bodyPr rtlCol="0" anchor="ctr"/>
                    <a:lstStyle/>
                    <a:p>
                      <a:endParaRPr lang="en-US"/>
                    </a:p>
                  </p:txBody>
                </p:sp>
                <p:sp>
                  <p:nvSpPr>
                    <p:cNvPr id="299" name="Graphic 4">
                      <a:extLst>
                        <a:ext uri="{FF2B5EF4-FFF2-40B4-BE49-F238E27FC236}">
                          <a16:creationId xmlns:a16="http://schemas.microsoft.com/office/drawing/2014/main" id="{89CCF7A4-9E43-4ADC-B5E1-54B61AEE29CA}"/>
                        </a:ext>
                      </a:extLst>
                    </p:cNvPr>
                    <p:cNvSpPr/>
                    <p:nvPr/>
                  </p:nvSpPr>
                  <p:spPr>
                    <a:xfrm>
                      <a:off x="6767417" y="2959263"/>
                      <a:ext cx="60606" cy="68471"/>
                    </a:xfrm>
                    <a:custGeom>
                      <a:avLst/>
                      <a:gdLst>
                        <a:gd name="connsiteX0" fmla="*/ 60607 w 60606"/>
                        <a:gd name="connsiteY0" fmla="*/ 34159 h 68471"/>
                        <a:gd name="connsiteX1" fmla="*/ 52510 w 60606"/>
                        <a:gd name="connsiteY1" fmla="*/ 59373 h 68471"/>
                        <a:gd name="connsiteX2" fmla="*/ 30072 w 60606"/>
                        <a:gd name="connsiteY2" fmla="*/ 68471 h 68471"/>
                        <a:gd name="connsiteX3" fmla="*/ 14342 w 60606"/>
                        <a:gd name="connsiteY3" fmla="*/ 64308 h 68471"/>
                        <a:gd name="connsiteX4" fmla="*/ 3701 w 60606"/>
                        <a:gd name="connsiteY4" fmla="*/ 52356 h 68471"/>
                        <a:gd name="connsiteX5" fmla="*/ 0 w 60606"/>
                        <a:gd name="connsiteY5" fmla="*/ 34159 h 68471"/>
                        <a:gd name="connsiteX6" fmla="*/ 8097 w 60606"/>
                        <a:gd name="connsiteY6" fmla="*/ 9022 h 68471"/>
                        <a:gd name="connsiteX7" fmla="*/ 30535 w 60606"/>
                        <a:gd name="connsiteY7" fmla="*/ 0 h 68471"/>
                        <a:gd name="connsiteX8" fmla="*/ 52587 w 60606"/>
                        <a:gd name="connsiteY8" fmla="*/ 9253 h 68471"/>
                        <a:gd name="connsiteX9" fmla="*/ 60607 w 60606"/>
                        <a:gd name="connsiteY9" fmla="*/ 34159 h 68471"/>
                        <a:gd name="connsiteX10" fmla="*/ 10333 w 60606"/>
                        <a:gd name="connsiteY10" fmla="*/ 34159 h 68471"/>
                        <a:gd name="connsiteX11" fmla="*/ 15421 w 60606"/>
                        <a:gd name="connsiteY11" fmla="*/ 53435 h 68471"/>
                        <a:gd name="connsiteX12" fmla="*/ 30304 w 60606"/>
                        <a:gd name="connsiteY12" fmla="*/ 60067 h 68471"/>
                        <a:gd name="connsiteX13" fmla="*/ 45185 w 60606"/>
                        <a:gd name="connsiteY13" fmla="*/ 53435 h 68471"/>
                        <a:gd name="connsiteX14" fmla="*/ 50274 w 60606"/>
                        <a:gd name="connsiteY14" fmla="*/ 34159 h 68471"/>
                        <a:gd name="connsiteX15" fmla="*/ 45185 w 60606"/>
                        <a:gd name="connsiteY15" fmla="*/ 15036 h 68471"/>
                        <a:gd name="connsiteX16" fmla="*/ 30149 w 60606"/>
                        <a:gd name="connsiteY16" fmla="*/ 8482 h 68471"/>
                        <a:gd name="connsiteX17" fmla="*/ 15345 w 60606"/>
                        <a:gd name="connsiteY17" fmla="*/ 14959 h 68471"/>
                        <a:gd name="connsiteX18" fmla="*/ 10333 w 60606"/>
                        <a:gd name="connsiteY18" fmla="*/ 34159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1">
                          <a:moveTo>
                            <a:pt x="60607" y="34159"/>
                          </a:moveTo>
                          <a:cubicBezTo>
                            <a:pt x="60607" y="44954"/>
                            <a:pt x="57908" y="53358"/>
                            <a:pt x="52510" y="59373"/>
                          </a:cubicBezTo>
                          <a:cubicBezTo>
                            <a:pt x="47113" y="65387"/>
                            <a:pt x="39633" y="68471"/>
                            <a:pt x="30072" y="68471"/>
                          </a:cubicBezTo>
                          <a:cubicBezTo>
                            <a:pt x="24135" y="68471"/>
                            <a:pt x="18891" y="67083"/>
                            <a:pt x="14342" y="64308"/>
                          </a:cubicBezTo>
                          <a:cubicBezTo>
                            <a:pt x="9793" y="61532"/>
                            <a:pt x="6246" y="57522"/>
                            <a:pt x="3701" y="52356"/>
                          </a:cubicBezTo>
                          <a:cubicBezTo>
                            <a:pt x="1234" y="47190"/>
                            <a:pt x="0" y="41098"/>
                            <a:pt x="0" y="34159"/>
                          </a:cubicBezTo>
                          <a:cubicBezTo>
                            <a:pt x="0" y="23363"/>
                            <a:pt x="2699" y="15036"/>
                            <a:pt x="8097" y="9022"/>
                          </a:cubicBezTo>
                          <a:cubicBezTo>
                            <a:pt x="13494" y="3007"/>
                            <a:pt x="20973" y="0"/>
                            <a:pt x="30535" y="0"/>
                          </a:cubicBezTo>
                          <a:cubicBezTo>
                            <a:pt x="39788" y="0"/>
                            <a:pt x="47113" y="3084"/>
                            <a:pt x="52587" y="9253"/>
                          </a:cubicBezTo>
                          <a:cubicBezTo>
                            <a:pt x="57908" y="15344"/>
                            <a:pt x="60607" y="23672"/>
                            <a:pt x="60607" y="34159"/>
                          </a:cubicBezTo>
                          <a:close/>
                          <a:moveTo>
                            <a:pt x="10333" y="34159"/>
                          </a:moveTo>
                          <a:cubicBezTo>
                            <a:pt x="10333" y="42563"/>
                            <a:pt x="12029" y="49040"/>
                            <a:pt x="15421" y="53435"/>
                          </a:cubicBezTo>
                          <a:cubicBezTo>
                            <a:pt x="18814" y="57830"/>
                            <a:pt x="23749" y="60067"/>
                            <a:pt x="30304" y="60067"/>
                          </a:cubicBezTo>
                          <a:cubicBezTo>
                            <a:pt x="36857" y="60067"/>
                            <a:pt x="41792" y="57830"/>
                            <a:pt x="45185" y="53435"/>
                          </a:cubicBezTo>
                          <a:cubicBezTo>
                            <a:pt x="48578" y="49040"/>
                            <a:pt x="50274" y="42640"/>
                            <a:pt x="50274" y="34159"/>
                          </a:cubicBezTo>
                          <a:cubicBezTo>
                            <a:pt x="50274" y="25754"/>
                            <a:pt x="48578" y="19354"/>
                            <a:pt x="45185" y="15036"/>
                          </a:cubicBezTo>
                          <a:cubicBezTo>
                            <a:pt x="41792" y="10718"/>
                            <a:pt x="36780" y="8482"/>
                            <a:pt x="30149" y="8482"/>
                          </a:cubicBezTo>
                          <a:cubicBezTo>
                            <a:pt x="23595" y="8482"/>
                            <a:pt x="18660" y="10641"/>
                            <a:pt x="15345" y="14959"/>
                          </a:cubicBezTo>
                          <a:cubicBezTo>
                            <a:pt x="12029" y="19277"/>
                            <a:pt x="10333" y="25677"/>
                            <a:pt x="10333" y="34159"/>
                          </a:cubicBezTo>
                          <a:close/>
                        </a:path>
                      </a:pathLst>
                    </a:custGeom>
                    <a:solidFill>
                      <a:srgbClr val="FFFFFF"/>
                    </a:solidFill>
                    <a:ln w="7706" cap="flat">
                      <a:noFill/>
                      <a:prstDash val="solid"/>
                      <a:miter/>
                    </a:ln>
                  </p:spPr>
                  <p:txBody>
                    <a:bodyPr rtlCol="0" anchor="ctr"/>
                    <a:lstStyle/>
                    <a:p>
                      <a:endParaRPr lang="en-US"/>
                    </a:p>
                  </p:txBody>
                </p:sp>
                <p:sp>
                  <p:nvSpPr>
                    <p:cNvPr id="300" name="Graphic 4">
                      <a:extLst>
                        <a:ext uri="{FF2B5EF4-FFF2-40B4-BE49-F238E27FC236}">
                          <a16:creationId xmlns:a16="http://schemas.microsoft.com/office/drawing/2014/main" id="{184274A7-6922-4293-BB69-6A47867F6580}"/>
                        </a:ext>
                      </a:extLst>
                    </p:cNvPr>
                    <p:cNvSpPr/>
                    <p:nvPr/>
                  </p:nvSpPr>
                  <p:spPr>
                    <a:xfrm>
                      <a:off x="6845449" y="2959263"/>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2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1 w 38090"/>
                        <a:gd name="connsiteY9" fmla="*/ 1080 h 67083"/>
                        <a:gd name="connsiteX10" fmla="*/ 9407 w 38090"/>
                        <a:gd name="connsiteY10" fmla="*/ 13340 h 67083"/>
                        <a:gd name="connsiteX11" fmla="*/ 9870 w 38090"/>
                        <a:gd name="connsiteY11" fmla="*/ 13340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8" y="231"/>
                            <a:pt x="38091" y="694"/>
                          </a:cubicBezTo>
                          <a:lnTo>
                            <a:pt x="36703" y="9947"/>
                          </a:lnTo>
                          <a:cubicBezTo>
                            <a:pt x="34005" y="9330"/>
                            <a:pt x="31537" y="9022"/>
                            <a:pt x="29455" y="9022"/>
                          </a:cubicBezTo>
                          <a:cubicBezTo>
                            <a:pt x="24135" y="9022"/>
                            <a:pt x="19508" y="11181"/>
                            <a:pt x="15730" y="15499"/>
                          </a:cubicBezTo>
                          <a:cubicBezTo>
                            <a:pt x="11952" y="19817"/>
                            <a:pt x="10024" y="25214"/>
                            <a:pt x="10024" y="31691"/>
                          </a:cubicBezTo>
                          <a:lnTo>
                            <a:pt x="10024" y="67083"/>
                          </a:lnTo>
                          <a:lnTo>
                            <a:pt x="0" y="67083"/>
                          </a:lnTo>
                          <a:lnTo>
                            <a:pt x="0" y="1080"/>
                          </a:lnTo>
                          <a:lnTo>
                            <a:pt x="8251" y="1080"/>
                          </a:lnTo>
                          <a:lnTo>
                            <a:pt x="9407" y="13340"/>
                          </a:lnTo>
                          <a:lnTo>
                            <a:pt x="9870" y="13340"/>
                          </a:lnTo>
                          <a:cubicBezTo>
                            <a:pt x="12337" y="9022"/>
                            <a:pt x="15268" y="5706"/>
                            <a:pt x="18737" y="3393"/>
                          </a:cubicBezTo>
                          <a:cubicBezTo>
                            <a:pt x="22284" y="1157"/>
                            <a:pt x="26139" y="0"/>
                            <a:pt x="30226" y="0"/>
                          </a:cubicBezTo>
                          <a:close/>
                        </a:path>
                      </a:pathLst>
                    </a:custGeom>
                    <a:solidFill>
                      <a:srgbClr val="FFFFFF"/>
                    </a:solidFill>
                    <a:ln w="7706" cap="flat">
                      <a:noFill/>
                      <a:prstDash val="solid"/>
                      <a:miter/>
                    </a:ln>
                  </p:spPr>
                  <p:txBody>
                    <a:bodyPr rtlCol="0" anchor="ctr"/>
                    <a:lstStyle/>
                    <a:p>
                      <a:endParaRPr lang="en-US"/>
                    </a:p>
                  </p:txBody>
                </p:sp>
                <p:sp>
                  <p:nvSpPr>
                    <p:cNvPr id="301" name="Graphic 4">
                      <a:extLst>
                        <a:ext uri="{FF2B5EF4-FFF2-40B4-BE49-F238E27FC236}">
                          <a16:creationId xmlns:a16="http://schemas.microsoft.com/office/drawing/2014/main" id="{203F1DCD-B32F-4B9A-A68C-3084ED4433ED}"/>
                        </a:ext>
                      </a:extLst>
                    </p:cNvPr>
                    <p:cNvSpPr/>
                    <p:nvPr/>
                  </p:nvSpPr>
                  <p:spPr>
                    <a:xfrm>
                      <a:off x="6287502" y="3069526"/>
                      <a:ext cx="49117" cy="88056"/>
                    </a:xfrm>
                    <a:custGeom>
                      <a:avLst/>
                      <a:gdLst>
                        <a:gd name="connsiteX0" fmla="*/ 49117 w 49117"/>
                        <a:gd name="connsiteY0" fmla="*/ 88056 h 88056"/>
                        <a:gd name="connsiteX1" fmla="*/ 0 w 49117"/>
                        <a:gd name="connsiteY1" fmla="*/ 88056 h 88056"/>
                        <a:gd name="connsiteX2" fmla="*/ 0 w 49117"/>
                        <a:gd name="connsiteY2" fmla="*/ 0 h 88056"/>
                        <a:gd name="connsiteX3" fmla="*/ 49117 w 49117"/>
                        <a:gd name="connsiteY3" fmla="*/ 0 h 88056"/>
                        <a:gd name="connsiteX4" fmla="*/ 49117 w 49117"/>
                        <a:gd name="connsiteY4" fmla="*/ 9099 h 88056"/>
                        <a:gd name="connsiteX5" fmla="*/ 10255 w 49117"/>
                        <a:gd name="connsiteY5" fmla="*/ 9099 h 88056"/>
                        <a:gd name="connsiteX6" fmla="*/ 10255 w 49117"/>
                        <a:gd name="connsiteY6" fmla="*/ 37474 h 88056"/>
                        <a:gd name="connsiteX7" fmla="*/ 46727 w 49117"/>
                        <a:gd name="connsiteY7" fmla="*/ 37474 h 88056"/>
                        <a:gd name="connsiteX8" fmla="*/ 46727 w 49117"/>
                        <a:gd name="connsiteY8" fmla="*/ 46496 h 88056"/>
                        <a:gd name="connsiteX9" fmla="*/ 10255 w 49117"/>
                        <a:gd name="connsiteY9" fmla="*/ 46496 h 88056"/>
                        <a:gd name="connsiteX10" fmla="*/ 10255 w 49117"/>
                        <a:gd name="connsiteY10" fmla="*/ 78880 h 88056"/>
                        <a:gd name="connsiteX11" fmla="*/ 49117 w 49117"/>
                        <a:gd name="connsiteY11" fmla="*/ 78880 h 88056"/>
                        <a:gd name="connsiteX12" fmla="*/ 49117 w 49117"/>
                        <a:gd name="connsiteY12" fmla="*/ 88056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117" h="88056">
                          <a:moveTo>
                            <a:pt x="49117" y="88056"/>
                          </a:moveTo>
                          <a:lnTo>
                            <a:pt x="0" y="88056"/>
                          </a:lnTo>
                          <a:lnTo>
                            <a:pt x="0" y="0"/>
                          </a:lnTo>
                          <a:lnTo>
                            <a:pt x="49117" y="0"/>
                          </a:lnTo>
                          <a:lnTo>
                            <a:pt x="49117" y="9099"/>
                          </a:lnTo>
                          <a:lnTo>
                            <a:pt x="10255" y="9099"/>
                          </a:lnTo>
                          <a:lnTo>
                            <a:pt x="10255" y="37474"/>
                          </a:lnTo>
                          <a:lnTo>
                            <a:pt x="46727" y="37474"/>
                          </a:lnTo>
                          <a:lnTo>
                            <a:pt x="46727" y="46496"/>
                          </a:lnTo>
                          <a:lnTo>
                            <a:pt x="10255" y="46496"/>
                          </a:lnTo>
                          <a:lnTo>
                            <a:pt x="10255" y="78880"/>
                          </a:lnTo>
                          <a:lnTo>
                            <a:pt x="49117" y="78880"/>
                          </a:lnTo>
                          <a:lnTo>
                            <a:pt x="49117" y="88056"/>
                          </a:lnTo>
                          <a:close/>
                        </a:path>
                      </a:pathLst>
                    </a:custGeom>
                    <a:solidFill>
                      <a:srgbClr val="FFFFFF"/>
                    </a:solidFill>
                    <a:ln w="7706" cap="flat">
                      <a:noFill/>
                      <a:prstDash val="solid"/>
                      <a:miter/>
                    </a:ln>
                  </p:spPr>
                  <p:txBody>
                    <a:bodyPr rtlCol="0" anchor="ctr"/>
                    <a:lstStyle/>
                    <a:p>
                      <a:endParaRPr lang="en-US"/>
                    </a:p>
                  </p:txBody>
                </p:sp>
                <p:sp>
                  <p:nvSpPr>
                    <p:cNvPr id="302" name="Graphic 4">
                      <a:extLst>
                        <a:ext uri="{FF2B5EF4-FFF2-40B4-BE49-F238E27FC236}">
                          <a16:creationId xmlns:a16="http://schemas.microsoft.com/office/drawing/2014/main" id="{2D1BC48F-1C34-4B5A-9404-FD0DFFF9C1FD}"/>
                        </a:ext>
                      </a:extLst>
                    </p:cNvPr>
                    <p:cNvSpPr/>
                    <p:nvPr/>
                  </p:nvSpPr>
                  <p:spPr>
                    <a:xfrm>
                      <a:off x="6346258" y="3091579"/>
                      <a:ext cx="59835" cy="66003"/>
                    </a:xfrm>
                    <a:custGeom>
                      <a:avLst/>
                      <a:gdLst>
                        <a:gd name="connsiteX0" fmla="*/ 24212 w 59835"/>
                        <a:gd name="connsiteY0" fmla="*/ 32231 h 66003"/>
                        <a:gd name="connsiteX1" fmla="*/ 1234 w 59835"/>
                        <a:gd name="connsiteY1" fmla="*/ 0 h 66003"/>
                        <a:gd name="connsiteX2" fmla="*/ 12646 w 59835"/>
                        <a:gd name="connsiteY2" fmla="*/ 0 h 66003"/>
                        <a:gd name="connsiteX3" fmla="*/ 30072 w 59835"/>
                        <a:gd name="connsiteY3" fmla="*/ 25291 h 66003"/>
                        <a:gd name="connsiteX4" fmla="*/ 47421 w 59835"/>
                        <a:gd name="connsiteY4" fmla="*/ 0 h 66003"/>
                        <a:gd name="connsiteX5" fmla="*/ 58679 w 59835"/>
                        <a:gd name="connsiteY5" fmla="*/ 0 h 66003"/>
                        <a:gd name="connsiteX6" fmla="*/ 35701 w 59835"/>
                        <a:gd name="connsiteY6" fmla="*/ 32231 h 66003"/>
                        <a:gd name="connsiteX7" fmla="*/ 59835 w 59835"/>
                        <a:gd name="connsiteY7" fmla="*/ 66004 h 66003"/>
                        <a:gd name="connsiteX8" fmla="*/ 48501 w 59835"/>
                        <a:gd name="connsiteY8" fmla="*/ 66004 h 66003"/>
                        <a:gd name="connsiteX9" fmla="*/ 29995 w 59835"/>
                        <a:gd name="connsiteY9" fmla="*/ 39248 h 66003"/>
                        <a:gd name="connsiteX10" fmla="*/ 11335 w 59835"/>
                        <a:gd name="connsiteY10" fmla="*/ 66004 h 66003"/>
                        <a:gd name="connsiteX11" fmla="*/ 0 w 59835"/>
                        <a:gd name="connsiteY11" fmla="*/ 66004 h 66003"/>
                        <a:gd name="connsiteX12" fmla="*/ 24212 w 59835"/>
                        <a:gd name="connsiteY12" fmla="*/ 32231 h 6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35" h="66003">
                          <a:moveTo>
                            <a:pt x="24212" y="32231"/>
                          </a:moveTo>
                          <a:lnTo>
                            <a:pt x="1234" y="0"/>
                          </a:lnTo>
                          <a:lnTo>
                            <a:pt x="12646" y="0"/>
                          </a:lnTo>
                          <a:lnTo>
                            <a:pt x="30072" y="25291"/>
                          </a:lnTo>
                          <a:lnTo>
                            <a:pt x="47421" y="0"/>
                          </a:lnTo>
                          <a:lnTo>
                            <a:pt x="58679" y="0"/>
                          </a:lnTo>
                          <a:lnTo>
                            <a:pt x="35701" y="32231"/>
                          </a:lnTo>
                          <a:lnTo>
                            <a:pt x="59835" y="66004"/>
                          </a:lnTo>
                          <a:lnTo>
                            <a:pt x="48501" y="66004"/>
                          </a:lnTo>
                          <a:lnTo>
                            <a:pt x="29995" y="39248"/>
                          </a:lnTo>
                          <a:lnTo>
                            <a:pt x="11335" y="66004"/>
                          </a:lnTo>
                          <a:lnTo>
                            <a:pt x="0" y="66004"/>
                          </a:lnTo>
                          <a:lnTo>
                            <a:pt x="24212" y="32231"/>
                          </a:lnTo>
                          <a:close/>
                        </a:path>
                      </a:pathLst>
                    </a:custGeom>
                    <a:solidFill>
                      <a:srgbClr val="FFFFFF"/>
                    </a:solidFill>
                    <a:ln w="7706" cap="flat">
                      <a:noFill/>
                      <a:prstDash val="solid"/>
                      <a:miter/>
                    </a:ln>
                  </p:spPr>
                  <p:txBody>
                    <a:bodyPr rtlCol="0" anchor="ctr"/>
                    <a:lstStyle/>
                    <a:p>
                      <a:endParaRPr lang="en-US"/>
                    </a:p>
                  </p:txBody>
                </p:sp>
                <p:sp>
                  <p:nvSpPr>
                    <p:cNvPr id="303" name="Graphic 4">
                      <a:extLst>
                        <a:ext uri="{FF2B5EF4-FFF2-40B4-BE49-F238E27FC236}">
                          <a16:creationId xmlns:a16="http://schemas.microsoft.com/office/drawing/2014/main" id="{4257B659-5FF9-433F-BD32-21758EB5AB70}"/>
                        </a:ext>
                      </a:extLst>
                    </p:cNvPr>
                    <p:cNvSpPr/>
                    <p:nvPr/>
                  </p:nvSpPr>
                  <p:spPr>
                    <a:xfrm>
                      <a:off x="6419201" y="3090268"/>
                      <a:ext cx="58061" cy="96923"/>
                    </a:xfrm>
                    <a:custGeom>
                      <a:avLst/>
                      <a:gdLst>
                        <a:gd name="connsiteX0" fmla="*/ 30766 w 58061"/>
                        <a:gd name="connsiteY0" fmla="*/ 68548 h 96923"/>
                        <a:gd name="connsiteX1" fmla="*/ 18969 w 58061"/>
                        <a:gd name="connsiteY1" fmla="*/ 66158 h 96923"/>
                        <a:gd name="connsiteX2" fmla="*/ 10024 w 58061"/>
                        <a:gd name="connsiteY2" fmla="*/ 58833 h 96923"/>
                        <a:gd name="connsiteX3" fmla="*/ 9330 w 58061"/>
                        <a:gd name="connsiteY3" fmla="*/ 58833 h 96923"/>
                        <a:gd name="connsiteX4" fmla="*/ 10024 w 58061"/>
                        <a:gd name="connsiteY4" fmla="*/ 69782 h 96923"/>
                        <a:gd name="connsiteX5" fmla="*/ 10024 w 58061"/>
                        <a:gd name="connsiteY5" fmla="*/ 96924 h 96923"/>
                        <a:gd name="connsiteX6" fmla="*/ 0 w 58061"/>
                        <a:gd name="connsiteY6" fmla="*/ 96924 h 96923"/>
                        <a:gd name="connsiteX7" fmla="*/ 0 w 58061"/>
                        <a:gd name="connsiteY7" fmla="*/ 1234 h 96923"/>
                        <a:gd name="connsiteX8" fmla="*/ 8096 w 58061"/>
                        <a:gd name="connsiteY8" fmla="*/ 1234 h 96923"/>
                        <a:gd name="connsiteX9" fmla="*/ 9484 w 58061"/>
                        <a:gd name="connsiteY9" fmla="*/ 10255 h 96923"/>
                        <a:gd name="connsiteX10" fmla="*/ 9947 w 58061"/>
                        <a:gd name="connsiteY10" fmla="*/ 10255 h 96923"/>
                        <a:gd name="connsiteX11" fmla="*/ 18891 w 58061"/>
                        <a:gd name="connsiteY11" fmla="*/ 2390 h 96923"/>
                        <a:gd name="connsiteX12" fmla="*/ 30611 w 58061"/>
                        <a:gd name="connsiteY12" fmla="*/ 0 h 96923"/>
                        <a:gd name="connsiteX13" fmla="*/ 50891 w 58061"/>
                        <a:gd name="connsiteY13" fmla="*/ 8944 h 96923"/>
                        <a:gd name="connsiteX14" fmla="*/ 58061 w 58061"/>
                        <a:gd name="connsiteY14" fmla="*/ 34158 h 96923"/>
                        <a:gd name="connsiteX15" fmla="*/ 50814 w 58061"/>
                        <a:gd name="connsiteY15" fmla="*/ 59450 h 96923"/>
                        <a:gd name="connsiteX16" fmla="*/ 30766 w 58061"/>
                        <a:gd name="connsiteY16" fmla="*/ 68548 h 96923"/>
                        <a:gd name="connsiteX17" fmla="*/ 29301 w 58061"/>
                        <a:gd name="connsiteY17" fmla="*/ 8559 h 96923"/>
                        <a:gd name="connsiteX18" fmla="*/ 14651 w 58061"/>
                        <a:gd name="connsiteY18" fmla="*/ 14188 h 96923"/>
                        <a:gd name="connsiteX19" fmla="*/ 10024 w 58061"/>
                        <a:gd name="connsiteY19" fmla="*/ 31999 h 96923"/>
                        <a:gd name="connsiteX20" fmla="*/ 10024 w 58061"/>
                        <a:gd name="connsiteY20" fmla="*/ 34236 h 96923"/>
                        <a:gd name="connsiteX21" fmla="*/ 14651 w 58061"/>
                        <a:gd name="connsiteY21" fmla="*/ 54129 h 96923"/>
                        <a:gd name="connsiteX22" fmla="*/ 29532 w 58061"/>
                        <a:gd name="connsiteY22" fmla="*/ 60143 h 96923"/>
                        <a:gd name="connsiteX23" fmla="*/ 42949 w 58061"/>
                        <a:gd name="connsiteY23" fmla="*/ 53204 h 96923"/>
                        <a:gd name="connsiteX24" fmla="*/ 47807 w 58061"/>
                        <a:gd name="connsiteY24" fmla="*/ 34081 h 96923"/>
                        <a:gd name="connsiteX25" fmla="*/ 42949 w 58061"/>
                        <a:gd name="connsiteY25" fmla="*/ 15113 h 96923"/>
                        <a:gd name="connsiteX26" fmla="*/ 29301 w 58061"/>
                        <a:gd name="connsiteY26" fmla="*/ 8559 h 9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8061" h="96923">
                          <a:moveTo>
                            <a:pt x="30766" y="68548"/>
                          </a:moveTo>
                          <a:cubicBezTo>
                            <a:pt x="26448" y="68548"/>
                            <a:pt x="22515" y="67777"/>
                            <a:pt x="18969" y="66158"/>
                          </a:cubicBezTo>
                          <a:cubicBezTo>
                            <a:pt x="15421" y="64539"/>
                            <a:pt x="12414" y="62148"/>
                            <a:pt x="10024" y="58833"/>
                          </a:cubicBezTo>
                          <a:lnTo>
                            <a:pt x="9330" y="58833"/>
                          </a:lnTo>
                          <a:cubicBezTo>
                            <a:pt x="9793" y="62688"/>
                            <a:pt x="10024" y="66312"/>
                            <a:pt x="10024" y="69782"/>
                          </a:cubicBezTo>
                          <a:lnTo>
                            <a:pt x="10024" y="96924"/>
                          </a:lnTo>
                          <a:lnTo>
                            <a:pt x="0" y="96924"/>
                          </a:lnTo>
                          <a:lnTo>
                            <a:pt x="0" y="1234"/>
                          </a:lnTo>
                          <a:lnTo>
                            <a:pt x="8096" y="1234"/>
                          </a:lnTo>
                          <a:lnTo>
                            <a:pt x="9484" y="10255"/>
                          </a:lnTo>
                          <a:lnTo>
                            <a:pt x="9947" y="10255"/>
                          </a:lnTo>
                          <a:cubicBezTo>
                            <a:pt x="12491" y="6631"/>
                            <a:pt x="15499" y="4009"/>
                            <a:pt x="18891" y="2390"/>
                          </a:cubicBezTo>
                          <a:cubicBezTo>
                            <a:pt x="22284" y="771"/>
                            <a:pt x="26217" y="0"/>
                            <a:pt x="30611" y="0"/>
                          </a:cubicBezTo>
                          <a:cubicBezTo>
                            <a:pt x="39324" y="0"/>
                            <a:pt x="46110" y="3007"/>
                            <a:pt x="50891" y="8944"/>
                          </a:cubicBezTo>
                          <a:cubicBezTo>
                            <a:pt x="55671" y="14959"/>
                            <a:pt x="58061" y="23286"/>
                            <a:pt x="58061" y="34158"/>
                          </a:cubicBezTo>
                          <a:cubicBezTo>
                            <a:pt x="58061" y="45031"/>
                            <a:pt x="55671" y="53435"/>
                            <a:pt x="50814" y="59450"/>
                          </a:cubicBezTo>
                          <a:cubicBezTo>
                            <a:pt x="46033" y="65541"/>
                            <a:pt x="39324" y="68548"/>
                            <a:pt x="30766" y="68548"/>
                          </a:cubicBezTo>
                          <a:close/>
                          <a:moveTo>
                            <a:pt x="29301" y="8559"/>
                          </a:moveTo>
                          <a:cubicBezTo>
                            <a:pt x="22515" y="8559"/>
                            <a:pt x="17657" y="10410"/>
                            <a:pt x="14651" y="14188"/>
                          </a:cubicBezTo>
                          <a:cubicBezTo>
                            <a:pt x="11643" y="17966"/>
                            <a:pt x="10101" y="23903"/>
                            <a:pt x="10024" y="31999"/>
                          </a:cubicBezTo>
                          <a:lnTo>
                            <a:pt x="10024" y="34236"/>
                          </a:lnTo>
                          <a:cubicBezTo>
                            <a:pt x="10024" y="43488"/>
                            <a:pt x="11566" y="50120"/>
                            <a:pt x="14651" y="54129"/>
                          </a:cubicBezTo>
                          <a:cubicBezTo>
                            <a:pt x="17735" y="58139"/>
                            <a:pt x="22670" y="60143"/>
                            <a:pt x="29532" y="60143"/>
                          </a:cubicBezTo>
                          <a:cubicBezTo>
                            <a:pt x="35238" y="60143"/>
                            <a:pt x="39710" y="57830"/>
                            <a:pt x="42949" y="53204"/>
                          </a:cubicBezTo>
                          <a:cubicBezTo>
                            <a:pt x="46187" y="48577"/>
                            <a:pt x="47807" y="42255"/>
                            <a:pt x="47807" y="34081"/>
                          </a:cubicBezTo>
                          <a:cubicBezTo>
                            <a:pt x="47807" y="25831"/>
                            <a:pt x="46187" y="19508"/>
                            <a:pt x="42949" y="15113"/>
                          </a:cubicBezTo>
                          <a:cubicBezTo>
                            <a:pt x="39710" y="10795"/>
                            <a:pt x="35161" y="8559"/>
                            <a:pt x="29301" y="8559"/>
                          </a:cubicBezTo>
                          <a:close/>
                        </a:path>
                      </a:pathLst>
                    </a:custGeom>
                    <a:solidFill>
                      <a:srgbClr val="FFFFFF"/>
                    </a:solidFill>
                    <a:ln w="7706" cap="flat">
                      <a:noFill/>
                      <a:prstDash val="solid"/>
                      <a:miter/>
                    </a:ln>
                  </p:spPr>
                  <p:txBody>
                    <a:bodyPr rtlCol="0" anchor="ctr"/>
                    <a:lstStyle/>
                    <a:p>
                      <a:endParaRPr lang="en-US"/>
                    </a:p>
                  </p:txBody>
                </p:sp>
                <p:sp>
                  <p:nvSpPr>
                    <p:cNvPr id="304" name="Graphic 4">
                      <a:extLst>
                        <a:ext uri="{FF2B5EF4-FFF2-40B4-BE49-F238E27FC236}">
                          <a16:creationId xmlns:a16="http://schemas.microsoft.com/office/drawing/2014/main" id="{209E9514-1620-4935-A888-2E4216B0F4D4}"/>
                        </a:ext>
                      </a:extLst>
                    </p:cNvPr>
                    <p:cNvSpPr/>
                    <p:nvPr/>
                  </p:nvSpPr>
                  <p:spPr>
                    <a:xfrm>
                      <a:off x="6494843" y="3090345"/>
                      <a:ext cx="38013" cy="67083"/>
                    </a:xfrm>
                    <a:custGeom>
                      <a:avLst/>
                      <a:gdLst>
                        <a:gd name="connsiteX0" fmla="*/ 30149 w 38013"/>
                        <a:gd name="connsiteY0" fmla="*/ 0 h 67083"/>
                        <a:gd name="connsiteX1" fmla="*/ 38014 w 38013"/>
                        <a:gd name="connsiteY1" fmla="*/ 694 h 67083"/>
                        <a:gd name="connsiteX2" fmla="*/ 36626 w 38013"/>
                        <a:gd name="connsiteY2" fmla="*/ 9947 h 67083"/>
                        <a:gd name="connsiteX3" fmla="*/ 29378 w 38013"/>
                        <a:gd name="connsiteY3" fmla="*/ 9022 h 67083"/>
                        <a:gd name="connsiteX4" fmla="*/ 15653 w 38013"/>
                        <a:gd name="connsiteY4" fmla="*/ 15499 h 67083"/>
                        <a:gd name="connsiteX5" fmla="*/ 9947 w 38013"/>
                        <a:gd name="connsiteY5" fmla="*/ 31691 h 67083"/>
                        <a:gd name="connsiteX6" fmla="*/ 9947 w 38013"/>
                        <a:gd name="connsiteY6" fmla="*/ 67083 h 67083"/>
                        <a:gd name="connsiteX7" fmla="*/ 0 w 38013"/>
                        <a:gd name="connsiteY7" fmla="*/ 67083 h 67083"/>
                        <a:gd name="connsiteX8" fmla="*/ 0 w 38013"/>
                        <a:gd name="connsiteY8" fmla="*/ 1080 h 67083"/>
                        <a:gd name="connsiteX9" fmla="*/ 8251 w 38013"/>
                        <a:gd name="connsiteY9" fmla="*/ 1080 h 67083"/>
                        <a:gd name="connsiteX10" fmla="*/ 9407 w 38013"/>
                        <a:gd name="connsiteY10" fmla="*/ 13340 h 67083"/>
                        <a:gd name="connsiteX11" fmla="*/ 9870 w 38013"/>
                        <a:gd name="connsiteY11" fmla="*/ 13340 h 67083"/>
                        <a:gd name="connsiteX12" fmla="*/ 18737 w 38013"/>
                        <a:gd name="connsiteY12" fmla="*/ 3393 h 67083"/>
                        <a:gd name="connsiteX13" fmla="*/ 30149 w 38013"/>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13" h="67083">
                          <a:moveTo>
                            <a:pt x="30149" y="0"/>
                          </a:moveTo>
                          <a:cubicBezTo>
                            <a:pt x="33079" y="0"/>
                            <a:pt x="35701" y="231"/>
                            <a:pt x="38014" y="694"/>
                          </a:cubicBezTo>
                          <a:lnTo>
                            <a:pt x="36626" y="9947"/>
                          </a:lnTo>
                          <a:cubicBezTo>
                            <a:pt x="33927" y="9330"/>
                            <a:pt x="31460" y="9022"/>
                            <a:pt x="29378" y="9022"/>
                          </a:cubicBezTo>
                          <a:cubicBezTo>
                            <a:pt x="24057" y="9022"/>
                            <a:pt x="19431" y="11181"/>
                            <a:pt x="15653" y="15499"/>
                          </a:cubicBezTo>
                          <a:cubicBezTo>
                            <a:pt x="11874" y="19817"/>
                            <a:pt x="9947" y="25214"/>
                            <a:pt x="9947" y="31691"/>
                          </a:cubicBezTo>
                          <a:lnTo>
                            <a:pt x="9947" y="67083"/>
                          </a:lnTo>
                          <a:lnTo>
                            <a:pt x="0" y="67083"/>
                          </a:lnTo>
                          <a:lnTo>
                            <a:pt x="0" y="1080"/>
                          </a:lnTo>
                          <a:lnTo>
                            <a:pt x="8251" y="1080"/>
                          </a:lnTo>
                          <a:lnTo>
                            <a:pt x="9407" y="13340"/>
                          </a:lnTo>
                          <a:lnTo>
                            <a:pt x="9870" y="13340"/>
                          </a:lnTo>
                          <a:cubicBezTo>
                            <a:pt x="12337" y="9022"/>
                            <a:pt x="15267" y="5706"/>
                            <a:pt x="18737" y="3393"/>
                          </a:cubicBezTo>
                          <a:cubicBezTo>
                            <a:pt x="22207" y="1157"/>
                            <a:pt x="25985" y="0"/>
                            <a:pt x="30149" y="0"/>
                          </a:cubicBezTo>
                          <a:close/>
                        </a:path>
                      </a:pathLst>
                    </a:custGeom>
                    <a:solidFill>
                      <a:srgbClr val="FFFFFF"/>
                    </a:solidFill>
                    <a:ln w="7706" cap="flat">
                      <a:noFill/>
                      <a:prstDash val="solid"/>
                      <a:miter/>
                    </a:ln>
                  </p:spPr>
                  <p:txBody>
                    <a:bodyPr rtlCol="0" anchor="ctr"/>
                    <a:lstStyle/>
                    <a:p>
                      <a:endParaRPr lang="en-US"/>
                    </a:p>
                  </p:txBody>
                </p:sp>
                <p:sp>
                  <p:nvSpPr>
                    <p:cNvPr id="305" name="Graphic 4">
                      <a:extLst>
                        <a:ext uri="{FF2B5EF4-FFF2-40B4-BE49-F238E27FC236}">
                          <a16:creationId xmlns:a16="http://schemas.microsoft.com/office/drawing/2014/main" id="{75DA6A8B-7B85-4D5F-BBC6-9A1B42D84544}"/>
                        </a:ext>
                      </a:extLst>
                    </p:cNvPr>
                    <p:cNvSpPr/>
                    <p:nvPr/>
                  </p:nvSpPr>
                  <p:spPr>
                    <a:xfrm>
                      <a:off x="6541493" y="3090345"/>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10 w 55902"/>
                        <a:gd name="connsiteY8" fmla="*/ 36009 h 68471"/>
                        <a:gd name="connsiteX9" fmla="*/ 16269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4"/>
                          </a:cubicBezTo>
                          <a:cubicBezTo>
                            <a:pt x="53435" y="13648"/>
                            <a:pt x="55903" y="20819"/>
                            <a:pt x="55903" y="29686"/>
                          </a:cubicBezTo>
                          <a:lnTo>
                            <a:pt x="55903" y="36009"/>
                          </a:lnTo>
                          <a:lnTo>
                            <a:pt x="10410" y="36009"/>
                          </a:lnTo>
                          <a:cubicBezTo>
                            <a:pt x="10641" y="43797"/>
                            <a:pt x="12569" y="49657"/>
                            <a:pt x="16269"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10"/>
                            <a:pt x="41021" y="13417"/>
                          </a:cubicBezTo>
                          <a:cubicBezTo>
                            <a:pt x="38091" y="10024"/>
                            <a:pt x="34081" y="8405"/>
                            <a:pt x="28915" y="8405"/>
                          </a:cubicBezTo>
                          <a:close/>
                        </a:path>
                      </a:pathLst>
                    </a:custGeom>
                    <a:solidFill>
                      <a:srgbClr val="FFFFFF"/>
                    </a:solidFill>
                    <a:ln w="7706" cap="flat">
                      <a:noFill/>
                      <a:prstDash val="solid"/>
                      <a:miter/>
                    </a:ln>
                  </p:spPr>
                  <p:txBody>
                    <a:bodyPr rtlCol="0" anchor="ctr"/>
                    <a:lstStyle/>
                    <a:p>
                      <a:endParaRPr lang="en-US"/>
                    </a:p>
                  </p:txBody>
                </p:sp>
                <p:sp>
                  <p:nvSpPr>
                    <p:cNvPr id="306" name="Graphic 4">
                      <a:extLst>
                        <a:ext uri="{FF2B5EF4-FFF2-40B4-BE49-F238E27FC236}">
                          <a16:creationId xmlns:a16="http://schemas.microsoft.com/office/drawing/2014/main" id="{002FC013-FFCC-4FA3-9361-C6EA0CF28A2D}"/>
                        </a:ext>
                      </a:extLst>
                    </p:cNvPr>
                    <p:cNvSpPr/>
                    <p:nvPr/>
                  </p:nvSpPr>
                  <p:spPr>
                    <a:xfrm>
                      <a:off x="6610119" y="3090268"/>
                      <a:ext cx="46881" cy="68471"/>
                    </a:xfrm>
                    <a:custGeom>
                      <a:avLst/>
                      <a:gdLst>
                        <a:gd name="connsiteX0" fmla="*/ 46881 w 46881"/>
                        <a:gd name="connsiteY0" fmla="*/ 49271 h 68471"/>
                        <a:gd name="connsiteX1" fmla="*/ 40019 w 46881"/>
                        <a:gd name="connsiteY1" fmla="*/ 63459 h 68471"/>
                        <a:gd name="connsiteX2" fmla="*/ 20742 w 46881"/>
                        <a:gd name="connsiteY2" fmla="*/ 68471 h 68471"/>
                        <a:gd name="connsiteX3" fmla="*/ 231 w 46881"/>
                        <a:gd name="connsiteY3" fmla="*/ 64307 h 68471"/>
                        <a:gd name="connsiteX4" fmla="*/ 231 w 46881"/>
                        <a:gd name="connsiteY4" fmla="*/ 55054 h 68471"/>
                        <a:gd name="connsiteX5" fmla="*/ 10409 w 46881"/>
                        <a:gd name="connsiteY5" fmla="*/ 58833 h 68471"/>
                        <a:gd name="connsiteX6" fmla="*/ 20896 w 46881"/>
                        <a:gd name="connsiteY6" fmla="*/ 60221 h 68471"/>
                        <a:gd name="connsiteX7" fmla="*/ 32924 w 46881"/>
                        <a:gd name="connsiteY7" fmla="*/ 57753 h 68471"/>
                        <a:gd name="connsiteX8" fmla="*/ 37166 w 46881"/>
                        <a:gd name="connsiteY8" fmla="*/ 50120 h 68471"/>
                        <a:gd name="connsiteX9" fmla="*/ 33850 w 46881"/>
                        <a:gd name="connsiteY9" fmla="*/ 43488 h 68471"/>
                        <a:gd name="connsiteX10" fmla="*/ 20819 w 46881"/>
                        <a:gd name="connsiteY10" fmla="*/ 37011 h 68471"/>
                        <a:gd name="connsiteX11" fmla="*/ 7711 w 46881"/>
                        <a:gd name="connsiteY11" fmla="*/ 30997 h 68471"/>
                        <a:gd name="connsiteX12" fmla="*/ 1928 w 46881"/>
                        <a:gd name="connsiteY12" fmla="*/ 25214 h 68471"/>
                        <a:gd name="connsiteX13" fmla="*/ 0 w 46881"/>
                        <a:gd name="connsiteY13" fmla="*/ 17426 h 68471"/>
                        <a:gd name="connsiteX14" fmla="*/ 6554 w 46881"/>
                        <a:gd name="connsiteY14" fmla="*/ 4703 h 68471"/>
                        <a:gd name="connsiteX15" fmla="*/ 24597 w 46881"/>
                        <a:gd name="connsiteY15" fmla="*/ 0 h 68471"/>
                        <a:gd name="connsiteX16" fmla="*/ 45416 w 46881"/>
                        <a:gd name="connsiteY16" fmla="*/ 4318 h 68471"/>
                        <a:gd name="connsiteX17" fmla="*/ 41869 w 46881"/>
                        <a:gd name="connsiteY17" fmla="*/ 12414 h 68471"/>
                        <a:gd name="connsiteX18" fmla="*/ 23826 w 46881"/>
                        <a:gd name="connsiteY18" fmla="*/ 8327 h 68471"/>
                        <a:gd name="connsiteX19" fmla="*/ 13108 w 46881"/>
                        <a:gd name="connsiteY19" fmla="*/ 10564 h 68471"/>
                        <a:gd name="connsiteX20" fmla="*/ 9484 w 46881"/>
                        <a:gd name="connsiteY20" fmla="*/ 16732 h 68471"/>
                        <a:gd name="connsiteX21" fmla="*/ 10872 w 46881"/>
                        <a:gd name="connsiteY21" fmla="*/ 21281 h 68471"/>
                        <a:gd name="connsiteX22" fmla="*/ 15267 w 46881"/>
                        <a:gd name="connsiteY22" fmla="*/ 24829 h 68471"/>
                        <a:gd name="connsiteX23" fmla="*/ 26833 w 46881"/>
                        <a:gd name="connsiteY23" fmla="*/ 29686 h 68471"/>
                        <a:gd name="connsiteX24" fmla="*/ 42717 w 46881"/>
                        <a:gd name="connsiteY24" fmla="*/ 38322 h 68471"/>
                        <a:gd name="connsiteX25" fmla="*/ 46881 w 46881"/>
                        <a:gd name="connsiteY25" fmla="*/ 49271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81" h="68471">
                          <a:moveTo>
                            <a:pt x="46881" y="49271"/>
                          </a:moveTo>
                          <a:cubicBezTo>
                            <a:pt x="46881" y="55440"/>
                            <a:pt x="44568" y="60143"/>
                            <a:pt x="40019" y="63459"/>
                          </a:cubicBezTo>
                          <a:cubicBezTo>
                            <a:pt x="35469" y="66775"/>
                            <a:pt x="28992" y="68471"/>
                            <a:pt x="20742" y="68471"/>
                          </a:cubicBezTo>
                          <a:cubicBezTo>
                            <a:pt x="11952" y="68471"/>
                            <a:pt x="5166" y="67083"/>
                            <a:pt x="231" y="64307"/>
                          </a:cubicBezTo>
                          <a:lnTo>
                            <a:pt x="231" y="55054"/>
                          </a:lnTo>
                          <a:cubicBezTo>
                            <a:pt x="3393" y="56674"/>
                            <a:pt x="6785" y="57907"/>
                            <a:pt x="10409" y="58833"/>
                          </a:cubicBezTo>
                          <a:cubicBezTo>
                            <a:pt x="14034" y="59758"/>
                            <a:pt x="17580" y="60221"/>
                            <a:pt x="20896" y="60221"/>
                          </a:cubicBezTo>
                          <a:cubicBezTo>
                            <a:pt x="26139" y="60221"/>
                            <a:pt x="30149" y="59372"/>
                            <a:pt x="32924" y="57753"/>
                          </a:cubicBezTo>
                          <a:cubicBezTo>
                            <a:pt x="35701" y="56057"/>
                            <a:pt x="37166" y="53512"/>
                            <a:pt x="37166" y="50120"/>
                          </a:cubicBezTo>
                          <a:cubicBezTo>
                            <a:pt x="37166" y="47575"/>
                            <a:pt x="36086" y="45339"/>
                            <a:pt x="33850" y="43488"/>
                          </a:cubicBezTo>
                          <a:cubicBezTo>
                            <a:pt x="31614" y="41638"/>
                            <a:pt x="27296" y="39479"/>
                            <a:pt x="20819" y="37011"/>
                          </a:cubicBezTo>
                          <a:cubicBezTo>
                            <a:pt x="14650" y="34698"/>
                            <a:pt x="10332" y="32693"/>
                            <a:pt x="7711" y="30997"/>
                          </a:cubicBezTo>
                          <a:cubicBezTo>
                            <a:pt x="5089" y="29301"/>
                            <a:pt x="3161" y="27373"/>
                            <a:pt x="1928" y="25214"/>
                          </a:cubicBezTo>
                          <a:cubicBezTo>
                            <a:pt x="694" y="23055"/>
                            <a:pt x="0" y="20433"/>
                            <a:pt x="0" y="17426"/>
                          </a:cubicBezTo>
                          <a:cubicBezTo>
                            <a:pt x="0" y="12029"/>
                            <a:pt x="2159" y="7788"/>
                            <a:pt x="6554" y="4703"/>
                          </a:cubicBezTo>
                          <a:cubicBezTo>
                            <a:pt x="10949" y="1619"/>
                            <a:pt x="16964" y="0"/>
                            <a:pt x="24597" y="0"/>
                          </a:cubicBezTo>
                          <a:cubicBezTo>
                            <a:pt x="31691" y="0"/>
                            <a:pt x="38631" y="1465"/>
                            <a:pt x="45416" y="4318"/>
                          </a:cubicBezTo>
                          <a:lnTo>
                            <a:pt x="41869" y="12414"/>
                          </a:lnTo>
                          <a:cubicBezTo>
                            <a:pt x="35238" y="9715"/>
                            <a:pt x="29223" y="8327"/>
                            <a:pt x="23826" y="8327"/>
                          </a:cubicBezTo>
                          <a:cubicBezTo>
                            <a:pt x="19045" y="8327"/>
                            <a:pt x="15499" y="9099"/>
                            <a:pt x="13108" y="10564"/>
                          </a:cubicBezTo>
                          <a:cubicBezTo>
                            <a:pt x="10718" y="12029"/>
                            <a:pt x="9484" y="14111"/>
                            <a:pt x="9484" y="16732"/>
                          </a:cubicBezTo>
                          <a:cubicBezTo>
                            <a:pt x="9484" y="18506"/>
                            <a:pt x="9947" y="19971"/>
                            <a:pt x="10872" y="21281"/>
                          </a:cubicBezTo>
                          <a:cubicBezTo>
                            <a:pt x="11797" y="22515"/>
                            <a:pt x="13262" y="23749"/>
                            <a:pt x="15267" y="24829"/>
                          </a:cubicBezTo>
                          <a:cubicBezTo>
                            <a:pt x="17272" y="25985"/>
                            <a:pt x="21127" y="27604"/>
                            <a:pt x="26833" y="29686"/>
                          </a:cubicBezTo>
                          <a:cubicBezTo>
                            <a:pt x="34698" y="32539"/>
                            <a:pt x="39941" y="35392"/>
                            <a:pt x="42717" y="38322"/>
                          </a:cubicBezTo>
                          <a:cubicBezTo>
                            <a:pt x="45493" y="41252"/>
                            <a:pt x="46881" y="44953"/>
                            <a:pt x="46881" y="49271"/>
                          </a:cubicBezTo>
                          <a:close/>
                        </a:path>
                      </a:pathLst>
                    </a:custGeom>
                    <a:solidFill>
                      <a:srgbClr val="FFFFFF"/>
                    </a:solidFill>
                    <a:ln w="7706" cap="flat">
                      <a:noFill/>
                      <a:prstDash val="solid"/>
                      <a:miter/>
                    </a:ln>
                  </p:spPr>
                  <p:txBody>
                    <a:bodyPr rtlCol="0" anchor="ctr"/>
                    <a:lstStyle/>
                    <a:p>
                      <a:endParaRPr lang="en-US"/>
                    </a:p>
                  </p:txBody>
                </p:sp>
                <p:sp>
                  <p:nvSpPr>
                    <p:cNvPr id="307" name="Graphic 4">
                      <a:extLst>
                        <a:ext uri="{FF2B5EF4-FFF2-40B4-BE49-F238E27FC236}">
                          <a16:creationId xmlns:a16="http://schemas.microsoft.com/office/drawing/2014/main" id="{FC4181A4-478F-42B3-B611-15FCD4A8A07D}"/>
                        </a:ext>
                      </a:extLst>
                    </p:cNvPr>
                    <p:cNvSpPr/>
                    <p:nvPr/>
                  </p:nvSpPr>
                  <p:spPr>
                    <a:xfrm>
                      <a:off x="6668951" y="3090268"/>
                      <a:ext cx="46880" cy="68471"/>
                    </a:xfrm>
                    <a:custGeom>
                      <a:avLst/>
                      <a:gdLst>
                        <a:gd name="connsiteX0" fmla="*/ 46881 w 46880"/>
                        <a:gd name="connsiteY0" fmla="*/ 49271 h 68471"/>
                        <a:gd name="connsiteX1" fmla="*/ 40019 w 46880"/>
                        <a:gd name="connsiteY1" fmla="*/ 63459 h 68471"/>
                        <a:gd name="connsiteX2" fmla="*/ 20742 w 46880"/>
                        <a:gd name="connsiteY2" fmla="*/ 68471 h 68471"/>
                        <a:gd name="connsiteX3" fmla="*/ 231 w 46880"/>
                        <a:gd name="connsiteY3" fmla="*/ 64307 h 68471"/>
                        <a:gd name="connsiteX4" fmla="*/ 231 w 46880"/>
                        <a:gd name="connsiteY4" fmla="*/ 55054 h 68471"/>
                        <a:gd name="connsiteX5" fmla="*/ 10409 w 46880"/>
                        <a:gd name="connsiteY5" fmla="*/ 58833 h 68471"/>
                        <a:gd name="connsiteX6" fmla="*/ 20896 w 46880"/>
                        <a:gd name="connsiteY6" fmla="*/ 60221 h 68471"/>
                        <a:gd name="connsiteX7" fmla="*/ 32924 w 46880"/>
                        <a:gd name="connsiteY7" fmla="*/ 57753 h 68471"/>
                        <a:gd name="connsiteX8" fmla="*/ 37166 w 46880"/>
                        <a:gd name="connsiteY8" fmla="*/ 50120 h 68471"/>
                        <a:gd name="connsiteX9" fmla="*/ 33850 w 46880"/>
                        <a:gd name="connsiteY9" fmla="*/ 43488 h 68471"/>
                        <a:gd name="connsiteX10" fmla="*/ 20819 w 46880"/>
                        <a:gd name="connsiteY10" fmla="*/ 37011 h 68471"/>
                        <a:gd name="connsiteX11" fmla="*/ 7711 w 46880"/>
                        <a:gd name="connsiteY11" fmla="*/ 30997 h 68471"/>
                        <a:gd name="connsiteX12" fmla="*/ 1928 w 46880"/>
                        <a:gd name="connsiteY12" fmla="*/ 25214 h 68471"/>
                        <a:gd name="connsiteX13" fmla="*/ 0 w 46880"/>
                        <a:gd name="connsiteY13" fmla="*/ 17426 h 68471"/>
                        <a:gd name="connsiteX14" fmla="*/ 6554 w 46880"/>
                        <a:gd name="connsiteY14" fmla="*/ 4703 h 68471"/>
                        <a:gd name="connsiteX15" fmla="*/ 24597 w 46880"/>
                        <a:gd name="connsiteY15" fmla="*/ 0 h 68471"/>
                        <a:gd name="connsiteX16" fmla="*/ 45416 w 46880"/>
                        <a:gd name="connsiteY16" fmla="*/ 4318 h 68471"/>
                        <a:gd name="connsiteX17" fmla="*/ 41869 w 46880"/>
                        <a:gd name="connsiteY17" fmla="*/ 12414 h 68471"/>
                        <a:gd name="connsiteX18" fmla="*/ 23826 w 46880"/>
                        <a:gd name="connsiteY18" fmla="*/ 8327 h 68471"/>
                        <a:gd name="connsiteX19" fmla="*/ 13108 w 46880"/>
                        <a:gd name="connsiteY19" fmla="*/ 10564 h 68471"/>
                        <a:gd name="connsiteX20" fmla="*/ 9484 w 46880"/>
                        <a:gd name="connsiteY20" fmla="*/ 16732 h 68471"/>
                        <a:gd name="connsiteX21" fmla="*/ 10872 w 46880"/>
                        <a:gd name="connsiteY21" fmla="*/ 21281 h 68471"/>
                        <a:gd name="connsiteX22" fmla="*/ 15267 w 46880"/>
                        <a:gd name="connsiteY22" fmla="*/ 24829 h 68471"/>
                        <a:gd name="connsiteX23" fmla="*/ 26833 w 46880"/>
                        <a:gd name="connsiteY23" fmla="*/ 29686 h 68471"/>
                        <a:gd name="connsiteX24" fmla="*/ 42717 w 46880"/>
                        <a:gd name="connsiteY24" fmla="*/ 38322 h 68471"/>
                        <a:gd name="connsiteX25" fmla="*/ 46881 w 46880"/>
                        <a:gd name="connsiteY25" fmla="*/ 49271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80" h="68471">
                          <a:moveTo>
                            <a:pt x="46881" y="49271"/>
                          </a:moveTo>
                          <a:cubicBezTo>
                            <a:pt x="46881" y="55440"/>
                            <a:pt x="44568" y="60143"/>
                            <a:pt x="40019" y="63459"/>
                          </a:cubicBezTo>
                          <a:cubicBezTo>
                            <a:pt x="35469" y="66775"/>
                            <a:pt x="28992" y="68471"/>
                            <a:pt x="20742" y="68471"/>
                          </a:cubicBezTo>
                          <a:cubicBezTo>
                            <a:pt x="11952" y="68471"/>
                            <a:pt x="5166" y="67083"/>
                            <a:pt x="231" y="64307"/>
                          </a:cubicBezTo>
                          <a:lnTo>
                            <a:pt x="231" y="55054"/>
                          </a:lnTo>
                          <a:cubicBezTo>
                            <a:pt x="3393" y="56674"/>
                            <a:pt x="6785" y="57907"/>
                            <a:pt x="10409" y="58833"/>
                          </a:cubicBezTo>
                          <a:cubicBezTo>
                            <a:pt x="14034" y="59758"/>
                            <a:pt x="17580" y="60221"/>
                            <a:pt x="20896" y="60221"/>
                          </a:cubicBezTo>
                          <a:cubicBezTo>
                            <a:pt x="26139" y="60221"/>
                            <a:pt x="30149" y="59372"/>
                            <a:pt x="32924" y="57753"/>
                          </a:cubicBezTo>
                          <a:cubicBezTo>
                            <a:pt x="35701" y="56057"/>
                            <a:pt x="37166" y="53512"/>
                            <a:pt x="37166" y="50120"/>
                          </a:cubicBezTo>
                          <a:cubicBezTo>
                            <a:pt x="37166" y="47575"/>
                            <a:pt x="36086" y="45339"/>
                            <a:pt x="33850" y="43488"/>
                          </a:cubicBezTo>
                          <a:cubicBezTo>
                            <a:pt x="31614" y="41638"/>
                            <a:pt x="27296" y="39479"/>
                            <a:pt x="20819" y="37011"/>
                          </a:cubicBezTo>
                          <a:cubicBezTo>
                            <a:pt x="14650" y="34698"/>
                            <a:pt x="10332" y="32693"/>
                            <a:pt x="7711" y="30997"/>
                          </a:cubicBezTo>
                          <a:cubicBezTo>
                            <a:pt x="5089" y="29301"/>
                            <a:pt x="3161" y="27373"/>
                            <a:pt x="1928" y="25214"/>
                          </a:cubicBezTo>
                          <a:cubicBezTo>
                            <a:pt x="694" y="23055"/>
                            <a:pt x="0" y="20433"/>
                            <a:pt x="0" y="17426"/>
                          </a:cubicBezTo>
                          <a:cubicBezTo>
                            <a:pt x="0" y="12029"/>
                            <a:pt x="2159" y="7788"/>
                            <a:pt x="6554" y="4703"/>
                          </a:cubicBezTo>
                          <a:cubicBezTo>
                            <a:pt x="10949" y="1619"/>
                            <a:pt x="16964" y="0"/>
                            <a:pt x="24597" y="0"/>
                          </a:cubicBezTo>
                          <a:cubicBezTo>
                            <a:pt x="31691" y="0"/>
                            <a:pt x="38631" y="1465"/>
                            <a:pt x="45416" y="4318"/>
                          </a:cubicBezTo>
                          <a:lnTo>
                            <a:pt x="41869" y="12414"/>
                          </a:lnTo>
                          <a:cubicBezTo>
                            <a:pt x="35238" y="9715"/>
                            <a:pt x="29223" y="8327"/>
                            <a:pt x="23826" y="8327"/>
                          </a:cubicBezTo>
                          <a:cubicBezTo>
                            <a:pt x="19045" y="8327"/>
                            <a:pt x="15499" y="9099"/>
                            <a:pt x="13108" y="10564"/>
                          </a:cubicBezTo>
                          <a:cubicBezTo>
                            <a:pt x="10718" y="12029"/>
                            <a:pt x="9484" y="14111"/>
                            <a:pt x="9484" y="16732"/>
                          </a:cubicBezTo>
                          <a:cubicBezTo>
                            <a:pt x="9484" y="18506"/>
                            <a:pt x="9947" y="19971"/>
                            <a:pt x="10872" y="21281"/>
                          </a:cubicBezTo>
                          <a:cubicBezTo>
                            <a:pt x="11797" y="22515"/>
                            <a:pt x="13262" y="23749"/>
                            <a:pt x="15267" y="24829"/>
                          </a:cubicBezTo>
                          <a:cubicBezTo>
                            <a:pt x="17272" y="25985"/>
                            <a:pt x="21127" y="27604"/>
                            <a:pt x="26833" y="29686"/>
                          </a:cubicBezTo>
                          <a:cubicBezTo>
                            <a:pt x="34698" y="32539"/>
                            <a:pt x="39941" y="35392"/>
                            <a:pt x="42717" y="38322"/>
                          </a:cubicBezTo>
                          <a:cubicBezTo>
                            <a:pt x="45493" y="41252"/>
                            <a:pt x="46881" y="44953"/>
                            <a:pt x="46881" y="49271"/>
                          </a:cubicBezTo>
                          <a:close/>
                        </a:path>
                      </a:pathLst>
                    </a:custGeom>
                    <a:solidFill>
                      <a:srgbClr val="FFFFFF"/>
                    </a:solidFill>
                    <a:ln w="7706" cap="flat">
                      <a:noFill/>
                      <a:prstDash val="solid"/>
                      <a:miter/>
                    </a:ln>
                  </p:spPr>
                  <p:txBody>
                    <a:bodyPr rtlCol="0" anchor="ctr"/>
                    <a:lstStyle/>
                    <a:p>
                      <a:endParaRPr lang="en-US"/>
                    </a:p>
                  </p:txBody>
                </p:sp>
                <p:sp>
                  <p:nvSpPr>
                    <p:cNvPr id="308" name="Graphic 4">
                      <a:extLst>
                        <a:ext uri="{FF2B5EF4-FFF2-40B4-BE49-F238E27FC236}">
                          <a16:creationId xmlns:a16="http://schemas.microsoft.com/office/drawing/2014/main" id="{E05B3B3B-BDAF-40E0-BD05-A1D0492A2411}"/>
                        </a:ext>
                      </a:extLst>
                    </p:cNvPr>
                    <p:cNvSpPr/>
                    <p:nvPr/>
                  </p:nvSpPr>
                  <p:spPr>
                    <a:xfrm>
                      <a:off x="6731254" y="3067059"/>
                      <a:ext cx="11874" cy="90523"/>
                    </a:xfrm>
                    <a:custGeom>
                      <a:avLst/>
                      <a:gdLst>
                        <a:gd name="connsiteX0" fmla="*/ 0 w 11874"/>
                        <a:gd name="connsiteY0" fmla="*/ 6631 h 90523"/>
                        <a:gd name="connsiteX1" fmla="*/ 1697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7 w 11874"/>
                        <a:gd name="connsiteY7" fmla="*/ 11643 h 90523"/>
                        <a:gd name="connsiteX8" fmla="*/ 0 w 11874"/>
                        <a:gd name="connsiteY8" fmla="*/ 6631 h 90523"/>
                        <a:gd name="connsiteX9" fmla="*/ 10872 w 11874"/>
                        <a:gd name="connsiteY9" fmla="*/ 90524 h 90523"/>
                        <a:gd name="connsiteX10" fmla="*/ 849 w 11874"/>
                        <a:gd name="connsiteY10" fmla="*/ 90524 h 90523"/>
                        <a:gd name="connsiteX11" fmla="*/ 849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7" y="1619"/>
                          </a:cubicBezTo>
                          <a:cubicBezTo>
                            <a:pt x="2853" y="540"/>
                            <a:pt x="4241" y="0"/>
                            <a:pt x="5937" y="0"/>
                          </a:cubicBezTo>
                          <a:cubicBezTo>
                            <a:pt x="7557" y="0"/>
                            <a:pt x="8945" y="540"/>
                            <a:pt x="10101" y="1619"/>
                          </a:cubicBezTo>
                          <a:cubicBezTo>
                            <a:pt x="11258" y="2699"/>
                            <a:pt x="11875" y="4395"/>
                            <a:pt x="11875" y="6631"/>
                          </a:cubicBezTo>
                          <a:cubicBezTo>
                            <a:pt x="11875" y="8867"/>
                            <a:pt x="11258" y="10564"/>
                            <a:pt x="10101" y="11643"/>
                          </a:cubicBezTo>
                          <a:cubicBezTo>
                            <a:pt x="8945" y="12723"/>
                            <a:pt x="7557" y="13262"/>
                            <a:pt x="5937" y="13262"/>
                          </a:cubicBezTo>
                          <a:cubicBezTo>
                            <a:pt x="4241" y="13262"/>
                            <a:pt x="2853" y="12723"/>
                            <a:pt x="1697" y="11643"/>
                          </a:cubicBezTo>
                          <a:cubicBezTo>
                            <a:pt x="617" y="10564"/>
                            <a:pt x="0" y="8867"/>
                            <a:pt x="0" y="6631"/>
                          </a:cubicBezTo>
                          <a:close/>
                          <a:moveTo>
                            <a:pt x="10872" y="90524"/>
                          </a:moveTo>
                          <a:lnTo>
                            <a:pt x="849" y="90524"/>
                          </a:lnTo>
                          <a:lnTo>
                            <a:pt x="849"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309" name="Graphic 4">
                      <a:extLst>
                        <a:ext uri="{FF2B5EF4-FFF2-40B4-BE49-F238E27FC236}">
                          <a16:creationId xmlns:a16="http://schemas.microsoft.com/office/drawing/2014/main" id="{258316BB-550D-4E71-9AA6-B35BD77E5660}"/>
                        </a:ext>
                      </a:extLst>
                    </p:cNvPr>
                    <p:cNvSpPr/>
                    <p:nvPr/>
                  </p:nvSpPr>
                  <p:spPr>
                    <a:xfrm>
                      <a:off x="6759706" y="3090345"/>
                      <a:ext cx="60606" cy="68471"/>
                    </a:xfrm>
                    <a:custGeom>
                      <a:avLst/>
                      <a:gdLst>
                        <a:gd name="connsiteX0" fmla="*/ 60607 w 60606"/>
                        <a:gd name="connsiteY0" fmla="*/ 34159 h 68471"/>
                        <a:gd name="connsiteX1" fmla="*/ 52510 w 60606"/>
                        <a:gd name="connsiteY1" fmla="*/ 59373 h 68471"/>
                        <a:gd name="connsiteX2" fmla="*/ 30072 w 60606"/>
                        <a:gd name="connsiteY2" fmla="*/ 68471 h 68471"/>
                        <a:gd name="connsiteX3" fmla="*/ 14342 w 60606"/>
                        <a:gd name="connsiteY3" fmla="*/ 64308 h 68471"/>
                        <a:gd name="connsiteX4" fmla="*/ 3701 w 60606"/>
                        <a:gd name="connsiteY4" fmla="*/ 52356 h 68471"/>
                        <a:gd name="connsiteX5" fmla="*/ 0 w 60606"/>
                        <a:gd name="connsiteY5" fmla="*/ 34159 h 68471"/>
                        <a:gd name="connsiteX6" fmla="*/ 8097 w 60606"/>
                        <a:gd name="connsiteY6" fmla="*/ 9022 h 68471"/>
                        <a:gd name="connsiteX7" fmla="*/ 30535 w 60606"/>
                        <a:gd name="connsiteY7" fmla="*/ 0 h 68471"/>
                        <a:gd name="connsiteX8" fmla="*/ 52587 w 60606"/>
                        <a:gd name="connsiteY8" fmla="*/ 9253 h 68471"/>
                        <a:gd name="connsiteX9" fmla="*/ 60607 w 60606"/>
                        <a:gd name="connsiteY9" fmla="*/ 34159 h 68471"/>
                        <a:gd name="connsiteX10" fmla="*/ 10333 w 60606"/>
                        <a:gd name="connsiteY10" fmla="*/ 34159 h 68471"/>
                        <a:gd name="connsiteX11" fmla="*/ 15421 w 60606"/>
                        <a:gd name="connsiteY11" fmla="*/ 53435 h 68471"/>
                        <a:gd name="connsiteX12" fmla="*/ 30304 w 60606"/>
                        <a:gd name="connsiteY12" fmla="*/ 60067 h 68471"/>
                        <a:gd name="connsiteX13" fmla="*/ 45185 w 60606"/>
                        <a:gd name="connsiteY13" fmla="*/ 53435 h 68471"/>
                        <a:gd name="connsiteX14" fmla="*/ 50274 w 60606"/>
                        <a:gd name="connsiteY14" fmla="*/ 34159 h 68471"/>
                        <a:gd name="connsiteX15" fmla="*/ 45185 w 60606"/>
                        <a:gd name="connsiteY15" fmla="*/ 15036 h 68471"/>
                        <a:gd name="connsiteX16" fmla="*/ 30149 w 60606"/>
                        <a:gd name="connsiteY16" fmla="*/ 8482 h 68471"/>
                        <a:gd name="connsiteX17" fmla="*/ 15345 w 60606"/>
                        <a:gd name="connsiteY17" fmla="*/ 14959 h 68471"/>
                        <a:gd name="connsiteX18" fmla="*/ 10333 w 60606"/>
                        <a:gd name="connsiteY18" fmla="*/ 34159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1">
                          <a:moveTo>
                            <a:pt x="60607" y="34159"/>
                          </a:moveTo>
                          <a:cubicBezTo>
                            <a:pt x="60607" y="44954"/>
                            <a:pt x="57908" y="53358"/>
                            <a:pt x="52510" y="59373"/>
                          </a:cubicBezTo>
                          <a:cubicBezTo>
                            <a:pt x="47113" y="65387"/>
                            <a:pt x="39633" y="68471"/>
                            <a:pt x="30072" y="68471"/>
                          </a:cubicBezTo>
                          <a:cubicBezTo>
                            <a:pt x="24135" y="68471"/>
                            <a:pt x="18891" y="67083"/>
                            <a:pt x="14342" y="64308"/>
                          </a:cubicBezTo>
                          <a:cubicBezTo>
                            <a:pt x="9793" y="61532"/>
                            <a:pt x="6246" y="57522"/>
                            <a:pt x="3701" y="52356"/>
                          </a:cubicBezTo>
                          <a:cubicBezTo>
                            <a:pt x="1234" y="47190"/>
                            <a:pt x="0" y="41098"/>
                            <a:pt x="0" y="34159"/>
                          </a:cubicBezTo>
                          <a:cubicBezTo>
                            <a:pt x="0" y="23363"/>
                            <a:pt x="2699" y="15036"/>
                            <a:pt x="8097" y="9022"/>
                          </a:cubicBezTo>
                          <a:cubicBezTo>
                            <a:pt x="13494" y="3007"/>
                            <a:pt x="20973" y="0"/>
                            <a:pt x="30535" y="0"/>
                          </a:cubicBezTo>
                          <a:cubicBezTo>
                            <a:pt x="39788" y="0"/>
                            <a:pt x="47113" y="3084"/>
                            <a:pt x="52587" y="9253"/>
                          </a:cubicBezTo>
                          <a:cubicBezTo>
                            <a:pt x="57908" y="15344"/>
                            <a:pt x="60607" y="23672"/>
                            <a:pt x="60607" y="34159"/>
                          </a:cubicBezTo>
                          <a:close/>
                          <a:moveTo>
                            <a:pt x="10333" y="34159"/>
                          </a:moveTo>
                          <a:cubicBezTo>
                            <a:pt x="10333" y="42563"/>
                            <a:pt x="12029" y="49040"/>
                            <a:pt x="15421" y="53435"/>
                          </a:cubicBezTo>
                          <a:cubicBezTo>
                            <a:pt x="18814" y="57830"/>
                            <a:pt x="23749" y="60067"/>
                            <a:pt x="30304" y="60067"/>
                          </a:cubicBezTo>
                          <a:cubicBezTo>
                            <a:pt x="36857" y="60067"/>
                            <a:pt x="41792" y="57830"/>
                            <a:pt x="45185" y="53435"/>
                          </a:cubicBezTo>
                          <a:cubicBezTo>
                            <a:pt x="48578" y="49040"/>
                            <a:pt x="50274" y="42640"/>
                            <a:pt x="50274" y="34159"/>
                          </a:cubicBezTo>
                          <a:cubicBezTo>
                            <a:pt x="50274" y="25754"/>
                            <a:pt x="48578" y="19354"/>
                            <a:pt x="45185" y="15036"/>
                          </a:cubicBezTo>
                          <a:cubicBezTo>
                            <a:pt x="41792" y="10718"/>
                            <a:pt x="36780" y="8482"/>
                            <a:pt x="30149" y="8482"/>
                          </a:cubicBezTo>
                          <a:cubicBezTo>
                            <a:pt x="23595" y="8482"/>
                            <a:pt x="18660" y="10641"/>
                            <a:pt x="15345" y="14959"/>
                          </a:cubicBezTo>
                          <a:cubicBezTo>
                            <a:pt x="11952" y="19277"/>
                            <a:pt x="10333" y="25677"/>
                            <a:pt x="10333" y="34159"/>
                          </a:cubicBezTo>
                          <a:close/>
                        </a:path>
                      </a:pathLst>
                    </a:custGeom>
                    <a:solidFill>
                      <a:srgbClr val="FFFFFF"/>
                    </a:solidFill>
                    <a:ln w="7706" cap="flat">
                      <a:noFill/>
                      <a:prstDash val="solid"/>
                      <a:miter/>
                    </a:ln>
                  </p:spPr>
                  <p:txBody>
                    <a:bodyPr rtlCol="0" anchor="ctr"/>
                    <a:lstStyle/>
                    <a:p>
                      <a:endParaRPr lang="en-US"/>
                    </a:p>
                  </p:txBody>
                </p:sp>
                <p:sp>
                  <p:nvSpPr>
                    <p:cNvPr id="310" name="Graphic 4">
                      <a:extLst>
                        <a:ext uri="{FF2B5EF4-FFF2-40B4-BE49-F238E27FC236}">
                          <a16:creationId xmlns:a16="http://schemas.microsoft.com/office/drawing/2014/main" id="{6F100D94-1907-413A-B10C-5B2C9FC01007}"/>
                        </a:ext>
                      </a:extLst>
                    </p:cNvPr>
                    <p:cNvSpPr/>
                    <p:nvPr/>
                  </p:nvSpPr>
                  <p:spPr>
                    <a:xfrm>
                      <a:off x="6837816" y="3090345"/>
                      <a:ext cx="55131" cy="67314"/>
                    </a:xfrm>
                    <a:custGeom>
                      <a:avLst/>
                      <a:gdLst>
                        <a:gd name="connsiteX0" fmla="*/ 45185 w 55131"/>
                        <a:gd name="connsiteY0" fmla="*/ 67237 h 67314"/>
                        <a:gd name="connsiteX1" fmla="*/ 45185 w 55131"/>
                        <a:gd name="connsiteY1" fmla="*/ 24520 h 67314"/>
                        <a:gd name="connsiteX2" fmla="*/ 41484 w 55131"/>
                        <a:gd name="connsiteY2" fmla="*/ 12492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7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2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2"/>
                          </a:cubicBezTo>
                          <a:cubicBezTo>
                            <a:pt x="39016" y="9870"/>
                            <a:pt x="35161" y="8482"/>
                            <a:pt x="29995" y="8482"/>
                          </a:cubicBezTo>
                          <a:cubicBezTo>
                            <a:pt x="23055" y="8482"/>
                            <a:pt x="18043" y="10333"/>
                            <a:pt x="14805" y="14111"/>
                          </a:cubicBezTo>
                          <a:cubicBezTo>
                            <a:pt x="11566" y="17812"/>
                            <a:pt x="10024" y="23980"/>
                            <a:pt x="10024" y="32616"/>
                          </a:cubicBezTo>
                          <a:lnTo>
                            <a:pt x="10024" y="67237"/>
                          </a:lnTo>
                          <a:lnTo>
                            <a:pt x="0" y="67237"/>
                          </a:lnTo>
                          <a:lnTo>
                            <a:pt x="0" y="1234"/>
                          </a:lnTo>
                          <a:lnTo>
                            <a:pt x="8097" y="1234"/>
                          </a:lnTo>
                          <a:lnTo>
                            <a:pt x="9716" y="10255"/>
                          </a:lnTo>
                          <a:lnTo>
                            <a:pt x="10178" y="10255"/>
                          </a:lnTo>
                          <a:cubicBezTo>
                            <a:pt x="12260" y="7017"/>
                            <a:pt x="15113" y="4472"/>
                            <a:pt x="18814" y="2699"/>
                          </a:cubicBezTo>
                          <a:cubicBezTo>
                            <a:pt x="22516" y="925"/>
                            <a:pt x="26602" y="0"/>
                            <a:pt x="31152"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grpSp>
            </p:grpSp>
            <p:grpSp>
              <p:nvGrpSpPr>
                <p:cNvPr id="206" name="Graphic 4">
                  <a:extLst>
                    <a:ext uri="{FF2B5EF4-FFF2-40B4-BE49-F238E27FC236}">
                      <a16:creationId xmlns:a16="http://schemas.microsoft.com/office/drawing/2014/main" id="{C0F6D004-7CB8-43A6-931D-4D73468AE5D1}"/>
                    </a:ext>
                  </a:extLst>
                </p:cNvPr>
                <p:cNvGrpSpPr/>
                <p:nvPr/>
              </p:nvGrpSpPr>
              <p:grpSpPr>
                <a:xfrm>
                  <a:off x="4639877" y="2204153"/>
                  <a:ext cx="1168404" cy="1192076"/>
                  <a:chOff x="4639877" y="2204153"/>
                  <a:chExt cx="1168404" cy="1192076"/>
                </a:xfrm>
              </p:grpSpPr>
              <p:sp>
                <p:nvSpPr>
                  <p:cNvPr id="267" name="Graphic 4">
                    <a:extLst>
                      <a:ext uri="{FF2B5EF4-FFF2-40B4-BE49-F238E27FC236}">
                        <a16:creationId xmlns:a16="http://schemas.microsoft.com/office/drawing/2014/main" id="{8CD311D9-3A2B-454C-ADCC-167AEA4CBDE5}"/>
                      </a:ext>
                    </a:extLst>
                  </p:cNvPr>
                  <p:cNvSpPr/>
                  <p:nvPr/>
                </p:nvSpPr>
                <p:spPr>
                  <a:xfrm>
                    <a:off x="4639877" y="2204153"/>
                    <a:ext cx="1168404" cy="1192076"/>
                  </a:xfrm>
                  <a:custGeom>
                    <a:avLst/>
                    <a:gdLst>
                      <a:gd name="connsiteX0" fmla="*/ 1168405 w 1168404"/>
                      <a:gd name="connsiteY0" fmla="*/ 1192076 h 1192076"/>
                      <a:gd name="connsiteX1" fmla="*/ 800835 w 1168404"/>
                      <a:gd name="connsiteY1" fmla="*/ 0 h 1192076"/>
                      <a:gd name="connsiteX2" fmla="*/ 0 w 1168404"/>
                      <a:gd name="connsiteY2" fmla="*/ 755033 h 1192076"/>
                      <a:gd name="connsiteX3" fmla="*/ 1168405 w 1168404"/>
                      <a:gd name="connsiteY3" fmla="*/ 1192076 h 1192076"/>
                    </a:gdLst>
                    <a:ahLst/>
                    <a:cxnLst>
                      <a:cxn ang="0">
                        <a:pos x="connsiteX0" y="connsiteY0"/>
                      </a:cxn>
                      <a:cxn ang="0">
                        <a:pos x="connsiteX1" y="connsiteY1"/>
                      </a:cxn>
                      <a:cxn ang="0">
                        <a:pos x="connsiteX2" y="connsiteY2"/>
                      </a:cxn>
                      <a:cxn ang="0">
                        <a:pos x="connsiteX3" y="connsiteY3"/>
                      </a:cxn>
                    </a:cxnLst>
                    <a:rect l="l" t="t" r="r" b="b"/>
                    <a:pathLst>
                      <a:path w="1168404" h="1192076">
                        <a:moveTo>
                          <a:pt x="1168405" y="1192076"/>
                        </a:moveTo>
                        <a:lnTo>
                          <a:pt x="800835" y="0"/>
                        </a:lnTo>
                        <a:cubicBezTo>
                          <a:pt x="426557" y="119979"/>
                          <a:pt x="136942" y="403270"/>
                          <a:pt x="0" y="755033"/>
                        </a:cubicBezTo>
                        <a:lnTo>
                          <a:pt x="1168405" y="1192076"/>
                        </a:lnTo>
                        <a:close/>
                      </a:path>
                    </a:pathLst>
                  </a:custGeom>
                  <a:solidFill>
                    <a:srgbClr val="A6377D"/>
                  </a:solidFill>
                  <a:ln w="7706" cap="flat">
                    <a:noFill/>
                    <a:prstDash val="solid"/>
                    <a:miter/>
                  </a:ln>
                </p:spPr>
                <p:txBody>
                  <a:bodyPr rtlCol="0" anchor="ctr"/>
                  <a:lstStyle/>
                  <a:p>
                    <a:endParaRPr lang="en-US"/>
                  </a:p>
                </p:txBody>
              </p:sp>
              <p:grpSp>
                <p:nvGrpSpPr>
                  <p:cNvPr id="268" name="Graphic 4">
                    <a:extLst>
                      <a:ext uri="{FF2B5EF4-FFF2-40B4-BE49-F238E27FC236}">
                        <a16:creationId xmlns:a16="http://schemas.microsoft.com/office/drawing/2014/main" id="{32EE429F-00DF-40E9-9A6E-6F378904BAC1}"/>
                      </a:ext>
                    </a:extLst>
                  </p:cNvPr>
                  <p:cNvGrpSpPr/>
                  <p:nvPr/>
                </p:nvGrpSpPr>
                <p:grpSpPr>
                  <a:xfrm>
                    <a:off x="4975216" y="2668415"/>
                    <a:ext cx="478372" cy="248824"/>
                    <a:chOff x="4975216" y="2668415"/>
                    <a:chExt cx="478372" cy="248824"/>
                  </a:xfrm>
                  <a:solidFill>
                    <a:srgbClr val="FFFFFF"/>
                  </a:solidFill>
                </p:grpSpPr>
                <p:sp>
                  <p:nvSpPr>
                    <p:cNvPr id="269" name="Graphic 4">
                      <a:extLst>
                        <a:ext uri="{FF2B5EF4-FFF2-40B4-BE49-F238E27FC236}">
                          <a16:creationId xmlns:a16="http://schemas.microsoft.com/office/drawing/2014/main" id="{9FAB1118-692A-43EC-8727-7F4A07C29171}"/>
                        </a:ext>
                      </a:extLst>
                    </p:cNvPr>
                    <p:cNvSpPr/>
                    <p:nvPr/>
                  </p:nvSpPr>
                  <p:spPr>
                    <a:xfrm>
                      <a:off x="5061422" y="2668415"/>
                      <a:ext cx="61994" cy="88056"/>
                    </a:xfrm>
                    <a:custGeom>
                      <a:avLst/>
                      <a:gdLst>
                        <a:gd name="connsiteX0" fmla="*/ 10255 w 61994"/>
                        <a:gd name="connsiteY0" fmla="*/ 51431 h 88056"/>
                        <a:gd name="connsiteX1" fmla="*/ 10255 w 61994"/>
                        <a:gd name="connsiteY1" fmla="*/ 88056 h 88056"/>
                        <a:gd name="connsiteX2" fmla="*/ 0 w 61994"/>
                        <a:gd name="connsiteY2" fmla="*/ 88056 h 88056"/>
                        <a:gd name="connsiteX3" fmla="*/ 0 w 61994"/>
                        <a:gd name="connsiteY3" fmla="*/ 0 h 88056"/>
                        <a:gd name="connsiteX4" fmla="*/ 24135 w 61994"/>
                        <a:gd name="connsiteY4" fmla="*/ 0 h 88056"/>
                        <a:gd name="connsiteX5" fmla="*/ 48115 w 61994"/>
                        <a:gd name="connsiteY5" fmla="*/ 6169 h 88056"/>
                        <a:gd name="connsiteX6" fmla="*/ 55825 w 61994"/>
                        <a:gd name="connsiteY6" fmla="*/ 24829 h 88056"/>
                        <a:gd name="connsiteX7" fmla="*/ 38091 w 61994"/>
                        <a:gd name="connsiteY7" fmla="*/ 48424 h 88056"/>
                        <a:gd name="connsiteX8" fmla="*/ 61994 w 61994"/>
                        <a:gd name="connsiteY8" fmla="*/ 87979 h 88056"/>
                        <a:gd name="connsiteX9" fmla="*/ 49888 w 61994"/>
                        <a:gd name="connsiteY9" fmla="*/ 87979 h 88056"/>
                        <a:gd name="connsiteX10" fmla="*/ 28530 w 61994"/>
                        <a:gd name="connsiteY10" fmla="*/ 51353 h 88056"/>
                        <a:gd name="connsiteX11" fmla="*/ 10255 w 61994"/>
                        <a:gd name="connsiteY11" fmla="*/ 51353 h 88056"/>
                        <a:gd name="connsiteX12" fmla="*/ 10255 w 61994"/>
                        <a:gd name="connsiteY12" fmla="*/ 42640 h 88056"/>
                        <a:gd name="connsiteX13" fmla="*/ 24289 w 61994"/>
                        <a:gd name="connsiteY13" fmla="*/ 42640 h 88056"/>
                        <a:gd name="connsiteX14" fmla="*/ 40173 w 61994"/>
                        <a:gd name="connsiteY14" fmla="*/ 38322 h 88056"/>
                        <a:gd name="connsiteX15" fmla="*/ 45262 w 61994"/>
                        <a:gd name="connsiteY15" fmla="*/ 25368 h 88056"/>
                        <a:gd name="connsiteX16" fmla="*/ 40096 w 61994"/>
                        <a:gd name="connsiteY16" fmla="*/ 12800 h 88056"/>
                        <a:gd name="connsiteX17" fmla="*/ 23595 w 61994"/>
                        <a:gd name="connsiteY17" fmla="*/ 8944 h 88056"/>
                        <a:gd name="connsiteX18" fmla="*/ 10255 w 61994"/>
                        <a:gd name="connsiteY18" fmla="*/ 8944 h 88056"/>
                        <a:gd name="connsiteX19" fmla="*/ 10255 w 61994"/>
                        <a:gd name="connsiteY19" fmla="*/ 42640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994" h="88056">
                          <a:moveTo>
                            <a:pt x="10255" y="51431"/>
                          </a:moveTo>
                          <a:lnTo>
                            <a:pt x="10255" y="88056"/>
                          </a:lnTo>
                          <a:lnTo>
                            <a:pt x="0" y="88056"/>
                          </a:lnTo>
                          <a:lnTo>
                            <a:pt x="0" y="0"/>
                          </a:lnTo>
                          <a:lnTo>
                            <a:pt x="24135" y="0"/>
                          </a:lnTo>
                          <a:cubicBezTo>
                            <a:pt x="34930" y="0"/>
                            <a:pt x="42949" y="2082"/>
                            <a:pt x="48115" y="6169"/>
                          </a:cubicBezTo>
                          <a:cubicBezTo>
                            <a:pt x="53281" y="10333"/>
                            <a:pt x="55825" y="16501"/>
                            <a:pt x="55825" y="24829"/>
                          </a:cubicBezTo>
                          <a:cubicBezTo>
                            <a:pt x="55825" y="36472"/>
                            <a:pt x="49888" y="44337"/>
                            <a:pt x="38091" y="48424"/>
                          </a:cubicBezTo>
                          <a:lnTo>
                            <a:pt x="61994" y="87979"/>
                          </a:lnTo>
                          <a:lnTo>
                            <a:pt x="49888" y="87979"/>
                          </a:lnTo>
                          <a:lnTo>
                            <a:pt x="28530" y="51353"/>
                          </a:lnTo>
                          <a:lnTo>
                            <a:pt x="10255" y="51353"/>
                          </a:lnTo>
                          <a:close/>
                          <a:moveTo>
                            <a:pt x="10255" y="42640"/>
                          </a:moveTo>
                          <a:lnTo>
                            <a:pt x="24289" y="42640"/>
                          </a:lnTo>
                          <a:cubicBezTo>
                            <a:pt x="31537" y="42640"/>
                            <a:pt x="36780" y="41175"/>
                            <a:pt x="40173" y="38322"/>
                          </a:cubicBezTo>
                          <a:cubicBezTo>
                            <a:pt x="43565" y="35469"/>
                            <a:pt x="45262" y="31151"/>
                            <a:pt x="45262" y="25368"/>
                          </a:cubicBezTo>
                          <a:cubicBezTo>
                            <a:pt x="45262" y="19585"/>
                            <a:pt x="43565" y="15344"/>
                            <a:pt x="40096" y="12800"/>
                          </a:cubicBezTo>
                          <a:cubicBezTo>
                            <a:pt x="36626" y="10255"/>
                            <a:pt x="31151" y="8944"/>
                            <a:pt x="23595" y="8944"/>
                          </a:cubicBezTo>
                          <a:lnTo>
                            <a:pt x="10255" y="8944"/>
                          </a:lnTo>
                          <a:lnTo>
                            <a:pt x="10255" y="42640"/>
                          </a:lnTo>
                          <a:close/>
                        </a:path>
                      </a:pathLst>
                    </a:custGeom>
                    <a:solidFill>
                      <a:srgbClr val="FFFFFF"/>
                    </a:solidFill>
                    <a:ln w="7706" cap="flat">
                      <a:noFill/>
                      <a:prstDash val="solid"/>
                      <a:miter/>
                    </a:ln>
                  </p:spPr>
                  <p:txBody>
                    <a:bodyPr rtlCol="0" anchor="ctr"/>
                    <a:lstStyle/>
                    <a:p>
                      <a:endParaRPr lang="en-US"/>
                    </a:p>
                  </p:txBody>
                </p:sp>
                <p:sp>
                  <p:nvSpPr>
                    <p:cNvPr id="270" name="Graphic 4">
                      <a:extLst>
                        <a:ext uri="{FF2B5EF4-FFF2-40B4-BE49-F238E27FC236}">
                          <a16:creationId xmlns:a16="http://schemas.microsoft.com/office/drawing/2014/main" id="{87BAD709-710C-4BCB-A246-E999B27D623F}"/>
                        </a:ext>
                      </a:extLst>
                    </p:cNvPr>
                    <p:cNvSpPr/>
                    <p:nvPr/>
                  </p:nvSpPr>
                  <p:spPr>
                    <a:xfrm>
                      <a:off x="5131204" y="2689311"/>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1 h 68393"/>
                        <a:gd name="connsiteX12" fmla="*/ 10487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4 h 68393"/>
                        <a:gd name="connsiteX22" fmla="*/ 42949 w 52972"/>
                        <a:gd name="connsiteY22" fmla="*/ 40713 h 68393"/>
                        <a:gd name="connsiteX23" fmla="*/ 42949 w 52972"/>
                        <a:gd name="connsiteY23" fmla="*/ 34775 h 68393"/>
                        <a:gd name="connsiteX24" fmla="*/ 32925 w 52972"/>
                        <a:gd name="connsiteY24" fmla="*/ 35161 h 68393"/>
                        <a:gd name="connsiteX25" fmla="*/ 15730 w 52972"/>
                        <a:gd name="connsiteY25" fmla="*/ 38862 h 68393"/>
                        <a:gd name="connsiteX26" fmla="*/ 10487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8"/>
                            <a:pt x="5552" y="63305"/>
                          </a:cubicBezTo>
                          <a:cubicBezTo>
                            <a:pt x="1851" y="59912"/>
                            <a:pt x="0" y="55132"/>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1"/>
                            <a:pt x="29146" y="8251"/>
                          </a:cubicBezTo>
                          <a:cubicBezTo>
                            <a:pt x="23672" y="8251"/>
                            <a:pt x="17426" y="9947"/>
                            <a:pt x="10487" y="13339"/>
                          </a:cubicBezTo>
                          <a:lnTo>
                            <a:pt x="7402" y="5706"/>
                          </a:lnTo>
                          <a:cubicBezTo>
                            <a:pt x="10641" y="3932"/>
                            <a:pt x="14188" y="2544"/>
                            <a:pt x="18120" y="1542"/>
                          </a:cubicBezTo>
                          <a:cubicBezTo>
                            <a:pt x="21976" y="540"/>
                            <a:pt x="25908" y="0"/>
                            <a:pt x="29763" y="0"/>
                          </a:cubicBezTo>
                          <a:cubicBezTo>
                            <a:pt x="37628" y="0"/>
                            <a:pt x="43489" y="1773"/>
                            <a:pt x="47267" y="5243"/>
                          </a:cubicBezTo>
                          <a:cubicBezTo>
                            <a:pt x="51045" y="8713"/>
                            <a:pt x="52973" y="14342"/>
                            <a:pt x="52973" y="22053"/>
                          </a:cubicBezTo>
                          <a:lnTo>
                            <a:pt x="52973" y="67083"/>
                          </a:lnTo>
                          <a:lnTo>
                            <a:pt x="45570" y="67083"/>
                          </a:lnTo>
                          <a:close/>
                          <a:moveTo>
                            <a:pt x="22978" y="60143"/>
                          </a:moveTo>
                          <a:cubicBezTo>
                            <a:pt x="29224" y="60143"/>
                            <a:pt x="34081" y="58447"/>
                            <a:pt x="37628" y="55054"/>
                          </a:cubicBezTo>
                          <a:cubicBezTo>
                            <a:pt x="41175" y="51662"/>
                            <a:pt x="42949" y="46881"/>
                            <a:pt x="42949" y="40713"/>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6038" y="59141"/>
                            <a:pt x="19045" y="60143"/>
                            <a:pt x="22978" y="60143"/>
                          </a:cubicBezTo>
                          <a:close/>
                        </a:path>
                      </a:pathLst>
                    </a:custGeom>
                    <a:solidFill>
                      <a:srgbClr val="FFFFFF"/>
                    </a:solidFill>
                    <a:ln w="7706" cap="flat">
                      <a:noFill/>
                      <a:prstDash val="solid"/>
                      <a:miter/>
                    </a:ln>
                  </p:spPr>
                  <p:txBody>
                    <a:bodyPr rtlCol="0" anchor="ctr"/>
                    <a:lstStyle/>
                    <a:p>
                      <a:endParaRPr lang="en-US"/>
                    </a:p>
                  </p:txBody>
                </p:sp>
                <p:sp>
                  <p:nvSpPr>
                    <p:cNvPr id="271" name="Graphic 4">
                      <a:extLst>
                        <a:ext uri="{FF2B5EF4-FFF2-40B4-BE49-F238E27FC236}">
                          <a16:creationId xmlns:a16="http://schemas.microsoft.com/office/drawing/2014/main" id="{3A2FAC65-2881-4C3A-A861-B0A898FC6C08}"/>
                        </a:ext>
                      </a:extLst>
                    </p:cNvPr>
                    <p:cNvSpPr/>
                    <p:nvPr/>
                  </p:nvSpPr>
                  <p:spPr>
                    <a:xfrm>
                      <a:off x="5201140" y="2689311"/>
                      <a:ext cx="47729" cy="68393"/>
                    </a:xfrm>
                    <a:custGeom>
                      <a:avLst/>
                      <a:gdLst>
                        <a:gd name="connsiteX0" fmla="*/ 30072 w 47729"/>
                        <a:gd name="connsiteY0" fmla="*/ 68394 h 68393"/>
                        <a:gd name="connsiteX1" fmla="*/ 7865 w 47729"/>
                        <a:gd name="connsiteY1" fmla="*/ 59604 h 68393"/>
                        <a:gd name="connsiteX2" fmla="*/ 0 w 47729"/>
                        <a:gd name="connsiteY2" fmla="*/ 34621 h 68393"/>
                        <a:gd name="connsiteX3" fmla="*/ 8019 w 47729"/>
                        <a:gd name="connsiteY3" fmla="*/ 9021 h 68393"/>
                        <a:gd name="connsiteX4" fmla="*/ 30766 w 47729"/>
                        <a:gd name="connsiteY4" fmla="*/ 0 h 68393"/>
                        <a:gd name="connsiteX5" fmla="*/ 40250 w 47729"/>
                        <a:gd name="connsiteY5" fmla="*/ 1002 h 68393"/>
                        <a:gd name="connsiteX6" fmla="*/ 47729 w 47729"/>
                        <a:gd name="connsiteY6" fmla="*/ 3393 h 68393"/>
                        <a:gd name="connsiteX7" fmla="*/ 44645 w 47729"/>
                        <a:gd name="connsiteY7" fmla="*/ 11874 h 68393"/>
                        <a:gd name="connsiteX8" fmla="*/ 37397 w 47729"/>
                        <a:gd name="connsiteY8" fmla="*/ 9638 h 68393"/>
                        <a:gd name="connsiteX9" fmla="*/ 30457 w 47729"/>
                        <a:gd name="connsiteY9" fmla="*/ 8790 h 68393"/>
                        <a:gd name="connsiteX10" fmla="*/ 10332 w 47729"/>
                        <a:gd name="connsiteY10" fmla="*/ 34467 h 68393"/>
                        <a:gd name="connsiteX11" fmla="*/ 15267 w 47729"/>
                        <a:gd name="connsiteY11" fmla="*/ 53127 h 68393"/>
                        <a:gd name="connsiteX12" fmla="*/ 29840 w 47729"/>
                        <a:gd name="connsiteY12" fmla="*/ 59604 h 68393"/>
                        <a:gd name="connsiteX13" fmla="*/ 46804 w 47729"/>
                        <a:gd name="connsiteY13" fmla="*/ 56057 h 68393"/>
                        <a:gd name="connsiteX14" fmla="*/ 46804 w 47729"/>
                        <a:gd name="connsiteY14" fmla="*/ 64924 h 68393"/>
                        <a:gd name="connsiteX15" fmla="*/ 30072 w 47729"/>
                        <a:gd name="connsiteY15" fmla="*/ 6839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29" h="68393">
                          <a:moveTo>
                            <a:pt x="30072" y="68394"/>
                          </a:moveTo>
                          <a:cubicBezTo>
                            <a:pt x="20511" y="68394"/>
                            <a:pt x="13108" y="65464"/>
                            <a:pt x="7865" y="59604"/>
                          </a:cubicBezTo>
                          <a:cubicBezTo>
                            <a:pt x="2622" y="53744"/>
                            <a:pt x="0" y="45416"/>
                            <a:pt x="0" y="34621"/>
                          </a:cubicBezTo>
                          <a:cubicBezTo>
                            <a:pt x="0" y="23595"/>
                            <a:pt x="2622" y="15036"/>
                            <a:pt x="8019" y="9021"/>
                          </a:cubicBezTo>
                          <a:cubicBezTo>
                            <a:pt x="13340" y="3007"/>
                            <a:pt x="20896" y="0"/>
                            <a:pt x="30766" y="0"/>
                          </a:cubicBezTo>
                          <a:cubicBezTo>
                            <a:pt x="33927" y="0"/>
                            <a:pt x="37089" y="308"/>
                            <a:pt x="40250" y="1002"/>
                          </a:cubicBezTo>
                          <a:cubicBezTo>
                            <a:pt x="43411" y="1696"/>
                            <a:pt x="45879" y="2467"/>
                            <a:pt x="47729" y="3393"/>
                          </a:cubicBezTo>
                          <a:lnTo>
                            <a:pt x="44645" y="11874"/>
                          </a:lnTo>
                          <a:cubicBezTo>
                            <a:pt x="42409" y="11026"/>
                            <a:pt x="40019" y="10255"/>
                            <a:pt x="37397" y="9638"/>
                          </a:cubicBezTo>
                          <a:cubicBezTo>
                            <a:pt x="34775" y="9021"/>
                            <a:pt x="32462" y="8790"/>
                            <a:pt x="30457" y="8790"/>
                          </a:cubicBezTo>
                          <a:cubicBezTo>
                            <a:pt x="17041" y="8790"/>
                            <a:pt x="10332" y="17349"/>
                            <a:pt x="10332" y="34467"/>
                          </a:cubicBezTo>
                          <a:cubicBezTo>
                            <a:pt x="10332" y="42563"/>
                            <a:pt x="11952" y="48809"/>
                            <a:pt x="15267" y="53127"/>
                          </a:cubicBezTo>
                          <a:cubicBezTo>
                            <a:pt x="18506" y="57445"/>
                            <a:pt x="23363" y="59604"/>
                            <a:pt x="29840" y="59604"/>
                          </a:cubicBezTo>
                          <a:cubicBezTo>
                            <a:pt x="35315" y="59604"/>
                            <a:pt x="41021" y="58447"/>
                            <a:pt x="46804" y="56057"/>
                          </a:cubicBezTo>
                          <a:lnTo>
                            <a:pt x="46804" y="64924"/>
                          </a:lnTo>
                          <a:cubicBezTo>
                            <a:pt x="42332" y="67237"/>
                            <a:pt x="36780" y="68394"/>
                            <a:pt x="30072" y="68394"/>
                          </a:cubicBezTo>
                          <a:close/>
                        </a:path>
                      </a:pathLst>
                    </a:custGeom>
                    <a:solidFill>
                      <a:srgbClr val="FFFFFF"/>
                    </a:solidFill>
                    <a:ln w="7706" cap="flat">
                      <a:noFill/>
                      <a:prstDash val="solid"/>
                      <a:miter/>
                    </a:ln>
                  </p:spPr>
                  <p:txBody>
                    <a:bodyPr rtlCol="0" anchor="ctr"/>
                    <a:lstStyle/>
                    <a:p>
                      <a:endParaRPr lang="en-US"/>
                    </a:p>
                  </p:txBody>
                </p:sp>
                <p:sp>
                  <p:nvSpPr>
                    <p:cNvPr id="272" name="Graphic 4">
                      <a:extLst>
                        <a:ext uri="{FF2B5EF4-FFF2-40B4-BE49-F238E27FC236}">
                          <a16:creationId xmlns:a16="http://schemas.microsoft.com/office/drawing/2014/main" id="{FA004B71-210B-4E83-9F5D-CED69613690C}"/>
                        </a:ext>
                      </a:extLst>
                    </p:cNvPr>
                    <p:cNvSpPr/>
                    <p:nvPr/>
                  </p:nvSpPr>
                  <p:spPr>
                    <a:xfrm>
                      <a:off x="5259818" y="2689234"/>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10" y="36009"/>
                          </a:lnTo>
                          <a:cubicBezTo>
                            <a:pt x="10641" y="43797"/>
                            <a:pt x="12569" y="49657"/>
                            <a:pt x="16270"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09"/>
                            <a:pt x="41021" y="13417"/>
                          </a:cubicBezTo>
                          <a:cubicBezTo>
                            <a:pt x="38168" y="10101"/>
                            <a:pt x="34159" y="8405"/>
                            <a:pt x="28915" y="8405"/>
                          </a:cubicBezTo>
                          <a:close/>
                        </a:path>
                      </a:pathLst>
                    </a:custGeom>
                    <a:solidFill>
                      <a:srgbClr val="FFFFFF"/>
                    </a:solidFill>
                    <a:ln w="7706" cap="flat">
                      <a:noFill/>
                      <a:prstDash val="solid"/>
                      <a:miter/>
                    </a:ln>
                  </p:spPr>
                  <p:txBody>
                    <a:bodyPr rtlCol="0" anchor="ctr"/>
                    <a:lstStyle/>
                    <a:p>
                      <a:endParaRPr lang="en-US"/>
                    </a:p>
                  </p:txBody>
                </p:sp>
                <p:sp>
                  <p:nvSpPr>
                    <p:cNvPr id="273" name="Graphic 4">
                      <a:extLst>
                        <a:ext uri="{FF2B5EF4-FFF2-40B4-BE49-F238E27FC236}">
                          <a16:creationId xmlns:a16="http://schemas.microsoft.com/office/drawing/2014/main" id="{1E5D89E3-414E-405A-B90D-65B71762FA07}"/>
                        </a:ext>
                      </a:extLst>
                    </p:cNvPr>
                    <p:cNvSpPr/>
                    <p:nvPr/>
                  </p:nvSpPr>
                  <p:spPr>
                    <a:xfrm>
                      <a:off x="5323355" y="2668415"/>
                      <a:ext cx="42871" cy="88056"/>
                    </a:xfrm>
                    <a:custGeom>
                      <a:avLst/>
                      <a:gdLst>
                        <a:gd name="connsiteX0" fmla="*/ 42872 w 42871"/>
                        <a:gd name="connsiteY0" fmla="*/ 0 h 88056"/>
                        <a:gd name="connsiteX1" fmla="*/ 10024 w 42871"/>
                        <a:gd name="connsiteY1" fmla="*/ 88056 h 88056"/>
                        <a:gd name="connsiteX2" fmla="*/ 0 w 42871"/>
                        <a:gd name="connsiteY2" fmla="*/ 88056 h 88056"/>
                        <a:gd name="connsiteX3" fmla="*/ 32847 w 42871"/>
                        <a:gd name="connsiteY3" fmla="*/ 0 h 88056"/>
                        <a:gd name="connsiteX4" fmla="*/ 42872 w 42871"/>
                        <a:gd name="connsiteY4" fmla="*/ 0 h 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1" h="88056">
                          <a:moveTo>
                            <a:pt x="42872" y="0"/>
                          </a:moveTo>
                          <a:lnTo>
                            <a:pt x="10024" y="88056"/>
                          </a:lnTo>
                          <a:lnTo>
                            <a:pt x="0" y="88056"/>
                          </a:lnTo>
                          <a:lnTo>
                            <a:pt x="32847" y="0"/>
                          </a:lnTo>
                          <a:lnTo>
                            <a:pt x="42872" y="0"/>
                          </a:lnTo>
                          <a:close/>
                        </a:path>
                      </a:pathLst>
                    </a:custGeom>
                    <a:solidFill>
                      <a:srgbClr val="FFFFFF"/>
                    </a:solidFill>
                    <a:ln w="7706" cap="flat">
                      <a:noFill/>
                      <a:prstDash val="solid"/>
                      <a:miter/>
                    </a:ln>
                  </p:spPr>
                  <p:txBody>
                    <a:bodyPr rtlCol="0" anchor="ctr"/>
                    <a:lstStyle/>
                    <a:p>
                      <a:endParaRPr lang="en-US"/>
                    </a:p>
                  </p:txBody>
                </p:sp>
                <p:sp>
                  <p:nvSpPr>
                    <p:cNvPr id="274" name="Graphic 4">
                      <a:extLst>
                        <a:ext uri="{FF2B5EF4-FFF2-40B4-BE49-F238E27FC236}">
                          <a16:creationId xmlns:a16="http://schemas.microsoft.com/office/drawing/2014/main" id="{0E06DB6C-4D34-4CD3-9CCB-6C3F5DCAE7DC}"/>
                        </a:ext>
                      </a:extLst>
                    </p:cNvPr>
                    <p:cNvSpPr/>
                    <p:nvPr/>
                  </p:nvSpPr>
                  <p:spPr>
                    <a:xfrm>
                      <a:off x="4975216" y="2799497"/>
                      <a:ext cx="49117" cy="88056"/>
                    </a:xfrm>
                    <a:custGeom>
                      <a:avLst/>
                      <a:gdLst>
                        <a:gd name="connsiteX0" fmla="*/ 49117 w 49117"/>
                        <a:gd name="connsiteY0" fmla="*/ 88056 h 88056"/>
                        <a:gd name="connsiteX1" fmla="*/ 0 w 49117"/>
                        <a:gd name="connsiteY1" fmla="*/ 88056 h 88056"/>
                        <a:gd name="connsiteX2" fmla="*/ 0 w 49117"/>
                        <a:gd name="connsiteY2" fmla="*/ 0 h 88056"/>
                        <a:gd name="connsiteX3" fmla="*/ 49117 w 49117"/>
                        <a:gd name="connsiteY3" fmla="*/ 0 h 88056"/>
                        <a:gd name="connsiteX4" fmla="*/ 49117 w 49117"/>
                        <a:gd name="connsiteY4" fmla="*/ 9099 h 88056"/>
                        <a:gd name="connsiteX5" fmla="*/ 10255 w 49117"/>
                        <a:gd name="connsiteY5" fmla="*/ 9099 h 88056"/>
                        <a:gd name="connsiteX6" fmla="*/ 10255 w 49117"/>
                        <a:gd name="connsiteY6" fmla="*/ 37474 h 88056"/>
                        <a:gd name="connsiteX7" fmla="*/ 46727 w 49117"/>
                        <a:gd name="connsiteY7" fmla="*/ 37474 h 88056"/>
                        <a:gd name="connsiteX8" fmla="*/ 46727 w 49117"/>
                        <a:gd name="connsiteY8" fmla="*/ 46496 h 88056"/>
                        <a:gd name="connsiteX9" fmla="*/ 10255 w 49117"/>
                        <a:gd name="connsiteY9" fmla="*/ 46496 h 88056"/>
                        <a:gd name="connsiteX10" fmla="*/ 10255 w 49117"/>
                        <a:gd name="connsiteY10" fmla="*/ 78881 h 88056"/>
                        <a:gd name="connsiteX11" fmla="*/ 49117 w 49117"/>
                        <a:gd name="connsiteY11" fmla="*/ 78881 h 88056"/>
                        <a:gd name="connsiteX12" fmla="*/ 49117 w 49117"/>
                        <a:gd name="connsiteY12" fmla="*/ 88056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117" h="88056">
                          <a:moveTo>
                            <a:pt x="49117" y="88056"/>
                          </a:moveTo>
                          <a:lnTo>
                            <a:pt x="0" y="88056"/>
                          </a:lnTo>
                          <a:lnTo>
                            <a:pt x="0" y="0"/>
                          </a:lnTo>
                          <a:lnTo>
                            <a:pt x="49117" y="0"/>
                          </a:lnTo>
                          <a:lnTo>
                            <a:pt x="49117" y="9099"/>
                          </a:lnTo>
                          <a:lnTo>
                            <a:pt x="10255" y="9099"/>
                          </a:lnTo>
                          <a:lnTo>
                            <a:pt x="10255" y="37474"/>
                          </a:lnTo>
                          <a:lnTo>
                            <a:pt x="46727" y="37474"/>
                          </a:lnTo>
                          <a:lnTo>
                            <a:pt x="46727" y="46496"/>
                          </a:lnTo>
                          <a:lnTo>
                            <a:pt x="10255" y="46496"/>
                          </a:lnTo>
                          <a:lnTo>
                            <a:pt x="10255" y="78881"/>
                          </a:lnTo>
                          <a:lnTo>
                            <a:pt x="49117" y="78881"/>
                          </a:lnTo>
                          <a:lnTo>
                            <a:pt x="49117" y="88056"/>
                          </a:lnTo>
                          <a:close/>
                        </a:path>
                      </a:pathLst>
                    </a:custGeom>
                    <a:solidFill>
                      <a:srgbClr val="FFFFFF"/>
                    </a:solidFill>
                    <a:ln w="7706" cap="flat">
                      <a:noFill/>
                      <a:prstDash val="solid"/>
                      <a:miter/>
                    </a:ln>
                  </p:spPr>
                  <p:txBody>
                    <a:bodyPr rtlCol="0" anchor="ctr"/>
                    <a:lstStyle/>
                    <a:p>
                      <a:endParaRPr lang="en-US"/>
                    </a:p>
                  </p:txBody>
                </p:sp>
                <p:sp>
                  <p:nvSpPr>
                    <p:cNvPr id="275" name="Graphic 4">
                      <a:extLst>
                        <a:ext uri="{FF2B5EF4-FFF2-40B4-BE49-F238E27FC236}">
                          <a16:creationId xmlns:a16="http://schemas.microsoft.com/office/drawing/2014/main" id="{1BBE45EA-3B91-45F3-B201-3CF0F2ED2DC4}"/>
                        </a:ext>
                      </a:extLst>
                    </p:cNvPr>
                    <p:cNvSpPr/>
                    <p:nvPr/>
                  </p:nvSpPr>
                  <p:spPr>
                    <a:xfrm>
                      <a:off x="5033663" y="2806282"/>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76" name="Graphic 4">
                      <a:extLst>
                        <a:ext uri="{FF2B5EF4-FFF2-40B4-BE49-F238E27FC236}">
                          <a16:creationId xmlns:a16="http://schemas.microsoft.com/office/drawing/2014/main" id="{EC066E0F-4B57-4929-8935-D6C7A35C3254}"/>
                        </a:ext>
                      </a:extLst>
                    </p:cNvPr>
                    <p:cNvSpPr/>
                    <p:nvPr/>
                  </p:nvSpPr>
                  <p:spPr>
                    <a:xfrm>
                      <a:off x="5085942" y="2793791"/>
                      <a:ext cx="55285" cy="93762"/>
                    </a:xfrm>
                    <a:custGeom>
                      <a:avLst/>
                      <a:gdLst>
                        <a:gd name="connsiteX0" fmla="*/ 45185 w 55285"/>
                        <a:gd name="connsiteY0" fmla="*/ 93762 h 93762"/>
                        <a:gd name="connsiteX1" fmla="*/ 45185 w 55285"/>
                        <a:gd name="connsiteY1" fmla="*/ 51045 h 93762"/>
                        <a:gd name="connsiteX2" fmla="*/ 41484 w 55285"/>
                        <a:gd name="connsiteY2" fmla="*/ 39016 h 93762"/>
                        <a:gd name="connsiteX3" fmla="*/ 29995 w 55285"/>
                        <a:gd name="connsiteY3" fmla="*/ 35007 h 93762"/>
                        <a:gd name="connsiteX4" fmla="*/ 14805 w 55285"/>
                        <a:gd name="connsiteY4" fmla="*/ 40636 h 93762"/>
                        <a:gd name="connsiteX5" fmla="*/ 10024 w 55285"/>
                        <a:gd name="connsiteY5" fmla="*/ 59218 h 93762"/>
                        <a:gd name="connsiteX6" fmla="*/ 10024 w 55285"/>
                        <a:gd name="connsiteY6" fmla="*/ 93762 h 93762"/>
                        <a:gd name="connsiteX7" fmla="*/ 0 w 55285"/>
                        <a:gd name="connsiteY7" fmla="*/ 93762 h 93762"/>
                        <a:gd name="connsiteX8" fmla="*/ 0 w 55285"/>
                        <a:gd name="connsiteY8" fmla="*/ 0 h 93762"/>
                        <a:gd name="connsiteX9" fmla="*/ 10024 w 55285"/>
                        <a:gd name="connsiteY9" fmla="*/ 0 h 93762"/>
                        <a:gd name="connsiteX10" fmla="*/ 10024 w 55285"/>
                        <a:gd name="connsiteY10" fmla="*/ 28375 h 93762"/>
                        <a:gd name="connsiteX11" fmla="*/ 9561 w 55285"/>
                        <a:gd name="connsiteY11" fmla="*/ 36857 h 93762"/>
                        <a:gd name="connsiteX12" fmla="*/ 10178 w 55285"/>
                        <a:gd name="connsiteY12" fmla="*/ 36857 h 93762"/>
                        <a:gd name="connsiteX13" fmla="*/ 18583 w 55285"/>
                        <a:gd name="connsiteY13" fmla="*/ 29378 h 93762"/>
                        <a:gd name="connsiteX14" fmla="*/ 30997 w 55285"/>
                        <a:gd name="connsiteY14" fmla="*/ 26602 h 93762"/>
                        <a:gd name="connsiteX15" fmla="*/ 49194 w 55285"/>
                        <a:gd name="connsiteY15" fmla="*/ 32385 h 93762"/>
                        <a:gd name="connsiteX16" fmla="*/ 55286 w 55285"/>
                        <a:gd name="connsiteY16" fmla="*/ 50659 h 93762"/>
                        <a:gd name="connsiteX17" fmla="*/ 55286 w 55285"/>
                        <a:gd name="connsiteY17" fmla="*/ 93762 h 93762"/>
                        <a:gd name="connsiteX18" fmla="*/ 45185 w 55285"/>
                        <a:gd name="connsiteY18" fmla="*/ 93762 h 9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85" h="93762">
                          <a:moveTo>
                            <a:pt x="45185" y="93762"/>
                          </a:moveTo>
                          <a:lnTo>
                            <a:pt x="45185" y="51045"/>
                          </a:lnTo>
                          <a:cubicBezTo>
                            <a:pt x="45185" y="45648"/>
                            <a:pt x="43951" y="41638"/>
                            <a:pt x="41484" y="39016"/>
                          </a:cubicBezTo>
                          <a:cubicBezTo>
                            <a:pt x="39016" y="36395"/>
                            <a:pt x="35161" y="35007"/>
                            <a:pt x="29995" y="35007"/>
                          </a:cubicBezTo>
                          <a:cubicBezTo>
                            <a:pt x="23055" y="35007"/>
                            <a:pt x="17966" y="36934"/>
                            <a:pt x="14805" y="40636"/>
                          </a:cubicBezTo>
                          <a:cubicBezTo>
                            <a:pt x="11643" y="44414"/>
                            <a:pt x="10024" y="50582"/>
                            <a:pt x="10024" y="59218"/>
                          </a:cubicBezTo>
                          <a:lnTo>
                            <a:pt x="10024" y="93762"/>
                          </a:lnTo>
                          <a:lnTo>
                            <a:pt x="0" y="93762"/>
                          </a:lnTo>
                          <a:lnTo>
                            <a:pt x="0" y="0"/>
                          </a:lnTo>
                          <a:lnTo>
                            <a:pt x="10024" y="0"/>
                          </a:lnTo>
                          <a:lnTo>
                            <a:pt x="10024" y="28375"/>
                          </a:lnTo>
                          <a:cubicBezTo>
                            <a:pt x="10024" y="31768"/>
                            <a:pt x="9870" y="34621"/>
                            <a:pt x="9561" y="36857"/>
                          </a:cubicBezTo>
                          <a:lnTo>
                            <a:pt x="10178" y="36857"/>
                          </a:lnTo>
                          <a:cubicBezTo>
                            <a:pt x="12106" y="33696"/>
                            <a:pt x="14959" y="31151"/>
                            <a:pt x="18583" y="29378"/>
                          </a:cubicBezTo>
                          <a:cubicBezTo>
                            <a:pt x="22207" y="27527"/>
                            <a:pt x="26371" y="26602"/>
                            <a:pt x="30997" y="26602"/>
                          </a:cubicBezTo>
                          <a:cubicBezTo>
                            <a:pt x="39093" y="26602"/>
                            <a:pt x="45108" y="28530"/>
                            <a:pt x="49194" y="32385"/>
                          </a:cubicBezTo>
                          <a:cubicBezTo>
                            <a:pt x="53204" y="36240"/>
                            <a:pt x="55286" y="42332"/>
                            <a:pt x="55286" y="50659"/>
                          </a:cubicBezTo>
                          <a:lnTo>
                            <a:pt x="55286" y="93762"/>
                          </a:lnTo>
                          <a:lnTo>
                            <a:pt x="45185" y="93762"/>
                          </a:lnTo>
                          <a:close/>
                        </a:path>
                      </a:pathLst>
                    </a:custGeom>
                    <a:solidFill>
                      <a:srgbClr val="FFFFFF"/>
                    </a:solidFill>
                    <a:ln w="7706" cap="flat">
                      <a:noFill/>
                      <a:prstDash val="solid"/>
                      <a:miter/>
                    </a:ln>
                  </p:spPr>
                  <p:txBody>
                    <a:bodyPr rtlCol="0" anchor="ctr"/>
                    <a:lstStyle/>
                    <a:p>
                      <a:endParaRPr lang="en-US"/>
                    </a:p>
                  </p:txBody>
                </p:sp>
                <p:sp>
                  <p:nvSpPr>
                    <p:cNvPr id="277" name="Graphic 4">
                      <a:extLst>
                        <a:ext uri="{FF2B5EF4-FFF2-40B4-BE49-F238E27FC236}">
                          <a16:creationId xmlns:a16="http://schemas.microsoft.com/office/drawing/2014/main" id="{5AD9C032-E802-496B-9DCA-C29A361E45BF}"/>
                        </a:ext>
                      </a:extLst>
                    </p:cNvPr>
                    <p:cNvSpPr/>
                    <p:nvPr/>
                  </p:nvSpPr>
                  <p:spPr>
                    <a:xfrm>
                      <a:off x="5161661" y="2820316"/>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4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5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1"/>
                          </a:cubicBezTo>
                          <a:cubicBezTo>
                            <a:pt x="39016" y="9870"/>
                            <a:pt x="35161" y="8482"/>
                            <a:pt x="29995" y="8482"/>
                          </a:cubicBezTo>
                          <a:cubicBezTo>
                            <a:pt x="23055" y="8482"/>
                            <a:pt x="18043" y="10332"/>
                            <a:pt x="14804" y="14111"/>
                          </a:cubicBezTo>
                          <a:cubicBezTo>
                            <a:pt x="11566" y="17812"/>
                            <a:pt x="10024" y="23980"/>
                            <a:pt x="10024" y="32616"/>
                          </a:cubicBezTo>
                          <a:lnTo>
                            <a:pt x="10024" y="67237"/>
                          </a:lnTo>
                          <a:lnTo>
                            <a:pt x="0" y="67237"/>
                          </a:lnTo>
                          <a:lnTo>
                            <a:pt x="0" y="1234"/>
                          </a:lnTo>
                          <a:lnTo>
                            <a:pt x="8096" y="1234"/>
                          </a:lnTo>
                          <a:lnTo>
                            <a:pt x="9715"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sp>
                  <p:nvSpPr>
                    <p:cNvPr id="278" name="Graphic 4">
                      <a:extLst>
                        <a:ext uri="{FF2B5EF4-FFF2-40B4-BE49-F238E27FC236}">
                          <a16:creationId xmlns:a16="http://schemas.microsoft.com/office/drawing/2014/main" id="{E0E36321-F3BA-4812-ABC1-2EF65174A820}"/>
                        </a:ext>
                      </a:extLst>
                    </p:cNvPr>
                    <p:cNvSpPr/>
                    <p:nvPr/>
                  </p:nvSpPr>
                  <p:spPr>
                    <a:xfrm>
                      <a:off x="5236532" y="2797029"/>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540" y="10564"/>
                            <a:pt x="0" y="8867"/>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79" name="Graphic 4">
                      <a:extLst>
                        <a:ext uri="{FF2B5EF4-FFF2-40B4-BE49-F238E27FC236}">
                          <a16:creationId xmlns:a16="http://schemas.microsoft.com/office/drawing/2014/main" id="{CE01E4E2-34C2-4FAF-8147-719321778A73}"/>
                        </a:ext>
                      </a:extLst>
                    </p:cNvPr>
                    <p:cNvSpPr/>
                    <p:nvPr/>
                  </p:nvSpPr>
                  <p:spPr>
                    <a:xfrm>
                      <a:off x="5264907" y="2820393"/>
                      <a:ext cx="47729" cy="68393"/>
                    </a:xfrm>
                    <a:custGeom>
                      <a:avLst/>
                      <a:gdLst>
                        <a:gd name="connsiteX0" fmla="*/ 30072 w 47729"/>
                        <a:gd name="connsiteY0" fmla="*/ 68394 h 68393"/>
                        <a:gd name="connsiteX1" fmla="*/ 7865 w 47729"/>
                        <a:gd name="connsiteY1" fmla="*/ 59604 h 68393"/>
                        <a:gd name="connsiteX2" fmla="*/ 0 w 47729"/>
                        <a:gd name="connsiteY2" fmla="*/ 34621 h 68393"/>
                        <a:gd name="connsiteX3" fmla="*/ 8019 w 47729"/>
                        <a:gd name="connsiteY3" fmla="*/ 9021 h 68393"/>
                        <a:gd name="connsiteX4" fmla="*/ 30766 w 47729"/>
                        <a:gd name="connsiteY4" fmla="*/ 0 h 68393"/>
                        <a:gd name="connsiteX5" fmla="*/ 40250 w 47729"/>
                        <a:gd name="connsiteY5" fmla="*/ 1002 h 68393"/>
                        <a:gd name="connsiteX6" fmla="*/ 47729 w 47729"/>
                        <a:gd name="connsiteY6" fmla="*/ 3393 h 68393"/>
                        <a:gd name="connsiteX7" fmla="*/ 44645 w 47729"/>
                        <a:gd name="connsiteY7" fmla="*/ 11874 h 68393"/>
                        <a:gd name="connsiteX8" fmla="*/ 37397 w 47729"/>
                        <a:gd name="connsiteY8" fmla="*/ 9638 h 68393"/>
                        <a:gd name="connsiteX9" fmla="*/ 30457 w 47729"/>
                        <a:gd name="connsiteY9" fmla="*/ 8790 h 68393"/>
                        <a:gd name="connsiteX10" fmla="*/ 10332 w 47729"/>
                        <a:gd name="connsiteY10" fmla="*/ 34467 h 68393"/>
                        <a:gd name="connsiteX11" fmla="*/ 15267 w 47729"/>
                        <a:gd name="connsiteY11" fmla="*/ 53127 h 68393"/>
                        <a:gd name="connsiteX12" fmla="*/ 29840 w 47729"/>
                        <a:gd name="connsiteY12" fmla="*/ 59604 h 68393"/>
                        <a:gd name="connsiteX13" fmla="*/ 46804 w 47729"/>
                        <a:gd name="connsiteY13" fmla="*/ 56057 h 68393"/>
                        <a:gd name="connsiteX14" fmla="*/ 46804 w 47729"/>
                        <a:gd name="connsiteY14" fmla="*/ 64924 h 68393"/>
                        <a:gd name="connsiteX15" fmla="*/ 30072 w 47729"/>
                        <a:gd name="connsiteY15" fmla="*/ 6839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29" h="68393">
                          <a:moveTo>
                            <a:pt x="30072" y="68394"/>
                          </a:moveTo>
                          <a:cubicBezTo>
                            <a:pt x="20511" y="68394"/>
                            <a:pt x="13108" y="65464"/>
                            <a:pt x="7865" y="59604"/>
                          </a:cubicBezTo>
                          <a:cubicBezTo>
                            <a:pt x="2622" y="53744"/>
                            <a:pt x="0" y="45416"/>
                            <a:pt x="0" y="34621"/>
                          </a:cubicBezTo>
                          <a:cubicBezTo>
                            <a:pt x="0" y="23595"/>
                            <a:pt x="2622" y="15036"/>
                            <a:pt x="8019" y="9021"/>
                          </a:cubicBezTo>
                          <a:cubicBezTo>
                            <a:pt x="13340" y="3007"/>
                            <a:pt x="20896" y="0"/>
                            <a:pt x="30766" y="0"/>
                          </a:cubicBezTo>
                          <a:cubicBezTo>
                            <a:pt x="33927" y="0"/>
                            <a:pt x="37089" y="308"/>
                            <a:pt x="40250" y="1002"/>
                          </a:cubicBezTo>
                          <a:cubicBezTo>
                            <a:pt x="43411" y="1696"/>
                            <a:pt x="45879" y="2467"/>
                            <a:pt x="47729" y="3393"/>
                          </a:cubicBezTo>
                          <a:lnTo>
                            <a:pt x="44645" y="11874"/>
                          </a:lnTo>
                          <a:cubicBezTo>
                            <a:pt x="42409" y="11026"/>
                            <a:pt x="40019" y="10255"/>
                            <a:pt x="37397" y="9638"/>
                          </a:cubicBezTo>
                          <a:cubicBezTo>
                            <a:pt x="34775" y="9021"/>
                            <a:pt x="32462" y="8790"/>
                            <a:pt x="30457" y="8790"/>
                          </a:cubicBezTo>
                          <a:cubicBezTo>
                            <a:pt x="17041" y="8790"/>
                            <a:pt x="10332" y="17349"/>
                            <a:pt x="10332" y="34467"/>
                          </a:cubicBezTo>
                          <a:cubicBezTo>
                            <a:pt x="10332" y="42563"/>
                            <a:pt x="11952" y="48809"/>
                            <a:pt x="15267" y="53127"/>
                          </a:cubicBezTo>
                          <a:cubicBezTo>
                            <a:pt x="18506" y="57445"/>
                            <a:pt x="23363" y="59604"/>
                            <a:pt x="29840" y="59604"/>
                          </a:cubicBezTo>
                          <a:cubicBezTo>
                            <a:pt x="35315" y="59604"/>
                            <a:pt x="41021" y="58447"/>
                            <a:pt x="46804" y="56057"/>
                          </a:cubicBezTo>
                          <a:lnTo>
                            <a:pt x="46804" y="64924"/>
                          </a:lnTo>
                          <a:cubicBezTo>
                            <a:pt x="42332" y="67237"/>
                            <a:pt x="36780" y="68394"/>
                            <a:pt x="30072" y="68394"/>
                          </a:cubicBezTo>
                          <a:close/>
                        </a:path>
                      </a:pathLst>
                    </a:custGeom>
                    <a:solidFill>
                      <a:srgbClr val="FFFFFF"/>
                    </a:solidFill>
                    <a:ln w="7706" cap="flat">
                      <a:noFill/>
                      <a:prstDash val="solid"/>
                      <a:miter/>
                    </a:ln>
                  </p:spPr>
                  <p:txBody>
                    <a:bodyPr rtlCol="0" anchor="ctr"/>
                    <a:lstStyle/>
                    <a:p>
                      <a:endParaRPr lang="en-US"/>
                    </a:p>
                  </p:txBody>
                </p:sp>
                <p:sp>
                  <p:nvSpPr>
                    <p:cNvPr id="280" name="Graphic 4">
                      <a:extLst>
                        <a:ext uri="{FF2B5EF4-FFF2-40B4-BE49-F238E27FC236}">
                          <a16:creationId xmlns:a16="http://schemas.microsoft.com/office/drawing/2014/main" id="{0C642167-DC0B-4820-9AFF-9158A1E97312}"/>
                        </a:ext>
                      </a:extLst>
                    </p:cNvPr>
                    <p:cNvSpPr/>
                    <p:nvPr/>
                  </p:nvSpPr>
                  <p:spPr>
                    <a:xfrm>
                      <a:off x="5326439" y="2797029"/>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617" y="10564"/>
                            <a:pt x="0" y="8867"/>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81" name="Graphic 4">
                      <a:extLst>
                        <a:ext uri="{FF2B5EF4-FFF2-40B4-BE49-F238E27FC236}">
                          <a16:creationId xmlns:a16="http://schemas.microsoft.com/office/drawing/2014/main" id="{FE445843-5707-42B5-BD8C-3FE2CB99E866}"/>
                        </a:ext>
                      </a:extLst>
                    </p:cNvPr>
                    <p:cNvSpPr/>
                    <p:nvPr/>
                  </p:nvSpPr>
                  <p:spPr>
                    <a:xfrm>
                      <a:off x="5349802" y="2806282"/>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82" name="Graphic 4">
                      <a:extLst>
                        <a:ext uri="{FF2B5EF4-FFF2-40B4-BE49-F238E27FC236}">
                          <a16:creationId xmlns:a16="http://schemas.microsoft.com/office/drawing/2014/main" id="{535D8CB4-62B9-43ED-836B-36975453A800}"/>
                        </a:ext>
                      </a:extLst>
                    </p:cNvPr>
                    <p:cNvSpPr/>
                    <p:nvPr/>
                  </p:nvSpPr>
                  <p:spPr>
                    <a:xfrm>
                      <a:off x="5391594" y="2821549"/>
                      <a:ext cx="61993" cy="95689"/>
                    </a:xfrm>
                    <a:custGeom>
                      <a:avLst/>
                      <a:gdLst>
                        <a:gd name="connsiteX0" fmla="*/ 0 w 61993"/>
                        <a:gd name="connsiteY0" fmla="*/ 0 h 95689"/>
                        <a:gd name="connsiteX1" fmla="*/ 10718 w 61993"/>
                        <a:gd name="connsiteY1" fmla="*/ 0 h 95689"/>
                        <a:gd name="connsiteX2" fmla="*/ 25214 w 61993"/>
                        <a:gd name="connsiteY2" fmla="*/ 37628 h 95689"/>
                        <a:gd name="connsiteX3" fmla="*/ 31151 w 61993"/>
                        <a:gd name="connsiteY3" fmla="*/ 56211 h 95689"/>
                        <a:gd name="connsiteX4" fmla="*/ 31614 w 61993"/>
                        <a:gd name="connsiteY4" fmla="*/ 56211 h 95689"/>
                        <a:gd name="connsiteX5" fmla="*/ 34930 w 61993"/>
                        <a:gd name="connsiteY5" fmla="*/ 45724 h 95689"/>
                        <a:gd name="connsiteX6" fmla="*/ 51276 w 61993"/>
                        <a:gd name="connsiteY6" fmla="*/ 0 h 95689"/>
                        <a:gd name="connsiteX7" fmla="*/ 61994 w 61993"/>
                        <a:gd name="connsiteY7" fmla="*/ 0 h 95689"/>
                        <a:gd name="connsiteX8" fmla="*/ 33619 w 61993"/>
                        <a:gd name="connsiteY8" fmla="*/ 75179 h 95689"/>
                        <a:gd name="connsiteX9" fmla="*/ 23749 w 61993"/>
                        <a:gd name="connsiteY9" fmla="*/ 90986 h 95689"/>
                        <a:gd name="connsiteX10" fmla="*/ 9947 w 61993"/>
                        <a:gd name="connsiteY10" fmla="*/ 95690 h 95689"/>
                        <a:gd name="connsiteX11" fmla="*/ 925 w 61993"/>
                        <a:gd name="connsiteY11" fmla="*/ 94688 h 95689"/>
                        <a:gd name="connsiteX12" fmla="*/ 925 w 61993"/>
                        <a:gd name="connsiteY12" fmla="*/ 86668 h 95689"/>
                        <a:gd name="connsiteX13" fmla="*/ 8327 w 61993"/>
                        <a:gd name="connsiteY13" fmla="*/ 87362 h 95689"/>
                        <a:gd name="connsiteX14" fmla="*/ 23055 w 61993"/>
                        <a:gd name="connsiteY14" fmla="*/ 75796 h 95689"/>
                        <a:gd name="connsiteX15" fmla="*/ 26756 w 61993"/>
                        <a:gd name="connsiteY15" fmla="*/ 66389 h 95689"/>
                        <a:gd name="connsiteX16" fmla="*/ 0 w 61993"/>
                        <a:gd name="connsiteY16" fmla="*/ 0 h 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3" h="95689">
                          <a:moveTo>
                            <a:pt x="0" y="0"/>
                          </a:moveTo>
                          <a:lnTo>
                            <a:pt x="10718" y="0"/>
                          </a:lnTo>
                          <a:lnTo>
                            <a:pt x="25214" y="37628"/>
                          </a:lnTo>
                          <a:cubicBezTo>
                            <a:pt x="28375" y="46187"/>
                            <a:pt x="30380" y="52433"/>
                            <a:pt x="31151" y="56211"/>
                          </a:cubicBezTo>
                          <a:lnTo>
                            <a:pt x="31614" y="56211"/>
                          </a:lnTo>
                          <a:cubicBezTo>
                            <a:pt x="32154" y="54129"/>
                            <a:pt x="33233" y="50659"/>
                            <a:pt x="34930" y="45724"/>
                          </a:cubicBezTo>
                          <a:cubicBezTo>
                            <a:pt x="36626" y="40790"/>
                            <a:pt x="42023" y="25522"/>
                            <a:pt x="51276" y="0"/>
                          </a:cubicBezTo>
                          <a:lnTo>
                            <a:pt x="61994" y="0"/>
                          </a:lnTo>
                          <a:lnTo>
                            <a:pt x="33619" y="75179"/>
                          </a:lnTo>
                          <a:cubicBezTo>
                            <a:pt x="30843" y="82582"/>
                            <a:pt x="27527" y="87902"/>
                            <a:pt x="23749" y="90986"/>
                          </a:cubicBezTo>
                          <a:cubicBezTo>
                            <a:pt x="19971" y="94071"/>
                            <a:pt x="15421" y="95690"/>
                            <a:pt x="9947" y="95690"/>
                          </a:cubicBezTo>
                          <a:cubicBezTo>
                            <a:pt x="6862" y="95690"/>
                            <a:pt x="3855" y="95381"/>
                            <a:pt x="925" y="94688"/>
                          </a:cubicBezTo>
                          <a:lnTo>
                            <a:pt x="925" y="86668"/>
                          </a:lnTo>
                          <a:cubicBezTo>
                            <a:pt x="3161" y="87131"/>
                            <a:pt x="5629" y="87362"/>
                            <a:pt x="8327" y="87362"/>
                          </a:cubicBezTo>
                          <a:cubicBezTo>
                            <a:pt x="15190" y="87362"/>
                            <a:pt x="20125" y="83507"/>
                            <a:pt x="23055" y="75796"/>
                          </a:cubicBezTo>
                          <a:lnTo>
                            <a:pt x="26756" y="66389"/>
                          </a:lnTo>
                          <a:lnTo>
                            <a:pt x="0" y="0"/>
                          </a:lnTo>
                          <a:close/>
                        </a:path>
                      </a:pathLst>
                    </a:custGeom>
                    <a:solidFill>
                      <a:srgbClr val="FFFFFF"/>
                    </a:solidFill>
                    <a:ln w="7706" cap="flat">
                      <a:noFill/>
                      <a:prstDash val="solid"/>
                      <a:miter/>
                    </a:ln>
                  </p:spPr>
                  <p:txBody>
                    <a:bodyPr rtlCol="0" anchor="ctr"/>
                    <a:lstStyle/>
                    <a:p>
                      <a:endParaRPr lang="en-US"/>
                    </a:p>
                  </p:txBody>
                </p:sp>
              </p:grpSp>
            </p:grpSp>
            <p:grpSp>
              <p:nvGrpSpPr>
                <p:cNvPr id="207" name="Graphic 4">
                  <a:extLst>
                    <a:ext uri="{FF2B5EF4-FFF2-40B4-BE49-F238E27FC236}">
                      <a16:creationId xmlns:a16="http://schemas.microsoft.com/office/drawing/2014/main" id="{0BBBA97D-675A-4C0A-A1D6-B82A86CA8A41}"/>
                    </a:ext>
                  </a:extLst>
                </p:cNvPr>
                <p:cNvGrpSpPr/>
                <p:nvPr/>
              </p:nvGrpSpPr>
              <p:grpSpPr>
                <a:xfrm>
                  <a:off x="4553158" y="2988795"/>
                  <a:ext cx="1242169" cy="1041794"/>
                  <a:chOff x="4553158" y="2988795"/>
                  <a:chExt cx="1242169" cy="1041794"/>
                </a:xfrm>
              </p:grpSpPr>
              <p:sp>
                <p:nvSpPr>
                  <p:cNvPr id="248" name="Graphic 4">
                    <a:extLst>
                      <a:ext uri="{FF2B5EF4-FFF2-40B4-BE49-F238E27FC236}">
                        <a16:creationId xmlns:a16="http://schemas.microsoft.com/office/drawing/2014/main" id="{114EA043-8FD7-44EF-BE48-E2DE8284633C}"/>
                      </a:ext>
                    </a:extLst>
                  </p:cNvPr>
                  <p:cNvSpPr/>
                  <p:nvPr/>
                </p:nvSpPr>
                <p:spPr>
                  <a:xfrm>
                    <a:off x="4553158" y="2988795"/>
                    <a:ext cx="1242169" cy="1041794"/>
                  </a:xfrm>
                  <a:custGeom>
                    <a:avLst/>
                    <a:gdLst>
                      <a:gd name="connsiteX0" fmla="*/ 1242169 w 1242169"/>
                      <a:gd name="connsiteY0" fmla="*/ 436272 h 1041794"/>
                      <a:gd name="connsiteX1" fmla="*/ 75693 w 1242169"/>
                      <a:gd name="connsiteY1" fmla="*/ 0 h 1041794"/>
                      <a:gd name="connsiteX2" fmla="*/ 17014 w 1242169"/>
                      <a:gd name="connsiteY2" fmla="*/ 640298 h 1041794"/>
                      <a:gd name="connsiteX3" fmla="*/ 153725 w 1242169"/>
                      <a:gd name="connsiteY3" fmla="*/ 1041795 h 1041794"/>
                      <a:gd name="connsiteX4" fmla="*/ 1242169 w 1242169"/>
                      <a:gd name="connsiteY4" fmla="*/ 436272 h 1041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169" h="1041794">
                        <a:moveTo>
                          <a:pt x="1242169" y="436272"/>
                        </a:moveTo>
                        <a:lnTo>
                          <a:pt x="75693" y="0"/>
                        </a:lnTo>
                        <a:cubicBezTo>
                          <a:pt x="4060" y="198397"/>
                          <a:pt x="-19535" y="417304"/>
                          <a:pt x="17014" y="640298"/>
                        </a:cubicBezTo>
                        <a:cubicBezTo>
                          <a:pt x="40686" y="784874"/>
                          <a:pt x="87798" y="919734"/>
                          <a:pt x="153725" y="1041795"/>
                        </a:cubicBezTo>
                        <a:lnTo>
                          <a:pt x="1242169" y="436272"/>
                        </a:lnTo>
                        <a:close/>
                      </a:path>
                    </a:pathLst>
                  </a:custGeom>
                  <a:solidFill>
                    <a:srgbClr val="2B7377"/>
                  </a:solidFill>
                  <a:ln w="7706" cap="flat">
                    <a:noFill/>
                    <a:prstDash val="solid"/>
                    <a:miter/>
                  </a:ln>
                </p:spPr>
                <p:txBody>
                  <a:bodyPr rtlCol="0" anchor="ctr"/>
                  <a:lstStyle/>
                  <a:p>
                    <a:endParaRPr lang="en-US"/>
                  </a:p>
                </p:txBody>
              </p:sp>
              <p:grpSp>
                <p:nvGrpSpPr>
                  <p:cNvPr id="249" name="Graphic 4">
                    <a:extLst>
                      <a:ext uri="{FF2B5EF4-FFF2-40B4-BE49-F238E27FC236}">
                        <a16:creationId xmlns:a16="http://schemas.microsoft.com/office/drawing/2014/main" id="{F2973DEF-CBDF-4788-8B59-565EF7929542}"/>
                      </a:ext>
                    </a:extLst>
                  </p:cNvPr>
                  <p:cNvGrpSpPr/>
                  <p:nvPr/>
                </p:nvGrpSpPr>
                <p:grpSpPr>
                  <a:xfrm>
                    <a:off x="4677582" y="3331382"/>
                    <a:ext cx="642302" cy="226077"/>
                    <a:chOff x="4677582" y="3331382"/>
                    <a:chExt cx="642302" cy="226077"/>
                  </a:xfrm>
                  <a:solidFill>
                    <a:srgbClr val="FFFFFF"/>
                  </a:solidFill>
                </p:grpSpPr>
                <p:sp>
                  <p:nvSpPr>
                    <p:cNvPr id="250" name="Graphic 4">
                      <a:extLst>
                        <a:ext uri="{FF2B5EF4-FFF2-40B4-BE49-F238E27FC236}">
                          <a16:creationId xmlns:a16="http://schemas.microsoft.com/office/drawing/2014/main" id="{6280EA89-D728-4BB3-B904-4172D870E2D4}"/>
                        </a:ext>
                      </a:extLst>
                    </p:cNvPr>
                    <p:cNvSpPr/>
                    <p:nvPr/>
                  </p:nvSpPr>
                  <p:spPr>
                    <a:xfrm>
                      <a:off x="4817840" y="3335854"/>
                      <a:ext cx="55362" cy="90446"/>
                    </a:xfrm>
                    <a:custGeom>
                      <a:avLst/>
                      <a:gdLst>
                        <a:gd name="connsiteX0" fmla="*/ 55363 w 55362"/>
                        <a:gd name="connsiteY0" fmla="*/ 65849 h 90446"/>
                        <a:gd name="connsiteX1" fmla="*/ 46958 w 55362"/>
                        <a:gd name="connsiteY1" fmla="*/ 83970 h 90446"/>
                        <a:gd name="connsiteX2" fmla="*/ 24057 w 55362"/>
                        <a:gd name="connsiteY2" fmla="*/ 90447 h 90446"/>
                        <a:gd name="connsiteX3" fmla="*/ 0 w 55362"/>
                        <a:gd name="connsiteY3" fmla="*/ 86437 h 90446"/>
                        <a:gd name="connsiteX4" fmla="*/ 0 w 55362"/>
                        <a:gd name="connsiteY4" fmla="*/ 76567 h 90446"/>
                        <a:gd name="connsiteX5" fmla="*/ 11797 w 55362"/>
                        <a:gd name="connsiteY5" fmla="*/ 80191 h 90446"/>
                        <a:gd name="connsiteX6" fmla="*/ 24443 w 55362"/>
                        <a:gd name="connsiteY6" fmla="*/ 81502 h 90446"/>
                        <a:gd name="connsiteX7" fmla="*/ 39864 w 55362"/>
                        <a:gd name="connsiteY7" fmla="*/ 77647 h 90446"/>
                        <a:gd name="connsiteX8" fmla="*/ 45031 w 55362"/>
                        <a:gd name="connsiteY8" fmla="*/ 66852 h 90446"/>
                        <a:gd name="connsiteX9" fmla="*/ 43180 w 55362"/>
                        <a:gd name="connsiteY9" fmla="*/ 59372 h 90446"/>
                        <a:gd name="connsiteX10" fmla="*/ 37011 w 55362"/>
                        <a:gd name="connsiteY10" fmla="*/ 53975 h 90446"/>
                        <a:gd name="connsiteX11" fmla="*/ 23903 w 55362"/>
                        <a:gd name="connsiteY11" fmla="*/ 48346 h 90446"/>
                        <a:gd name="connsiteX12" fmla="*/ 6323 w 55362"/>
                        <a:gd name="connsiteY12" fmla="*/ 37937 h 90446"/>
                        <a:gd name="connsiteX13" fmla="*/ 1079 w 55362"/>
                        <a:gd name="connsiteY13" fmla="*/ 22207 h 90446"/>
                        <a:gd name="connsiteX14" fmla="*/ 8713 w 55362"/>
                        <a:gd name="connsiteY14" fmla="*/ 6014 h 90446"/>
                        <a:gd name="connsiteX15" fmla="*/ 28915 w 55362"/>
                        <a:gd name="connsiteY15" fmla="*/ 0 h 90446"/>
                        <a:gd name="connsiteX16" fmla="*/ 53050 w 55362"/>
                        <a:gd name="connsiteY16" fmla="*/ 4781 h 90446"/>
                        <a:gd name="connsiteX17" fmla="*/ 49888 w 55362"/>
                        <a:gd name="connsiteY17" fmla="*/ 13725 h 90446"/>
                        <a:gd name="connsiteX18" fmla="*/ 28684 w 55362"/>
                        <a:gd name="connsiteY18" fmla="*/ 9176 h 90446"/>
                        <a:gd name="connsiteX19" fmla="*/ 15961 w 55362"/>
                        <a:gd name="connsiteY19" fmla="*/ 12645 h 90446"/>
                        <a:gd name="connsiteX20" fmla="*/ 11412 w 55362"/>
                        <a:gd name="connsiteY20" fmla="*/ 22361 h 90446"/>
                        <a:gd name="connsiteX21" fmla="*/ 13108 w 55362"/>
                        <a:gd name="connsiteY21" fmla="*/ 29840 h 90446"/>
                        <a:gd name="connsiteX22" fmla="*/ 18814 w 55362"/>
                        <a:gd name="connsiteY22" fmla="*/ 35238 h 90446"/>
                        <a:gd name="connsiteX23" fmla="*/ 31074 w 55362"/>
                        <a:gd name="connsiteY23" fmla="*/ 40635 h 90446"/>
                        <a:gd name="connsiteX24" fmla="*/ 50120 w 55362"/>
                        <a:gd name="connsiteY24" fmla="*/ 51276 h 90446"/>
                        <a:gd name="connsiteX25" fmla="*/ 55363 w 55362"/>
                        <a:gd name="connsiteY25" fmla="*/ 65849 h 90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362" h="90446">
                          <a:moveTo>
                            <a:pt x="55363" y="65849"/>
                          </a:moveTo>
                          <a:cubicBezTo>
                            <a:pt x="55363" y="73637"/>
                            <a:pt x="52587" y="79652"/>
                            <a:pt x="46958" y="83970"/>
                          </a:cubicBezTo>
                          <a:cubicBezTo>
                            <a:pt x="41329" y="88288"/>
                            <a:pt x="33696" y="90447"/>
                            <a:pt x="24057" y="90447"/>
                          </a:cubicBezTo>
                          <a:cubicBezTo>
                            <a:pt x="13648" y="90447"/>
                            <a:pt x="5552" y="89136"/>
                            <a:pt x="0" y="86437"/>
                          </a:cubicBezTo>
                          <a:lnTo>
                            <a:pt x="0" y="76567"/>
                          </a:lnTo>
                          <a:cubicBezTo>
                            <a:pt x="3624" y="78109"/>
                            <a:pt x="7556" y="79266"/>
                            <a:pt x="11797" y="80191"/>
                          </a:cubicBezTo>
                          <a:cubicBezTo>
                            <a:pt x="16038" y="81039"/>
                            <a:pt x="20279" y="81502"/>
                            <a:pt x="24443" y="81502"/>
                          </a:cubicBezTo>
                          <a:cubicBezTo>
                            <a:pt x="31305" y="81502"/>
                            <a:pt x="36395" y="80191"/>
                            <a:pt x="39864" y="77647"/>
                          </a:cubicBezTo>
                          <a:cubicBezTo>
                            <a:pt x="43334" y="75025"/>
                            <a:pt x="45031" y="71478"/>
                            <a:pt x="45031" y="66852"/>
                          </a:cubicBezTo>
                          <a:cubicBezTo>
                            <a:pt x="45031" y="63768"/>
                            <a:pt x="44414" y="61300"/>
                            <a:pt x="43180" y="59372"/>
                          </a:cubicBezTo>
                          <a:cubicBezTo>
                            <a:pt x="41946" y="57445"/>
                            <a:pt x="39941" y="55594"/>
                            <a:pt x="37011" y="53975"/>
                          </a:cubicBezTo>
                          <a:cubicBezTo>
                            <a:pt x="34158" y="52356"/>
                            <a:pt x="29763" y="50428"/>
                            <a:pt x="23903" y="48346"/>
                          </a:cubicBezTo>
                          <a:cubicBezTo>
                            <a:pt x="15730" y="45416"/>
                            <a:pt x="9870" y="41946"/>
                            <a:pt x="6323" y="37937"/>
                          </a:cubicBezTo>
                          <a:cubicBezTo>
                            <a:pt x="2776" y="33927"/>
                            <a:pt x="1079" y="28684"/>
                            <a:pt x="1079" y="22207"/>
                          </a:cubicBezTo>
                          <a:cubicBezTo>
                            <a:pt x="1079" y="15421"/>
                            <a:pt x="3624" y="10024"/>
                            <a:pt x="8713" y="6014"/>
                          </a:cubicBezTo>
                          <a:cubicBezTo>
                            <a:pt x="13802" y="2005"/>
                            <a:pt x="20587" y="0"/>
                            <a:pt x="28915" y="0"/>
                          </a:cubicBezTo>
                          <a:cubicBezTo>
                            <a:pt x="37705" y="0"/>
                            <a:pt x="45724" y="1619"/>
                            <a:pt x="53050" y="4781"/>
                          </a:cubicBezTo>
                          <a:lnTo>
                            <a:pt x="49888" y="13725"/>
                          </a:lnTo>
                          <a:cubicBezTo>
                            <a:pt x="42640" y="10641"/>
                            <a:pt x="35546" y="9176"/>
                            <a:pt x="28684" y="9176"/>
                          </a:cubicBezTo>
                          <a:cubicBezTo>
                            <a:pt x="23286" y="9176"/>
                            <a:pt x="19045" y="10332"/>
                            <a:pt x="15961" y="12645"/>
                          </a:cubicBezTo>
                          <a:cubicBezTo>
                            <a:pt x="12877" y="14959"/>
                            <a:pt x="11412" y="18197"/>
                            <a:pt x="11412" y="22361"/>
                          </a:cubicBezTo>
                          <a:cubicBezTo>
                            <a:pt x="11412" y="25445"/>
                            <a:pt x="11952" y="27913"/>
                            <a:pt x="13108" y="29840"/>
                          </a:cubicBezTo>
                          <a:cubicBezTo>
                            <a:pt x="14265" y="31768"/>
                            <a:pt x="16115" y="33541"/>
                            <a:pt x="18814" y="35238"/>
                          </a:cubicBezTo>
                          <a:cubicBezTo>
                            <a:pt x="21513" y="36857"/>
                            <a:pt x="25599" y="38631"/>
                            <a:pt x="31074" y="40635"/>
                          </a:cubicBezTo>
                          <a:cubicBezTo>
                            <a:pt x="40327" y="43951"/>
                            <a:pt x="46650" y="47498"/>
                            <a:pt x="50120" y="51276"/>
                          </a:cubicBezTo>
                          <a:cubicBezTo>
                            <a:pt x="53667" y="54900"/>
                            <a:pt x="55363" y="59835"/>
                            <a:pt x="55363" y="65849"/>
                          </a:cubicBezTo>
                          <a:close/>
                        </a:path>
                      </a:pathLst>
                    </a:custGeom>
                    <a:solidFill>
                      <a:srgbClr val="FFFFFF"/>
                    </a:solidFill>
                    <a:ln w="7706" cap="flat">
                      <a:noFill/>
                      <a:prstDash val="solid"/>
                      <a:miter/>
                    </a:ln>
                  </p:spPr>
                  <p:txBody>
                    <a:bodyPr rtlCol="0" anchor="ctr"/>
                    <a:lstStyle/>
                    <a:p>
                      <a:endParaRPr lang="en-US"/>
                    </a:p>
                  </p:txBody>
                </p:sp>
                <p:sp>
                  <p:nvSpPr>
                    <p:cNvPr id="251" name="Graphic 4">
                      <a:extLst>
                        <a:ext uri="{FF2B5EF4-FFF2-40B4-BE49-F238E27FC236}">
                          <a16:creationId xmlns:a16="http://schemas.microsoft.com/office/drawing/2014/main" id="{B0F9E4AD-1F02-4846-8AFD-E611B0D20C25}"/>
                        </a:ext>
                      </a:extLst>
                    </p:cNvPr>
                    <p:cNvSpPr/>
                    <p:nvPr/>
                  </p:nvSpPr>
                  <p:spPr>
                    <a:xfrm>
                      <a:off x="4886003" y="3357907"/>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69 w 55902"/>
                        <a:gd name="connsiteY9" fmla="*/ 53667 h 68471"/>
                        <a:gd name="connsiteX10" fmla="*/ 31999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10" y="36009"/>
                          </a:lnTo>
                          <a:cubicBezTo>
                            <a:pt x="10641" y="43797"/>
                            <a:pt x="12569" y="49657"/>
                            <a:pt x="16269" y="53667"/>
                          </a:cubicBezTo>
                          <a:cubicBezTo>
                            <a:pt x="19971" y="57676"/>
                            <a:pt x="25214" y="59681"/>
                            <a:pt x="31999"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09"/>
                            <a:pt x="41021" y="13417"/>
                          </a:cubicBezTo>
                          <a:cubicBezTo>
                            <a:pt x="38168" y="10101"/>
                            <a:pt x="34158" y="8405"/>
                            <a:pt x="28915" y="8405"/>
                          </a:cubicBezTo>
                          <a:close/>
                        </a:path>
                      </a:pathLst>
                    </a:custGeom>
                    <a:solidFill>
                      <a:srgbClr val="FFFFFF"/>
                    </a:solidFill>
                    <a:ln w="7706" cap="flat">
                      <a:noFill/>
                      <a:prstDash val="solid"/>
                      <a:miter/>
                    </a:ln>
                  </p:spPr>
                  <p:txBody>
                    <a:bodyPr rtlCol="0" anchor="ctr"/>
                    <a:lstStyle/>
                    <a:p>
                      <a:endParaRPr lang="en-US"/>
                    </a:p>
                  </p:txBody>
                </p:sp>
                <p:sp>
                  <p:nvSpPr>
                    <p:cNvPr id="252" name="Graphic 4">
                      <a:extLst>
                        <a:ext uri="{FF2B5EF4-FFF2-40B4-BE49-F238E27FC236}">
                          <a16:creationId xmlns:a16="http://schemas.microsoft.com/office/drawing/2014/main" id="{1C97E092-A82D-42AE-B929-A8BF1D90E226}"/>
                        </a:ext>
                      </a:extLst>
                    </p:cNvPr>
                    <p:cNvSpPr/>
                    <p:nvPr/>
                  </p:nvSpPr>
                  <p:spPr>
                    <a:xfrm>
                      <a:off x="4950619" y="3359140"/>
                      <a:ext cx="59834" cy="66003"/>
                    </a:xfrm>
                    <a:custGeom>
                      <a:avLst/>
                      <a:gdLst>
                        <a:gd name="connsiteX0" fmla="*/ 24212 w 59834"/>
                        <a:gd name="connsiteY0" fmla="*/ 32231 h 66003"/>
                        <a:gd name="connsiteX1" fmla="*/ 1234 w 59834"/>
                        <a:gd name="connsiteY1" fmla="*/ 0 h 66003"/>
                        <a:gd name="connsiteX2" fmla="*/ 12645 w 59834"/>
                        <a:gd name="connsiteY2" fmla="*/ 0 h 66003"/>
                        <a:gd name="connsiteX3" fmla="*/ 30072 w 59834"/>
                        <a:gd name="connsiteY3" fmla="*/ 25291 h 66003"/>
                        <a:gd name="connsiteX4" fmla="*/ 47421 w 59834"/>
                        <a:gd name="connsiteY4" fmla="*/ 0 h 66003"/>
                        <a:gd name="connsiteX5" fmla="*/ 58678 w 59834"/>
                        <a:gd name="connsiteY5" fmla="*/ 0 h 66003"/>
                        <a:gd name="connsiteX6" fmla="*/ 35700 w 59834"/>
                        <a:gd name="connsiteY6" fmla="*/ 32231 h 66003"/>
                        <a:gd name="connsiteX7" fmla="*/ 59835 w 59834"/>
                        <a:gd name="connsiteY7" fmla="*/ 66004 h 66003"/>
                        <a:gd name="connsiteX8" fmla="*/ 48500 w 59834"/>
                        <a:gd name="connsiteY8" fmla="*/ 66004 h 66003"/>
                        <a:gd name="connsiteX9" fmla="*/ 29995 w 59834"/>
                        <a:gd name="connsiteY9" fmla="*/ 39248 h 66003"/>
                        <a:gd name="connsiteX10" fmla="*/ 11335 w 59834"/>
                        <a:gd name="connsiteY10" fmla="*/ 66004 h 66003"/>
                        <a:gd name="connsiteX11" fmla="*/ 0 w 59834"/>
                        <a:gd name="connsiteY11" fmla="*/ 66004 h 66003"/>
                        <a:gd name="connsiteX12" fmla="*/ 24212 w 59834"/>
                        <a:gd name="connsiteY12" fmla="*/ 32231 h 6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34" h="66003">
                          <a:moveTo>
                            <a:pt x="24212" y="32231"/>
                          </a:moveTo>
                          <a:lnTo>
                            <a:pt x="1234" y="0"/>
                          </a:lnTo>
                          <a:lnTo>
                            <a:pt x="12645" y="0"/>
                          </a:lnTo>
                          <a:lnTo>
                            <a:pt x="30072" y="25291"/>
                          </a:lnTo>
                          <a:lnTo>
                            <a:pt x="47421" y="0"/>
                          </a:lnTo>
                          <a:lnTo>
                            <a:pt x="58678" y="0"/>
                          </a:lnTo>
                          <a:lnTo>
                            <a:pt x="35700" y="32231"/>
                          </a:lnTo>
                          <a:lnTo>
                            <a:pt x="59835" y="66004"/>
                          </a:lnTo>
                          <a:lnTo>
                            <a:pt x="48500" y="66004"/>
                          </a:lnTo>
                          <a:lnTo>
                            <a:pt x="29995" y="39248"/>
                          </a:lnTo>
                          <a:lnTo>
                            <a:pt x="11335" y="66004"/>
                          </a:lnTo>
                          <a:lnTo>
                            <a:pt x="0" y="66004"/>
                          </a:lnTo>
                          <a:lnTo>
                            <a:pt x="24212" y="32231"/>
                          </a:lnTo>
                          <a:close/>
                        </a:path>
                      </a:pathLst>
                    </a:custGeom>
                    <a:solidFill>
                      <a:srgbClr val="FFFFFF"/>
                    </a:solidFill>
                    <a:ln w="7706" cap="flat">
                      <a:noFill/>
                      <a:prstDash val="solid"/>
                      <a:miter/>
                    </a:ln>
                  </p:spPr>
                  <p:txBody>
                    <a:bodyPr rtlCol="0" anchor="ctr"/>
                    <a:lstStyle/>
                    <a:p>
                      <a:endParaRPr lang="en-US"/>
                    </a:p>
                  </p:txBody>
                </p:sp>
                <p:sp>
                  <p:nvSpPr>
                    <p:cNvPr id="253" name="Graphic 4">
                      <a:extLst>
                        <a:ext uri="{FF2B5EF4-FFF2-40B4-BE49-F238E27FC236}">
                          <a16:creationId xmlns:a16="http://schemas.microsoft.com/office/drawing/2014/main" id="{914CB5A9-7F46-4335-B772-250160F05069}"/>
                        </a:ext>
                      </a:extLst>
                    </p:cNvPr>
                    <p:cNvSpPr/>
                    <p:nvPr/>
                  </p:nvSpPr>
                  <p:spPr>
                    <a:xfrm>
                      <a:off x="5022791" y="3359140"/>
                      <a:ext cx="55285" cy="67237"/>
                    </a:xfrm>
                    <a:custGeom>
                      <a:avLst/>
                      <a:gdLst>
                        <a:gd name="connsiteX0" fmla="*/ 10178 w 55285"/>
                        <a:gd name="connsiteY0" fmla="*/ 0 h 67237"/>
                        <a:gd name="connsiteX1" fmla="*/ 10178 w 55285"/>
                        <a:gd name="connsiteY1" fmla="*/ 42794 h 67237"/>
                        <a:gd name="connsiteX2" fmla="*/ 13879 w 55285"/>
                        <a:gd name="connsiteY2" fmla="*/ 54823 h 67237"/>
                        <a:gd name="connsiteX3" fmla="*/ 25368 w 55285"/>
                        <a:gd name="connsiteY3" fmla="*/ 58833 h 67237"/>
                        <a:gd name="connsiteX4" fmla="*/ 40481 w 55285"/>
                        <a:gd name="connsiteY4" fmla="*/ 53204 h 67237"/>
                        <a:gd name="connsiteX5" fmla="*/ 45262 w 55285"/>
                        <a:gd name="connsiteY5" fmla="*/ 34698 h 67237"/>
                        <a:gd name="connsiteX6" fmla="*/ 45262 w 55285"/>
                        <a:gd name="connsiteY6" fmla="*/ 0 h 67237"/>
                        <a:gd name="connsiteX7" fmla="*/ 55286 w 55285"/>
                        <a:gd name="connsiteY7" fmla="*/ 0 h 67237"/>
                        <a:gd name="connsiteX8" fmla="*/ 55286 w 55285"/>
                        <a:gd name="connsiteY8" fmla="*/ 66004 h 67237"/>
                        <a:gd name="connsiteX9" fmla="*/ 47035 w 55285"/>
                        <a:gd name="connsiteY9" fmla="*/ 66004 h 67237"/>
                        <a:gd name="connsiteX10" fmla="*/ 45570 w 55285"/>
                        <a:gd name="connsiteY10" fmla="*/ 57136 h 67237"/>
                        <a:gd name="connsiteX11" fmla="*/ 45031 w 55285"/>
                        <a:gd name="connsiteY11" fmla="*/ 57136 h 67237"/>
                        <a:gd name="connsiteX12" fmla="*/ 36472 w 55285"/>
                        <a:gd name="connsiteY12" fmla="*/ 64616 h 67237"/>
                        <a:gd name="connsiteX13" fmla="*/ 24057 w 55285"/>
                        <a:gd name="connsiteY13" fmla="*/ 67237 h 67237"/>
                        <a:gd name="connsiteX14" fmla="*/ 6014 w 55285"/>
                        <a:gd name="connsiteY14" fmla="*/ 61532 h 67237"/>
                        <a:gd name="connsiteX15" fmla="*/ 0 w 55285"/>
                        <a:gd name="connsiteY15" fmla="*/ 43180 h 67237"/>
                        <a:gd name="connsiteX16" fmla="*/ 0 w 55285"/>
                        <a:gd name="connsiteY16" fmla="*/ 0 h 67237"/>
                        <a:gd name="connsiteX17" fmla="*/ 10178 w 55285"/>
                        <a:gd name="connsiteY17" fmla="*/ 0 h 6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285" h="67237">
                          <a:moveTo>
                            <a:pt x="10178" y="0"/>
                          </a:moveTo>
                          <a:lnTo>
                            <a:pt x="10178" y="42794"/>
                          </a:lnTo>
                          <a:cubicBezTo>
                            <a:pt x="10178" y="48192"/>
                            <a:pt x="11412" y="52201"/>
                            <a:pt x="13879" y="54823"/>
                          </a:cubicBezTo>
                          <a:cubicBezTo>
                            <a:pt x="16347" y="57445"/>
                            <a:pt x="20125" y="58833"/>
                            <a:pt x="25368" y="58833"/>
                          </a:cubicBezTo>
                          <a:cubicBezTo>
                            <a:pt x="32308" y="58833"/>
                            <a:pt x="37320" y="56982"/>
                            <a:pt x="40481" y="53204"/>
                          </a:cubicBezTo>
                          <a:cubicBezTo>
                            <a:pt x="43643" y="49426"/>
                            <a:pt x="45262" y="43257"/>
                            <a:pt x="45262" y="34698"/>
                          </a:cubicBezTo>
                          <a:lnTo>
                            <a:pt x="45262" y="0"/>
                          </a:lnTo>
                          <a:lnTo>
                            <a:pt x="55286" y="0"/>
                          </a:lnTo>
                          <a:lnTo>
                            <a:pt x="55286" y="66004"/>
                          </a:lnTo>
                          <a:lnTo>
                            <a:pt x="47035" y="66004"/>
                          </a:lnTo>
                          <a:lnTo>
                            <a:pt x="45570" y="57136"/>
                          </a:lnTo>
                          <a:lnTo>
                            <a:pt x="45031" y="57136"/>
                          </a:lnTo>
                          <a:cubicBezTo>
                            <a:pt x="42949" y="60375"/>
                            <a:pt x="40173" y="62919"/>
                            <a:pt x="36472" y="64616"/>
                          </a:cubicBezTo>
                          <a:cubicBezTo>
                            <a:pt x="32848" y="66312"/>
                            <a:pt x="28684" y="67237"/>
                            <a:pt x="24057" y="67237"/>
                          </a:cubicBezTo>
                          <a:cubicBezTo>
                            <a:pt x="16038" y="67237"/>
                            <a:pt x="10024" y="65310"/>
                            <a:pt x="6014" y="61532"/>
                          </a:cubicBezTo>
                          <a:cubicBezTo>
                            <a:pt x="2005" y="57753"/>
                            <a:pt x="0" y="51585"/>
                            <a:pt x="0" y="43180"/>
                          </a:cubicBezTo>
                          <a:lnTo>
                            <a:pt x="0" y="0"/>
                          </a:lnTo>
                          <a:lnTo>
                            <a:pt x="10178" y="0"/>
                          </a:lnTo>
                          <a:close/>
                        </a:path>
                      </a:pathLst>
                    </a:custGeom>
                    <a:solidFill>
                      <a:srgbClr val="FFFFFF"/>
                    </a:solidFill>
                    <a:ln w="7706" cap="flat">
                      <a:noFill/>
                      <a:prstDash val="solid"/>
                      <a:miter/>
                    </a:ln>
                  </p:spPr>
                  <p:txBody>
                    <a:bodyPr rtlCol="0" anchor="ctr"/>
                    <a:lstStyle/>
                    <a:p>
                      <a:endParaRPr lang="en-US"/>
                    </a:p>
                  </p:txBody>
                </p:sp>
                <p:sp>
                  <p:nvSpPr>
                    <p:cNvPr id="254" name="Graphic 4">
                      <a:extLst>
                        <a:ext uri="{FF2B5EF4-FFF2-40B4-BE49-F238E27FC236}">
                          <a16:creationId xmlns:a16="http://schemas.microsoft.com/office/drawing/2014/main" id="{42104294-59C9-4E73-B0F0-DE40C34CC5E6}"/>
                        </a:ext>
                      </a:extLst>
                    </p:cNvPr>
                    <p:cNvSpPr/>
                    <p:nvPr/>
                  </p:nvSpPr>
                  <p:spPr>
                    <a:xfrm>
                      <a:off x="5094346" y="3357984"/>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0 h 68393"/>
                        <a:gd name="connsiteX12" fmla="*/ 10487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4 h 68393"/>
                        <a:gd name="connsiteX22" fmla="*/ 42949 w 52972"/>
                        <a:gd name="connsiteY22" fmla="*/ 40713 h 68393"/>
                        <a:gd name="connsiteX23" fmla="*/ 42949 w 52972"/>
                        <a:gd name="connsiteY23" fmla="*/ 34775 h 68393"/>
                        <a:gd name="connsiteX24" fmla="*/ 32925 w 52972"/>
                        <a:gd name="connsiteY24" fmla="*/ 35161 h 68393"/>
                        <a:gd name="connsiteX25" fmla="*/ 15730 w 52972"/>
                        <a:gd name="connsiteY25" fmla="*/ 38862 h 68393"/>
                        <a:gd name="connsiteX26" fmla="*/ 10487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8"/>
                            <a:pt x="5552" y="63305"/>
                          </a:cubicBezTo>
                          <a:cubicBezTo>
                            <a:pt x="1850" y="59912"/>
                            <a:pt x="0" y="55132"/>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0"/>
                            <a:pt x="29146" y="8250"/>
                          </a:cubicBezTo>
                          <a:cubicBezTo>
                            <a:pt x="23672" y="8250"/>
                            <a:pt x="17426" y="9947"/>
                            <a:pt x="10487" y="13339"/>
                          </a:cubicBezTo>
                          <a:lnTo>
                            <a:pt x="7402" y="5706"/>
                          </a:lnTo>
                          <a:cubicBezTo>
                            <a:pt x="10641" y="3932"/>
                            <a:pt x="14188" y="2544"/>
                            <a:pt x="18120" y="1542"/>
                          </a:cubicBezTo>
                          <a:cubicBezTo>
                            <a:pt x="21976" y="540"/>
                            <a:pt x="25908" y="0"/>
                            <a:pt x="29763" y="0"/>
                          </a:cubicBezTo>
                          <a:cubicBezTo>
                            <a:pt x="37628" y="0"/>
                            <a:pt x="43489" y="1773"/>
                            <a:pt x="47267" y="5243"/>
                          </a:cubicBezTo>
                          <a:cubicBezTo>
                            <a:pt x="51045" y="8713"/>
                            <a:pt x="52973" y="14342"/>
                            <a:pt x="52973" y="22053"/>
                          </a:cubicBezTo>
                          <a:lnTo>
                            <a:pt x="52973" y="67083"/>
                          </a:lnTo>
                          <a:lnTo>
                            <a:pt x="45570" y="67083"/>
                          </a:lnTo>
                          <a:close/>
                          <a:moveTo>
                            <a:pt x="22978" y="60143"/>
                          </a:moveTo>
                          <a:cubicBezTo>
                            <a:pt x="29224" y="60143"/>
                            <a:pt x="34081" y="58447"/>
                            <a:pt x="37628" y="55054"/>
                          </a:cubicBezTo>
                          <a:cubicBezTo>
                            <a:pt x="41175" y="51662"/>
                            <a:pt x="42949" y="46881"/>
                            <a:pt x="42949" y="40713"/>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5961" y="59141"/>
                            <a:pt x="19045" y="60143"/>
                            <a:pt x="22978" y="60143"/>
                          </a:cubicBezTo>
                          <a:close/>
                        </a:path>
                      </a:pathLst>
                    </a:custGeom>
                    <a:solidFill>
                      <a:srgbClr val="FFFFFF"/>
                    </a:solidFill>
                    <a:ln w="7706" cap="flat">
                      <a:noFill/>
                      <a:prstDash val="solid"/>
                      <a:miter/>
                    </a:ln>
                  </p:spPr>
                  <p:txBody>
                    <a:bodyPr rtlCol="0" anchor="ctr"/>
                    <a:lstStyle/>
                    <a:p>
                      <a:endParaRPr lang="en-US"/>
                    </a:p>
                  </p:txBody>
                </p:sp>
                <p:sp>
                  <p:nvSpPr>
                    <p:cNvPr id="255" name="Graphic 4">
                      <a:extLst>
                        <a:ext uri="{FF2B5EF4-FFF2-40B4-BE49-F238E27FC236}">
                          <a16:creationId xmlns:a16="http://schemas.microsoft.com/office/drawing/2014/main" id="{FFBFC0B6-D425-4469-9530-04D2E1E03FC5}"/>
                        </a:ext>
                      </a:extLst>
                    </p:cNvPr>
                    <p:cNvSpPr/>
                    <p:nvPr/>
                  </p:nvSpPr>
                  <p:spPr>
                    <a:xfrm>
                      <a:off x="5167907" y="3331382"/>
                      <a:ext cx="10023" cy="93762"/>
                    </a:xfrm>
                    <a:custGeom>
                      <a:avLst/>
                      <a:gdLst>
                        <a:gd name="connsiteX0" fmla="*/ 10024 w 10023"/>
                        <a:gd name="connsiteY0" fmla="*/ 93762 h 93762"/>
                        <a:gd name="connsiteX1" fmla="*/ 0 w 10023"/>
                        <a:gd name="connsiteY1" fmla="*/ 93762 h 93762"/>
                        <a:gd name="connsiteX2" fmla="*/ 0 w 10023"/>
                        <a:gd name="connsiteY2" fmla="*/ 0 h 93762"/>
                        <a:gd name="connsiteX3" fmla="*/ 10024 w 10023"/>
                        <a:gd name="connsiteY3" fmla="*/ 0 h 93762"/>
                        <a:gd name="connsiteX4" fmla="*/ 10024 w 10023"/>
                        <a:gd name="connsiteY4" fmla="*/ 93762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2"/>
                          </a:moveTo>
                          <a:lnTo>
                            <a:pt x="0" y="93762"/>
                          </a:lnTo>
                          <a:lnTo>
                            <a:pt x="0" y="0"/>
                          </a:lnTo>
                          <a:lnTo>
                            <a:pt x="10024" y="0"/>
                          </a:lnTo>
                          <a:lnTo>
                            <a:pt x="10024" y="93762"/>
                          </a:lnTo>
                          <a:close/>
                        </a:path>
                      </a:pathLst>
                    </a:custGeom>
                    <a:solidFill>
                      <a:srgbClr val="FFFFFF"/>
                    </a:solidFill>
                    <a:ln w="7706" cap="flat">
                      <a:noFill/>
                      <a:prstDash val="solid"/>
                      <a:miter/>
                    </a:ln>
                  </p:spPr>
                  <p:txBody>
                    <a:bodyPr rtlCol="0" anchor="ctr"/>
                    <a:lstStyle/>
                    <a:p>
                      <a:endParaRPr lang="en-US"/>
                    </a:p>
                  </p:txBody>
                </p:sp>
                <p:sp>
                  <p:nvSpPr>
                    <p:cNvPr id="256" name="Graphic 4">
                      <a:extLst>
                        <a:ext uri="{FF2B5EF4-FFF2-40B4-BE49-F238E27FC236}">
                          <a16:creationId xmlns:a16="http://schemas.microsoft.com/office/drawing/2014/main" id="{6D944E05-0444-4A5B-897B-D5C5E29C3352}"/>
                        </a:ext>
                      </a:extLst>
                    </p:cNvPr>
                    <p:cNvSpPr/>
                    <p:nvPr/>
                  </p:nvSpPr>
                  <p:spPr>
                    <a:xfrm>
                      <a:off x="4677582" y="3466705"/>
                      <a:ext cx="81039" cy="90678"/>
                    </a:xfrm>
                    <a:custGeom>
                      <a:avLst/>
                      <a:gdLst>
                        <a:gd name="connsiteX0" fmla="*/ 81039 w 81039"/>
                        <a:gd name="connsiteY0" fmla="*/ 45339 h 90678"/>
                        <a:gd name="connsiteX1" fmla="*/ 70322 w 81039"/>
                        <a:gd name="connsiteY1" fmla="*/ 78572 h 90678"/>
                        <a:gd name="connsiteX2" fmla="*/ 40558 w 81039"/>
                        <a:gd name="connsiteY2" fmla="*/ 90678 h 90678"/>
                        <a:gd name="connsiteX3" fmla="*/ 10564 w 81039"/>
                        <a:gd name="connsiteY3" fmla="*/ 78803 h 90678"/>
                        <a:gd name="connsiteX4" fmla="*/ 0 w 81039"/>
                        <a:gd name="connsiteY4" fmla="*/ 45185 h 90678"/>
                        <a:gd name="connsiteX5" fmla="*/ 10641 w 81039"/>
                        <a:gd name="connsiteY5" fmla="*/ 11874 h 90678"/>
                        <a:gd name="connsiteX6" fmla="*/ 40790 w 81039"/>
                        <a:gd name="connsiteY6" fmla="*/ 0 h 90678"/>
                        <a:gd name="connsiteX7" fmla="*/ 70399 w 81039"/>
                        <a:gd name="connsiteY7" fmla="*/ 12029 h 90678"/>
                        <a:gd name="connsiteX8" fmla="*/ 81039 w 81039"/>
                        <a:gd name="connsiteY8" fmla="*/ 45339 h 90678"/>
                        <a:gd name="connsiteX9" fmla="*/ 10872 w 81039"/>
                        <a:gd name="connsiteY9" fmla="*/ 45339 h 90678"/>
                        <a:gd name="connsiteX10" fmla="*/ 18506 w 81039"/>
                        <a:gd name="connsiteY10" fmla="*/ 72480 h 90678"/>
                        <a:gd name="connsiteX11" fmla="*/ 40635 w 81039"/>
                        <a:gd name="connsiteY11" fmla="*/ 81733 h 90678"/>
                        <a:gd name="connsiteX12" fmla="*/ 62765 w 81039"/>
                        <a:gd name="connsiteY12" fmla="*/ 72480 h 90678"/>
                        <a:gd name="connsiteX13" fmla="*/ 70244 w 81039"/>
                        <a:gd name="connsiteY13" fmla="*/ 45339 h 90678"/>
                        <a:gd name="connsiteX14" fmla="*/ 62842 w 81039"/>
                        <a:gd name="connsiteY14" fmla="*/ 18351 h 90678"/>
                        <a:gd name="connsiteX15" fmla="*/ 40790 w 81039"/>
                        <a:gd name="connsiteY15" fmla="*/ 9176 h 90678"/>
                        <a:gd name="connsiteX16" fmla="*/ 18506 w 81039"/>
                        <a:gd name="connsiteY16" fmla="*/ 18428 h 90678"/>
                        <a:gd name="connsiteX17" fmla="*/ 10872 w 81039"/>
                        <a:gd name="connsiteY17" fmla="*/ 45339 h 9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039" h="90678">
                          <a:moveTo>
                            <a:pt x="81039" y="45339"/>
                          </a:moveTo>
                          <a:cubicBezTo>
                            <a:pt x="81039" y="59449"/>
                            <a:pt x="77493" y="70553"/>
                            <a:pt x="70322" y="78572"/>
                          </a:cubicBezTo>
                          <a:cubicBezTo>
                            <a:pt x="63228" y="86668"/>
                            <a:pt x="53281" y="90678"/>
                            <a:pt x="40558" y="90678"/>
                          </a:cubicBezTo>
                          <a:cubicBezTo>
                            <a:pt x="27604" y="90678"/>
                            <a:pt x="17580" y="86746"/>
                            <a:pt x="10564" y="78803"/>
                          </a:cubicBezTo>
                          <a:cubicBezTo>
                            <a:pt x="3547" y="70861"/>
                            <a:pt x="0" y="59681"/>
                            <a:pt x="0" y="45185"/>
                          </a:cubicBezTo>
                          <a:cubicBezTo>
                            <a:pt x="0" y="30843"/>
                            <a:pt x="3547" y="19739"/>
                            <a:pt x="10641" y="11874"/>
                          </a:cubicBezTo>
                          <a:cubicBezTo>
                            <a:pt x="17735" y="4009"/>
                            <a:pt x="27759" y="0"/>
                            <a:pt x="40790" y="0"/>
                          </a:cubicBezTo>
                          <a:cubicBezTo>
                            <a:pt x="53435" y="0"/>
                            <a:pt x="63305" y="4009"/>
                            <a:pt x="70399" y="12029"/>
                          </a:cubicBezTo>
                          <a:cubicBezTo>
                            <a:pt x="77493" y="20048"/>
                            <a:pt x="81039" y="31228"/>
                            <a:pt x="81039" y="45339"/>
                          </a:cubicBezTo>
                          <a:close/>
                          <a:moveTo>
                            <a:pt x="10872" y="45339"/>
                          </a:moveTo>
                          <a:cubicBezTo>
                            <a:pt x="10872" y="57291"/>
                            <a:pt x="13417" y="66312"/>
                            <a:pt x="18506" y="72480"/>
                          </a:cubicBezTo>
                          <a:cubicBezTo>
                            <a:pt x="23595" y="78649"/>
                            <a:pt x="30997" y="81733"/>
                            <a:pt x="40635" y="81733"/>
                          </a:cubicBezTo>
                          <a:cubicBezTo>
                            <a:pt x="50428" y="81733"/>
                            <a:pt x="57753" y="78649"/>
                            <a:pt x="62765" y="72480"/>
                          </a:cubicBezTo>
                          <a:cubicBezTo>
                            <a:pt x="67777" y="66312"/>
                            <a:pt x="70244" y="57291"/>
                            <a:pt x="70244" y="45339"/>
                          </a:cubicBezTo>
                          <a:cubicBezTo>
                            <a:pt x="70244" y="33464"/>
                            <a:pt x="67777" y="24520"/>
                            <a:pt x="62842" y="18351"/>
                          </a:cubicBezTo>
                          <a:cubicBezTo>
                            <a:pt x="57907" y="12260"/>
                            <a:pt x="50505" y="9176"/>
                            <a:pt x="40790" y="9176"/>
                          </a:cubicBezTo>
                          <a:cubicBezTo>
                            <a:pt x="30997" y="9176"/>
                            <a:pt x="23595" y="12260"/>
                            <a:pt x="18506" y="18428"/>
                          </a:cubicBezTo>
                          <a:cubicBezTo>
                            <a:pt x="13417" y="24674"/>
                            <a:pt x="10872" y="33619"/>
                            <a:pt x="10872" y="45339"/>
                          </a:cubicBezTo>
                          <a:close/>
                        </a:path>
                      </a:pathLst>
                    </a:custGeom>
                    <a:solidFill>
                      <a:srgbClr val="FFFFFF"/>
                    </a:solidFill>
                    <a:ln w="7706" cap="flat">
                      <a:noFill/>
                      <a:prstDash val="solid"/>
                      <a:miter/>
                    </a:ln>
                  </p:spPr>
                  <p:txBody>
                    <a:bodyPr rtlCol="0" anchor="ctr"/>
                    <a:lstStyle/>
                    <a:p>
                      <a:endParaRPr lang="en-US"/>
                    </a:p>
                  </p:txBody>
                </p:sp>
                <p:sp>
                  <p:nvSpPr>
                    <p:cNvPr id="257" name="Graphic 4">
                      <a:extLst>
                        <a:ext uri="{FF2B5EF4-FFF2-40B4-BE49-F238E27FC236}">
                          <a16:creationId xmlns:a16="http://schemas.microsoft.com/office/drawing/2014/main" id="{4208738D-1239-4329-A9CC-8B25ECEA69C9}"/>
                        </a:ext>
                      </a:extLst>
                    </p:cNvPr>
                    <p:cNvSpPr/>
                    <p:nvPr/>
                  </p:nvSpPr>
                  <p:spPr>
                    <a:xfrm>
                      <a:off x="4776665" y="3488989"/>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2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0 w 38090"/>
                        <a:gd name="connsiteY9" fmla="*/ 1080 h 67083"/>
                        <a:gd name="connsiteX10" fmla="*/ 9407 w 38090"/>
                        <a:gd name="connsiteY10" fmla="*/ 13340 h 67083"/>
                        <a:gd name="connsiteX11" fmla="*/ 9870 w 38090"/>
                        <a:gd name="connsiteY11" fmla="*/ 13340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8" y="231"/>
                            <a:pt x="38091" y="694"/>
                          </a:cubicBezTo>
                          <a:lnTo>
                            <a:pt x="36703" y="9947"/>
                          </a:lnTo>
                          <a:cubicBezTo>
                            <a:pt x="34004" y="9330"/>
                            <a:pt x="31537" y="9022"/>
                            <a:pt x="29455" y="9022"/>
                          </a:cubicBezTo>
                          <a:cubicBezTo>
                            <a:pt x="24134" y="9022"/>
                            <a:pt x="19508" y="11181"/>
                            <a:pt x="15730" y="15499"/>
                          </a:cubicBezTo>
                          <a:cubicBezTo>
                            <a:pt x="11952" y="19817"/>
                            <a:pt x="10024" y="25214"/>
                            <a:pt x="10024" y="31691"/>
                          </a:cubicBezTo>
                          <a:lnTo>
                            <a:pt x="10024" y="67083"/>
                          </a:lnTo>
                          <a:lnTo>
                            <a:pt x="0" y="67083"/>
                          </a:lnTo>
                          <a:lnTo>
                            <a:pt x="0" y="1080"/>
                          </a:lnTo>
                          <a:lnTo>
                            <a:pt x="8250" y="1080"/>
                          </a:lnTo>
                          <a:lnTo>
                            <a:pt x="9407" y="13340"/>
                          </a:lnTo>
                          <a:lnTo>
                            <a:pt x="9870" y="13340"/>
                          </a:lnTo>
                          <a:cubicBezTo>
                            <a:pt x="12337" y="9022"/>
                            <a:pt x="15267" y="5706"/>
                            <a:pt x="18737" y="3393"/>
                          </a:cubicBezTo>
                          <a:cubicBezTo>
                            <a:pt x="22284" y="1157"/>
                            <a:pt x="26139" y="0"/>
                            <a:pt x="30226" y="0"/>
                          </a:cubicBezTo>
                          <a:close/>
                        </a:path>
                      </a:pathLst>
                    </a:custGeom>
                    <a:solidFill>
                      <a:srgbClr val="FFFFFF"/>
                    </a:solidFill>
                    <a:ln w="7706" cap="flat">
                      <a:noFill/>
                      <a:prstDash val="solid"/>
                      <a:miter/>
                    </a:ln>
                  </p:spPr>
                  <p:txBody>
                    <a:bodyPr rtlCol="0" anchor="ctr"/>
                    <a:lstStyle/>
                    <a:p>
                      <a:endParaRPr lang="en-US"/>
                    </a:p>
                  </p:txBody>
                </p:sp>
                <p:sp>
                  <p:nvSpPr>
                    <p:cNvPr id="258" name="Graphic 4">
                      <a:extLst>
                        <a:ext uri="{FF2B5EF4-FFF2-40B4-BE49-F238E27FC236}">
                          <a16:creationId xmlns:a16="http://schemas.microsoft.com/office/drawing/2014/main" id="{1E303899-1E21-48EC-B4CC-A6693B295243}"/>
                        </a:ext>
                      </a:extLst>
                    </p:cNvPr>
                    <p:cNvSpPr/>
                    <p:nvPr/>
                  </p:nvSpPr>
                  <p:spPr>
                    <a:xfrm>
                      <a:off x="4826322" y="3465703"/>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795 w 11874"/>
                        <a:gd name="connsiteY9" fmla="*/ 90524 h 90523"/>
                        <a:gd name="connsiteX10" fmla="*/ 771 w 11874"/>
                        <a:gd name="connsiteY10" fmla="*/ 90524 h 90523"/>
                        <a:gd name="connsiteX11" fmla="*/ 771 w 11874"/>
                        <a:gd name="connsiteY11" fmla="*/ 24520 h 90523"/>
                        <a:gd name="connsiteX12" fmla="*/ 10795 w 11874"/>
                        <a:gd name="connsiteY12" fmla="*/ 24520 h 90523"/>
                        <a:gd name="connsiteX13" fmla="*/ 10795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540" y="10564"/>
                            <a:pt x="0" y="8867"/>
                            <a:pt x="0" y="6631"/>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endParaRPr lang="en-US"/>
                    </a:p>
                  </p:txBody>
                </p:sp>
                <p:sp>
                  <p:nvSpPr>
                    <p:cNvPr id="259" name="Graphic 4">
                      <a:extLst>
                        <a:ext uri="{FF2B5EF4-FFF2-40B4-BE49-F238E27FC236}">
                          <a16:creationId xmlns:a16="http://schemas.microsoft.com/office/drawing/2014/main" id="{DCB679B6-160C-4E8C-BC2B-900D058786F3}"/>
                        </a:ext>
                      </a:extLst>
                    </p:cNvPr>
                    <p:cNvSpPr/>
                    <p:nvPr/>
                  </p:nvSpPr>
                  <p:spPr>
                    <a:xfrm>
                      <a:off x="4854620" y="3488989"/>
                      <a:ext cx="55902" cy="68470"/>
                    </a:xfrm>
                    <a:custGeom>
                      <a:avLst/>
                      <a:gdLst>
                        <a:gd name="connsiteX0" fmla="*/ 31614 w 55902"/>
                        <a:gd name="connsiteY0" fmla="*/ 68471 h 68470"/>
                        <a:gd name="connsiteX1" fmla="*/ 8482 w 55902"/>
                        <a:gd name="connsiteY1" fmla="*/ 59527 h 68470"/>
                        <a:gd name="connsiteX2" fmla="*/ 0 w 55902"/>
                        <a:gd name="connsiteY2" fmla="*/ 34775 h 68470"/>
                        <a:gd name="connsiteX3" fmla="*/ 7865 w 55902"/>
                        <a:gd name="connsiteY3" fmla="*/ 9407 h 68470"/>
                        <a:gd name="connsiteX4" fmla="*/ 28992 w 55902"/>
                        <a:gd name="connsiteY4" fmla="*/ 0 h 68470"/>
                        <a:gd name="connsiteX5" fmla="*/ 48655 w 55902"/>
                        <a:gd name="connsiteY5" fmla="*/ 8173 h 68470"/>
                        <a:gd name="connsiteX6" fmla="*/ 55903 w 55902"/>
                        <a:gd name="connsiteY6" fmla="*/ 29686 h 68470"/>
                        <a:gd name="connsiteX7" fmla="*/ 55903 w 55902"/>
                        <a:gd name="connsiteY7" fmla="*/ 36009 h 68470"/>
                        <a:gd name="connsiteX8" fmla="*/ 10410 w 55902"/>
                        <a:gd name="connsiteY8" fmla="*/ 36009 h 68470"/>
                        <a:gd name="connsiteX9" fmla="*/ 16270 w 55902"/>
                        <a:gd name="connsiteY9" fmla="*/ 53667 h 68470"/>
                        <a:gd name="connsiteX10" fmla="*/ 31999 w 55902"/>
                        <a:gd name="connsiteY10" fmla="*/ 59681 h 68470"/>
                        <a:gd name="connsiteX11" fmla="*/ 53050 w 55902"/>
                        <a:gd name="connsiteY11" fmla="*/ 55209 h 68470"/>
                        <a:gd name="connsiteX12" fmla="*/ 53050 w 55902"/>
                        <a:gd name="connsiteY12" fmla="*/ 64153 h 68470"/>
                        <a:gd name="connsiteX13" fmla="*/ 43026 w 55902"/>
                        <a:gd name="connsiteY13" fmla="*/ 67469 h 68470"/>
                        <a:gd name="connsiteX14" fmla="*/ 31614 w 55902"/>
                        <a:gd name="connsiteY14" fmla="*/ 68471 h 68470"/>
                        <a:gd name="connsiteX15" fmla="*/ 28915 w 55902"/>
                        <a:gd name="connsiteY15" fmla="*/ 8405 h 68470"/>
                        <a:gd name="connsiteX16" fmla="*/ 16270 w 55902"/>
                        <a:gd name="connsiteY16" fmla="*/ 13571 h 68470"/>
                        <a:gd name="connsiteX17" fmla="*/ 10718 w 55902"/>
                        <a:gd name="connsiteY17" fmla="*/ 27913 h 68470"/>
                        <a:gd name="connsiteX18" fmla="*/ 45262 w 55902"/>
                        <a:gd name="connsiteY18" fmla="*/ 27913 h 68470"/>
                        <a:gd name="connsiteX19" fmla="*/ 41021 w 55902"/>
                        <a:gd name="connsiteY19" fmla="*/ 13417 h 68470"/>
                        <a:gd name="connsiteX20" fmla="*/ 28915 w 55902"/>
                        <a:gd name="connsiteY20" fmla="*/ 8405 h 6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0">
                          <a:moveTo>
                            <a:pt x="31614" y="68471"/>
                          </a:moveTo>
                          <a:cubicBezTo>
                            <a:pt x="21821" y="68471"/>
                            <a:pt x="14188" y="65464"/>
                            <a:pt x="8482" y="59527"/>
                          </a:cubicBezTo>
                          <a:cubicBezTo>
                            <a:pt x="2853" y="53589"/>
                            <a:pt x="0" y="45339"/>
                            <a:pt x="0" y="34775"/>
                          </a:cubicBezTo>
                          <a:cubicBezTo>
                            <a:pt x="0" y="24135"/>
                            <a:pt x="2622" y="15653"/>
                            <a:pt x="7865" y="9407"/>
                          </a:cubicBezTo>
                          <a:cubicBezTo>
                            <a:pt x="13108" y="3161"/>
                            <a:pt x="20125" y="0"/>
                            <a:pt x="28992" y="0"/>
                          </a:cubicBezTo>
                          <a:cubicBezTo>
                            <a:pt x="37243" y="0"/>
                            <a:pt x="43797" y="2699"/>
                            <a:pt x="48655" y="8173"/>
                          </a:cubicBezTo>
                          <a:cubicBezTo>
                            <a:pt x="53512" y="13648"/>
                            <a:pt x="55903" y="20819"/>
                            <a:pt x="55903" y="29686"/>
                          </a:cubicBezTo>
                          <a:lnTo>
                            <a:pt x="55903" y="36009"/>
                          </a:lnTo>
                          <a:lnTo>
                            <a:pt x="10410" y="36009"/>
                          </a:lnTo>
                          <a:cubicBezTo>
                            <a:pt x="10641" y="43720"/>
                            <a:pt x="12569" y="49657"/>
                            <a:pt x="16270" y="53667"/>
                          </a:cubicBezTo>
                          <a:cubicBezTo>
                            <a:pt x="19971" y="57676"/>
                            <a:pt x="25214" y="59681"/>
                            <a:pt x="31999"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09"/>
                            <a:pt x="41021" y="13417"/>
                          </a:cubicBezTo>
                          <a:cubicBezTo>
                            <a:pt x="38168" y="10101"/>
                            <a:pt x="34158" y="8405"/>
                            <a:pt x="28915" y="8405"/>
                          </a:cubicBezTo>
                          <a:close/>
                        </a:path>
                      </a:pathLst>
                    </a:custGeom>
                    <a:solidFill>
                      <a:srgbClr val="FFFFFF"/>
                    </a:solidFill>
                    <a:ln w="7706" cap="flat">
                      <a:noFill/>
                      <a:prstDash val="solid"/>
                      <a:miter/>
                    </a:ln>
                  </p:spPr>
                  <p:txBody>
                    <a:bodyPr rtlCol="0" anchor="ctr"/>
                    <a:lstStyle/>
                    <a:p>
                      <a:endParaRPr lang="en-US"/>
                    </a:p>
                  </p:txBody>
                </p:sp>
                <p:sp>
                  <p:nvSpPr>
                    <p:cNvPr id="260" name="Graphic 4">
                      <a:extLst>
                        <a:ext uri="{FF2B5EF4-FFF2-40B4-BE49-F238E27FC236}">
                          <a16:creationId xmlns:a16="http://schemas.microsoft.com/office/drawing/2014/main" id="{F196B000-3C66-4F4B-8E24-A14FF010734A}"/>
                        </a:ext>
                      </a:extLst>
                    </p:cNvPr>
                    <p:cNvSpPr/>
                    <p:nvPr/>
                  </p:nvSpPr>
                  <p:spPr>
                    <a:xfrm>
                      <a:off x="4927564" y="3488989"/>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1"/>
                          </a:cubicBezTo>
                          <a:cubicBezTo>
                            <a:pt x="39016" y="9870"/>
                            <a:pt x="35161" y="8482"/>
                            <a:pt x="29995" y="8482"/>
                          </a:cubicBezTo>
                          <a:cubicBezTo>
                            <a:pt x="23055" y="8482"/>
                            <a:pt x="18043" y="10332"/>
                            <a:pt x="14805" y="14111"/>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sp>
                  <p:nvSpPr>
                    <p:cNvPr id="261" name="Graphic 4">
                      <a:extLst>
                        <a:ext uri="{FF2B5EF4-FFF2-40B4-BE49-F238E27FC236}">
                          <a16:creationId xmlns:a16="http://schemas.microsoft.com/office/drawing/2014/main" id="{AC8D8AC9-4B12-42DA-8BDD-481E0B28F492}"/>
                        </a:ext>
                      </a:extLst>
                    </p:cNvPr>
                    <p:cNvSpPr/>
                    <p:nvPr/>
                  </p:nvSpPr>
                  <p:spPr>
                    <a:xfrm>
                      <a:off x="4994570" y="3474955"/>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62" name="Graphic 4">
                      <a:extLst>
                        <a:ext uri="{FF2B5EF4-FFF2-40B4-BE49-F238E27FC236}">
                          <a16:creationId xmlns:a16="http://schemas.microsoft.com/office/drawing/2014/main" id="{C416DA1E-F3B2-4EF7-B431-B9E25E3AC8D2}"/>
                        </a:ext>
                      </a:extLst>
                    </p:cNvPr>
                    <p:cNvSpPr/>
                    <p:nvPr/>
                  </p:nvSpPr>
                  <p:spPr>
                    <a:xfrm>
                      <a:off x="5041914" y="3489066"/>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0 h 68393"/>
                        <a:gd name="connsiteX12" fmla="*/ 10486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4 h 68393"/>
                        <a:gd name="connsiteX21" fmla="*/ 37628 w 52972"/>
                        <a:gd name="connsiteY21" fmla="*/ 55054 h 68393"/>
                        <a:gd name="connsiteX22" fmla="*/ 42949 w 52972"/>
                        <a:gd name="connsiteY22" fmla="*/ 40713 h 68393"/>
                        <a:gd name="connsiteX23" fmla="*/ 42949 w 52972"/>
                        <a:gd name="connsiteY23" fmla="*/ 34775 h 68393"/>
                        <a:gd name="connsiteX24" fmla="*/ 32925 w 52972"/>
                        <a:gd name="connsiteY24" fmla="*/ 35161 h 68393"/>
                        <a:gd name="connsiteX25" fmla="*/ 15730 w 52972"/>
                        <a:gd name="connsiteY25" fmla="*/ 38862 h 68393"/>
                        <a:gd name="connsiteX26" fmla="*/ 10486 w 52972"/>
                        <a:gd name="connsiteY26" fmla="*/ 49040 h 68393"/>
                        <a:gd name="connsiteX27" fmla="*/ 13802 w 52972"/>
                        <a:gd name="connsiteY27" fmla="*/ 57290 h 68393"/>
                        <a:gd name="connsiteX28" fmla="*/ 22978 w 52972"/>
                        <a:gd name="connsiteY28" fmla="*/ 6014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8"/>
                            <a:pt x="5552" y="63305"/>
                          </a:cubicBezTo>
                          <a:cubicBezTo>
                            <a:pt x="1850" y="59912"/>
                            <a:pt x="0" y="55132"/>
                            <a:pt x="0" y="48886"/>
                          </a:cubicBezTo>
                          <a:cubicBezTo>
                            <a:pt x="0" y="35547"/>
                            <a:pt x="10641" y="28530"/>
                            <a:pt x="31999" y="27913"/>
                          </a:cubicBezTo>
                          <a:lnTo>
                            <a:pt x="43180" y="27527"/>
                          </a:lnTo>
                          <a:lnTo>
                            <a:pt x="43180" y="23440"/>
                          </a:lnTo>
                          <a:cubicBezTo>
                            <a:pt x="43180" y="18274"/>
                            <a:pt x="42100" y="14419"/>
                            <a:pt x="39864" y="11952"/>
                          </a:cubicBezTo>
                          <a:cubicBezTo>
                            <a:pt x="37628" y="9484"/>
                            <a:pt x="34081" y="8250"/>
                            <a:pt x="29146" y="8250"/>
                          </a:cubicBezTo>
                          <a:cubicBezTo>
                            <a:pt x="23672" y="8250"/>
                            <a:pt x="17426" y="9947"/>
                            <a:pt x="10486" y="13339"/>
                          </a:cubicBezTo>
                          <a:lnTo>
                            <a:pt x="7402" y="5706"/>
                          </a:lnTo>
                          <a:cubicBezTo>
                            <a:pt x="10641" y="3932"/>
                            <a:pt x="14188" y="2544"/>
                            <a:pt x="18120" y="1542"/>
                          </a:cubicBezTo>
                          <a:cubicBezTo>
                            <a:pt x="21976" y="540"/>
                            <a:pt x="25908" y="0"/>
                            <a:pt x="29763" y="0"/>
                          </a:cubicBezTo>
                          <a:cubicBezTo>
                            <a:pt x="37628" y="0"/>
                            <a:pt x="43488" y="1773"/>
                            <a:pt x="47267" y="5243"/>
                          </a:cubicBezTo>
                          <a:cubicBezTo>
                            <a:pt x="51045" y="8713"/>
                            <a:pt x="52973" y="14342"/>
                            <a:pt x="52973" y="22053"/>
                          </a:cubicBezTo>
                          <a:lnTo>
                            <a:pt x="52973" y="67083"/>
                          </a:lnTo>
                          <a:lnTo>
                            <a:pt x="45570" y="67083"/>
                          </a:lnTo>
                          <a:close/>
                          <a:moveTo>
                            <a:pt x="22978" y="60144"/>
                          </a:moveTo>
                          <a:cubicBezTo>
                            <a:pt x="29223" y="60144"/>
                            <a:pt x="34081" y="58447"/>
                            <a:pt x="37628" y="55054"/>
                          </a:cubicBezTo>
                          <a:cubicBezTo>
                            <a:pt x="41175" y="51662"/>
                            <a:pt x="42949" y="46881"/>
                            <a:pt x="42949" y="40713"/>
                          </a:cubicBezTo>
                          <a:lnTo>
                            <a:pt x="42949" y="34775"/>
                          </a:lnTo>
                          <a:lnTo>
                            <a:pt x="32925" y="35161"/>
                          </a:lnTo>
                          <a:cubicBezTo>
                            <a:pt x="24983" y="35469"/>
                            <a:pt x="19277" y="36703"/>
                            <a:pt x="15730" y="38862"/>
                          </a:cubicBezTo>
                          <a:cubicBezTo>
                            <a:pt x="12183" y="41021"/>
                            <a:pt x="10486" y="44491"/>
                            <a:pt x="10486" y="49040"/>
                          </a:cubicBezTo>
                          <a:cubicBezTo>
                            <a:pt x="10486" y="52664"/>
                            <a:pt x="11566" y="55440"/>
                            <a:pt x="13802" y="57290"/>
                          </a:cubicBezTo>
                          <a:cubicBezTo>
                            <a:pt x="15961" y="59141"/>
                            <a:pt x="18968" y="60144"/>
                            <a:pt x="22978" y="60144"/>
                          </a:cubicBezTo>
                          <a:close/>
                        </a:path>
                      </a:pathLst>
                    </a:custGeom>
                    <a:solidFill>
                      <a:srgbClr val="FFFFFF"/>
                    </a:solidFill>
                    <a:ln w="7706" cap="flat">
                      <a:noFill/>
                      <a:prstDash val="solid"/>
                      <a:miter/>
                    </a:ln>
                  </p:spPr>
                  <p:txBody>
                    <a:bodyPr rtlCol="0" anchor="ctr"/>
                    <a:lstStyle/>
                    <a:p>
                      <a:endParaRPr lang="en-US"/>
                    </a:p>
                  </p:txBody>
                </p:sp>
                <p:sp>
                  <p:nvSpPr>
                    <p:cNvPr id="263" name="Graphic 4">
                      <a:extLst>
                        <a:ext uri="{FF2B5EF4-FFF2-40B4-BE49-F238E27FC236}">
                          <a16:creationId xmlns:a16="http://schemas.microsoft.com/office/drawing/2014/main" id="{F2E0DEC5-5E68-4EC2-81AE-4568B4544822}"/>
                        </a:ext>
                      </a:extLst>
                    </p:cNvPr>
                    <p:cNvSpPr/>
                    <p:nvPr/>
                  </p:nvSpPr>
                  <p:spPr>
                    <a:xfrm>
                      <a:off x="5106683" y="3474955"/>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212" y="73175"/>
                            <a:pt x="26833" y="74254"/>
                            <a:pt x="30072" y="74254"/>
                          </a:cubicBezTo>
                          <a:close/>
                        </a:path>
                      </a:pathLst>
                    </a:custGeom>
                    <a:solidFill>
                      <a:srgbClr val="FFFFFF"/>
                    </a:solidFill>
                    <a:ln w="7706" cap="flat">
                      <a:noFill/>
                      <a:prstDash val="solid"/>
                      <a:miter/>
                    </a:ln>
                  </p:spPr>
                  <p:txBody>
                    <a:bodyPr rtlCol="0" anchor="ctr"/>
                    <a:lstStyle/>
                    <a:p>
                      <a:endParaRPr lang="en-US"/>
                    </a:p>
                  </p:txBody>
                </p:sp>
                <p:sp>
                  <p:nvSpPr>
                    <p:cNvPr id="264" name="Graphic 4">
                      <a:extLst>
                        <a:ext uri="{FF2B5EF4-FFF2-40B4-BE49-F238E27FC236}">
                          <a16:creationId xmlns:a16="http://schemas.microsoft.com/office/drawing/2014/main" id="{6782233F-A823-4E62-A001-FE90772E8E00}"/>
                        </a:ext>
                      </a:extLst>
                    </p:cNvPr>
                    <p:cNvSpPr/>
                    <p:nvPr/>
                  </p:nvSpPr>
                  <p:spPr>
                    <a:xfrm>
                      <a:off x="5158191" y="3465703"/>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795 w 11874"/>
                        <a:gd name="connsiteY9" fmla="*/ 90524 h 90523"/>
                        <a:gd name="connsiteX10" fmla="*/ 771 w 11874"/>
                        <a:gd name="connsiteY10" fmla="*/ 90524 h 90523"/>
                        <a:gd name="connsiteX11" fmla="*/ 771 w 11874"/>
                        <a:gd name="connsiteY11" fmla="*/ 24520 h 90523"/>
                        <a:gd name="connsiteX12" fmla="*/ 10795 w 11874"/>
                        <a:gd name="connsiteY12" fmla="*/ 24520 h 90523"/>
                        <a:gd name="connsiteX13" fmla="*/ 10795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540" y="10564"/>
                            <a:pt x="0" y="8867"/>
                            <a:pt x="0" y="6631"/>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endParaRPr lang="en-US"/>
                    </a:p>
                  </p:txBody>
                </p:sp>
                <p:sp>
                  <p:nvSpPr>
                    <p:cNvPr id="265" name="Graphic 4">
                      <a:extLst>
                        <a:ext uri="{FF2B5EF4-FFF2-40B4-BE49-F238E27FC236}">
                          <a16:creationId xmlns:a16="http://schemas.microsoft.com/office/drawing/2014/main" id="{01172A76-A3FF-4611-AE63-2E3EF92A7261}"/>
                        </a:ext>
                      </a:extLst>
                    </p:cNvPr>
                    <p:cNvSpPr/>
                    <p:nvPr/>
                  </p:nvSpPr>
                  <p:spPr>
                    <a:xfrm>
                      <a:off x="5186566" y="3488989"/>
                      <a:ext cx="60606" cy="68470"/>
                    </a:xfrm>
                    <a:custGeom>
                      <a:avLst/>
                      <a:gdLst>
                        <a:gd name="connsiteX0" fmla="*/ 60606 w 60606"/>
                        <a:gd name="connsiteY0" fmla="*/ 34159 h 68470"/>
                        <a:gd name="connsiteX1" fmla="*/ 52510 w 60606"/>
                        <a:gd name="connsiteY1" fmla="*/ 59372 h 68470"/>
                        <a:gd name="connsiteX2" fmla="*/ 30072 w 60606"/>
                        <a:gd name="connsiteY2" fmla="*/ 68471 h 68470"/>
                        <a:gd name="connsiteX3" fmla="*/ 14342 w 60606"/>
                        <a:gd name="connsiteY3" fmla="*/ 64307 h 68470"/>
                        <a:gd name="connsiteX4" fmla="*/ 3701 w 60606"/>
                        <a:gd name="connsiteY4" fmla="*/ 52356 h 68470"/>
                        <a:gd name="connsiteX5" fmla="*/ 0 w 60606"/>
                        <a:gd name="connsiteY5" fmla="*/ 34159 h 68470"/>
                        <a:gd name="connsiteX6" fmla="*/ 8096 w 60606"/>
                        <a:gd name="connsiteY6" fmla="*/ 9022 h 68470"/>
                        <a:gd name="connsiteX7" fmla="*/ 30535 w 60606"/>
                        <a:gd name="connsiteY7" fmla="*/ 0 h 68470"/>
                        <a:gd name="connsiteX8" fmla="*/ 52587 w 60606"/>
                        <a:gd name="connsiteY8" fmla="*/ 9253 h 68470"/>
                        <a:gd name="connsiteX9" fmla="*/ 60606 w 60606"/>
                        <a:gd name="connsiteY9" fmla="*/ 34159 h 68470"/>
                        <a:gd name="connsiteX10" fmla="*/ 10333 w 60606"/>
                        <a:gd name="connsiteY10" fmla="*/ 34159 h 68470"/>
                        <a:gd name="connsiteX11" fmla="*/ 15421 w 60606"/>
                        <a:gd name="connsiteY11" fmla="*/ 53435 h 68470"/>
                        <a:gd name="connsiteX12" fmla="*/ 30303 w 60606"/>
                        <a:gd name="connsiteY12" fmla="*/ 60067 h 68470"/>
                        <a:gd name="connsiteX13" fmla="*/ 45185 w 60606"/>
                        <a:gd name="connsiteY13" fmla="*/ 53435 h 68470"/>
                        <a:gd name="connsiteX14" fmla="*/ 50274 w 60606"/>
                        <a:gd name="connsiteY14" fmla="*/ 34159 h 68470"/>
                        <a:gd name="connsiteX15" fmla="*/ 45185 w 60606"/>
                        <a:gd name="connsiteY15" fmla="*/ 15036 h 68470"/>
                        <a:gd name="connsiteX16" fmla="*/ 30149 w 60606"/>
                        <a:gd name="connsiteY16" fmla="*/ 8482 h 68470"/>
                        <a:gd name="connsiteX17" fmla="*/ 15344 w 60606"/>
                        <a:gd name="connsiteY17" fmla="*/ 14959 h 68470"/>
                        <a:gd name="connsiteX18" fmla="*/ 10333 w 60606"/>
                        <a:gd name="connsiteY18" fmla="*/ 34159 h 6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0">
                          <a:moveTo>
                            <a:pt x="60606" y="34159"/>
                          </a:moveTo>
                          <a:cubicBezTo>
                            <a:pt x="60606" y="44953"/>
                            <a:pt x="57908" y="53358"/>
                            <a:pt x="52510" y="59372"/>
                          </a:cubicBezTo>
                          <a:cubicBezTo>
                            <a:pt x="47113" y="65387"/>
                            <a:pt x="39633" y="68471"/>
                            <a:pt x="30072" y="68471"/>
                          </a:cubicBezTo>
                          <a:cubicBezTo>
                            <a:pt x="24135" y="68471"/>
                            <a:pt x="18891" y="67083"/>
                            <a:pt x="14342" y="64307"/>
                          </a:cubicBezTo>
                          <a:cubicBezTo>
                            <a:pt x="9793" y="61532"/>
                            <a:pt x="6246" y="57522"/>
                            <a:pt x="3701" y="52356"/>
                          </a:cubicBezTo>
                          <a:cubicBezTo>
                            <a:pt x="1234" y="47190"/>
                            <a:pt x="0" y="41098"/>
                            <a:pt x="0" y="34159"/>
                          </a:cubicBezTo>
                          <a:cubicBezTo>
                            <a:pt x="0" y="23363"/>
                            <a:pt x="2699" y="15036"/>
                            <a:pt x="8096" y="9022"/>
                          </a:cubicBezTo>
                          <a:cubicBezTo>
                            <a:pt x="13494" y="3007"/>
                            <a:pt x="20973" y="0"/>
                            <a:pt x="30535" y="0"/>
                          </a:cubicBezTo>
                          <a:cubicBezTo>
                            <a:pt x="39787" y="0"/>
                            <a:pt x="47113" y="3084"/>
                            <a:pt x="52587" y="9253"/>
                          </a:cubicBezTo>
                          <a:cubicBezTo>
                            <a:pt x="57908" y="15344"/>
                            <a:pt x="60606" y="23672"/>
                            <a:pt x="60606" y="34159"/>
                          </a:cubicBezTo>
                          <a:close/>
                          <a:moveTo>
                            <a:pt x="10333" y="34159"/>
                          </a:moveTo>
                          <a:cubicBezTo>
                            <a:pt x="10333" y="42563"/>
                            <a:pt x="12029" y="49040"/>
                            <a:pt x="15421" y="53435"/>
                          </a:cubicBezTo>
                          <a:cubicBezTo>
                            <a:pt x="18814" y="57831"/>
                            <a:pt x="23749" y="60067"/>
                            <a:pt x="30303" y="60067"/>
                          </a:cubicBezTo>
                          <a:cubicBezTo>
                            <a:pt x="36857" y="60067"/>
                            <a:pt x="41792" y="57831"/>
                            <a:pt x="45185" y="53435"/>
                          </a:cubicBezTo>
                          <a:cubicBezTo>
                            <a:pt x="48578" y="49040"/>
                            <a:pt x="50274" y="42563"/>
                            <a:pt x="50274" y="34159"/>
                          </a:cubicBezTo>
                          <a:cubicBezTo>
                            <a:pt x="50274" y="25754"/>
                            <a:pt x="48578" y="19354"/>
                            <a:pt x="45185" y="15036"/>
                          </a:cubicBezTo>
                          <a:cubicBezTo>
                            <a:pt x="41792" y="10641"/>
                            <a:pt x="36780" y="8482"/>
                            <a:pt x="30149" y="8482"/>
                          </a:cubicBezTo>
                          <a:cubicBezTo>
                            <a:pt x="23595" y="8482"/>
                            <a:pt x="18660" y="10641"/>
                            <a:pt x="15344" y="14959"/>
                          </a:cubicBezTo>
                          <a:cubicBezTo>
                            <a:pt x="12029" y="19277"/>
                            <a:pt x="10333" y="25677"/>
                            <a:pt x="10333" y="34159"/>
                          </a:cubicBezTo>
                          <a:close/>
                        </a:path>
                      </a:pathLst>
                    </a:custGeom>
                    <a:solidFill>
                      <a:srgbClr val="FFFFFF"/>
                    </a:solidFill>
                    <a:ln w="7706" cap="flat">
                      <a:noFill/>
                      <a:prstDash val="solid"/>
                      <a:miter/>
                    </a:ln>
                  </p:spPr>
                  <p:txBody>
                    <a:bodyPr rtlCol="0" anchor="ctr"/>
                    <a:lstStyle/>
                    <a:p>
                      <a:endParaRPr lang="en-US"/>
                    </a:p>
                  </p:txBody>
                </p:sp>
                <p:sp>
                  <p:nvSpPr>
                    <p:cNvPr id="266" name="Graphic 4">
                      <a:extLst>
                        <a:ext uri="{FF2B5EF4-FFF2-40B4-BE49-F238E27FC236}">
                          <a16:creationId xmlns:a16="http://schemas.microsoft.com/office/drawing/2014/main" id="{FDA21C53-0F79-424C-9DFC-5525FA9F2BC0}"/>
                        </a:ext>
                      </a:extLst>
                    </p:cNvPr>
                    <p:cNvSpPr/>
                    <p:nvPr/>
                  </p:nvSpPr>
                  <p:spPr>
                    <a:xfrm>
                      <a:off x="5264753" y="3488989"/>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1"/>
                          </a:cubicBezTo>
                          <a:cubicBezTo>
                            <a:pt x="39016" y="9870"/>
                            <a:pt x="35161" y="8482"/>
                            <a:pt x="29995" y="8482"/>
                          </a:cubicBezTo>
                          <a:cubicBezTo>
                            <a:pt x="23055" y="8482"/>
                            <a:pt x="18043" y="10332"/>
                            <a:pt x="14805" y="14111"/>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grpSp>
            </p:grpSp>
            <p:grpSp>
              <p:nvGrpSpPr>
                <p:cNvPr id="208" name="Graphic 4">
                  <a:extLst>
                    <a:ext uri="{FF2B5EF4-FFF2-40B4-BE49-F238E27FC236}">
                      <a16:creationId xmlns:a16="http://schemas.microsoft.com/office/drawing/2014/main" id="{9FA8C7D8-0A0F-4E79-9BA2-65BAC15D9FEA}"/>
                    </a:ext>
                  </a:extLst>
                </p:cNvPr>
                <p:cNvGrpSpPr/>
                <p:nvPr/>
              </p:nvGrpSpPr>
              <p:grpSpPr>
                <a:xfrm>
                  <a:off x="5023022" y="3969675"/>
                  <a:ext cx="526333" cy="385612"/>
                  <a:chOff x="5023022" y="3969675"/>
                  <a:chExt cx="526333" cy="385612"/>
                </a:xfrm>
                <a:solidFill>
                  <a:srgbClr val="FFFFFF"/>
                </a:solidFill>
              </p:grpSpPr>
              <p:sp>
                <p:nvSpPr>
                  <p:cNvPr id="226" name="Graphic 4">
                    <a:extLst>
                      <a:ext uri="{FF2B5EF4-FFF2-40B4-BE49-F238E27FC236}">
                        <a16:creationId xmlns:a16="http://schemas.microsoft.com/office/drawing/2014/main" id="{31F2AAE3-5CB9-4CF8-A1EC-A2480EF00313}"/>
                      </a:ext>
                    </a:extLst>
                  </p:cNvPr>
                  <p:cNvSpPr/>
                  <p:nvPr/>
                </p:nvSpPr>
                <p:spPr>
                  <a:xfrm>
                    <a:off x="5103137" y="3975458"/>
                    <a:ext cx="87208" cy="88056"/>
                  </a:xfrm>
                  <a:custGeom>
                    <a:avLst/>
                    <a:gdLst>
                      <a:gd name="connsiteX0" fmla="*/ 39016 w 87208"/>
                      <a:gd name="connsiteY0" fmla="*/ 87980 h 88056"/>
                      <a:gd name="connsiteX1" fmla="*/ 9099 w 87208"/>
                      <a:gd name="connsiteY1" fmla="*/ 9947 h 88056"/>
                      <a:gd name="connsiteX2" fmla="*/ 8636 w 87208"/>
                      <a:gd name="connsiteY2" fmla="*/ 9947 h 88056"/>
                      <a:gd name="connsiteX3" fmla="*/ 9484 w 87208"/>
                      <a:gd name="connsiteY3" fmla="*/ 32000 h 88056"/>
                      <a:gd name="connsiteX4" fmla="*/ 9484 w 87208"/>
                      <a:gd name="connsiteY4" fmla="*/ 88056 h 88056"/>
                      <a:gd name="connsiteX5" fmla="*/ 0 w 87208"/>
                      <a:gd name="connsiteY5" fmla="*/ 88056 h 88056"/>
                      <a:gd name="connsiteX6" fmla="*/ 0 w 87208"/>
                      <a:gd name="connsiteY6" fmla="*/ 0 h 88056"/>
                      <a:gd name="connsiteX7" fmla="*/ 15421 w 87208"/>
                      <a:gd name="connsiteY7" fmla="*/ 0 h 88056"/>
                      <a:gd name="connsiteX8" fmla="*/ 43334 w 87208"/>
                      <a:gd name="connsiteY8" fmla="*/ 72635 h 88056"/>
                      <a:gd name="connsiteX9" fmla="*/ 43797 w 87208"/>
                      <a:gd name="connsiteY9" fmla="*/ 72635 h 88056"/>
                      <a:gd name="connsiteX10" fmla="*/ 71941 w 87208"/>
                      <a:gd name="connsiteY10" fmla="*/ 0 h 88056"/>
                      <a:gd name="connsiteX11" fmla="*/ 87208 w 87208"/>
                      <a:gd name="connsiteY11" fmla="*/ 0 h 88056"/>
                      <a:gd name="connsiteX12" fmla="*/ 87208 w 87208"/>
                      <a:gd name="connsiteY12" fmla="*/ 88056 h 88056"/>
                      <a:gd name="connsiteX13" fmla="*/ 76953 w 87208"/>
                      <a:gd name="connsiteY13" fmla="*/ 88056 h 88056"/>
                      <a:gd name="connsiteX14" fmla="*/ 76953 w 87208"/>
                      <a:gd name="connsiteY14" fmla="*/ 31305 h 88056"/>
                      <a:gd name="connsiteX15" fmla="*/ 77801 w 87208"/>
                      <a:gd name="connsiteY15" fmla="*/ 10101 h 88056"/>
                      <a:gd name="connsiteX16" fmla="*/ 77338 w 87208"/>
                      <a:gd name="connsiteY16" fmla="*/ 10101 h 88056"/>
                      <a:gd name="connsiteX17" fmla="*/ 47190 w 87208"/>
                      <a:gd name="connsiteY17" fmla="*/ 88056 h 88056"/>
                      <a:gd name="connsiteX18" fmla="*/ 39016 w 87208"/>
                      <a:gd name="connsiteY18" fmla="*/ 88056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7208" h="88056">
                        <a:moveTo>
                          <a:pt x="39016" y="87980"/>
                        </a:moveTo>
                        <a:lnTo>
                          <a:pt x="9099" y="9947"/>
                        </a:lnTo>
                        <a:lnTo>
                          <a:pt x="8636" y="9947"/>
                        </a:lnTo>
                        <a:cubicBezTo>
                          <a:pt x="9176" y="16116"/>
                          <a:pt x="9484" y="23440"/>
                          <a:pt x="9484" y="32000"/>
                        </a:cubicBezTo>
                        <a:lnTo>
                          <a:pt x="9484" y="88056"/>
                        </a:lnTo>
                        <a:lnTo>
                          <a:pt x="0" y="88056"/>
                        </a:lnTo>
                        <a:lnTo>
                          <a:pt x="0" y="0"/>
                        </a:lnTo>
                        <a:lnTo>
                          <a:pt x="15421" y="0"/>
                        </a:lnTo>
                        <a:lnTo>
                          <a:pt x="43334" y="72635"/>
                        </a:lnTo>
                        <a:lnTo>
                          <a:pt x="43797" y="72635"/>
                        </a:lnTo>
                        <a:lnTo>
                          <a:pt x="71941" y="0"/>
                        </a:lnTo>
                        <a:lnTo>
                          <a:pt x="87208" y="0"/>
                        </a:lnTo>
                        <a:lnTo>
                          <a:pt x="87208" y="88056"/>
                        </a:lnTo>
                        <a:lnTo>
                          <a:pt x="76953" y="88056"/>
                        </a:lnTo>
                        <a:lnTo>
                          <a:pt x="76953" y="31305"/>
                        </a:lnTo>
                        <a:cubicBezTo>
                          <a:pt x="76953" y="24829"/>
                          <a:pt x="77261" y="17735"/>
                          <a:pt x="77801" y="10101"/>
                        </a:cubicBezTo>
                        <a:lnTo>
                          <a:pt x="77338" y="10101"/>
                        </a:lnTo>
                        <a:lnTo>
                          <a:pt x="47190" y="88056"/>
                        </a:lnTo>
                        <a:lnTo>
                          <a:pt x="39016" y="88056"/>
                        </a:lnTo>
                        <a:close/>
                      </a:path>
                    </a:pathLst>
                  </a:custGeom>
                  <a:solidFill>
                    <a:srgbClr val="FFFFFF"/>
                  </a:solidFill>
                  <a:ln w="7706" cap="flat">
                    <a:noFill/>
                    <a:prstDash val="solid"/>
                    <a:miter/>
                  </a:ln>
                </p:spPr>
                <p:txBody>
                  <a:bodyPr rtlCol="0" anchor="ctr"/>
                  <a:lstStyle/>
                  <a:p>
                    <a:endParaRPr lang="en-US"/>
                  </a:p>
                </p:txBody>
              </p:sp>
              <p:sp>
                <p:nvSpPr>
                  <p:cNvPr id="227" name="Graphic 4">
                    <a:extLst>
                      <a:ext uri="{FF2B5EF4-FFF2-40B4-BE49-F238E27FC236}">
                        <a16:creationId xmlns:a16="http://schemas.microsoft.com/office/drawing/2014/main" id="{964DCF03-3DF7-4C99-B9DF-AA2CDF28B3EE}"/>
                      </a:ext>
                    </a:extLst>
                  </p:cNvPr>
                  <p:cNvSpPr/>
                  <p:nvPr/>
                </p:nvSpPr>
                <p:spPr>
                  <a:xfrm>
                    <a:off x="5209313" y="3996200"/>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7 h 68471"/>
                      <a:gd name="connsiteX10" fmla="*/ 31999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512" y="13648"/>
                          <a:pt x="55903" y="20819"/>
                          <a:pt x="55903" y="29686"/>
                        </a:cubicBezTo>
                        <a:lnTo>
                          <a:pt x="55903" y="36009"/>
                        </a:lnTo>
                        <a:lnTo>
                          <a:pt x="10410" y="36009"/>
                        </a:lnTo>
                        <a:cubicBezTo>
                          <a:pt x="10641" y="43720"/>
                          <a:pt x="12569" y="49657"/>
                          <a:pt x="16270" y="53667"/>
                        </a:cubicBezTo>
                        <a:cubicBezTo>
                          <a:pt x="19971" y="57676"/>
                          <a:pt x="25214" y="59681"/>
                          <a:pt x="31999"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09"/>
                          <a:pt x="41021" y="13417"/>
                        </a:cubicBezTo>
                        <a:cubicBezTo>
                          <a:pt x="38168" y="10024"/>
                          <a:pt x="34158" y="8405"/>
                          <a:pt x="28915" y="8405"/>
                        </a:cubicBezTo>
                        <a:close/>
                      </a:path>
                    </a:pathLst>
                  </a:custGeom>
                  <a:solidFill>
                    <a:srgbClr val="FFFFFF"/>
                  </a:solidFill>
                  <a:ln w="7706" cap="flat">
                    <a:noFill/>
                    <a:prstDash val="solid"/>
                    <a:miter/>
                  </a:ln>
                </p:spPr>
                <p:txBody>
                  <a:bodyPr rtlCol="0" anchor="ctr"/>
                  <a:lstStyle/>
                  <a:p>
                    <a:endParaRPr lang="en-US"/>
                  </a:p>
                </p:txBody>
              </p:sp>
              <p:sp>
                <p:nvSpPr>
                  <p:cNvPr id="228" name="Graphic 4">
                    <a:extLst>
                      <a:ext uri="{FF2B5EF4-FFF2-40B4-BE49-F238E27FC236}">
                        <a16:creationId xmlns:a16="http://schemas.microsoft.com/office/drawing/2014/main" id="{01AF1FE9-EB68-4F57-B710-06CB8D84624B}"/>
                      </a:ext>
                    </a:extLst>
                  </p:cNvPr>
                  <p:cNvSpPr/>
                  <p:nvPr/>
                </p:nvSpPr>
                <p:spPr>
                  <a:xfrm>
                    <a:off x="5282256" y="3996200"/>
                    <a:ext cx="55131" cy="67314"/>
                  </a:xfrm>
                  <a:custGeom>
                    <a:avLst/>
                    <a:gdLst>
                      <a:gd name="connsiteX0" fmla="*/ 45185 w 55131"/>
                      <a:gd name="connsiteY0" fmla="*/ 67238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8 h 67314"/>
                      <a:gd name="connsiteX7" fmla="*/ 0 w 55131"/>
                      <a:gd name="connsiteY7" fmla="*/ 67238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8"/>
                        </a:moveTo>
                        <a:lnTo>
                          <a:pt x="45185" y="24520"/>
                        </a:lnTo>
                        <a:cubicBezTo>
                          <a:pt x="45185" y="19122"/>
                          <a:pt x="43951" y="15113"/>
                          <a:pt x="41484" y="12491"/>
                        </a:cubicBezTo>
                        <a:cubicBezTo>
                          <a:pt x="39016" y="9870"/>
                          <a:pt x="35161" y="8482"/>
                          <a:pt x="29995" y="8482"/>
                        </a:cubicBezTo>
                        <a:cubicBezTo>
                          <a:pt x="23055" y="8482"/>
                          <a:pt x="18043" y="10333"/>
                          <a:pt x="14805" y="14111"/>
                        </a:cubicBezTo>
                        <a:cubicBezTo>
                          <a:pt x="11566" y="17812"/>
                          <a:pt x="10024" y="23980"/>
                          <a:pt x="10024" y="32616"/>
                        </a:cubicBezTo>
                        <a:lnTo>
                          <a:pt x="10024" y="67238"/>
                        </a:lnTo>
                        <a:lnTo>
                          <a:pt x="0" y="67238"/>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4"/>
                        </a:lnTo>
                        <a:lnTo>
                          <a:pt x="45185" y="67314"/>
                        </a:lnTo>
                        <a:close/>
                      </a:path>
                    </a:pathLst>
                  </a:custGeom>
                  <a:solidFill>
                    <a:srgbClr val="FFFFFF"/>
                  </a:solidFill>
                  <a:ln w="7706" cap="flat">
                    <a:noFill/>
                    <a:prstDash val="solid"/>
                    <a:miter/>
                  </a:ln>
                </p:spPr>
                <p:txBody>
                  <a:bodyPr rtlCol="0" anchor="ctr"/>
                  <a:lstStyle/>
                  <a:p>
                    <a:endParaRPr lang="en-US"/>
                  </a:p>
                </p:txBody>
              </p:sp>
              <p:sp>
                <p:nvSpPr>
                  <p:cNvPr id="229" name="Graphic 4">
                    <a:extLst>
                      <a:ext uri="{FF2B5EF4-FFF2-40B4-BE49-F238E27FC236}">
                        <a16:creationId xmlns:a16="http://schemas.microsoft.com/office/drawing/2014/main" id="{5D3B6319-4709-4962-BFB1-38845A035D98}"/>
                      </a:ext>
                    </a:extLst>
                  </p:cNvPr>
                  <p:cNvSpPr/>
                  <p:nvPr/>
                </p:nvSpPr>
                <p:spPr>
                  <a:xfrm>
                    <a:off x="5349262" y="3982166"/>
                    <a:ext cx="39093" cy="82504"/>
                  </a:xfrm>
                  <a:custGeom>
                    <a:avLst/>
                    <a:gdLst>
                      <a:gd name="connsiteX0" fmla="*/ 30072 w 39093"/>
                      <a:gd name="connsiteY0" fmla="*/ 74254 h 82504"/>
                      <a:gd name="connsiteX1" fmla="*/ 35161 w 39093"/>
                      <a:gd name="connsiteY1" fmla="*/ 73869 h 82504"/>
                      <a:gd name="connsiteX2" fmla="*/ 39093 w 39093"/>
                      <a:gd name="connsiteY2" fmla="*/ 73021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1"/>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30" name="Graphic 4">
                    <a:extLst>
                      <a:ext uri="{FF2B5EF4-FFF2-40B4-BE49-F238E27FC236}">
                        <a16:creationId xmlns:a16="http://schemas.microsoft.com/office/drawing/2014/main" id="{7767E060-975A-4D0D-BA27-F89BE077151C}"/>
                      </a:ext>
                    </a:extLst>
                  </p:cNvPr>
                  <p:cNvSpPr/>
                  <p:nvPr/>
                </p:nvSpPr>
                <p:spPr>
                  <a:xfrm>
                    <a:off x="5396529" y="3996277"/>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1 h 68393"/>
                      <a:gd name="connsiteX12" fmla="*/ 10487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5 h 68393"/>
                      <a:gd name="connsiteX22" fmla="*/ 42949 w 52972"/>
                      <a:gd name="connsiteY22" fmla="*/ 40712 h 68393"/>
                      <a:gd name="connsiteX23" fmla="*/ 42949 w 52972"/>
                      <a:gd name="connsiteY23" fmla="*/ 34775 h 68393"/>
                      <a:gd name="connsiteX24" fmla="*/ 32925 w 52972"/>
                      <a:gd name="connsiteY24" fmla="*/ 35161 h 68393"/>
                      <a:gd name="connsiteX25" fmla="*/ 15730 w 52972"/>
                      <a:gd name="connsiteY25" fmla="*/ 38862 h 68393"/>
                      <a:gd name="connsiteX26" fmla="*/ 10487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7"/>
                          <a:pt x="5552" y="63305"/>
                        </a:cubicBezTo>
                        <a:cubicBezTo>
                          <a:pt x="1850" y="59912"/>
                          <a:pt x="0" y="55131"/>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1"/>
                          <a:pt x="29146" y="8251"/>
                        </a:cubicBezTo>
                        <a:cubicBezTo>
                          <a:pt x="23672" y="8251"/>
                          <a:pt x="17426" y="9947"/>
                          <a:pt x="10487" y="13339"/>
                        </a:cubicBezTo>
                        <a:lnTo>
                          <a:pt x="7402" y="5706"/>
                        </a:lnTo>
                        <a:cubicBezTo>
                          <a:pt x="10641" y="3933"/>
                          <a:pt x="14188" y="2545"/>
                          <a:pt x="18120" y="1542"/>
                        </a:cubicBezTo>
                        <a:cubicBezTo>
                          <a:pt x="21976" y="540"/>
                          <a:pt x="25908" y="0"/>
                          <a:pt x="29763" y="0"/>
                        </a:cubicBezTo>
                        <a:cubicBezTo>
                          <a:pt x="37628" y="0"/>
                          <a:pt x="43489" y="1773"/>
                          <a:pt x="47267" y="5243"/>
                        </a:cubicBezTo>
                        <a:cubicBezTo>
                          <a:pt x="51045" y="8713"/>
                          <a:pt x="52973" y="14342"/>
                          <a:pt x="52973" y="22053"/>
                        </a:cubicBezTo>
                        <a:lnTo>
                          <a:pt x="52973" y="67083"/>
                        </a:lnTo>
                        <a:lnTo>
                          <a:pt x="45570" y="67083"/>
                        </a:lnTo>
                        <a:close/>
                        <a:moveTo>
                          <a:pt x="22978" y="60143"/>
                        </a:moveTo>
                        <a:cubicBezTo>
                          <a:pt x="29224" y="60143"/>
                          <a:pt x="34081" y="58447"/>
                          <a:pt x="37628" y="55055"/>
                        </a:cubicBezTo>
                        <a:cubicBezTo>
                          <a:pt x="41175" y="51662"/>
                          <a:pt x="42949" y="46881"/>
                          <a:pt x="42949" y="40712"/>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6038" y="59141"/>
                          <a:pt x="19045" y="60143"/>
                          <a:pt x="22978" y="60143"/>
                        </a:cubicBezTo>
                        <a:close/>
                      </a:path>
                    </a:pathLst>
                  </a:custGeom>
                  <a:solidFill>
                    <a:srgbClr val="FFFFFF"/>
                  </a:solidFill>
                  <a:ln w="7706" cap="flat">
                    <a:noFill/>
                    <a:prstDash val="solid"/>
                    <a:miter/>
                  </a:ln>
                </p:spPr>
                <p:txBody>
                  <a:bodyPr rtlCol="0" anchor="ctr"/>
                  <a:lstStyle/>
                  <a:p>
                    <a:endParaRPr lang="en-US"/>
                  </a:p>
                </p:txBody>
              </p:sp>
              <p:sp>
                <p:nvSpPr>
                  <p:cNvPr id="231" name="Graphic 4">
                    <a:extLst>
                      <a:ext uri="{FF2B5EF4-FFF2-40B4-BE49-F238E27FC236}">
                        <a16:creationId xmlns:a16="http://schemas.microsoft.com/office/drawing/2014/main" id="{57B9051B-1A3B-446E-8B55-761D0847E65F}"/>
                      </a:ext>
                    </a:extLst>
                  </p:cNvPr>
                  <p:cNvSpPr/>
                  <p:nvPr/>
                </p:nvSpPr>
                <p:spPr>
                  <a:xfrm>
                    <a:off x="5470089" y="3969675"/>
                    <a:ext cx="10023" cy="93762"/>
                  </a:xfrm>
                  <a:custGeom>
                    <a:avLst/>
                    <a:gdLst>
                      <a:gd name="connsiteX0" fmla="*/ 10024 w 10023"/>
                      <a:gd name="connsiteY0" fmla="*/ 93763 h 93762"/>
                      <a:gd name="connsiteX1" fmla="*/ 0 w 10023"/>
                      <a:gd name="connsiteY1" fmla="*/ 93763 h 93762"/>
                      <a:gd name="connsiteX2" fmla="*/ 0 w 10023"/>
                      <a:gd name="connsiteY2" fmla="*/ 0 h 93762"/>
                      <a:gd name="connsiteX3" fmla="*/ 10024 w 10023"/>
                      <a:gd name="connsiteY3" fmla="*/ 0 h 93762"/>
                      <a:gd name="connsiteX4" fmla="*/ 10024 w 10023"/>
                      <a:gd name="connsiteY4" fmla="*/ 93763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3"/>
                        </a:moveTo>
                        <a:lnTo>
                          <a:pt x="0" y="93763"/>
                        </a:lnTo>
                        <a:lnTo>
                          <a:pt x="0" y="0"/>
                        </a:lnTo>
                        <a:lnTo>
                          <a:pt x="10024" y="0"/>
                        </a:lnTo>
                        <a:lnTo>
                          <a:pt x="10024" y="93763"/>
                        </a:lnTo>
                        <a:close/>
                      </a:path>
                    </a:pathLst>
                  </a:custGeom>
                  <a:solidFill>
                    <a:srgbClr val="FFFFFF"/>
                  </a:solidFill>
                  <a:ln w="7706" cap="flat">
                    <a:noFill/>
                    <a:prstDash val="solid"/>
                    <a:miter/>
                  </a:ln>
                </p:spPr>
                <p:txBody>
                  <a:bodyPr rtlCol="0" anchor="ctr"/>
                  <a:lstStyle/>
                  <a:p>
                    <a:endParaRPr lang="en-US"/>
                  </a:p>
                </p:txBody>
              </p:sp>
              <p:sp>
                <p:nvSpPr>
                  <p:cNvPr id="232" name="Graphic 4">
                    <a:extLst>
                      <a:ext uri="{FF2B5EF4-FFF2-40B4-BE49-F238E27FC236}">
                        <a16:creationId xmlns:a16="http://schemas.microsoft.com/office/drawing/2014/main" id="{671E0477-6856-4740-B8C1-18CDD10A3714}"/>
                      </a:ext>
                    </a:extLst>
                  </p:cNvPr>
                  <p:cNvSpPr/>
                  <p:nvPr/>
                </p:nvSpPr>
                <p:spPr>
                  <a:xfrm>
                    <a:off x="5023022" y="4106463"/>
                    <a:ext cx="42871" cy="88056"/>
                  </a:xfrm>
                  <a:custGeom>
                    <a:avLst/>
                    <a:gdLst>
                      <a:gd name="connsiteX0" fmla="*/ 42872 w 42871"/>
                      <a:gd name="connsiteY0" fmla="*/ 0 h 88056"/>
                      <a:gd name="connsiteX1" fmla="*/ 10024 w 42871"/>
                      <a:gd name="connsiteY1" fmla="*/ 88057 h 88056"/>
                      <a:gd name="connsiteX2" fmla="*/ 0 w 42871"/>
                      <a:gd name="connsiteY2" fmla="*/ 88057 h 88056"/>
                      <a:gd name="connsiteX3" fmla="*/ 32848 w 42871"/>
                      <a:gd name="connsiteY3" fmla="*/ 0 h 88056"/>
                      <a:gd name="connsiteX4" fmla="*/ 42872 w 42871"/>
                      <a:gd name="connsiteY4" fmla="*/ 0 h 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1" h="88056">
                        <a:moveTo>
                          <a:pt x="42872" y="0"/>
                        </a:moveTo>
                        <a:lnTo>
                          <a:pt x="10024" y="88057"/>
                        </a:lnTo>
                        <a:lnTo>
                          <a:pt x="0" y="88057"/>
                        </a:lnTo>
                        <a:lnTo>
                          <a:pt x="32848" y="0"/>
                        </a:lnTo>
                        <a:lnTo>
                          <a:pt x="42872" y="0"/>
                        </a:lnTo>
                        <a:close/>
                      </a:path>
                    </a:pathLst>
                  </a:custGeom>
                  <a:solidFill>
                    <a:srgbClr val="FFFFFF"/>
                  </a:solidFill>
                  <a:ln w="7706" cap="flat">
                    <a:noFill/>
                    <a:prstDash val="solid"/>
                    <a:miter/>
                  </a:ln>
                </p:spPr>
                <p:txBody>
                  <a:bodyPr rtlCol="0" anchor="ctr"/>
                  <a:lstStyle/>
                  <a:p>
                    <a:endParaRPr lang="en-US"/>
                  </a:p>
                </p:txBody>
              </p:sp>
              <p:sp>
                <p:nvSpPr>
                  <p:cNvPr id="233" name="Graphic 4">
                    <a:extLst>
                      <a:ext uri="{FF2B5EF4-FFF2-40B4-BE49-F238E27FC236}">
                        <a16:creationId xmlns:a16="http://schemas.microsoft.com/office/drawing/2014/main" id="{3DED71C3-C6AC-46DF-A695-78669BB59156}"/>
                      </a:ext>
                    </a:extLst>
                  </p:cNvPr>
                  <p:cNvSpPr/>
                  <p:nvPr/>
                </p:nvSpPr>
                <p:spPr>
                  <a:xfrm>
                    <a:off x="5111310" y="4106463"/>
                    <a:ext cx="55825" cy="88056"/>
                  </a:xfrm>
                  <a:custGeom>
                    <a:avLst/>
                    <a:gdLst>
                      <a:gd name="connsiteX0" fmla="*/ 55825 w 55825"/>
                      <a:gd name="connsiteY0" fmla="*/ 25677 h 88056"/>
                      <a:gd name="connsiteX1" fmla="*/ 46727 w 55825"/>
                      <a:gd name="connsiteY1" fmla="*/ 46264 h 88056"/>
                      <a:gd name="connsiteX2" fmla="*/ 20587 w 55825"/>
                      <a:gd name="connsiteY2" fmla="*/ 53435 h 88056"/>
                      <a:gd name="connsiteX3" fmla="*/ 10255 w 55825"/>
                      <a:gd name="connsiteY3" fmla="*/ 53435 h 88056"/>
                      <a:gd name="connsiteX4" fmla="*/ 10255 w 55825"/>
                      <a:gd name="connsiteY4" fmla="*/ 88057 h 88056"/>
                      <a:gd name="connsiteX5" fmla="*/ 0 w 55825"/>
                      <a:gd name="connsiteY5" fmla="*/ 88057 h 88056"/>
                      <a:gd name="connsiteX6" fmla="*/ 0 w 55825"/>
                      <a:gd name="connsiteY6" fmla="*/ 0 h 88056"/>
                      <a:gd name="connsiteX7" fmla="*/ 22824 w 55825"/>
                      <a:gd name="connsiteY7" fmla="*/ 0 h 88056"/>
                      <a:gd name="connsiteX8" fmla="*/ 55825 w 55825"/>
                      <a:gd name="connsiteY8" fmla="*/ 25677 h 88056"/>
                      <a:gd name="connsiteX9" fmla="*/ 10255 w 55825"/>
                      <a:gd name="connsiteY9" fmla="*/ 44645 h 88056"/>
                      <a:gd name="connsiteX10" fmla="*/ 19508 w 55825"/>
                      <a:gd name="connsiteY10" fmla="*/ 44645 h 88056"/>
                      <a:gd name="connsiteX11" fmla="*/ 39170 w 55825"/>
                      <a:gd name="connsiteY11" fmla="*/ 40250 h 88056"/>
                      <a:gd name="connsiteX12" fmla="*/ 45262 w 55825"/>
                      <a:gd name="connsiteY12" fmla="*/ 26139 h 88056"/>
                      <a:gd name="connsiteX13" fmla="*/ 39556 w 55825"/>
                      <a:gd name="connsiteY13" fmla="*/ 13108 h 88056"/>
                      <a:gd name="connsiteX14" fmla="*/ 21744 w 55825"/>
                      <a:gd name="connsiteY14" fmla="*/ 8868 h 88056"/>
                      <a:gd name="connsiteX15" fmla="*/ 10332 w 55825"/>
                      <a:gd name="connsiteY15" fmla="*/ 8868 h 88056"/>
                      <a:gd name="connsiteX16" fmla="*/ 10332 w 55825"/>
                      <a:gd name="connsiteY16" fmla="*/ 44645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25" h="88056">
                        <a:moveTo>
                          <a:pt x="55825" y="25677"/>
                        </a:moveTo>
                        <a:cubicBezTo>
                          <a:pt x="55825" y="34621"/>
                          <a:pt x="52818" y="41484"/>
                          <a:pt x="46727" y="46264"/>
                        </a:cubicBezTo>
                        <a:cubicBezTo>
                          <a:pt x="40635" y="51045"/>
                          <a:pt x="31922" y="53435"/>
                          <a:pt x="20587" y="53435"/>
                        </a:cubicBezTo>
                        <a:lnTo>
                          <a:pt x="10255" y="53435"/>
                        </a:lnTo>
                        <a:lnTo>
                          <a:pt x="10255" y="88057"/>
                        </a:lnTo>
                        <a:lnTo>
                          <a:pt x="0" y="88057"/>
                        </a:lnTo>
                        <a:lnTo>
                          <a:pt x="0" y="0"/>
                        </a:lnTo>
                        <a:lnTo>
                          <a:pt x="22824" y="0"/>
                        </a:lnTo>
                        <a:cubicBezTo>
                          <a:pt x="44799" y="0"/>
                          <a:pt x="55825" y="8559"/>
                          <a:pt x="55825" y="25677"/>
                        </a:cubicBezTo>
                        <a:close/>
                        <a:moveTo>
                          <a:pt x="10255" y="44645"/>
                        </a:moveTo>
                        <a:lnTo>
                          <a:pt x="19508" y="44645"/>
                        </a:lnTo>
                        <a:cubicBezTo>
                          <a:pt x="28607" y="44645"/>
                          <a:pt x="35161" y="43180"/>
                          <a:pt x="39170" y="40250"/>
                        </a:cubicBezTo>
                        <a:cubicBezTo>
                          <a:pt x="43257" y="37320"/>
                          <a:pt x="45262" y="32617"/>
                          <a:pt x="45262" y="26139"/>
                        </a:cubicBezTo>
                        <a:cubicBezTo>
                          <a:pt x="45262" y="20356"/>
                          <a:pt x="43334" y="15961"/>
                          <a:pt x="39556" y="13108"/>
                        </a:cubicBezTo>
                        <a:cubicBezTo>
                          <a:pt x="35701" y="10255"/>
                          <a:pt x="29763" y="8868"/>
                          <a:pt x="21744" y="8868"/>
                        </a:cubicBezTo>
                        <a:lnTo>
                          <a:pt x="10332" y="8868"/>
                        </a:lnTo>
                        <a:lnTo>
                          <a:pt x="10332" y="44645"/>
                        </a:lnTo>
                        <a:close/>
                      </a:path>
                    </a:pathLst>
                  </a:custGeom>
                  <a:solidFill>
                    <a:srgbClr val="FFFFFF"/>
                  </a:solidFill>
                  <a:ln w="7706" cap="flat">
                    <a:noFill/>
                    <a:prstDash val="solid"/>
                    <a:miter/>
                  </a:ln>
                </p:spPr>
                <p:txBody>
                  <a:bodyPr rtlCol="0" anchor="ctr"/>
                  <a:lstStyle/>
                  <a:p>
                    <a:endParaRPr lang="en-US"/>
                  </a:p>
                </p:txBody>
              </p:sp>
              <p:sp>
                <p:nvSpPr>
                  <p:cNvPr id="234" name="Graphic 4">
                    <a:extLst>
                      <a:ext uri="{FF2B5EF4-FFF2-40B4-BE49-F238E27FC236}">
                        <a16:creationId xmlns:a16="http://schemas.microsoft.com/office/drawing/2014/main" id="{49E476B6-35FE-48BB-9DDE-7A01AE83828E}"/>
                      </a:ext>
                    </a:extLst>
                  </p:cNvPr>
                  <p:cNvSpPr/>
                  <p:nvPr/>
                </p:nvSpPr>
                <p:spPr>
                  <a:xfrm>
                    <a:off x="5184022" y="4100757"/>
                    <a:ext cx="55285" cy="93762"/>
                  </a:xfrm>
                  <a:custGeom>
                    <a:avLst/>
                    <a:gdLst>
                      <a:gd name="connsiteX0" fmla="*/ 45185 w 55285"/>
                      <a:gd name="connsiteY0" fmla="*/ 93763 h 93762"/>
                      <a:gd name="connsiteX1" fmla="*/ 45185 w 55285"/>
                      <a:gd name="connsiteY1" fmla="*/ 51045 h 93762"/>
                      <a:gd name="connsiteX2" fmla="*/ 41484 w 55285"/>
                      <a:gd name="connsiteY2" fmla="*/ 39016 h 93762"/>
                      <a:gd name="connsiteX3" fmla="*/ 29995 w 55285"/>
                      <a:gd name="connsiteY3" fmla="*/ 35006 h 93762"/>
                      <a:gd name="connsiteX4" fmla="*/ 14805 w 55285"/>
                      <a:gd name="connsiteY4" fmla="*/ 40636 h 93762"/>
                      <a:gd name="connsiteX5" fmla="*/ 10024 w 55285"/>
                      <a:gd name="connsiteY5" fmla="*/ 59218 h 93762"/>
                      <a:gd name="connsiteX6" fmla="*/ 10024 w 55285"/>
                      <a:gd name="connsiteY6" fmla="*/ 93763 h 93762"/>
                      <a:gd name="connsiteX7" fmla="*/ 0 w 55285"/>
                      <a:gd name="connsiteY7" fmla="*/ 93763 h 93762"/>
                      <a:gd name="connsiteX8" fmla="*/ 0 w 55285"/>
                      <a:gd name="connsiteY8" fmla="*/ 0 h 93762"/>
                      <a:gd name="connsiteX9" fmla="*/ 10024 w 55285"/>
                      <a:gd name="connsiteY9" fmla="*/ 0 h 93762"/>
                      <a:gd name="connsiteX10" fmla="*/ 10024 w 55285"/>
                      <a:gd name="connsiteY10" fmla="*/ 28375 h 93762"/>
                      <a:gd name="connsiteX11" fmla="*/ 9561 w 55285"/>
                      <a:gd name="connsiteY11" fmla="*/ 36857 h 93762"/>
                      <a:gd name="connsiteX12" fmla="*/ 10178 w 55285"/>
                      <a:gd name="connsiteY12" fmla="*/ 36857 h 93762"/>
                      <a:gd name="connsiteX13" fmla="*/ 18583 w 55285"/>
                      <a:gd name="connsiteY13" fmla="*/ 29378 h 93762"/>
                      <a:gd name="connsiteX14" fmla="*/ 30997 w 55285"/>
                      <a:gd name="connsiteY14" fmla="*/ 26602 h 93762"/>
                      <a:gd name="connsiteX15" fmla="*/ 49194 w 55285"/>
                      <a:gd name="connsiteY15" fmla="*/ 32385 h 93762"/>
                      <a:gd name="connsiteX16" fmla="*/ 55286 w 55285"/>
                      <a:gd name="connsiteY16" fmla="*/ 50659 h 93762"/>
                      <a:gd name="connsiteX17" fmla="*/ 55286 w 55285"/>
                      <a:gd name="connsiteY17" fmla="*/ 93763 h 93762"/>
                      <a:gd name="connsiteX18" fmla="*/ 45185 w 55285"/>
                      <a:gd name="connsiteY18" fmla="*/ 93763 h 9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85" h="93762">
                        <a:moveTo>
                          <a:pt x="45185" y="93763"/>
                        </a:moveTo>
                        <a:lnTo>
                          <a:pt x="45185" y="51045"/>
                        </a:lnTo>
                        <a:cubicBezTo>
                          <a:pt x="45185" y="45647"/>
                          <a:pt x="43951" y="41638"/>
                          <a:pt x="41484" y="39016"/>
                        </a:cubicBezTo>
                        <a:cubicBezTo>
                          <a:pt x="39016" y="36395"/>
                          <a:pt x="35161" y="35006"/>
                          <a:pt x="29995" y="35006"/>
                        </a:cubicBezTo>
                        <a:cubicBezTo>
                          <a:pt x="23055" y="35006"/>
                          <a:pt x="17966" y="36934"/>
                          <a:pt x="14805" y="40636"/>
                        </a:cubicBezTo>
                        <a:cubicBezTo>
                          <a:pt x="11643" y="44337"/>
                          <a:pt x="10024" y="50582"/>
                          <a:pt x="10024" y="59218"/>
                        </a:cubicBezTo>
                        <a:lnTo>
                          <a:pt x="10024" y="93763"/>
                        </a:lnTo>
                        <a:lnTo>
                          <a:pt x="0" y="93763"/>
                        </a:lnTo>
                        <a:lnTo>
                          <a:pt x="0" y="0"/>
                        </a:lnTo>
                        <a:lnTo>
                          <a:pt x="10024" y="0"/>
                        </a:lnTo>
                        <a:lnTo>
                          <a:pt x="10024" y="28375"/>
                        </a:lnTo>
                        <a:cubicBezTo>
                          <a:pt x="10024" y="31768"/>
                          <a:pt x="9870" y="34621"/>
                          <a:pt x="9561" y="36857"/>
                        </a:cubicBezTo>
                        <a:lnTo>
                          <a:pt x="10178" y="36857"/>
                        </a:lnTo>
                        <a:cubicBezTo>
                          <a:pt x="12106" y="33696"/>
                          <a:pt x="14959" y="31151"/>
                          <a:pt x="18583" y="29378"/>
                        </a:cubicBezTo>
                        <a:cubicBezTo>
                          <a:pt x="22207" y="27527"/>
                          <a:pt x="26371" y="26602"/>
                          <a:pt x="30997" y="26602"/>
                        </a:cubicBezTo>
                        <a:cubicBezTo>
                          <a:pt x="39093" y="26602"/>
                          <a:pt x="45108" y="28530"/>
                          <a:pt x="49194" y="32385"/>
                        </a:cubicBezTo>
                        <a:cubicBezTo>
                          <a:pt x="53281" y="36240"/>
                          <a:pt x="55286" y="42332"/>
                          <a:pt x="55286" y="50659"/>
                        </a:cubicBezTo>
                        <a:lnTo>
                          <a:pt x="55286" y="93763"/>
                        </a:lnTo>
                        <a:lnTo>
                          <a:pt x="45185" y="93763"/>
                        </a:lnTo>
                        <a:close/>
                      </a:path>
                    </a:pathLst>
                  </a:custGeom>
                  <a:solidFill>
                    <a:srgbClr val="FFFFFF"/>
                  </a:solidFill>
                  <a:ln w="7706" cap="flat">
                    <a:noFill/>
                    <a:prstDash val="solid"/>
                    <a:miter/>
                  </a:ln>
                </p:spPr>
                <p:txBody>
                  <a:bodyPr rtlCol="0" anchor="ctr"/>
                  <a:lstStyle/>
                  <a:p>
                    <a:endParaRPr lang="en-US"/>
                  </a:p>
                </p:txBody>
              </p:sp>
              <p:sp>
                <p:nvSpPr>
                  <p:cNvPr id="235" name="Graphic 4">
                    <a:extLst>
                      <a:ext uri="{FF2B5EF4-FFF2-40B4-BE49-F238E27FC236}">
                        <a16:creationId xmlns:a16="http://schemas.microsoft.com/office/drawing/2014/main" id="{E077BAA9-B609-4472-B722-B9841D00B8E1}"/>
                      </a:ext>
                    </a:extLst>
                  </p:cNvPr>
                  <p:cNvSpPr/>
                  <p:nvPr/>
                </p:nvSpPr>
                <p:spPr>
                  <a:xfrm>
                    <a:off x="5249332" y="4128515"/>
                    <a:ext cx="61994" cy="95690"/>
                  </a:xfrm>
                  <a:custGeom>
                    <a:avLst/>
                    <a:gdLst>
                      <a:gd name="connsiteX0" fmla="*/ 0 w 61994"/>
                      <a:gd name="connsiteY0" fmla="*/ 0 h 95690"/>
                      <a:gd name="connsiteX1" fmla="*/ 10718 w 61994"/>
                      <a:gd name="connsiteY1" fmla="*/ 0 h 95690"/>
                      <a:gd name="connsiteX2" fmla="*/ 25214 w 61994"/>
                      <a:gd name="connsiteY2" fmla="*/ 37628 h 95690"/>
                      <a:gd name="connsiteX3" fmla="*/ 31151 w 61994"/>
                      <a:gd name="connsiteY3" fmla="*/ 56211 h 95690"/>
                      <a:gd name="connsiteX4" fmla="*/ 31614 w 61994"/>
                      <a:gd name="connsiteY4" fmla="*/ 56211 h 95690"/>
                      <a:gd name="connsiteX5" fmla="*/ 34930 w 61994"/>
                      <a:gd name="connsiteY5" fmla="*/ 45725 h 95690"/>
                      <a:gd name="connsiteX6" fmla="*/ 51276 w 61994"/>
                      <a:gd name="connsiteY6" fmla="*/ 0 h 95690"/>
                      <a:gd name="connsiteX7" fmla="*/ 61994 w 61994"/>
                      <a:gd name="connsiteY7" fmla="*/ 0 h 95690"/>
                      <a:gd name="connsiteX8" fmla="*/ 33619 w 61994"/>
                      <a:gd name="connsiteY8" fmla="*/ 75179 h 95690"/>
                      <a:gd name="connsiteX9" fmla="*/ 23749 w 61994"/>
                      <a:gd name="connsiteY9" fmla="*/ 90987 h 95690"/>
                      <a:gd name="connsiteX10" fmla="*/ 9947 w 61994"/>
                      <a:gd name="connsiteY10" fmla="*/ 95690 h 95690"/>
                      <a:gd name="connsiteX11" fmla="*/ 925 w 61994"/>
                      <a:gd name="connsiteY11" fmla="*/ 94688 h 95690"/>
                      <a:gd name="connsiteX12" fmla="*/ 925 w 61994"/>
                      <a:gd name="connsiteY12" fmla="*/ 86669 h 95690"/>
                      <a:gd name="connsiteX13" fmla="*/ 8327 w 61994"/>
                      <a:gd name="connsiteY13" fmla="*/ 87363 h 95690"/>
                      <a:gd name="connsiteX14" fmla="*/ 23055 w 61994"/>
                      <a:gd name="connsiteY14" fmla="*/ 75796 h 95690"/>
                      <a:gd name="connsiteX15" fmla="*/ 26756 w 61994"/>
                      <a:gd name="connsiteY15" fmla="*/ 66390 h 95690"/>
                      <a:gd name="connsiteX16" fmla="*/ 0 w 61994"/>
                      <a:gd name="connsiteY16" fmla="*/ 0 h 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4" h="95690">
                        <a:moveTo>
                          <a:pt x="0" y="0"/>
                        </a:moveTo>
                        <a:lnTo>
                          <a:pt x="10718" y="0"/>
                        </a:lnTo>
                        <a:lnTo>
                          <a:pt x="25214" y="37628"/>
                        </a:lnTo>
                        <a:cubicBezTo>
                          <a:pt x="28375" y="46188"/>
                          <a:pt x="30380" y="52433"/>
                          <a:pt x="31151" y="56211"/>
                        </a:cubicBezTo>
                        <a:lnTo>
                          <a:pt x="31614" y="56211"/>
                        </a:lnTo>
                        <a:cubicBezTo>
                          <a:pt x="32154" y="54129"/>
                          <a:pt x="33233" y="50659"/>
                          <a:pt x="34930" y="45725"/>
                        </a:cubicBezTo>
                        <a:cubicBezTo>
                          <a:pt x="36626" y="40790"/>
                          <a:pt x="42023" y="25523"/>
                          <a:pt x="51276" y="0"/>
                        </a:cubicBezTo>
                        <a:lnTo>
                          <a:pt x="61994" y="0"/>
                        </a:lnTo>
                        <a:lnTo>
                          <a:pt x="33619" y="75179"/>
                        </a:lnTo>
                        <a:cubicBezTo>
                          <a:pt x="30843" y="82582"/>
                          <a:pt x="27527" y="87902"/>
                          <a:pt x="23749" y="90987"/>
                        </a:cubicBezTo>
                        <a:cubicBezTo>
                          <a:pt x="19971" y="94071"/>
                          <a:pt x="15421" y="95690"/>
                          <a:pt x="9947" y="95690"/>
                        </a:cubicBezTo>
                        <a:cubicBezTo>
                          <a:pt x="6862" y="95690"/>
                          <a:pt x="3855" y="95382"/>
                          <a:pt x="925" y="94688"/>
                        </a:cubicBezTo>
                        <a:lnTo>
                          <a:pt x="925" y="86669"/>
                        </a:lnTo>
                        <a:cubicBezTo>
                          <a:pt x="3161" y="87131"/>
                          <a:pt x="5629" y="87363"/>
                          <a:pt x="8327" y="87363"/>
                        </a:cubicBezTo>
                        <a:cubicBezTo>
                          <a:pt x="15190" y="87363"/>
                          <a:pt x="20125" y="83507"/>
                          <a:pt x="23055" y="75796"/>
                        </a:cubicBezTo>
                        <a:lnTo>
                          <a:pt x="26756" y="66390"/>
                        </a:lnTo>
                        <a:lnTo>
                          <a:pt x="0" y="0"/>
                        </a:lnTo>
                        <a:close/>
                      </a:path>
                    </a:pathLst>
                  </a:custGeom>
                  <a:solidFill>
                    <a:srgbClr val="FFFFFF"/>
                  </a:solidFill>
                  <a:ln w="7706" cap="flat">
                    <a:noFill/>
                    <a:prstDash val="solid"/>
                    <a:miter/>
                  </a:ln>
                </p:spPr>
                <p:txBody>
                  <a:bodyPr rtlCol="0" anchor="ctr"/>
                  <a:lstStyle/>
                  <a:p>
                    <a:endParaRPr lang="en-US"/>
                  </a:p>
                </p:txBody>
              </p:sp>
              <p:sp>
                <p:nvSpPr>
                  <p:cNvPr id="236" name="Graphic 4">
                    <a:extLst>
                      <a:ext uri="{FF2B5EF4-FFF2-40B4-BE49-F238E27FC236}">
                        <a16:creationId xmlns:a16="http://schemas.microsoft.com/office/drawing/2014/main" id="{FA5EFFF5-7488-4E8B-AE39-F6A02D55BDA1}"/>
                      </a:ext>
                    </a:extLst>
                  </p:cNvPr>
                  <p:cNvSpPr/>
                  <p:nvPr/>
                </p:nvSpPr>
                <p:spPr>
                  <a:xfrm>
                    <a:off x="5317649" y="4127205"/>
                    <a:ext cx="46881" cy="68471"/>
                  </a:xfrm>
                  <a:custGeom>
                    <a:avLst/>
                    <a:gdLst>
                      <a:gd name="connsiteX0" fmla="*/ 46881 w 46881"/>
                      <a:gd name="connsiteY0" fmla="*/ 49272 h 68471"/>
                      <a:gd name="connsiteX1" fmla="*/ 40019 w 46881"/>
                      <a:gd name="connsiteY1" fmla="*/ 63459 h 68471"/>
                      <a:gd name="connsiteX2" fmla="*/ 20742 w 46881"/>
                      <a:gd name="connsiteY2" fmla="*/ 68471 h 68471"/>
                      <a:gd name="connsiteX3" fmla="*/ 231 w 46881"/>
                      <a:gd name="connsiteY3" fmla="*/ 64308 h 68471"/>
                      <a:gd name="connsiteX4" fmla="*/ 231 w 46881"/>
                      <a:gd name="connsiteY4" fmla="*/ 55055 h 68471"/>
                      <a:gd name="connsiteX5" fmla="*/ 10410 w 46881"/>
                      <a:gd name="connsiteY5" fmla="*/ 58833 h 68471"/>
                      <a:gd name="connsiteX6" fmla="*/ 20896 w 46881"/>
                      <a:gd name="connsiteY6" fmla="*/ 60221 h 68471"/>
                      <a:gd name="connsiteX7" fmla="*/ 32925 w 46881"/>
                      <a:gd name="connsiteY7" fmla="*/ 57753 h 68471"/>
                      <a:gd name="connsiteX8" fmla="*/ 37166 w 46881"/>
                      <a:gd name="connsiteY8" fmla="*/ 50120 h 68471"/>
                      <a:gd name="connsiteX9" fmla="*/ 33850 w 46881"/>
                      <a:gd name="connsiteY9" fmla="*/ 43489 h 68471"/>
                      <a:gd name="connsiteX10" fmla="*/ 20819 w 46881"/>
                      <a:gd name="connsiteY10" fmla="*/ 37011 h 68471"/>
                      <a:gd name="connsiteX11" fmla="*/ 7711 w 46881"/>
                      <a:gd name="connsiteY11" fmla="*/ 30997 h 68471"/>
                      <a:gd name="connsiteX12" fmla="*/ 1928 w 46881"/>
                      <a:gd name="connsiteY12" fmla="*/ 25214 h 68471"/>
                      <a:gd name="connsiteX13" fmla="*/ 0 w 46881"/>
                      <a:gd name="connsiteY13" fmla="*/ 17426 h 68471"/>
                      <a:gd name="connsiteX14" fmla="*/ 6554 w 46881"/>
                      <a:gd name="connsiteY14" fmla="*/ 4703 h 68471"/>
                      <a:gd name="connsiteX15" fmla="*/ 24597 w 46881"/>
                      <a:gd name="connsiteY15" fmla="*/ 0 h 68471"/>
                      <a:gd name="connsiteX16" fmla="*/ 45416 w 46881"/>
                      <a:gd name="connsiteY16" fmla="*/ 4318 h 68471"/>
                      <a:gd name="connsiteX17" fmla="*/ 41869 w 46881"/>
                      <a:gd name="connsiteY17" fmla="*/ 12414 h 68471"/>
                      <a:gd name="connsiteX18" fmla="*/ 23826 w 46881"/>
                      <a:gd name="connsiteY18" fmla="*/ 8328 h 68471"/>
                      <a:gd name="connsiteX19" fmla="*/ 13108 w 46881"/>
                      <a:gd name="connsiteY19" fmla="*/ 10564 h 68471"/>
                      <a:gd name="connsiteX20" fmla="*/ 9484 w 46881"/>
                      <a:gd name="connsiteY20" fmla="*/ 16732 h 68471"/>
                      <a:gd name="connsiteX21" fmla="*/ 10872 w 46881"/>
                      <a:gd name="connsiteY21" fmla="*/ 21282 h 68471"/>
                      <a:gd name="connsiteX22" fmla="*/ 15267 w 46881"/>
                      <a:gd name="connsiteY22" fmla="*/ 24829 h 68471"/>
                      <a:gd name="connsiteX23" fmla="*/ 26833 w 46881"/>
                      <a:gd name="connsiteY23" fmla="*/ 29687 h 68471"/>
                      <a:gd name="connsiteX24" fmla="*/ 42717 w 46881"/>
                      <a:gd name="connsiteY24" fmla="*/ 38322 h 68471"/>
                      <a:gd name="connsiteX25" fmla="*/ 46881 w 46881"/>
                      <a:gd name="connsiteY25" fmla="*/ 49272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81" h="68471">
                        <a:moveTo>
                          <a:pt x="46881" y="49272"/>
                        </a:moveTo>
                        <a:cubicBezTo>
                          <a:pt x="46881" y="55440"/>
                          <a:pt x="44568" y="60143"/>
                          <a:pt x="40019" y="63459"/>
                        </a:cubicBezTo>
                        <a:cubicBezTo>
                          <a:pt x="35469" y="66775"/>
                          <a:pt x="28992" y="68471"/>
                          <a:pt x="20742" y="68471"/>
                        </a:cubicBezTo>
                        <a:cubicBezTo>
                          <a:pt x="11952" y="68471"/>
                          <a:pt x="5166" y="67083"/>
                          <a:pt x="231" y="64308"/>
                        </a:cubicBezTo>
                        <a:lnTo>
                          <a:pt x="231" y="55055"/>
                        </a:lnTo>
                        <a:cubicBezTo>
                          <a:pt x="3393" y="56674"/>
                          <a:pt x="6785" y="57908"/>
                          <a:pt x="10410" y="58833"/>
                        </a:cubicBezTo>
                        <a:cubicBezTo>
                          <a:pt x="14034" y="59758"/>
                          <a:pt x="17580" y="60221"/>
                          <a:pt x="20896" y="60221"/>
                        </a:cubicBezTo>
                        <a:cubicBezTo>
                          <a:pt x="26139" y="60221"/>
                          <a:pt x="30149" y="59373"/>
                          <a:pt x="32925" y="57753"/>
                        </a:cubicBezTo>
                        <a:cubicBezTo>
                          <a:pt x="35701" y="56057"/>
                          <a:pt x="37166" y="53512"/>
                          <a:pt x="37166" y="50120"/>
                        </a:cubicBezTo>
                        <a:cubicBezTo>
                          <a:pt x="37166" y="47575"/>
                          <a:pt x="36086" y="45339"/>
                          <a:pt x="33850" y="43489"/>
                        </a:cubicBezTo>
                        <a:cubicBezTo>
                          <a:pt x="31614" y="41638"/>
                          <a:pt x="27296" y="39479"/>
                          <a:pt x="20819" y="37011"/>
                        </a:cubicBezTo>
                        <a:cubicBezTo>
                          <a:pt x="14651" y="34698"/>
                          <a:pt x="10333" y="32693"/>
                          <a:pt x="7711" y="30997"/>
                        </a:cubicBezTo>
                        <a:cubicBezTo>
                          <a:pt x="5089" y="29301"/>
                          <a:pt x="3161" y="27373"/>
                          <a:pt x="1928" y="25214"/>
                        </a:cubicBezTo>
                        <a:cubicBezTo>
                          <a:pt x="694" y="23055"/>
                          <a:pt x="0" y="20434"/>
                          <a:pt x="0" y="17426"/>
                        </a:cubicBezTo>
                        <a:cubicBezTo>
                          <a:pt x="0" y="12029"/>
                          <a:pt x="2159" y="7788"/>
                          <a:pt x="6554" y="4703"/>
                        </a:cubicBezTo>
                        <a:cubicBezTo>
                          <a:pt x="10949" y="1619"/>
                          <a:pt x="16964" y="0"/>
                          <a:pt x="24597" y="0"/>
                        </a:cubicBezTo>
                        <a:cubicBezTo>
                          <a:pt x="31691" y="0"/>
                          <a:pt x="38631" y="1465"/>
                          <a:pt x="45416" y="4318"/>
                        </a:cubicBezTo>
                        <a:lnTo>
                          <a:pt x="41869" y="12414"/>
                        </a:lnTo>
                        <a:cubicBezTo>
                          <a:pt x="35238" y="9716"/>
                          <a:pt x="29224" y="8328"/>
                          <a:pt x="23826" y="8328"/>
                        </a:cubicBezTo>
                        <a:cubicBezTo>
                          <a:pt x="19123" y="8328"/>
                          <a:pt x="15499" y="9099"/>
                          <a:pt x="13108" y="10564"/>
                        </a:cubicBezTo>
                        <a:cubicBezTo>
                          <a:pt x="10718" y="12029"/>
                          <a:pt x="9484" y="14111"/>
                          <a:pt x="9484" y="16732"/>
                        </a:cubicBezTo>
                        <a:cubicBezTo>
                          <a:pt x="9484" y="18506"/>
                          <a:pt x="9947" y="19971"/>
                          <a:pt x="10872" y="21282"/>
                        </a:cubicBezTo>
                        <a:cubicBezTo>
                          <a:pt x="11797" y="22592"/>
                          <a:pt x="13262" y="23749"/>
                          <a:pt x="15267" y="24829"/>
                        </a:cubicBezTo>
                        <a:cubicBezTo>
                          <a:pt x="17272" y="25985"/>
                          <a:pt x="21128" y="27604"/>
                          <a:pt x="26833" y="29687"/>
                        </a:cubicBezTo>
                        <a:cubicBezTo>
                          <a:pt x="34698" y="32539"/>
                          <a:pt x="39942" y="35392"/>
                          <a:pt x="42717" y="38322"/>
                        </a:cubicBezTo>
                        <a:cubicBezTo>
                          <a:pt x="45493" y="41253"/>
                          <a:pt x="46881" y="44954"/>
                          <a:pt x="46881" y="49272"/>
                        </a:cubicBezTo>
                        <a:close/>
                      </a:path>
                    </a:pathLst>
                  </a:custGeom>
                  <a:solidFill>
                    <a:srgbClr val="FFFFFF"/>
                  </a:solidFill>
                  <a:ln w="7706" cap="flat">
                    <a:noFill/>
                    <a:prstDash val="solid"/>
                    <a:miter/>
                  </a:ln>
                </p:spPr>
                <p:txBody>
                  <a:bodyPr rtlCol="0" anchor="ctr"/>
                  <a:lstStyle/>
                  <a:p>
                    <a:endParaRPr lang="en-US"/>
                  </a:p>
                </p:txBody>
              </p:sp>
              <p:sp>
                <p:nvSpPr>
                  <p:cNvPr id="237" name="Graphic 4">
                    <a:extLst>
                      <a:ext uri="{FF2B5EF4-FFF2-40B4-BE49-F238E27FC236}">
                        <a16:creationId xmlns:a16="http://schemas.microsoft.com/office/drawing/2014/main" id="{5B6C48E2-D81C-4DB2-AF54-5027B7CDF613}"/>
                      </a:ext>
                    </a:extLst>
                  </p:cNvPr>
                  <p:cNvSpPr/>
                  <p:nvPr/>
                </p:nvSpPr>
                <p:spPr>
                  <a:xfrm>
                    <a:off x="5379951" y="4103995"/>
                    <a:ext cx="11874" cy="90524"/>
                  </a:xfrm>
                  <a:custGeom>
                    <a:avLst/>
                    <a:gdLst>
                      <a:gd name="connsiteX0" fmla="*/ 0 w 11874"/>
                      <a:gd name="connsiteY0" fmla="*/ 6632 h 90524"/>
                      <a:gd name="connsiteX1" fmla="*/ 1696 w 11874"/>
                      <a:gd name="connsiteY1" fmla="*/ 1619 h 90524"/>
                      <a:gd name="connsiteX2" fmla="*/ 5937 w 11874"/>
                      <a:gd name="connsiteY2" fmla="*/ 0 h 90524"/>
                      <a:gd name="connsiteX3" fmla="*/ 10101 w 11874"/>
                      <a:gd name="connsiteY3" fmla="*/ 1619 h 90524"/>
                      <a:gd name="connsiteX4" fmla="*/ 11875 w 11874"/>
                      <a:gd name="connsiteY4" fmla="*/ 6632 h 90524"/>
                      <a:gd name="connsiteX5" fmla="*/ 10101 w 11874"/>
                      <a:gd name="connsiteY5" fmla="*/ 11643 h 90524"/>
                      <a:gd name="connsiteX6" fmla="*/ 5937 w 11874"/>
                      <a:gd name="connsiteY6" fmla="*/ 13263 h 90524"/>
                      <a:gd name="connsiteX7" fmla="*/ 1696 w 11874"/>
                      <a:gd name="connsiteY7" fmla="*/ 11643 h 90524"/>
                      <a:gd name="connsiteX8" fmla="*/ 0 w 11874"/>
                      <a:gd name="connsiteY8" fmla="*/ 6632 h 90524"/>
                      <a:gd name="connsiteX9" fmla="*/ 10872 w 11874"/>
                      <a:gd name="connsiteY9" fmla="*/ 90524 h 90524"/>
                      <a:gd name="connsiteX10" fmla="*/ 848 w 11874"/>
                      <a:gd name="connsiteY10" fmla="*/ 90524 h 90524"/>
                      <a:gd name="connsiteX11" fmla="*/ 848 w 11874"/>
                      <a:gd name="connsiteY11" fmla="*/ 24520 h 90524"/>
                      <a:gd name="connsiteX12" fmla="*/ 10872 w 11874"/>
                      <a:gd name="connsiteY12" fmla="*/ 24520 h 90524"/>
                      <a:gd name="connsiteX13" fmla="*/ 10872 w 11874"/>
                      <a:gd name="connsiteY13" fmla="*/ 90524 h 9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4">
                        <a:moveTo>
                          <a:pt x="0" y="6632"/>
                        </a:moveTo>
                        <a:cubicBezTo>
                          <a:pt x="0" y="4318"/>
                          <a:pt x="540" y="2699"/>
                          <a:pt x="1696" y="1619"/>
                        </a:cubicBezTo>
                        <a:cubicBezTo>
                          <a:pt x="2853" y="540"/>
                          <a:pt x="4241" y="0"/>
                          <a:pt x="5937" y="0"/>
                        </a:cubicBezTo>
                        <a:cubicBezTo>
                          <a:pt x="7557" y="0"/>
                          <a:pt x="8944" y="540"/>
                          <a:pt x="10101" y="1619"/>
                        </a:cubicBezTo>
                        <a:cubicBezTo>
                          <a:pt x="11258" y="2699"/>
                          <a:pt x="11875" y="4395"/>
                          <a:pt x="11875" y="6632"/>
                        </a:cubicBezTo>
                        <a:cubicBezTo>
                          <a:pt x="11875" y="8868"/>
                          <a:pt x="11258" y="10564"/>
                          <a:pt x="10101" y="11643"/>
                        </a:cubicBezTo>
                        <a:cubicBezTo>
                          <a:pt x="8944" y="12723"/>
                          <a:pt x="7557" y="13263"/>
                          <a:pt x="5937" y="13263"/>
                        </a:cubicBezTo>
                        <a:cubicBezTo>
                          <a:pt x="4241" y="13263"/>
                          <a:pt x="2853" y="12723"/>
                          <a:pt x="1696" y="11643"/>
                        </a:cubicBezTo>
                        <a:cubicBezTo>
                          <a:pt x="540" y="10564"/>
                          <a:pt x="0" y="8868"/>
                          <a:pt x="0" y="6632"/>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38" name="Graphic 4">
                    <a:extLst>
                      <a:ext uri="{FF2B5EF4-FFF2-40B4-BE49-F238E27FC236}">
                        <a16:creationId xmlns:a16="http://schemas.microsoft.com/office/drawing/2014/main" id="{29E8C4D1-353A-4B29-B50C-F52E2ED08C74}"/>
                      </a:ext>
                    </a:extLst>
                  </p:cNvPr>
                  <p:cNvSpPr/>
                  <p:nvPr/>
                </p:nvSpPr>
                <p:spPr>
                  <a:xfrm>
                    <a:off x="5408327" y="4127359"/>
                    <a:ext cx="47729" cy="68393"/>
                  </a:xfrm>
                  <a:custGeom>
                    <a:avLst/>
                    <a:gdLst>
                      <a:gd name="connsiteX0" fmla="*/ 30072 w 47729"/>
                      <a:gd name="connsiteY0" fmla="*/ 68394 h 68393"/>
                      <a:gd name="connsiteX1" fmla="*/ 7865 w 47729"/>
                      <a:gd name="connsiteY1" fmla="*/ 59604 h 68393"/>
                      <a:gd name="connsiteX2" fmla="*/ 0 w 47729"/>
                      <a:gd name="connsiteY2" fmla="*/ 34621 h 68393"/>
                      <a:gd name="connsiteX3" fmla="*/ 8019 w 47729"/>
                      <a:gd name="connsiteY3" fmla="*/ 9021 h 68393"/>
                      <a:gd name="connsiteX4" fmla="*/ 30766 w 47729"/>
                      <a:gd name="connsiteY4" fmla="*/ 0 h 68393"/>
                      <a:gd name="connsiteX5" fmla="*/ 40250 w 47729"/>
                      <a:gd name="connsiteY5" fmla="*/ 1002 h 68393"/>
                      <a:gd name="connsiteX6" fmla="*/ 47729 w 47729"/>
                      <a:gd name="connsiteY6" fmla="*/ 3393 h 68393"/>
                      <a:gd name="connsiteX7" fmla="*/ 44645 w 47729"/>
                      <a:gd name="connsiteY7" fmla="*/ 11874 h 68393"/>
                      <a:gd name="connsiteX8" fmla="*/ 37397 w 47729"/>
                      <a:gd name="connsiteY8" fmla="*/ 9638 h 68393"/>
                      <a:gd name="connsiteX9" fmla="*/ 30457 w 47729"/>
                      <a:gd name="connsiteY9" fmla="*/ 8790 h 68393"/>
                      <a:gd name="connsiteX10" fmla="*/ 10332 w 47729"/>
                      <a:gd name="connsiteY10" fmla="*/ 34467 h 68393"/>
                      <a:gd name="connsiteX11" fmla="*/ 15267 w 47729"/>
                      <a:gd name="connsiteY11" fmla="*/ 53127 h 68393"/>
                      <a:gd name="connsiteX12" fmla="*/ 29840 w 47729"/>
                      <a:gd name="connsiteY12" fmla="*/ 59604 h 68393"/>
                      <a:gd name="connsiteX13" fmla="*/ 46804 w 47729"/>
                      <a:gd name="connsiteY13" fmla="*/ 56057 h 68393"/>
                      <a:gd name="connsiteX14" fmla="*/ 46804 w 47729"/>
                      <a:gd name="connsiteY14" fmla="*/ 64924 h 68393"/>
                      <a:gd name="connsiteX15" fmla="*/ 30072 w 47729"/>
                      <a:gd name="connsiteY15" fmla="*/ 6839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29" h="68393">
                        <a:moveTo>
                          <a:pt x="30072" y="68394"/>
                        </a:moveTo>
                        <a:cubicBezTo>
                          <a:pt x="20511" y="68394"/>
                          <a:pt x="13108" y="65464"/>
                          <a:pt x="7865" y="59604"/>
                        </a:cubicBezTo>
                        <a:cubicBezTo>
                          <a:pt x="2622" y="53743"/>
                          <a:pt x="0" y="45416"/>
                          <a:pt x="0" y="34621"/>
                        </a:cubicBezTo>
                        <a:cubicBezTo>
                          <a:pt x="0" y="23595"/>
                          <a:pt x="2622" y="15036"/>
                          <a:pt x="8019" y="9021"/>
                        </a:cubicBezTo>
                        <a:cubicBezTo>
                          <a:pt x="13340" y="3007"/>
                          <a:pt x="20896" y="0"/>
                          <a:pt x="30766" y="0"/>
                        </a:cubicBezTo>
                        <a:cubicBezTo>
                          <a:pt x="33927" y="0"/>
                          <a:pt x="37089" y="308"/>
                          <a:pt x="40250" y="1002"/>
                        </a:cubicBezTo>
                        <a:cubicBezTo>
                          <a:pt x="43411" y="1696"/>
                          <a:pt x="45879" y="2467"/>
                          <a:pt x="47729" y="3393"/>
                        </a:cubicBezTo>
                        <a:lnTo>
                          <a:pt x="44645" y="11874"/>
                        </a:lnTo>
                        <a:cubicBezTo>
                          <a:pt x="42409" y="11026"/>
                          <a:pt x="40019" y="10255"/>
                          <a:pt x="37397" y="9638"/>
                        </a:cubicBezTo>
                        <a:cubicBezTo>
                          <a:pt x="34775" y="9021"/>
                          <a:pt x="32462" y="8790"/>
                          <a:pt x="30457" y="8790"/>
                        </a:cubicBezTo>
                        <a:cubicBezTo>
                          <a:pt x="17041" y="8790"/>
                          <a:pt x="10332" y="17349"/>
                          <a:pt x="10332" y="34467"/>
                        </a:cubicBezTo>
                        <a:cubicBezTo>
                          <a:pt x="10332" y="42563"/>
                          <a:pt x="11952" y="48809"/>
                          <a:pt x="15267" y="53127"/>
                        </a:cubicBezTo>
                        <a:cubicBezTo>
                          <a:pt x="18506" y="57445"/>
                          <a:pt x="23363" y="59604"/>
                          <a:pt x="29840" y="59604"/>
                        </a:cubicBezTo>
                        <a:cubicBezTo>
                          <a:pt x="35315" y="59604"/>
                          <a:pt x="41021" y="58447"/>
                          <a:pt x="46804" y="56057"/>
                        </a:cubicBezTo>
                        <a:lnTo>
                          <a:pt x="46804" y="64924"/>
                        </a:lnTo>
                        <a:cubicBezTo>
                          <a:pt x="42332" y="67237"/>
                          <a:pt x="36780" y="68394"/>
                          <a:pt x="30072" y="68394"/>
                        </a:cubicBezTo>
                        <a:close/>
                      </a:path>
                    </a:pathLst>
                  </a:custGeom>
                  <a:solidFill>
                    <a:srgbClr val="FFFFFF"/>
                  </a:solidFill>
                  <a:ln w="7706" cap="flat">
                    <a:noFill/>
                    <a:prstDash val="solid"/>
                    <a:miter/>
                  </a:ln>
                </p:spPr>
                <p:txBody>
                  <a:bodyPr rtlCol="0" anchor="ctr"/>
                  <a:lstStyle/>
                  <a:p>
                    <a:endParaRPr lang="en-US"/>
                  </a:p>
                </p:txBody>
              </p:sp>
              <p:sp>
                <p:nvSpPr>
                  <p:cNvPr id="239" name="Graphic 4">
                    <a:extLst>
                      <a:ext uri="{FF2B5EF4-FFF2-40B4-BE49-F238E27FC236}">
                        <a16:creationId xmlns:a16="http://schemas.microsoft.com/office/drawing/2014/main" id="{19E13C56-448F-4676-B02C-4EB6087A2BD9}"/>
                      </a:ext>
                    </a:extLst>
                  </p:cNvPr>
                  <p:cNvSpPr/>
                  <p:nvPr/>
                </p:nvSpPr>
                <p:spPr>
                  <a:xfrm>
                    <a:off x="5465772" y="4127359"/>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1 h 68393"/>
                      <a:gd name="connsiteX12" fmla="*/ 10486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5 h 68393"/>
                      <a:gd name="connsiteX22" fmla="*/ 42949 w 52972"/>
                      <a:gd name="connsiteY22" fmla="*/ 40712 h 68393"/>
                      <a:gd name="connsiteX23" fmla="*/ 42949 w 52972"/>
                      <a:gd name="connsiteY23" fmla="*/ 34775 h 68393"/>
                      <a:gd name="connsiteX24" fmla="*/ 32925 w 52972"/>
                      <a:gd name="connsiteY24" fmla="*/ 35161 h 68393"/>
                      <a:gd name="connsiteX25" fmla="*/ 15730 w 52972"/>
                      <a:gd name="connsiteY25" fmla="*/ 38862 h 68393"/>
                      <a:gd name="connsiteX26" fmla="*/ 10486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7"/>
                          <a:pt x="5552" y="63305"/>
                        </a:cubicBezTo>
                        <a:cubicBezTo>
                          <a:pt x="1850" y="59912"/>
                          <a:pt x="0" y="55131"/>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1"/>
                          <a:pt x="29146" y="8251"/>
                        </a:cubicBezTo>
                        <a:cubicBezTo>
                          <a:pt x="23672" y="8251"/>
                          <a:pt x="17426" y="9947"/>
                          <a:pt x="10486" y="13339"/>
                        </a:cubicBezTo>
                        <a:lnTo>
                          <a:pt x="7402" y="5706"/>
                        </a:lnTo>
                        <a:cubicBezTo>
                          <a:pt x="10641" y="3933"/>
                          <a:pt x="14188" y="2545"/>
                          <a:pt x="18120" y="1542"/>
                        </a:cubicBezTo>
                        <a:cubicBezTo>
                          <a:pt x="21976" y="540"/>
                          <a:pt x="25908" y="0"/>
                          <a:pt x="29763" y="0"/>
                        </a:cubicBezTo>
                        <a:cubicBezTo>
                          <a:pt x="37628" y="0"/>
                          <a:pt x="43488" y="1773"/>
                          <a:pt x="47267" y="5243"/>
                        </a:cubicBezTo>
                        <a:cubicBezTo>
                          <a:pt x="51045" y="8713"/>
                          <a:pt x="52973" y="14342"/>
                          <a:pt x="52973" y="22053"/>
                        </a:cubicBezTo>
                        <a:lnTo>
                          <a:pt x="52973" y="67083"/>
                        </a:lnTo>
                        <a:lnTo>
                          <a:pt x="45570" y="67083"/>
                        </a:lnTo>
                        <a:close/>
                        <a:moveTo>
                          <a:pt x="22978" y="60143"/>
                        </a:moveTo>
                        <a:cubicBezTo>
                          <a:pt x="29223" y="60143"/>
                          <a:pt x="34081" y="58447"/>
                          <a:pt x="37628" y="55055"/>
                        </a:cubicBezTo>
                        <a:cubicBezTo>
                          <a:pt x="41175" y="51662"/>
                          <a:pt x="42949" y="46881"/>
                          <a:pt x="42949" y="40712"/>
                        </a:cubicBezTo>
                        <a:lnTo>
                          <a:pt x="42949" y="34775"/>
                        </a:lnTo>
                        <a:lnTo>
                          <a:pt x="32925" y="35161"/>
                        </a:lnTo>
                        <a:cubicBezTo>
                          <a:pt x="24983" y="35469"/>
                          <a:pt x="19277" y="36703"/>
                          <a:pt x="15730" y="38862"/>
                        </a:cubicBezTo>
                        <a:cubicBezTo>
                          <a:pt x="12183" y="41021"/>
                          <a:pt x="10486" y="44491"/>
                          <a:pt x="10486" y="49040"/>
                        </a:cubicBezTo>
                        <a:cubicBezTo>
                          <a:pt x="10486" y="52664"/>
                          <a:pt x="11566" y="55440"/>
                          <a:pt x="13802" y="57291"/>
                        </a:cubicBezTo>
                        <a:cubicBezTo>
                          <a:pt x="15961" y="59141"/>
                          <a:pt x="19045" y="60143"/>
                          <a:pt x="22978" y="60143"/>
                        </a:cubicBezTo>
                        <a:close/>
                      </a:path>
                    </a:pathLst>
                  </a:custGeom>
                  <a:solidFill>
                    <a:srgbClr val="FFFFFF"/>
                  </a:solidFill>
                  <a:ln w="7706" cap="flat">
                    <a:noFill/>
                    <a:prstDash val="solid"/>
                    <a:miter/>
                  </a:ln>
                </p:spPr>
                <p:txBody>
                  <a:bodyPr rtlCol="0" anchor="ctr"/>
                  <a:lstStyle/>
                  <a:p>
                    <a:endParaRPr lang="en-US"/>
                  </a:p>
                </p:txBody>
              </p:sp>
              <p:sp>
                <p:nvSpPr>
                  <p:cNvPr id="240" name="Graphic 4">
                    <a:extLst>
                      <a:ext uri="{FF2B5EF4-FFF2-40B4-BE49-F238E27FC236}">
                        <a16:creationId xmlns:a16="http://schemas.microsoft.com/office/drawing/2014/main" id="{6E4DF1E4-C8AC-4AB3-ABAD-4E7AC58522B8}"/>
                      </a:ext>
                    </a:extLst>
                  </p:cNvPr>
                  <p:cNvSpPr/>
                  <p:nvPr/>
                </p:nvSpPr>
                <p:spPr>
                  <a:xfrm>
                    <a:off x="5539332" y="4100757"/>
                    <a:ext cx="10024" cy="93762"/>
                  </a:xfrm>
                  <a:custGeom>
                    <a:avLst/>
                    <a:gdLst>
                      <a:gd name="connsiteX0" fmla="*/ 10024 w 10024"/>
                      <a:gd name="connsiteY0" fmla="*/ 93763 h 93762"/>
                      <a:gd name="connsiteX1" fmla="*/ 0 w 10024"/>
                      <a:gd name="connsiteY1" fmla="*/ 93763 h 93762"/>
                      <a:gd name="connsiteX2" fmla="*/ 0 w 10024"/>
                      <a:gd name="connsiteY2" fmla="*/ 0 h 93762"/>
                      <a:gd name="connsiteX3" fmla="*/ 10024 w 10024"/>
                      <a:gd name="connsiteY3" fmla="*/ 0 h 93762"/>
                      <a:gd name="connsiteX4" fmla="*/ 10024 w 10024"/>
                      <a:gd name="connsiteY4" fmla="*/ 93763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4" h="93762">
                        <a:moveTo>
                          <a:pt x="10024" y="93763"/>
                        </a:moveTo>
                        <a:lnTo>
                          <a:pt x="0" y="93763"/>
                        </a:lnTo>
                        <a:lnTo>
                          <a:pt x="0" y="0"/>
                        </a:lnTo>
                        <a:lnTo>
                          <a:pt x="10024" y="0"/>
                        </a:lnTo>
                        <a:lnTo>
                          <a:pt x="10024" y="93763"/>
                        </a:lnTo>
                        <a:close/>
                      </a:path>
                    </a:pathLst>
                  </a:custGeom>
                  <a:solidFill>
                    <a:srgbClr val="FFFFFF"/>
                  </a:solidFill>
                  <a:ln w="7706" cap="flat">
                    <a:noFill/>
                    <a:prstDash val="solid"/>
                    <a:miter/>
                  </a:ln>
                </p:spPr>
                <p:txBody>
                  <a:bodyPr rtlCol="0" anchor="ctr"/>
                  <a:lstStyle/>
                  <a:p>
                    <a:endParaRPr lang="en-US"/>
                  </a:p>
                </p:txBody>
              </p:sp>
              <p:sp>
                <p:nvSpPr>
                  <p:cNvPr id="241" name="Graphic 4">
                    <a:extLst>
                      <a:ext uri="{FF2B5EF4-FFF2-40B4-BE49-F238E27FC236}">
                        <a16:creationId xmlns:a16="http://schemas.microsoft.com/office/drawing/2014/main" id="{EECC2DD4-07D7-4B32-B15D-EAEDABE3ADB7}"/>
                      </a:ext>
                    </a:extLst>
                  </p:cNvPr>
                  <p:cNvSpPr/>
                  <p:nvPr/>
                </p:nvSpPr>
                <p:spPr>
                  <a:xfrm>
                    <a:off x="5114394" y="4237159"/>
                    <a:ext cx="78109" cy="88442"/>
                  </a:xfrm>
                  <a:custGeom>
                    <a:avLst/>
                    <a:gdLst>
                      <a:gd name="connsiteX0" fmla="*/ 67469 w 78109"/>
                      <a:gd name="connsiteY0" fmla="*/ 88442 h 88442"/>
                      <a:gd name="connsiteX1" fmla="*/ 56519 w 78109"/>
                      <a:gd name="connsiteY1" fmla="*/ 60452 h 88442"/>
                      <a:gd name="connsiteX2" fmla="*/ 21204 w 78109"/>
                      <a:gd name="connsiteY2" fmla="*/ 60452 h 88442"/>
                      <a:gd name="connsiteX3" fmla="*/ 10332 w 78109"/>
                      <a:gd name="connsiteY3" fmla="*/ 88442 h 88442"/>
                      <a:gd name="connsiteX4" fmla="*/ 0 w 78109"/>
                      <a:gd name="connsiteY4" fmla="*/ 88442 h 88442"/>
                      <a:gd name="connsiteX5" fmla="*/ 34852 w 78109"/>
                      <a:gd name="connsiteY5" fmla="*/ 0 h 88442"/>
                      <a:gd name="connsiteX6" fmla="*/ 43488 w 78109"/>
                      <a:gd name="connsiteY6" fmla="*/ 0 h 88442"/>
                      <a:gd name="connsiteX7" fmla="*/ 78110 w 78109"/>
                      <a:gd name="connsiteY7" fmla="*/ 88442 h 88442"/>
                      <a:gd name="connsiteX8" fmla="*/ 67469 w 78109"/>
                      <a:gd name="connsiteY8" fmla="*/ 88442 h 88442"/>
                      <a:gd name="connsiteX9" fmla="*/ 53281 w 78109"/>
                      <a:gd name="connsiteY9" fmla="*/ 51199 h 88442"/>
                      <a:gd name="connsiteX10" fmla="*/ 43026 w 78109"/>
                      <a:gd name="connsiteY10" fmla="*/ 23903 h 88442"/>
                      <a:gd name="connsiteX11" fmla="*/ 38939 w 78109"/>
                      <a:gd name="connsiteY11" fmla="*/ 11181 h 88442"/>
                      <a:gd name="connsiteX12" fmla="*/ 35161 w 78109"/>
                      <a:gd name="connsiteY12" fmla="*/ 23903 h 88442"/>
                      <a:gd name="connsiteX13" fmla="*/ 24829 w 78109"/>
                      <a:gd name="connsiteY13" fmla="*/ 51199 h 88442"/>
                      <a:gd name="connsiteX14" fmla="*/ 53281 w 78109"/>
                      <a:gd name="connsiteY14" fmla="*/ 51199 h 8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09" h="88442">
                        <a:moveTo>
                          <a:pt x="67469" y="88442"/>
                        </a:moveTo>
                        <a:lnTo>
                          <a:pt x="56519" y="60452"/>
                        </a:lnTo>
                        <a:lnTo>
                          <a:pt x="21204" y="60452"/>
                        </a:lnTo>
                        <a:lnTo>
                          <a:pt x="10332" y="88442"/>
                        </a:lnTo>
                        <a:lnTo>
                          <a:pt x="0" y="88442"/>
                        </a:lnTo>
                        <a:lnTo>
                          <a:pt x="34852" y="0"/>
                        </a:lnTo>
                        <a:lnTo>
                          <a:pt x="43488" y="0"/>
                        </a:lnTo>
                        <a:lnTo>
                          <a:pt x="78110" y="88442"/>
                        </a:lnTo>
                        <a:lnTo>
                          <a:pt x="67469" y="88442"/>
                        </a:lnTo>
                        <a:close/>
                        <a:moveTo>
                          <a:pt x="53281" y="51199"/>
                        </a:moveTo>
                        <a:lnTo>
                          <a:pt x="43026" y="23903"/>
                        </a:lnTo>
                        <a:cubicBezTo>
                          <a:pt x="41715" y="20434"/>
                          <a:pt x="40327" y="16192"/>
                          <a:pt x="38939" y="11181"/>
                        </a:cubicBezTo>
                        <a:cubicBezTo>
                          <a:pt x="38091" y="15036"/>
                          <a:pt x="36780" y="19277"/>
                          <a:pt x="35161" y="23903"/>
                        </a:cubicBezTo>
                        <a:lnTo>
                          <a:pt x="24829" y="51199"/>
                        </a:lnTo>
                        <a:lnTo>
                          <a:pt x="53281" y="51199"/>
                        </a:lnTo>
                        <a:close/>
                      </a:path>
                    </a:pathLst>
                  </a:custGeom>
                  <a:solidFill>
                    <a:srgbClr val="FFFFFF"/>
                  </a:solidFill>
                  <a:ln w="7706" cap="flat">
                    <a:noFill/>
                    <a:prstDash val="solid"/>
                    <a:miter/>
                  </a:ln>
                </p:spPr>
                <p:txBody>
                  <a:bodyPr rtlCol="0" anchor="ctr"/>
                  <a:lstStyle/>
                  <a:p>
                    <a:endParaRPr lang="en-US"/>
                  </a:p>
                </p:txBody>
              </p:sp>
              <p:sp>
                <p:nvSpPr>
                  <p:cNvPr id="242" name="Graphic 4">
                    <a:extLst>
                      <a:ext uri="{FF2B5EF4-FFF2-40B4-BE49-F238E27FC236}">
                        <a16:creationId xmlns:a16="http://schemas.microsoft.com/office/drawing/2014/main" id="{244E4680-855D-4F26-83F1-1886A35D2574}"/>
                      </a:ext>
                    </a:extLst>
                  </p:cNvPr>
                  <p:cNvSpPr/>
                  <p:nvPr/>
                </p:nvSpPr>
                <p:spPr>
                  <a:xfrm>
                    <a:off x="5203067" y="4231839"/>
                    <a:ext cx="58061" cy="94996"/>
                  </a:xfrm>
                  <a:custGeom>
                    <a:avLst/>
                    <a:gdLst>
                      <a:gd name="connsiteX0" fmla="*/ 30689 w 58061"/>
                      <a:gd name="connsiteY0" fmla="*/ 26679 h 94996"/>
                      <a:gd name="connsiteX1" fmla="*/ 50891 w 58061"/>
                      <a:gd name="connsiteY1" fmla="*/ 35546 h 94996"/>
                      <a:gd name="connsiteX2" fmla="*/ 58062 w 58061"/>
                      <a:gd name="connsiteY2" fmla="*/ 60683 h 94996"/>
                      <a:gd name="connsiteX3" fmla="*/ 50814 w 58061"/>
                      <a:gd name="connsiteY3" fmla="*/ 85975 h 94996"/>
                      <a:gd name="connsiteX4" fmla="*/ 30689 w 58061"/>
                      <a:gd name="connsiteY4" fmla="*/ 94996 h 94996"/>
                      <a:gd name="connsiteX5" fmla="*/ 18891 w 58061"/>
                      <a:gd name="connsiteY5" fmla="*/ 92606 h 94996"/>
                      <a:gd name="connsiteX6" fmla="*/ 9947 w 58061"/>
                      <a:gd name="connsiteY6" fmla="*/ 85280 h 94996"/>
                      <a:gd name="connsiteX7" fmla="*/ 9253 w 58061"/>
                      <a:gd name="connsiteY7" fmla="*/ 85280 h 94996"/>
                      <a:gd name="connsiteX8" fmla="*/ 7171 w 58061"/>
                      <a:gd name="connsiteY8" fmla="*/ 93763 h 94996"/>
                      <a:gd name="connsiteX9" fmla="*/ 0 w 58061"/>
                      <a:gd name="connsiteY9" fmla="*/ 93763 h 94996"/>
                      <a:gd name="connsiteX10" fmla="*/ 0 w 58061"/>
                      <a:gd name="connsiteY10" fmla="*/ 0 h 94996"/>
                      <a:gd name="connsiteX11" fmla="*/ 10024 w 58061"/>
                      <a:gd name="connsiteY11" fmla="*/ 0 h 94996"/>
                      <a:gd name="connsiteX12" fmla="*/ 10024 w 58061"/>
                      <a:gd name="connsiteY12" fmla="*/ 22747 h 94996"/>
                      <a:gd name="connsiteX13" fmla="*/ 9561 w 58061"/>
                      <a:gd name="connsiteY13" fmla="*/ 36472 h 94996"/>
                      <a:gd name="connsiteX14" fmla="*/ 10024 w 58061"/>
                      <a:gd name="connsiteY14" fmla="*/ 36472 h 94996"/>
                      <a:gd name="connsiteX15" fmla="*/ 30689 w 58061"/>
                      <a:gd name="connsiteY15" fmla="*/ 26679 h 94996"/>
                      <a:gd name="connsiteX16" fmla="*/ 29301 w 58061"/>
                      <a:gd name="connsiteY16" fmla="*/ 35006 h 94996"/>
                      <a:gd name="connsiteX17" fmla="*/ 14573 w 58061"/>
                      <a:gd name="connsiteY17" fmla="*/ 40867 h 94996"/>
                      <a:gd name="connsiteX18" fmla="*/ 10024 w 58061"/>
                      <a:gd name="connsiteY18" fmla="*/ 60683 h 94996"/>
                      <a:gd name="connsiteX19" fmla="*/ 14650 w 58061"/>
                      <a:gd name="connsiteY19" fmla="*/ 80577 h 94996"/>
                      <a:gd name="connsiteX20" fmla="*/ 29532 w 58061"/>
                      <a:gd name="connsiteY20" fmla="*/ 86591 h 94996"/>
                      <a:gd name="connsiteX21" fmla="*/ 43257 w 58061"/>
                      <a:gd name="connsiteY21" fmla="*/ 79883 h 94996"/>
                      <a:gd name="connsiteX22" fmla="*/ 47807 w 58061"/>
                      <a:gd name="connsiteY22" fmla="*/ 60606 h 94996"/>
                      <a:gd name="connsiteX23" fmla="*/ 43257 w 58061"/>
                      <a:gd name="connsiteY23" fmla="*/ 41406 h 94996"/>
                      <a:gd name="connsiteX24" fmla="*/ 29301 w 58061"/>
                      <a:gd name="connsiteY24" fmla="*/ 35006 h 94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061" h="94996">
                        <a:moveTo>
                          <a:pt x="30689" y="26679"/>
                        </a:moveTo>
                        <a:cubicBezTo>
                          <a:pt x="39325" y="26679"/>
                          <a:pt x="46110" y="29609"/>
                          <a:pt x="50891" y="35546"/>
                        </a:cubicBezTo>
                        <a:cubicBezTo>
                          <a:pt x="55671" y="41484"/>
                          <a:pt x="58062" y="49889"/>
                          <a:pt x="58062" y="60683"/>
                        </a:cubicBezTo>
                        <a:cubicBezTo>
                          <a:pt x="58062" y="71478"/>
                          <a:pt x="55671" y="79960"/>
                          <a:pt x="50814" y="85975"/>
                        </a:cubicBezTo>
                        <a:cubicBezTo>
                          <a:pt x="45956" y="91989"/>
                          <a:pt x="39248" y="94996"/>
                          <a:pt x="30689" y="94996"/>
                        </a:cubicBezTo>
                        <a:cubicBezTo>
                          <a:pt x="26371" y="94996"/>
                          <a:pt x="22438" y="94225"/>
                          <a:pt x="18891" y="92606"/>
                        </a:cubicBezTo>
                        <a:cubicBezTo>
                          <a:pt x="15344" y="90986"/>
                          <a:pt x="12337" y="88596"/>
                          <a:pt x="9947" y="85280"/>
                        </a:cubicBezTo>
                        <a:lnTo>
                          <a:pt x="9253" y="85280"/>
                        </a:lnTo>
                        <a:lnTo>
                          <a:pt x="7171" y="93763"/>
                        </a:lnTo>
                        <a:lnTo>
                          <a:pt x="0" y="93763"/>
                        </a:lnTo>
                        <a:lnTo>
                          <a:pt x="0" y="0"/>
                        </a:lnTo>
                        <a:lnTo>
                          <a:pt x="10024" y="0"/>
                        </a:lnTo>
                        <a:lnTo>
                          <a:pt x="10024" y="22747"/>
                        </a:lnTo>
                        <a:cubicBezTo>
                          <a:pt x="10024" y="27836"/>
                          <a:pt x="9870" y="32385"/>
                          <a:pt x="9561" y="36472"/>
                        </a:cubicBezTo>
                        <a:lnTo>
                          <a:pt x="10024" y="36472"/>
                        </a:lnTo>
                        <a:cubicBezTo>
                          <a:pt x="14650" y="29918"/>
                          <a:pt x="21590" y="26679"/>
                          <a:pt x="30689" y="26679"/>
                        </a:cubicBezTo>
                        <a:close/>
                        <a:moveTo>
                          <a:pt x="29301" y="35006"/>
                        </a:moveTo>
                        <a:cubicBezTo>
                          <a:pt x="22438" y="35006"/>
                          <a:pt x="17580" y="36934"/>
                          <a:pt x="14573" y="40867"/>
                        </a:cubicBezTo>
                        <a:cubicBezTo>
                          <a:pt x="11566" y="44799"/>
                          <a:pt x="10024" y="51354"/>
                          <a:pt x="10024" y="60683"/>
                        </a:cubicBezTo>
                        <a:cubicBezTo>
                          <a:pt x="10024" y="70013"/>
                          <a:pt x="11566" y="76567"/>
                          <a:pt x="14650" y="80577"/>
                        </a:cubicBezTo>
                        <a:cubicBezTo>
                          <a:pt x="17735" y="84587"/>
                          <a:pt x="22670" y="86591"/>
                          <a:pt x="29532" y="86591"/>
                        </a:cubicBezTo>
                        <a:cubicBezTo>
                          <a:pt x="35701" y="86591"/>
                          <a:pt x="40250" y="84355"/>
                          <a:pt x="43257" y="79883"/>
                        </a:cubicBezTo>
                        <a:cubicBezTo>
                          <a:pt x="46264" y="75411"/>
                          <a:pt x="47807" y="68934"/>
                          <a:pt x="47807" y="60606"/>
                        </a:cubicBezTo>
                        <a:cubicBezTo>
                          <a:pt x="47807" y="52047"/>
                          <a:pt x="46264" y="45571"/>
                          <a:pt x="43257" y="41406"/>
                        </a:cubicBezTo>
                        <a:cubicBezTo>
                          <a:pt x="40250" y="37243"/>
                          <a:pt x="35546" y="35006"/>
                          <a:pt x="29301" y="35006"/>
                        </a:cubicBezTo>
                        <a:close/>
                      </a:path>
                    </a:pathLst>
                  </a:custGeom>
                  <a:solidFill>
                    <a:srgbClr val="FFFFFF"/>
                  </a:solidFill>
                  <a:ln w="7706" cap="flat">
                    <a:noFill/>
                    <a:prstDash val="solid"/>
                    <a:miter/>
                  </a:ln>
                </p:spPr>
                <p:txBody>
                  <a:bodyPr rtlCol="0" anchor="ctr"/>
                  <a:lstStyle/>
                  <a:p>
                    <a:endParaRPr lang="en-US"/>
                  </a:p>
                </p:txBody>
              </p:sp>
              <p:sp>
                <p:nvSpPr>
                  <p:cNvPr id="243" name="Graphic 4">
                    <a:extLst>
                      <a:ext uri="{FF2B5EF4-FFF2-40B4-BE49-F238E27FC236}">
                        <a16:creationId xmlns:a16="http://schemas.microsoft.com/office/drawing/2014/main" id="{C27B76EA-4CB5-4598-965C-593588C749E4}"/>
                      </a:ext>
                    </a:extLst>
                  </p:cNvPr>
                  <p:cNvSpPr/>
                  <p:nvPr/>
                </p:nvSpPr>
                <p:spPr>
                  <a:xfrm>
                    <a:off x="5277861" y="4235077"/>
                    <a:ext cx="11874" cy="90524"/>
                  </a:xfrm>
                  <a:custGeom>
                    <a:avLst/>
                    <a:gdLst>
                      <a:gd name="connsiteX0" fmla="*/ 0 w 11874"/>
                      <a:gd name="connsiteY0" fmla="*/ 6632 h 90524"/>
                      <a:gd name="connsiteX1" fmla="*/ 1696 w 11874"/>
                      <a:gd name="connsiteY1" fmla="*/ 1619 h 90524"/>
                      <a:gd name="connsiteX2" fmla="*/ 5937 w 11874"/>
                      <a:gd name="connsiteY2" fmla="*/ 0 h 90524"/>
                      <a:gd name="connsiteX3" fmla="*/ 10101 w 11874"/>
                      <a:gd name="connsiteY3" fmla="*/ 1619 h 90524"/>
                      <a:gd name="connsiteX4" fmla="*/ 11874 w 11874"/>
                      <a:gd name="connsiteY4" fmla="*/ 6632 h 90524"/>
                      <a:gd name="connsiteX5" fmla="*/ 10101 w 11874"/>
                      <a:gd name="connsiteY5" fmla="*/ 11643 h 90524"/>
                      <a:gd name="connsiteX6" fmla="*/ 5937 w 11874"/>
                      <a:gd name="connsiteY6" fmla="*/ 13263 h 90524"/>
                      <a:gd name="connsiteX7" fmla="*/ 1696 w 11874"/>
                      <a:gd name="connsiteY7" fmla="*/ 11643 h 90524"/>
                      <a:gd name="connsiteX8" fmla="*/ 0 w 11874"/>
                      <a:gd name="connsiteY8" fmla="*/ 6632 h 90524"/>
                      <a:gd name="connsiteX9" fmla="*/ 10795 w 11874"/>
                      <a:gd name="connsiteY9" fmla="*/ 90524 h 90524"/>
                      <a:gd name="connsiteX10" fmla="*/ 771 w 11874"/>
                      <a:gd name="connsiteY10" fmla="*/ 90524 h 90524"/>
                      <a:gd name="connsiteX11" fmla="*/ 771 w 11874"/>
                      <a:gd name="connsiteY11" fmla="*/ 24520 h 90524"/>
                      <a:gd name="connsiteX12" fmla="*/ 10795 w 11874"/>
                      <a:gd name="connsiteY12" fmla="*/ 24520 h 90524"/>
                      <a:gd name="connsiteX13" fmla="*/ 10795 w 11874"/>
                      <a:gd name="connsiteY13" fmla="*/ 90524 h 9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4">
                        <a:moveTo>
                          <a:pt x="0" y="6632"/>
                        </a:moveTo>
                        <a:cubicBezTo>
                          <a:pt x="0" y="4318"/>
                          <a:pt x="540" y="2699"/>
                          <a:pt x="1696" y="1619"/>
                        </a:cubicBezTo>
                        <a:cubicBezTo>
                          <a:pt x="2853" y="540"/>
                          <a:pt x="4241" y="0"/>
                          <a:pt x="5937" y="0"/>
                        </a:cubicBezTo>
                        <a:cubicBezTo>
                          <a:pt x="7556" y="0"/>
                          <a:pt x="8944" y="540"/>
                          <a:pt x="10101" y="1619"/>
                        </a:cubicBezTo>
                        <a:cubicBezTo>
                          <a:pt x="11258" y="2699"/>
                          <a:pt x="11874" y="4395"/>
                          <a:pt x="11874" y="6632"/>
                        </a:cubicBezTo>
                        <a:cubicBezTo>
                          <a:pt x="11874" y="8868"/>
                          <a:pt x="11258" y="10564"/>
                          <a:pt x="10101" y="11643"/>
                        </a:cubicBezTo>
                        <a:cubicBezTo>
                          <a:pt x="8944" y="12723"/>
                          <a:pt x="7556" y="13263"/>
                          <a:pt x="5937" y="13263"/>
                        </a:cubicBezTo>
                        <a:cubicBezTo>
                          <a:pt x="4241" y="13263"/>
                          <a:pt x="2853" y="12723"/>
                          <a:pt x="1696" y="11643"/>
                        </a:cubicBezTo>
                        <a:cubicBezTo>
                          <a:pt x="540" y="10564"/>
                          <a:pt x="0" y="8868"/>
                          <a:pt x="0" y="6632"/>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endParaRPr lang="en-US"/>
                  </a:p>
                </p:txBody>
              </p:sp>
              <p:sp>
                <p:nvSpPr>
                  <p:cNvPr id="244" name="Graphic 4">
                    <a:extLst>
                      <a:ext uri="{FF2B5EF4-FFF2-40B4-BE49-F238E27FC236}">
                        <a16:creationId xmlns:a16="http://schemas.microsoft.com/office/drawing/2014/main" id="{86F0BA68-CDED-45E3-89C9-A94717BAB5BA}"/>
                      </a:ext>
                    </a:extLst>
                  </p:cNvPr>
                  <p:cNvSpPr/>
                  <p:nvPr/>
                </p:nvSpPr>
                <p:spPr>
                  <a:xfrm>
                    <a:off x="5309861" y="4231839"/>
                    <a:ext cx="10023" cy="93762"/>
                  </a:xfrm>
                  <a:custGeom>
                    <a:avLst/>
                    <a:gdLst>
                      <a:gd name="connsiteX0" fmla="*/ 10024 w 10023"/>
                      <a:gd name="connsiteY0" fmla="*/ 93763 h 93762"/>
                      <a:gd name="connsiteX1" fmla="*/ 0 w 10023"/>
                      <a:gd name="connsiteY1" fmla="*/ 93763 h 93762"/>
                      <a:gd name="connsiteX2" fmla="*/ 0 w 10023"/>
                      <a:gd name="connsiteY2" fmla="*/ 0 h 93762"/>
                      <a:gd name="connsiteX3" fmla="*/ 10024 w 10023"/>
                      <a:gd name="connsiteY3" fmla="*/ 0 h 93762"/>
                      <a:gd name="connsiteX4" fmla="*/ 10024 w 10023"/>
                      <a:gd name="connsiteY4" fmla="*/ 93763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3"/>
                        </a:moveTo>
                        <a:lnTo>
                          <a:pt x="0" y="93763"/>
                        </a:lnTo>
                        <a:lnTo>
                          <a:pt x="0" y="0"/>
                        </a:lnTo>
                        <a:lnTo>
                          <a:pt x="10024" y="0"/>
                        </a:lnTo>
                        <a:lnTo>
                          <a:pt x="10024" y="93763"/>
                        </a:lnTo>
                        <a:close/>
                      </a:path>
                    </a:pathLst>
                  </a:custGeom>
                  <a:solidFill>
                    <a:srgbClr val="FFFFFF"/>
                  </a:solidFill>
                  <a:ln w="7706" cap="flat">
                    <a:noFill/>
                    <a:prstDash val="solid"/>
                    <a:miter/>
                  </a:ln>
                </p:spPr>
                <p:txBody>
                  <a:bodyPr rtlCol="0" anchor="ctr"/>
                  <a:lstStyle/>
                  <a:p>
                    <a:endParaRPr lang="en-US"/>
                  </a:p>
                </p:txBody>
              </p:sp>
              <p:sp>
                <p:nvSpPr>
                  <p:cNvPr id="245" name="Graphic 4">
                    <a:extLst>
                      <a:ext uri="{FF2B5EF4-FFF2-40B4-BE49-F238E27FC236}">
                        <a16:creationId xmlns:a16="http://schemas.microsoft.com/office/drawing/2014/main" id="{B70430E6-6440-4E2F-AD21-C3CF195E2567}"/>
                      </a:ext>
                    </a:extLst>
                  </p:cNvPr>
                  <p:cNvSpPr/>
                  <p:nvPr/>
                </p:nvSpPr>
                <p:spPr>
                  <a:xfrm>
                    <a:off x="5340241" y="4235077"/>
                    <a:ext cx="11874" cy="90524"/>
                  </a:xfrm>
                  <a:custGeom>
                    <a:avLst/>
                    <a:gdLst>
                      <a:gd name="connsiteX0" fmla="*/ 0 w 11874"/>
                      <a:gd name="connsiteY0" fmla="*/ 6632 h 90524"/>
                      <a:gd name="connsiteX1" fmla="*/ 1696 w 11874"/>
                      <a:gd name="connsiteY1" fmla="*/ 1619 h 90524"/>
                      <a:gd name="connsiteX2" fmla="*/ 5937 w 11874"/>
                      <a:gd name="connsiteY2" fmla="*/ 0 h 90524"/>
                      <a:gd name="connsiteX3" fmla="*/ 10101 w 11874"/>
                      <a:gd name="connsiteY3" fmla="*/ 1619 h 90524"/>
                      <a:gd name="connsiteX4" fmla="*/ 11874 w 11874"/>
                      <a:gd name="connsiteY4" fmla="*/ 6632 h 90524"/>
                      <a:gd name="connsiteX5" fmla="*/ 10101 w 11874"/>
                      <a:gd name="connsiteY5" fmla="*/ 11643 h 90524"/>
                      <a:gd name="connsiteX6" fmla="*/ 5937 w 11874"/>
                      <a:gd name="connsiteY6" fmla="*/ 13263 h 90524"/>
                      <a:gd name="connsiteX7" fmla="*/ 1696 w 11874"/>
                      <a:gd name="connsiteY7" fmla="*/ 11643 h 90524"/>
                      <a:gd name="connsiteX8" fmla="*/ 0 w 11874"/>
                      <a:gd name="connsiteY8" fmla="*/ 6632 h 90524"/>
                      <a:gd name="connsiteX9" fmla="*/ 10872 w 11874"/>
                      <a:gd name="connsiteY9" fmla="*/ 90524 h 90524"/>
                      <a:gd name="connsiteX10" fmla="*/ 848 w 11874"/>
                      <a:gd name="connsiteY10" fmla="*/ 90524 h 90524"/>
                      <a:gd name="connsiteX11" fmla="*/ 848 w 11874"/>
                      <a:gd name="connsiteY11" fmla="*/ 24520 h 90524"/>
                      <a:gd name="connsiteX12" fmla="*/ 10872 w 11874"/>
                      <a:gd name="connsiteY12" fmla="*/ 24520 h 90524"/>
                      <a:gd name="connsiteX13" fmla="*/ 10872 w 11874"/>
                      <a:gd name="connsiteY13" fmla="*/ 90524 h 9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4">
                        <a:moveTo>
                          <a:pt x="0" y="6632"/>
                        </a:moveTo>
                        <a:cubicBezTo>
                          <a:pt x="0" y="4318"/>
                          <a:pt x="540" y="2699"/>
                          <a:pt x="1696" y="1619"/>
                        </a:cubicBezTo>
                        <a:cubicBezTo>
                          <a:pt x="2853" y="540"/>
                          <a:pt x="4241" y="0"/>
                          <a:pt x="5937" y="0"/>
                        </a:cubicBezTo>
                        <a:cubicBezTo>
                          <a:pt x="7556" y="0"/>
                          <a:pt x="8944" y="540"/>
                          <a:pt x="10101" y="1619"/>
                        </a:cubicBezTo>
                        <a:cubicBezTo>
                          <a:pt x="11258" y="2699"/>
                          <a:pt x="11874" y="4395"/>
                          <a:pt x="11874" y="6632"/>
                        </a:cubicBezTo>
                        <a:cubicBezTo>
                          <a:pt x="11874" y="8868"/>
                          <a:pt x="11258" y="10564"/>
                          <a:pt x="10101" y="11643"/>
                        </a:cubicBezTo>
                        <a:cubicBezTo>
                          <a:pt x="8944" y="12723"/>
                          <a:pt x="7556" y="13263"/>
                          <a:pt x="5937" y="13263"/>
                        </a:cubicBezTo>
                        <a:cubicBezTo>
                          <a:pt x="4241" y="13263"/>
                          <a:pt x="2853" y="12723"/>
                          <a:pt x="1696" y="11643"/>
                        </a:cubicBezTo>
                        <a:cubicBezTo>
                          <a:pt x="540" y="10564"/>
                          <a:pt x="0" y="8868"/>
                          <a:pt x="0" y="6632"/>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46" name="Graphic 4">
                    <a:extLst>
                      <a:ext uri="{FF2B5EF4-FFF2-40B4-BE49-F238E27FC236}">
                        <a16:creationId xmlns:a16="http://schemas.microsoft.com/office/drawing/2014/main" id="{5B7F3894-F58D-4F04-83CC-96D0477E5D10}"/>
                      </a:ext>
                    </a:extLst>
                  </p:cNvPr>
                  <p:cNvSpPr/>
                  <p:nvPr/>
                </p:nvSpPr>
                <p:spPr>
                  <a:xfrm>
                    <a:off x="5363527" y="4244330"/>
                    <a:ext cx="39093" cy="82504"/>
                  </a:xfrm>
                  <a:custGeom>
                    <a:avLst/>
                    <a:gdLst>
                      <a:gd name="connsiteX0" fmla="*/ 30072 w 39093"/>
                      <a:gd name="connsiteY0" fmla="*/ 74254 h 82504"/>
                      <a:gd name="connsiteX1" fmla="*/ 35161 w 39093"/>
                      <a:gd name="connsiteY1" fmla="*/ 73869 h 82504"/>
                      <a:gd name="connsiteX2" fmla="*/ 39093 w 39093"/>
                      <a:gd name="connsiteY2" fmla="*/ 73021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1"/>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212"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47" name="Graphic 4">
                    <a:extLst>
                      <a:ext uri="{FF2B5EF4-FFF2-40B4-BE49-F238E27FC236}">
                        <a16:creationId xmlns:a16="http://schemas.microsoft.com/office/drawing/2014/main" id="{95DABA2F-E02B-4451-A6C0-1BC6D74206A1}"/>
                      </a:ext>
                    </a:extLst>
                  </p:cNvPr>
                  <p:cNvSpPr/>
                  <p:nvPr/>
                </p:nvSpPr>
                <p:spPr>
                  <a:xfrm>
                    <a:off x="5405320" y="4259597"/>
                    <a:ext cx="61993" cy="95690"/>
                  </a:xfrm>
                  <a:custGeom>
                    <a:avLst/>
                    <a:gdLst>
                      <a:gd name="connsiteX0" fmla="*/ 0 w 61993"/>
                      <a:gd name="connsiteY0" fmla="*/ 0 h 95690"/>
                      <a:gd name="connsiteX1" fmla="*/ 10718 w 61993"/>
                      <a:gd name="connsiteY1" fmla="*/ 0 h 95690"/>
                      <a:gd name="connsiteX2" fmla="*/ 25214 w 61993"/>
                      <a:gd name="connsiteY2" fmla="*/ 37628 h 95690"/>
                      <a:gd name="connsiteX3" fmla="*/ 31151 w 61993"/>
                      <a:gd name="connsiteY3" fmla="*/ 56211 h 95690"/>
                      <a:gd name="connsiteX4" fmla="*/ 31614 w 61993"/>
                      <a:gd name="connsiteY4" fmla="*/ 56211 h 95690"/>
                      <a:gd name="connsiteX5" fmla="*/ 34930 w 61993"/>
                      <a:gd name="connsiteY5" fmla="*/ 45725 h 95690"/>
                      <a:gd name="connsiteX6" fmla="*/ 51276 w 61993"/>
                      <a:gd name="connsiteY6" fmla="*/ 0 h 95690"/>
                      <a:gd name="connsiteX7" fmla="*/ 61994 w 61993"/>
                      <a:gd name="connsiteY7" fmla="*/ 0 h 95690"/>
                      <a:gd name="connsiteX8" fmla="*/ 33619 w 61993"/>
                      <a:gd name="connsiteY8" fmla="*/ 75179 h 95690"/>
                      <a:gd name="connsiteX9" fmla="*/ 23749 w 61993"/>
                      <a:gd name="connsiteY9" fmla="*/ 90987 h 95690"/>
                      <a:gd name="connsiteX10" fmla="*/ 9947 w 61993"/>
                      <a:gd name="connsiteY10" fmla="*/ 95690 h 95690"/>
                      <a:gd name="connsiteX11" fmla="*/ 925 w 61993"/>
                      <a:gd name="connsiteY11" fmla="*/ 94688 h 95690"/>
                      <a:gd name="connsiteX12" fmla="*/ 925 w 61993"/>
                      <a:gd name="connsiteY12" fmla="*/ 86669 h 95690"/>
                      <a:gd name="connsiteX13" fmla="*/ 8327 w 61993"/>
                      <a:gd name="connsiteY13" fmla="*/ 87363 h 95690"/>
                      <a:gd name="connsiteX14" fmla="*/ 23055 w 61993"/>
                      <a:gd name="connsiteY14" fmla="*/ 75796 h 95690"/>
                      <a:gd name="connsiteX15" fmla="*/ 26756 w 61993"/>
                      <a:gd name="connsiteY15" fmla="*/ 66390 h 95690"/>
                      <a:gd name="connsiteX16" fmla="*/ 0 w 61993"/>
                      <a:gd name="connsiteY16" fmla="*/ 0 h 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3" h="95690">
                        <a:moveTo>
                          <a:pt x="0" y="0"/>
                        </a:moveTo>
                        <a:lnTo>
                          <a:pt x="10718" y="0"/>
                        </a:lnTo>
                        <a:lnTo>
                          <a:pt x="25214" y="37628"/>
                        </a:lnTo>
                        <a:cubicBezTo>
                          <a:pt x="28375" y="46188"/>
                          <a:pt x="30380" y="52433"/>
                          <a:pt x="31151" y="56211"/>
                        </a:cubicBezTo>
                        <a:lnTo>
                          <a:pt x="31614" y="56211"/>
                        </a:lnTo>
                        <a:cubicBezTo>
                          <a:pt x="32154" y="54129"/>
                          <a:pt x="33233" y="50659"/>
                          <a:pt x="34930" y="45725"/>
                        </a:cubicBezTo>
                        <a:cubicBezTo>
                          <a:pt x="36626" y="40790"/>
                          <a:pt x="42023" y="25523"/>
                          <a:pt x="51276" y="0"/>
                        </a:cubicBezTo>
                        <a:lnTo>
                          <a:pt x="61994" y="0"/>
                        </a:lnTo>
                        <a:lnTo>
                          <a:pt x="33619" y="75179"/>
                        </a:lnTo>
                        <a:cubicBezTo>
                          <a:pt x="30843" y="82582"/>
                          <a:pt x="27527" y="87902"/>
                          <a:pt x="23749" y="90987"/>
                        </a:cubicBezTo>
                        <a:cubicBezTo>
                          <a:pt x="19971" y="94071"/>
                          <a:pt x="15421" y="95690"/>
                          <a:pt x="9947" y="95690"/>
                        </a:cubicBezTo>
                        <a:cubicBezTo>
                          <a:pt x="6862" y="95690"/>
                          <a:pt x="3855" y="95382"/>
                          <a:pt x="925" y="94688"/>
                        </a:cubicBezTo>
                        <a:lnTo>
                          <a:pt x="925" y="86669"/>
                        </a:lnTo>
                        <a:cubicBezTo>
                          <a:pt x="3161" y="87131"/>
                          <a:pt x="5629" y="87363"/>
                          <a:pt x="8327" y="87363"/>
                        </a:cubicBezTo>
                        <a:cubicBezTo>
                          <a:pt x="15190" y="87363"/>
                          <a:pt x="20125" y="83507"/>
                          <a:pt x="23055" y="75796"/>
                        </a:cubicBezTo>
                        <a:lnTo>
                          <a:pt x="26756" y="66390"/>
                        </a:lnTo>
                        <a:lnTo>
                          <a:pt x="0" y="0"/>
                        </a:lnTo>
                        <a:close/>
                      </a:path>
                    </a:pathLst>
                  </a:custGeom>
                  <a:solidFill>
                    <a:srgbClr val="FFFFFF"/>
                  </a:solidFill>
                  <a:ln w="7706" cap="flat">
                    <a:noFill/>
                    <a:prstDash val="solid"/>
                    <a:miter/>
                  </a:ln>
                </p:spPr>
                <p:txBody>
                  <a:bodyPr rtlCol="0" anchor="ctr"/>
                  <a:lstStyle/>
                  <a:p>
                    <a:endParaRPr lang="en-US"/>
                  </a:p>
                </p:txBody>
              </p:sp>
            </p:grpSp>
            <p:grpSp>
              <p:nvGrpSpPr>
                <p:cNvPr id="209" name="Graphic 4">
                  <a:extLst>
                    <a:ext uri="{FF2B5EF4-FFF2-40B4-BE49-F238E27FC236}">
                      <a16:creationId xmlns:a16="http://schemas.microsoft.com/office/drawing/2014/main" id="{E07A35DF-71E4-45FB-8EBA-E9EBB1D13EC8}"/>
                    </a:ext>
                  </a:extLst>
                </p:cNvPr>
                <p:cNvGrpSpPr/>
                <p:nvPr/>
              </p:nvGrpSpPr>
              <p:grpSpPr>
                <a:xfrm>
                  <a:off x="5626000" y="3455833"/>
                  <a:ext cx="1077186" cy="1246148"/>
                  <a:chOff x="5626000" y="3455833"/>
                  <a:chExt cx="1077186" cy="1246148"/>
                </a:xfrm>
              </p:grpSpPr>
              <p:sp>
                <p:nvSpPr>
                  <p:cNvPr id="210" name="Graphic 4">
                    <a:extLst>
                      <a:ext uri="{FF2B5EF4-FFF2-40B4-BE49-F238E27FC236}">
                        <a16:creationId xmlns:a16="http://schemas.microsoft.com/office/drawing/2014/main" id="{060509D9-B447-48BE-97EF-C5D592F4A86A}"/>
                      </a:ext>
                    </a:extLst>
                  </p:cNvPr>
                  <p:cNvSpPr/>
                  <p:nvPr/>
                </p:nvSpPr>
                <p:spPr>
                  <a:xfrm>
                    <a:off x="5626000" y="3455833"/>
                    <a:ext cx="1077186" cy="1246148"/>
                  </a:xfrm>
                  <a:custGeom>
                    <a:avLst/>
                    <a:gdLst>
                      <a:gd name="connsiteX0" fmla="*/ 216902 w 1077186"/>
                      <a:gd name="connsiteY0" fmla="*/ 0 h 1246148"/>
                      <a:gd name="connsiteX1" fmla="*/ 0 w 1077186"/>
                      <a:gd name="connsiteY1" fmla="*/ 1229473 h 1246148"/>
                      <a:gd name="connsiteX2" fmla="*/ 413603 w 1077186"/>
                      <a:gd name="connsiteY2" fmla="*/ 1229165 h 1246148"/>
                      <a:gd name="connsiteX3" fmla="*/ 1077187 w 1077186"/>
                      <a:gd name="connsiteY3" fmla="*/ 904390 h 1246148"/>
                      <a:gd name="connsiteX4" fmla="*/ 216902 w 1077186"/>
                      <a:gd name="connsiteY4" fmla="*/ 0 h 1246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186" h="1246148">
                        <a:moveTo>
                          <a:pt x="216902" y="0"/>
                        </a:moveTo>
                        <a:lnTo>
                          <a:pt x="0" y="1229473"/>
                        </a:lnTo>
                        <a:cubicBezTo>
                          <a:pt x="133472" y="1251295"/>
                          <a:pt x="272728" y="1252220"/>
                          <a:pt x="413603" y="1229165"/>
                        </a:cubicBezTo>
                        <a:cubicBezTo>
                          <a:pt x="671757" y="1186910"/>
                          <a:pt x="898992" y="1070093"/>
                          <a:pt x="1077187" y="904390"/>
                        </a:cubicBezTo>
                        <a:lnTo>
                          <a:pt x="216902" y="0"/>
                        </a:lnTo>
                        <a:close/>
                      </a:path>
                    </a:pathLst>
                  </a:custGeom>
                  <a:solidFill>
                    <a:srgbClr val="76C6D2"/>
                  </a:solidFill>
                  <a:ln w="7706" cap="flat">
                    <a:noFill/>
                    <a:prstDash val="solid"/>
                    <a:miter/>
                  </a:ln>
                </p:spPr>
                <p:txBody>
                  <a:bodyPr rtlCol="0" anchor="ctr"/>
                  <a:lstStyle/>
                  <a:p>
                    <a:endParaRPr lang="en-US"/>
                  </a:p>
                </p:txBody>
              </p:sp>
              <p:grpSp>
                <p:nvGrpSpPr>
                  <p:cNvPr id="211" name="Graphic 4">
                    <a:extLst>
                      <a:ext uri="{FF2B5EF4-FFF2-40B4-BE49-F238E27FC236}">
                        <a16:creationId xmlns:a16="http://schemas.microsoft.com/office/drawing/2014/main" id="{2CE7BB95-896B-4624-BB49-663FF7376425}"/>
                      </a:ext>
                    </a:extLst>
                  </p:cNvPr>
                  <p:cNvGrpSpPr/>
                  <p:nvPr/>
                </p:nvGrpSpPr>
                <p:grpSpPr>
                  <a:xfrm>
                    <a:off x="5841283" y="4156351"/>
                    <a:ext cx="463799" cy="254607"/>
                    <a:chOff x="5841283" y="4156351"/>
                    <a:chExt cx="463799" cy="254607"/>
                  </a:xfrm>
                  <a:solidFill>
                    <a:srgbClr val="FFFFFF"/>
                  </a:solidFill>
                </p:grpSpPr>
                <p:sp>
                  <p:nvSpPr>
                    <p:cNvPr id="212" name="Graphic 4">
                      <a:extLst>
                        <a:ext uri="{FF2B5EF4-FFF2-40B4-BE49-F238E27FC236}">
                          <a16:creationId xmlns:a16="http://schemas.microsoft.com/office/drawing/2014/main" id="{040617F2-651C-4CBD-A7C2-88861102F42E}"/>
                        </a:ext>
                      </a:extLst>
                    </p:cNvPr>
                    <p:cNvSpPr/>
                    <p:nvPr/>
                  </p:nvSpPr>
                  <p:spPr>
                    <a:xfrm>
                      <a:off x="5841283" y="4161980"/>
                      <a:ext cx="68856" cy="88133"/>
                    </a:xfrm>
                    <a:custGeom>
                      <a:avLst/>
                      <a:gdLst>
                        <a:gd name="connsiteX0" fmla="*/ 68857 w 68856"/>
                        <a:gd name="connsiteY0" fmla="*/ 88133 h 88133"/>
                        <a:gd name="connsiteX1" fmla="*/ 57136 w 68856"/>
                        <a:gd name="connsiteY1" fmla="*/ 88133 h 88133"/>
                        <a:gd name="connsiteX2" fmla="*/ 9022 w 68856"/>
                        <a:gd name="connsiteY2" fmla="*/ 14188 h 88133"/>
                        <a:gd name="connsiteX3" fmla="*/ 8559 w 68856"/>
                        <a:gd name="connsiteY3" fmla="*/ 14188 h 88133"/>
                        <a:gd name="connsiteX4" fmla="*/ 9484 w 68856"/>
                        <a:gd name="connsiteY4" fmla="*/ 38014 h 88133"/>
                        <a:gd name="connsiteX5" fmla="*/ 9484 w 68856"/>
                        <a:gd name="connsiteY5" fmla="*/ 88056 h 88133"/>
                        <a:gd name="connsiteX6" fmla="*/ 0 w 68856"/>
                        <a:gd name="connsiteY6" fmla="*/ 88056 h 88133"/>
                        <a:gd name="connsiteX7" fmla="*/ 0 w 68856"/>
                        <a:gd name="connsiteY7" fmla="*/ 0 h 88133"/>
                        <a:gd name="connsiteX8" fmla="*/ 11566 w 68856"/>
                        <a:gd name="connsiteY8" fmla="*/ 0 h 88133"/>
                        <a:gd name="connsiteX9" fmla="*/ 59604 w 68856"/>
                        <a:gd name="connsiteY9" fmla="*/ 73637 h 88133"/>
                        <a:gd name="connsiteX10" fmla="*/ 60067 w 68856"/>
                        <a:gd name="connsiteY10" fmla="*/ 73637 h 88133"/>
                        <a:gd name="connsiteX11" fmla="*/ 59527 w 68856"/>
                        <a:gd name="connsiteY11" fmla="*/ 63151 h 88133"/>
                        <a:gd name="connsiteX12" fmla="*/ 59218 w 68856"/>
                        <a:gd name="connsiteY12" fmla="*/ 50505 h 88133"/>
                        <a:gd name="connsiteX13" fmla="*/ 59218 w 68856"/>
                        <a:gd name="connsiteY13" fmla="*/ 0 h 88133"/>
                        <a:gd name="connsiteX14" fmla="*/ 68779 w 68856"/>
                        <a:gd name="connsiteY14" fmla="*/ 0 h 88133"/>
                        <a:gd name="connsiteX15" fmla="*/ 68779 w 68856"/>
                        <a:gd name="connsiteY15" fmla="*/ 88133 h 8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856" h="88133">
                          <a:moveTo>
                            <a:pt x="68857" y="88133"/>
                          </a:moveTo>
                          <a:lnTo>
                            <a:pt x="57136" y="88133"/>
                          </a:lnTo>
                          <a:lnTo>
                            <a:pt x="9022" y="14188"/>
                          </a:lnTo>
                          <a:lnTo>
                            <a:pt x="8559" y="14188"/>
                          </a:lnTo>
                          <a:cubicBezTo>
                            <a:pt x="9176" y="22824"/>
                            <a:pt x="9484" y="30843"/>
                            <a:pt x="9484" y="38014"/>
                          </a:cubicBezTo>
                          <a:lnTo>
                            <a:pt x="9484" y="88056"/>
                          </a:lnTo>
                          <a:lnTo>
                            <a:pt x="0" y="88056"/>
                          </a:lnTo>
                          <a:lnTo>
                            <a:pt x="0" y="0"/>
                          </a:lnTo>
                          <a:lnTo>
                            <a:pt x="11566" y="0"/>
                          </a:lnTo>
                          <a:lnTo>
                            <a:pt x="59604" y="73637"/>
                          </a:lnTo>
                          <a:lnTo>
                            <a:pt x="60067" y="73637"/>
                          </a:lnTo>
                          <a:cubicBezTo>
                            <a:pt x="59989" y="72558"/>
                            <a:pt x="59835" y="69088"/>
                            <a:pt x="59527" y="63151"/>
                          </a:cubicBezTo>
                          <a:cubicBezTo>
                            <a:pt x="59218" y="57291"/>
                            <a:pt x="59141" y="53050"/>
                            <a:pt x="59218" y="50505"/>
                          </a:cubicBezTo>
                          <a:lnTo>
                            <a:pt x="59218" y="0"/>
                          </a:lnTo>
                          <a:lnTo>
                            <a:pt x="68779" y="0"/>
                          </a:lnTo>
                          <a:lnTo>
                            <a:pt x="68779" y="88133"/>
                          </a:lnTo>
                          <a:close/>
                        </a:path>
                      </a:pathLst>
                    </a:custGeom>
                    <a:solidFill>
                      <a:srgbClr val="FFFFFF"/>
                    </a:solidFill>
                    <a:ln w="7706" cap="flat">
                      <a:noFill/>
                      <a:prstDash val="solid"/>
                      <a:miter/>
                    </a:ln>
                  </p:spPr>
                  <p:txBody>
                    <a:bodyPr rtlCol="0" anchor="ctr"/>
                    <a:lstStyle/>
                    <a:p>
                      <a:endParaRPr lang="en-US"/>
                    </a:p>
                  </p:txBody>
                </p:sp>
                <p:sp>
                  <p:nvSpPr>
                    <p:cNvPr id="213" name="Graphic 4">
                      <a:extLst>
                        <a:ext uri="{FF2B5EF4-FFF2-40B4-BE49-F238E27FC236}">
                          <a16:creationId xmlns:a16="http://schemas.microsoft.com/office/drawing/2014/main" id="{EAD91F5E-773C-46E0-A262-2AA0374C042B}"/>
                        </a:ext>
                      </a:extLst>
                    </p:cNvPr>
                    <p:cNvSpPr/>
                    <p:nvPr/>
                  </p:nvSpPr>
                  <p:spPr>
                    <a:xfrm>
                      <a:off x="5927874" y="4182953"/>
                      <a:ext cx="52973" cy="68393"/>
                    </a:xfrm>
                    <a:custGeom>
                      <a:avLst/>
                      <a:gdLst>
                        <a:gd name="connsiteX0" fmla="*/ 45571 w 52973"/>
                        <a:gd name="connsiteY0" fmla="*/ 67160 h 68393"/>
                        <a:gd name="connsiteX1" fmla="*/ 43566 w 52973"/>
                        <a:gd name="connsiteY1" fmla="*/ 57753 h 68393"/>
                        <a:gd name="connsiteX2" fmla="*/ 43103 w 52973"/>
                        <a:gd name="connsiteY2" fmla="*/ 57753 h 68393"/>
                        <a:gd name="connsiteX3" fmla="*/ 33234 w 52973"/>
                        <a:gd name="connsiteY3" fmla="*/ 66158 h 68393"/>
                        <a:gd name="connsiteX4" fmla="*/ 20973 w 52973"/>
                        <a:gd name="connsiteY4" fmla="*/ 68394 h 68393"/>
                        <a:gd name="connsiteX5" fmla="*/ 5552 w 52973"/>
                        <a:gd name="connsiteY5" fmla="*/ 63305 h 68393"/>
                        <a:gd name="connsiteX6" fmla="*/ 0 w 52973"/>
                        <a:gd name="connsiteY6" fmla="*/ 48886 h 68393"/>
                        <a:gd name="connsiteX7" fmla="*/ 32000 w 52973"/>
                        <a:gd name="connsiteY7" fmla="*/ 27913 h 68393"/>
                        <a:gd name="connsiteX8" fmla="*/ 43180 w 52973"/>
                        <a:gd name="connsiteY8" fmla="*/ 27527 h 68393"/>
                        <a:gd name="connsiteX9" fmla="*/ 43180 w 52973"/>
                        <a:gd name="connsiteY9" fmla="*/ 23440 h 68393"/>
                        <a:gd name="connsiteX10" fmla="*/ 39865 w 52973"/>
                        <a:gd name="connsiteY10" fmla="*/ 11952 h 68393"/>
                        <a:gd name="connsiteX11" fmla="*/ 29147 w 52973"/>
                        <a:gd name="connsiteY11" fmla="*/ 8250 h 68393"/>
                        <a:gd name="connsiteX12" fmla="*/ 10487 w 52973"/>
                        <a:gd name="connsiteY12" fmla="*/ 13339 h 68393"/>
                        <a:gd name="connsiteX13" fmla="*/ 7402 w 52973"/>
                        <a:gd name="connsiteY13" fmla="*/ 5706 h 68393"/>
                        <a:gd name="connsiteX14" fmla="*/ 18120 w 52973"/>
                        <a:gd name="connsiteY14" fmla="*/ 1542 h 68393"/>
                        <a:gd name="connsiteX15" fmla="*/ 29764 w 52973"/>
                        <a:gd name="connsiteY15" fmla="*/ 0 h 68393"/>
                        <a:gd name="connsiteX16" fmla="*/ 47267 w 52973"/>
                        <a:gd name="connsiteY16" fmla="*/ 5243 h 68393"/>
                        <a:gd name="connsiteX17" fmla="*/ 52973 w 52973"/>
                        <a:gd name="connsiteY17" fmla="*/ 22053 h 68393"/>
                        <a:gd name="connsiteX18" fmla="*/ 52973 w 52973"/>
                        <a:gd name="connsiteY18" fmla="*/ 67083 h 68393"/>
                        <a:gd name="connsiteX19" fmla="*/ 45571 w 52973"/>
                        <a:gd name="connsiteY19" fmla="*/ 67083 h 68393"/>
                        <a:gd name="connsiteX20" fmla="*/ 22978 w 52973"/>
                        <a:gd name="connsiteY20" fmla="*/ 60143 h 68393"/>
                        <a:gd name="connsiteX21" fmla="*/ 37628 w 52973"/>
                        <a:gd name="connsiteY21" fmla="*/ 55054 h 68393"/>
                        <a:gd name="connsiteX22" fmla="*/ 42949 w 52973"/>
                        <a:gd name="connsiteY22" fmla="*/ 40712 h 68393"/>
                        <a:gd name="connsiteX23" fmla="*/ 42949 w 52973"/>
                        <a:gd name="connsiteY23" fmla="*/ 34775 h 68393"/>
                        <a:gd name="connsiteX24" fmla="*/ 32925 w 52973"/>
                        <a:gd name="connsiteY24" fmla="*/ 35161 h 68393"/>
                        <a:gd name="connsiteX25" fmla="*/ 15730 w 52973"/>
                        <a:gd name="connsiteY25" fmla="*/ 38862 h 68393"/>
                        <a:gd name="connsiteX26" fmla="*/ 10487 w 52973"/>
                        <a:gd name="connsiteY26" fmla="*/ 49040 h 68393"/>
                        <a:gd name="connsiteX27" fmla="*/ 13802 w 52973"/>
                        <a:gd name="connsiteY27" fmla="*/ 57291 h 68393"/>
                        <a:gd name="connsiteX28" fmla="*/ 22978 w 52973"/>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3" h="68393">
                          <a:moveTo>
                            <a:pt x="45571" y="67160"/>
                          </a:moveTo>
                          <a:lnTo>
                            <a:pt x="43566" y="57753"/>
                          </a:lnTo>
                          <a:lnTo>
                            <a:pt x="43103" y="57753"/>
                          </a:lnTo>
                          <a:cubicBezTo>
                            <a:pt x="39788" y="61917"/>
                            <a:pt x="36549" y="64693"/>
                            <a:pt x="33234" y="66158"/>
                          </a:cubicBezTo>
                          <a:cubicBezTo>
                            <a:pt x="29995" y="67623"/>
                            <a:pt x="25908" y="68394"/>
                            <a:pt x="20973" y="68394"/>
                          </a:cubicBezTo>
                          <a:cubicBezTo>
                            <a:pt x="14419" y="68394"/>
                            <a:pt x="9330" y="66697"/>
                            <a:pt x="5552" y="63305"/>
                          </a:cubicBezTo>
                          <a:cubicBezTo>
                            <a:pt x="1774" y="59912"/>
                            <a:pt x="0" y="55131"/>
                            <a:pt x="0" y="48886"/>
                          </a:cubicBezTo>
                          <a:cubicBezTo>
                            <a:pt x="0" y="35546"/>
                            <a:pt x="10641" y="28606"/>
                            <a:pt x="32000" y="27913"/>
                          </a:cubicBezTo>
                          <a:lnTo>
                            <a:pt x="43180" y="27527"/>
                          </a:lnTo>
                          <a:lnTo>
                            <a:pt x="43180" y="23440"/>
                          </a:lnTo>
                          <a:cubicBezTo>
                            <a:pt x="43180" y="18274"/>
                            <a:pt x="42101" y="14419"/>
                            <a:pt x="39865" y="11952"/>
                          </a:cubicBezTo>
                          <a:cubicBezTo>
                            <a:pt x="37628" y="9484"/>
                            <a:pt x="34082" y="8250"/>
                            <a:pt x="29147" y="8250"/>
                          </a:cubicBezTo>
                          <a:cubicBezTo>
                            <a:pt x="23672" y="8250"/>
                            <a:pt x="17426" y="9947"/>
                            <a:pt x="10487" y="13339"/>
                          </a:cubicBezTo>
                          <a:lnTo>
                            <a:pt x="7402" y="5706"/>
                          </a:lnTo>
                          <a:cubicBezTo>
                            <a:pt x="10641" y="3932"/>
                            <a:pt x="14188" y="2544"/>
                            <a:pt x="18120" y="1542"/>
                          </a:cubicBezTo>
                          <a:cubicBezTo>
                            <a:pt x="21976" y="539"/>
                            <a:pt x="25908" y="0"/>
                            <a:pt x="29764" y="0"/>
                          </a:cubicBezTo>
                          <a:cubicBezTo>
                            <a:pt x="37628" y="0"/>
                            <a:pt x="43489" y="1773"/>
                            <a:pt x="47267" y="5243"/>
                          </a:cubicBezTo>
                          <a:cubicBezTo>
                            <a:pt x="51045" y="8713"/>
                            <a:pt x="52973" y="14342"/>
                            <a:pt x="52973" y="22053"/>
                          </a:cubicBezTo>
                          <a:lnTo>
                            <a:pt x="52973" y="67083"/>
                          </a:lnTo>
                          <a:lnTo>
                            <a:pt x="45571" y="67083"/>
                          </a:lnTo>
                          <a:close/>
                          <a:moveTo>
                            <a:pt x="22978" y="60143"/>
                          </a:moveTo>
                          <a:cubicBezTo>
                            <a:pt x="29224" y="60143"/>
                            <a:pt x="34082" y="58447"/>
                            <a:pt x="37628" y="55054"/>
                          </a:cubicBezTo>
                          <a:cubicBezTo>
                            <a:pt x="41175" y="51661"/>
                            <a:pt x="42949" y="46881"/>
                            <a:pt x="42949" y="40712"/>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5961" y="59218"/>
                            <a:pt x="19046" y="60143"/>
                            <a:pt x="22978" y="60143"/>
                          </a:cubicBezTo>
                          <a:close/>
                        </a:path>
                      </a:pathLst>
                    </a:custGeom>
                    <a:solidFill>
                      <a:srgbClr val="FFFFFF"/>
                    </a:solidFill>
                    <a:ln w="7706" cap="flat">
                      <a:noFill/>
                      <a:prstDash val="solid"/>
                      <a:miter/>
                    </a:ln>
                  </p:spPr>
                  <p:txBody>
                    <a:bodyPr rtlCol="0" anchor="ctr"/>
                    <a:lstStyle/>
                    <a:p>
                      <a:endParaRPr lang="en-US"/>
                    </a:p>
                  </p:txBody>
                </p:sp>
                <p:sp>
                  <p:nvSpPr>
                    <p:cNvPr id="214" name="Graphic 4">
                      <a:extLst>
                        <a:ext uri="{FF2B5EF4-FFF2-40B4-BE49-F238E27FC236}">
                          <a16:creationId xmlns:a16="http://schemas.microsoft.com/office/drawing/2014/main" id="{A67BAEB2-E4D5-443E-8A0F-C68BFF3D4815}"/>
                        </a:ext>
                      </a:extLst>
                    </p:cNvPr>
                    <p:cNvSpPr/>
                    <p:nvPr/>
                  </p:nvSpPr>
                  <p:spPr>
                    <a:xfrm>
                      <a:off x="5992722" y="4168843"/>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1" y="74100"/>
                            <a:pt x="35161" y="73869"/>
                          </a:cubicBezTo>
                          <a:cubicBezTo>
                            <a:pt x="36780" y="73637"/>
                            <a:pt x="38091" y="73329"/>
                            <a:pt x="39093" y="73020"/>
                          </a:cubicBezTo>
                          <a:lnTo>
                            <a:pt x="39093" y="80654"/>
                          </a:lnTo>
                          <a:cubicBezTo>
                            <a:pt x="38014" y="81194"/>
                            <a:pt x="36394" y="81579"/>
                            <a:pt x="34313" y="81965"/>
                          </a:cubicBezTo>
                          <a:cubicBezTo>
                            <a:pt x="32231" y="82350"/>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4" y="68934"/>
                            <a:pt x="22361" y="71093"/>
                          </a:cubicBezTo>
                          <a:cubicBezTo>
                            <a:pt x="24212"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15" name="Graphic 4">
                      <a:extLst>
                        <a:ext uri="{FF2B5EF4-FFF2-40B4-BE49-F238E27FC236}">
                          <a16:creationId xmlns:a16="http://schemas.microsoft.com/office/drawing/2014/main" id="{743EB64B-9759-4021-94FE-A58740364F81}"/>
                        </a:ext>
                      </a:extLst>
                    </p:cNvPr>
                    <p:cNvSpPr/>
                    <p:nvPr/>
                  </p:nvSpPr>
                  <p:spPr>
                    <a:xfrm>
                      <a:off x="6044152" y="4159590"/>
                      <a:ext cx="11874" cy="90523"/>
                    </a:xfrm>
                    <a:custGeom>
                      <a:avLst/>
                      <a:gdLst>
                        <a:gd name="connsiteX0" fmla="*/ 0 w 11874"/>
                        <a:gd name="connsiteY0" fmla="*/ 6631 h 90523"/>
                        <a:gd name="connsiteX1" fmla="*/ 1697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7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7" y="1619"/>
                          </a:cubicBezTo>
                          <a:cubicBezTo>
                            <a:pt x="2853" y="540"/>
                            <a:pt x="4241" y="0"/>
                            <a:pt x="5937" y="0"/>
                          </a:cubicBezTo>
                          <a:cubicBezTo>
                            <a:pt x="7557" y="0"/>
                            <a:pt x="8945" y="540"/>
                            <a:pt x="10101" y="1619"/>
                          </a:cubicBezTo>
                          <a:cubicBezTo>
                            <a:pt x="11258" y="2699"/>
                            <a:pt x="11875" y="4395"/>
                            <a:pt x="11875" y="6631"/>
                          </a:cubicBezTo>
                          <a:cubicBezTo>
                            <a:pt x="11875" y="8868"/>
                            <a:pt x="11258" y="10564"/>
                            <a:pt x="10101" y="11643"/>
                          </a:cubicBezTo>
                          <a:cubicBezTo>
                            <a:pt x="8945" y="12723"/>
                            <a:pt x="7557" y="13262"/>
                            <a:pt x="5937" y="13262"/>
                          </a:cubicBezTo>
                          <a:cubicBezTo>
                            <a:pt x="4241" y="13262"/>
                            <a:pt x="2853" y="12723"/>
                            <a:pt x="1697" y="11643"/>
                          </a:cubicBezTo>
                          <a:cubicBezTo>
                            <a:pt x="617" y="10564"/>
                            <a:pt x="0" y="8868"/>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16" name="Graphic 4">
                      <a:extLst>
                        <a:ext uri="{FF2B5EF4-FFF2-40B4-BE49-F238E27FC236}">
                          <a16:creationId xmlns:a16="http://schemas.microsoft.com/office/drawing/2014/main" id="{D0E4D00C-29DA-488E-8E76-31F836922A93}"/>
                        </a:ext>
                      </a:extLst>
                    </p:cNvPr>
                    <p:cNvSpPr/>
                    <p:nvPr/>
                  </p:nvSpPr>
                  <p:spPr>
                    <a:xfrm>
                      <a:off x="6072605" y="4182876"/>
                      <a:ext cx="60606" cy="68471"/>
                    </a:xfrm>
                    <a:custGeom>
                      <a:avLst/>
                      <a:gdLst>
                        <a:gd name="connsiteX0" fmla="*/ 60606 w 60606"/>
                        <a:gd name="connsiteY0" fmla="*/ 34158 h 68471"/>
                        <a:gd name="connsiteX1" fmla="*/ 52510 w 60606"/>
                        <a:gd name="connsiteY1" fmla="*/ 59372 h 68471"/>
                        <a:gd name="connsiteX2" fmla="*/ 30072 w 60606"/>
                        <a:gd name="connsiteY2" fmla="*/ 68471 h 68471"/>
                        <a:gd name="connsiteX3" fmla="*/ 14342 w 60606"/>
                        <a:gd name="connsiteY3" fmla="*/ 64307 h 68471"/>
                        <a:gd name="connsiteX4" fmla="*/ 3701 w 60606"/>
                        <a:gd name="connsiteY4" fmla="*/ 52356 h 68471"/>
                        <a:gd name="connsiteX5" fmla="*/ 0 w 60606"/>
                        <a:gd name="connsiteY5" fmla="*/ 34158 h 68471"/>
                        <a:gd name="connsiteX6" fmla="*/ 8096 w 60606"/>
                        <a:gd name="connsiteY6" fmla="*/ 9021 h 68471"/>
                        <a:gd name="connsiteX7" fmla="*/ 30535 w 60606"/>
                        <a:gd name="connsiteY7" fmla="*/ 0 h 68471"/>
                        <a:gd name="connsiteX8" fmla="*/ 52587 w 60606"/>
                        <a:gd name="connsiteY8" fmla="*/ 9252 h 68471"/>
                        <a:gd name="connsiteX9" fmla="*/ 60606 w 60606"/>
                        <a:gd name="connsiteY9" fmla="*/ 34158 h 68471"/>
                        <a:gd name="connsiteX10" fmla="*/ 10333 w 60606"/>
                        <a:gd name="connsiteY10" fmla="*/ 34158 h 68471"/>
                        <a:gd name="connsiteX11" fmla="*/ 15421 w 60606"/>
                        <a:gd name="connsiteY11" fmla="*/ 53435 h 68471"/>
                        <a:gd name="connsiteX12" fmla="*/ 30303 w 60606"/>
                        <a:gd name="connsiteY12" fmla="*/ 60066 h 68471"/>
                        <a:gd name="connsiteX13" fmla="*/ 45185 w 60606"/>
                        <a:gd name="connsiteY13" fmla="*/ 53435 h 68471"/>
                        <a:gd name="connsiteX14" fmla="*/ 50274 w 60606"/>
                        <a:gd name="connsiteY14" fmla="*/ 34158 h 68471"/>
                        <a:gd name="connsiteX15" fmla="*/ 45185 w 60606"/>
                        <a:gd name="connsiteY15" fmla="*/ 15036 h 68471"/>
                        <a:gd name="connsiteX16" fmla="*/ 30149 w 60606"/>
                        <a:gd name="connsiteY16" fmla="*/ 8482 h 68471"/>
                        <a:gd name="connsiteX17" fmla="*/ 15344 w 60606"/>
                        <a:gd name="connsiteY17" fmla="*/ 14959 h 68471"/>
                        <a:gd name="connsiteX18" fmla="*/ 10333 w 60606"/>
                        <a:gd name="connsiteY18" fmla="*/ 34158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1">
                          <a:moveTo>
                            <a:pt x="60606" y="34158"/>
                          </a:moveTo>
                          <a:cubicBezTo>
                            <a:pt x="60606" y="44953"/>
                            <a:pt x="57908" y="53358"/>
                            <a:pt x="52510" y="59372"/>
                          </a:cubicBezTo>
                          <a:cubicBezTo>
                            <a:pt x="47112" y="65387"/>
                            <a:pt x="39633" y="68471"/>
                            <a:pt x="30072" y="68471"/>
                          </a:cubicBezTo>
                          <a:cubicBezTo>
                            <a:pt x="24135" y="68471"/>
                            <a:pt x="18891" y="67083"/>
                            <a:pt x="14342" y="64307"/>
                          </a:cubicBezTo>
                          <a:cubicBezTo>
                            <a:pt x="9793" y="61531"/>
                            <a:pt x="6246" y="57522"/>
                            <a:pt x="3701" y="52356"/>
                          </a:cubicBezTo>
                          <a:cubicBezTo>
                            <a:pt x="1157" y="47190"/>
                            <a:pt x="0" y="41098"/>
                            <a:pt x="0" y="34158"/>
                          </a:cubicBezTo>
                          <a:cubicBezTo>
                            <a:pt x="0" y="23363"/>
                            <a:pt x="2699" y="15036"/>
                            <a:pt x="8096" y="9021"/>
                          </a:cubicBezTo>
                          <a:cubicBezTo>
                            <a:pt x="13494" y="3007"/>
                            <a:pt x="20973" y="0"/>
                            <a:pt x="30535" y="0"/>
                          </a:cubicBezTo>
                          <a:cubicBezTo>
                            <a:pt x="39788" y="0"/>
                            <a:pt x="47112" y="3084"/>
                            <a:pt x="52587" y="9252"/>
                          </a:cubicBezTo>
                          <a:cubicBezTo>
                            <a:pt x="58062" y="15421"/>
                            <a:pt x="60606" y="23672"/>
                            <a:pt x="60606" y="34158"/>
                          </a:cubicBezTo>
                          <a:close/>
                          <a:moveTo>
                            <a:pt x="10333" y="34158"/>
                          </a:moveTo>
                          <a:cubicBezTo>
                            <a:pt x="10333" y="42563"/>
                            <a:pt x="12029" y="49040"/>
                            <a:pt x="15421" y="53435"/>
                          </a:cubicBezTo>
                          <a:cubicBezTo>
                            <a:pt x="18814" y="57830"/>
                            <a:pt x="23749" y="60066"/>
                            <a:pt x="30303" y="60066"/>
                          </a:cubicBezTo>
                          <a:cubicBezTo>
                            <a:pt x="36857" y="60066"/>
                            <a:pt x="41792" y="57830"/>
                            <a:pt x="45185" y="53435"/>
                          </a:cubicBezTo>
                          <a:cubicBezTo>
                            <a:pt x="48577" y="49040"/>
                            <a:pt x="50274" y="42640"/>
                            <a:pt x="50274" y="34158"/>
                          </a:cubicBezTo>
                          <a:cubicBezTo>
                            <a:pt x="50274" y="25754"/>
                            <a:pt x="48577" y="19354"/>
                            <a:pt x="45185" y="15036"/>
                          </a:cubicBezTo>
                          <a:cubicBezTo>
                            <a:pt x="41792" y="10718"/>
                            <a:pt x="36780" y="8482"/>
                            <a:pt x="30149" y="8482"/>
                          </a:cubicBezTo>
                          <a:cubicBezTo>
                            <a:pt x="23595" y="8482"/>
                            <a:pt x="18660" y="10641"/>
                            <a:pt x="15344" y="14959"/>
                          </a:cubicBezTo>
                          <a:cubicBezTo>
                            <a:pt x="11952" y="19277"/>
                            <a:pt x="10333" y="25676"/>
                            <a:pt x="10333" y="34158"/>
                          </a:cubicBezTo>
                          <a:close/>
                        </a:path>
                      </a:pathLst>
                    </a:custGeom>
                    <a:solidFill>
                      <a:srgbClr val="FFFFFF"/>
                    </a:solidFill>
                    <a:ln w="7706" cap="flat">
                      <a:noFill/>
                      <a:prstDash val="solid"/>
                      <a:miter/>
                    </a:ln>
                  </p:spPr>
                  <p:txBody>
                    <a:bodyPr rtlCol="0" anchor="ctr"/>
                    <a:lstStyle/>
                    <a:p>
                      <a:endParaRPr lang="en-US"/>
                    </a:p>
                  </p:txBody>
                </p:sp>
                <p:sp>
                  <p:nvSpPr>
                    <p:cNvPr id="217" name="Graphic 4">
                      <a:extLst>
                        <a:ext uri="{FF2B5EF4-FFF2-40B4-BE49-F238E27FC236}">
                          <a16:creationId xmlns:a16="http://schemas.microsoft.com/office/drawing/2014/main" id="{0C93D769-3460-408D-B290-2709FCA6DAA1}"/>
                        </a:ext>
                      </a:extLst>
                    </p:cNvPr>
                    <p:cNvSpPr/>
                    <p:nvPr/>
                  </p:nvSpPr>
                  <p:spPr>
                    <a:xfrm>
                      <a:off x="6150714" y="4182876"/>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4 w 55131"/>
                        <a:gd name="connsiteY4" fmla="*/ 14110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1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2"/>
                            <a:pt x="43951" y="15113"/>
                            <a:pt x="41484" y="12491"/>
                          </a:cubicBezTo>
                          <a:cubicBezTo>
                            <a:pt x="39016" y="9869"/>
                            <a:pt x="35161" y="8482"/>
                            <a:pt x="29995" y="8482"/>
                          </a:cubicBezTo>
                          <a:cubicBezTo>
                            <a:pt x="23055" y="8482"/>
                            <a:pt x="18043" y="10332"/>
                            <a:pt x="14804" y="14110"/>
                          </a:cubicBezTo>
                          <a:cubicBezTo>
                            <a:pt x="11566" y="17889"/>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7" y="1928"/>
                            <a:pt x="49117" y="5783"/>
                          </a:cubicBezTo>
                          <a:cubicBezTo>
                            <a:pt x="53127" y="9638"/>
                            <a:pt x="55132" y="15730"/>
                            <a:pt x="55132" y="24211"/>
                          </a:cubicBezTo>
                          <a:lnTo>
                            <a:pt x="55132" y="67314"/>
                          </a:lnTo>
                          <a:lnTo>
                            <a:pt x="45185" y="67314"/>
                          </a:lnTo>
                          <a:close/>
                        </a:path>
                      </a:pathLst>
                    </a:custGeom>
                    <a:solidFill>
                      <a:srgbClr val="FFFFFF"/>
                    </a:solidFill>
                    <a:ln w="7706" cap="flat">
                      <a:noFill/>
                      <a:prstDash val="solid"/>
                      <a:miter/>
                    </a:ln>
                  </p:spPr>
                  <p:txBody>
                    <a:bodyPr rtlCol="0" anchor="ctr"/>
                    <a:lstStyle/>
                    <a:p>
                      <a:endParaRPr lang="en-US"/>
                    </a:p>
                  </p:txBody>
                </p:sp>
                <p:sp>
                  <p:nvSpPr>
                    <p:cNvPr id="218" name="Graphic 4">
                      <a:extLst>
                        <a:ext uri="{FF2B5EF4-FFF2-40B4-BE49-F238E27FC236}">
                          <a16:creationId xmlns:a16="http://schemas.microsoft.com/office/drawing/2014/main" id="{4E3F78F7-B536-4932-908B-1A7244EAEC58}"/>
                        </a:ext>
                      </a:extLst>
                    </p:cNvPr>
                    <p:cNvSpPr/>
                    <p:nvPr/>
                  </p:nvSpPr>
                  <p:spPr>
                    <a:xfrm>
                      <a:off x="6221498" y="4182953"/>
                      <a:ext cx="52972" cy="68393"/>
                    </a:xfrm>
                    <a:custGeom>
                      <a:avLst/>
                      <a:gdLst>
                        <a:gd name="connsiteX0" fmla="*/ 45571 w 52972"/>
                        <a:gd name="connsiteY0" fmla="*/ 67160 h 68393"/>
                        <a:gd name="connsiteX1" fmla="*/ 43566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2000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7 w 52972"/>
                        <a:gd name="connsiteY11" fmla="*/ 8250 h 68393"/>
                        <a:gd name="connsiteX12" fmla="*/ 10486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1 w 52972"/>
                        <a:gd name="connsiteY19" fmla="*/ 67083 h 68393"/>
                        <a:gd name="connsiteX20" fmla="*/ 22978 w 52972"/>
                        <a:gd name="connsiteY20" fmla="*/ 60143 h 68393"/>
                        <a:gd name="connsiteX21" fmla="*/ 37628 w 52972"/>
                        <a:gd name="connsiteY21" fmla="*/ 55054 h 68393"/>
                        <a:gd name="connsiteX22" fmla="*/ 42949 w 52972"/>
                        <a:gd name="connsiteY22" fmla="*/ 40712 h 68393"/>
                        <a:gd name="connsiteX23" fmla="*/ 42949 w 52972"/>
                        <a:gd name="connsiteY23" fmla="*/ 34775 h 68393"/>
                        <a:gd name="connsiteX24" fmla="*/ 32925 w 52972"/>
                        <a:gd name="connsiteY24" fmla="*/ 35161 h 68393"/>
                        <a:gd name="connsiteX25" fmla="*/ 15730 w 52972"/>
                        <a:gd name="connsiteY25" fmla="*/ 38862 h 68393"/>
                        <a:gd name="connsiteX26" fmla="*/ 10486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1" y="67160"/>
                          </a:moveTo>
                          <a:lnTo>
                            <a:pt x="43566" y="57753"/>
                          </a:lnTo>
                          <a:lnTo>
                            <a:pt x="43103" y="57753"/>
                          </a:lnTo>
                          <a:cubicBezTo>
                            <a:pt x="39788" y="61917"/>
                            <a:pt x="36549" y="64693"/>
                            <a:pt x="33233" y="66158"/>
                          </a:cubicBezTo>
                          <a:cubicBezTo>
                            <a:pt x="29995" y="67623"/>
                            <a:pt x="25908" y="68394"/>
                            <a:pt x="20973" y="68394"/>
                          </a:cubicBezTo>
                          <a:cubicBezTo>
                            <a:pt x="14419" y="68394"/>
                            <a:pt x="9330" y="66697"/>
                            <a:pt x="5552" y="63305"/>
                          </a:cubicBezTo>
                          <a:cubicBezTo>
                            <a:pt x="1774" y="59912"/>
                            <a:pt x="0" y="55131"/>
                            <a:pt x="0" y="48886"/>
                          </a:cubicBezTo>
                          <a:cubicBezTo>
                            <a:pt x="0" y="35546"/>
                            <a:pt x="10641" y="28606"/>
                            <a:pt x="32000" y="27913"/>
                          </a:cubicBezTo>
                          <a:lnTo>
                            <a:pt x="43180" y="27527"/>
                          </a:lnTo>
                          <a:lnTo>
                            <a:pt x="43180" y="23440"/>
                          </a:lnTo>
                          <a:cubicBezTo>
                            <a:pt x="43180" y="18274"/>
                            <a:pt x="42101" y="14419"/>
                            <a:pt x="39864" y="11952"/>
                          </a:cubicBezTo>
                          <a:cubicBezTo>
                            <a:pt x="37628" y="9484"/>
                            <a:pt x="34081" y="8250"/>
                            <a:pt x="29147" y="8250"/>
                          </a:cubicBezTo>
                          <a:cubicBezTo>
                            <a:pt x="23672" y="8250"/>
                            <a:pt x="17426" y="9947"/>
                            <a:pt x="10486" y="13339"/>
                          </a:cubicBezTo>
                          <a:lnTo>
                            <a:pt x="7402" y="5706"/>
                          </a:lnTo>
                          <a:cubicBezTo>
                            <a:pt x="10641" y="3932"/>
                            <a:pt x="14188" y="2544"/>
                            <a:pt x="18120" y="1542"/>
                          </a:cubicBezTo>
                          <a:cubicBezTo>
                            <a:pt x="21976" y="539"/>
                            <a:pt x="25908" y="0"/>
                            <a:pt x="29763" y="0"/>
                          </a:cubicBezTo>
                          <a:cubicBezTo>
                            <a:pt x="37628" y="0"/>
                            <a:pt x="43489" y="1773"/>
                            <a:pt x="47267" y="5243"/>
                          </a:cubicBezTo>
                          <a:cubicBezTo>
                            <a:pt x="51045" y="8713"/>
                            <a:pt x="52973" y="14342"/>
                            <a:pt x="52973" y="22053"/>
                          </a:cubicBezTo>
                          <a:lnTo>
                            <a:pt x="52973" y="67083"/>
                          </a:lnTo>
                          <a:lnTo>
                            <a:pt x="45571" y="67083"/>
                          </a:lnTo>
                          <a:close/>
                          <a:moveTo>
                            <a:pt x="22978" y="60143"/>
                          </a:moveTo>
                          <a:cubicBezTo>
                            <a:pt x="29224" y="60143"/>
                            <a:pt x="34081" y="58447"/>
                            <a:pt x="37628" y="55054"/>
                          </a:cubicBezTo>
                          <a:cubicBezTo>
                            <a:pt x="41175" y="51661"/>
                            <a:pt x="42949" y="46881"/>
                            <a:pt x="42949" y="40712"/>
                          </a:cubicBezTo>
                          <a:lnTo>
                            <a:pt x="42949" y="34775"/>
                          </a:lnTo>
                          <a:lnTo>
                            <a:pt x="32925" y="35161"/>
                          </a:lnTo>
                          <a:cubicBezTo>
                            <a:pt x="24983" y="35469"/>
                            <a:pt x="19277" y="36703"/>
                            <a:pt x="15730" y="38862"/>
                          </a:cubicBezTo>
                          <a:cubicBezTo>
                            <a:pt x="12183" y="41021"/>
                            <a:pt x="10486" y="44491"/>
                            <a:pt x="10486" y="49040"/>
                          </a:cubicBezTo>
                          <a:cubicBezTo>
                            <a:pt x="10486" y="52664"/>
                            <a:pt x="11566" y="55440"/>
                            <a:pt x="13802" y="57291"/>
                          </a:cubicBezTo>
                          <a:cubicBezTo>
                            <a:pt x="15961" y="59218"/>
                            <a:pt x="19046" y="60143"/>
                            <a:pt x="22978" y="60143"/>
                          </a:cubicBezTo>
                          <a:close/>
                        </a:path>
                      </a:pathLst>
                    </a:custGeom>
                    <a:solidFill>
                      <a:srgbClr val="FFFFFF"/>
                    </a:solidFill>
                    <a:ln w="7706" cap="flat">
                      <a:noFill/>
                      <a:prstDash val="solid"/>
                      <a:miter/>
                    </a:ln>
                  </p:spPr>
                  <p:txBody>
                    <a:bodyPr rtlCol="0" anchor="ctr"/>
                    <a:lstStyle/>
                    <a:p>
                      <a:endParaRPr lang="en-US"/>
                    </a:p>
                  </p:txBody>
                </p:sp>
                <p:sp>
                  <p:nvSpPr>
                    <p:cNvPr id="219" name="Graphic 4">
                      <a:extLst>
                        <a:ext uri="{FF2B5EF4-FFF2-40B4-BE49-F238E27FC236}">
                          <a16:creationId xmlns:a16="http://schemas.microsoft.com/office/drawing/2014/main" id="{CDE26048-D62A-4616-BDCF-F7B1B2F7C865}"/>
                        </a:ext>
                      </a:extLst>
                    </p:cNvPr>
                    <p:cNvSpPr/>
                    <p:nvPr/>
                  </p:nvSpPr>
                  <p:spPr>
                    <a:xfrm>
                      <a:off x="6295059" y="4156351"/>
                      <a:ext cx="10023" cy="93762"/>
                    </a:xfrm>
                    <a:custGeom>
                      <a:avLst/>
                      <a:gdLst>
                        <a:gd name="connsiteX0" fmla="*/ 10024 w 10023"/>
                        <a:gd name="connsiteY0" fmla="*/ 93762 h 93762"/>
                        <a:gd name="connsiteX1" fmla="*/ 0 w 10023"/>
                        <a:gd name="connsiteY1" fmla="*/ 93762 h 93762"/>
                        <a:gd name="connsiteX2" fmla="*/ 0 w 10023"/>
                        <a:gd name="connsiteY2" fmla="*/ 0 h 93762"/>
                        <a:gd name="connsiteX3" fmla="*/ 10024 w 10023"/>
                        <a:gd name="connsiteY3" fmla="*/ 0 h 93762"/>
                        <a:gd name="connsiteX4" fmla="*/ 10024 w 10023"/>
                        <a:gd name="connsiteY4" fmla="*/ 93762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2"/>
                          </a:moveTo>
                          <a:lnTo>
                            <a:pt x="0" y="93762"/>
                          </a:lnTo>
                          <a:lnTo>
                            <a:pt x="0" y="0"/>
                          </a:lnTo>
                          <a:lnTo>
                            <a:pt x="10024" y="0"/>
                          </a:lnTo>
                          <a:lnTo>
                            <a:pt x="10024" y="93762"/>
                          </a:lnTo>
                          <a:close/>
                        </a:path>
                      </a:pathLst>
                    </a:custGeom>
                    <a:solidFill>
                      <a:srgbClr val="FFFFFF"/>
                    </a:solidFill>
                    <a:ln w="7706" cap="flat">
                      <a:noFill/>
                      <a:prstDash val="solid"/>
                      <a:miter/>
                    </a:ln>
                  </p:spPr>
                  <p:txBody>
                    <a:bodyPr rtlCol="0" anchor="ctr"/>
                    <a:lstStyle/>
                    <a:p>
                      <a:endParaRPr lang="en-US"/>
                    </a:p>
                  </p:txBody>
                </p:sp>
                <p:sp>
                  <p:nvSpPr>
                    <p:cNvPr id="220" name="Graphic 4">
                      <a:extLst>
                        <a:ext uri="{FF2B5EF4-FFF2-40B4-BE49-F238E27FC236}">
                          <a16:creationId xmlns:a16="http://schemas.microsoft.com/office/drawing/2014/main" id="{1CD1DE23-2E4D-4498-8E24-7B4F64097FAD}"/>
                        </a:ext>
                      </a:extLst>
                    </p:cNvPr>
                    <p:cNvSpPr/>
                    <p:nvPr/>
                  </p:nvSpPr>
                  <p:spPr>
                    <a:xfrm>
                      <a:off x="5903894" y="4291751"/>
                      <a:ext cx="81039" cy="90678"/>
                    </a:xfrm>
                    <a:custGeom>
                      <a:avLst/>
                      <a:gdLst>
                        <a:gd name="connsiteX0" fmla="*/ 81040 w 81039"/>
                        <a:gd name="connsiteY0" fmla="*/ 45339 h 90678"/>
                        <a:gd name="connsiteX1" fmla="*/ 70322 w 81039"/>
                        <a:gd name="connsiteY1" fmla="*/ 78572 h 90678"/>
                        <a:gd name="connsiteX2" fmla="*/ 40558 w 81039"/>
                        <a:gd name="connsiteY2" fmla="*/ 90678 h 90678"/>
                        <a:gd name="connsiteX3" fmla="*/ 10564 w 81039"/>
                        <a:gd name="connsiteY3" fmla="*/ 78803 h 90678"/>
                        <a:gd name="connsiteX4" fmla="*/ 0 w 81039"/>
                        <a:gd name="connsiteY4" fmla="*/ 45185 h 90678"/>
                        <a:gd name="connsiteX5" fmla="*/ 10641 w 81039"/>
                        <a:gd name="connsiteY5" fmla="*/ 11874 h 90678"/>
                        <a:gd name="connsiteX6" fmla="*/ 40790 w 81039"/>
                        <a:gd name="connsiteY6" fmla="*/ 0 h 90678"/>
                        <a:gd name="connsiteX7" fmla="*/ 70399 w 81039"/>
                        <a:gd name="connsiteY7" fmla="*/ 12029 h 90678"/>
                        <a:gd name="connsiteX8" fmla="*/ 81040 w 81039"/>
                        <a:gd name="connsiteY8" fmla="*/ 45339 h 90678"/>
                        <a:gd name="connsiteX9" fmla="*/ 10872 w 81039"/>
                        <a:gd name="connsiteY9" fmla="*/ 45339 h 90678"/>
                        <a:gd name="connsiteX10" fmla="*/ 18506 w 81039"/>
                        <a:gd name="connsiteY10" fmla="*/ 72480 h 90678"/>
                        <a:gd name="connsiteX11" fmla="*/ 40636 w 81039"/>
                        <a:gd name="connsiteY11" fmla="*/ 81733 h 90678"/>
                        <a:gd name="connsiteX12" fmla="*/ 62765 w 81039"/>
                        <a:gd name="connsiteY12" fmla="*/ 72480 h 90678"/>
                        <a:gd name="connsiteX13" fmla="*/ 70244 w 81039"/>
                        <a:gd name="connsiteY13" fmla="*/ 45339 h 90678"/>
                        <a:gd name="connsiteX14" fmla="*/ 62843 w 81039"/>
                        <a:gd name="connsiteY14" fmla="*/ 18352 h 90678"/>
                        <a:gd name="connsiteX15" fmla="*/ 40790 w 81039"/>
                        <a:gd name="connsiteY15" fmla="*/ 9176 h 90678"/>
                        <a:gd name="connsiteX16" fmla="*/ 18506 w 81039"/>
                        <a:gd name="connsiteY16" fmla="*/ 18429 h 90678"/>
                        <a:gd name="connsiteX17" fmla="*/ 10872 w 81039"/>
                        <a:gd name="connsiteY17" fmla="*/ 45339 h 9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039" h="90678">
                          <a:moveTo>
                            <a:pt x="81040" y="45339"/>
                          </a:moveTo>
                          <a:cubicBezTo>
                            <a:pt x="81040" y="59449"/>
                            <a:pt x="77493" y="70553"/>
                            <a:pt x="70322" y="78572"/>
                          </a:cubicBezTo>
                          <a:cubicBezTo>
                            <a:pt x="63151" y="86591"/>
                            <a:pt x="53281" y="90678"/>
                            <a:pt x="40558" y="90678"/>
                          </a:cubicBezTo>
                          <a:cubicBezTo>
                            <a:pt x="27604" y="90678"/>
                            <a:pt x="17581" y="86746"/>
                            <a:pt x="10564" y="78803"/>
                          </a:cubicBezTo>
                          <a:cubicBezTo>
                            <a:pt x="3547" y="70861"/>
                            <a:pt x="0" y="59681"/>
                            <a:pt x="0" y="45185"/>
                          </a:cubicBezTo>
                          <a:cubicBezTo>
                            <a:pt x="0" y="30843"/>
                            <a:pt x="3547" y="19739"/>
                            <a:pt x="10641" y="11874"/>
                          </a:cubicBezTo>
                          <a:cubicBezTo>
                            <a:pt x="17735" y="4009"/>
                            <a:pt x="27759" y="0"/>
                            <a:pt x="40790" y="0"/>
                          </a:cubicBezTo>
                          <a:cubicBezTo>
                            <a:pt x="53435" y="0"/>
                            <a:pt x="63305" y="4009"/>
                            <a:pt x="70399" y="12029"/>
                          </a:cubicBezTo>
                          <a:cubicBezTo>
                            <a:pt x="77493" y="20125"/>
                            <a:pt x="81040" y="31151"/>
                            <a:pt x="81040" y="45339"/>
                          </a:cubicBezTo>
                          <a:close/>
                          <a:moveTo>
                            <a:pt x="10872" y="45339"/>
                          </a:moveTo>
                          <a:cubicBezTo>
                            <a:pt x="10872" y="57291"/>
                            <a:pt x="13417" y="66312"/>
                            <a:pt x="18506" y="72480"/>
                          </a:cubicBezTo>
                          <a:cubicBezTo>
                            <a:pt x="23595" y="78649"/>
                            <a:pt x="30997" y="81733"/>
                            <a:pt x="40636" y="81733"/>
                          </a:cubicBezTo>
                          <a:cubicBezTo>
                            <a:pt x="50428" y="81733"/>
                            <a:pt x="57753" y="78649"/>
                            <a:pt x="62765" y="72480"/>
                          </a:cubicBezTo>
                          <a:cubicBezTo>
                            <a:pt x="67777" y="66312"/>
                            <a:pt x="70244" y="57291"/>
                            <a:pt x="70244" y="45339"/>
                          </a:cubicBezTo>
                          <a:cubicBezTo>
                            <a:pt x="70244" y="33464"/>
                            <a:pt x="67777" y="24520"/>
                            <a:pt x="62843" y="18352"/>
                          </a:cubicBezTo>
                          <a:cubicBezTo>
                            <a:pt x="57908" y="12260"/>
                            <a:pt x="50582" y="9176"/>
                            <a:pt x="40790" y="9176"/>
                          </a:cubicBezTo>
                          <a:cubicBezTo>
                            <a:pt x="30997" y="9176"/>
                            <a:pt x="23595" y="12260"/>
                            <a:pt x="18506" y="18429"/>
                          </a:cubicBezTo>
                          <a:cubicBezTo>
                            <a:pt x="13417" y="24597"/>
                            <a:pt x="10872" y="33541"/>
                            <a:pt x="10872" y="45339"/>
                          </a:cubicBezTo>
                          <a:close/>
                        </a:path>
                      </a:pathLst>
                    </a:custGeom>
                    <a:solidFill>
                      <a:srgbClr val="FFFFFF"/>
                    </a:solidFill>
                    <a:ln w="7706" cap="flat">
                      <a:noFill/>
                      <a:prstDash val="solid"/>
                      <a:miter/>
                    </a:ln>
                  </p:spPr>
                  <p:txBody>
                    <a:bodyPr rtlCol="0" anchor="ctr"/>
                    <a:lstStyle/>
                    <a:p>
                      <a:endParaRPr lang="en-US"/>
                    </a:p>
                  </p:txBody>
                </p:sp>
                <p:sp>
                  <p:nvSpPr>
                    <p:cNvPr id="221" name="Graphic 4">
                      <a:extLst>
                        <a:ext uri="{FF2B5EF4-FFF2-40B4-BE49-F238E27FC236}">
                          <a16:creationId xmlns:a16="http://schemas.microsoft.com/office/drawing/2014/main" id="{B9C3F67A-FDCC-4D54-9DFA-C98D01F922C1}"/>
                        </a:ext>
                      </a:extLst>
                    </p:cNvPr>
                    <p:cNvSpPr/>
                    <p:nvPr/>
                  </p:nvSpPr>
                  <p:spPr>
                    <a:xfrm>
                      <a:off x="6002977" y="4313958"/>
                      <a:ext cx="38090" cy="67082"/>
                    </a:xfrm>
                    <a:custGeom>
                      <a:avLst/>
                      <a:gdLst>
                        <a:gd name="connsiteX0" fmla="*/ 30226 w 38090"/>
                        <a:gd name="connsiteY0" fmla="*/ 0 h 67082"/>
                        <a:gd name="connsiteX1" fmla="*/ 38091 w 38090"/>
                        <a:gd name="connsiteY1" fmla="*/ 694 h 67082"/>
                        <a:gd name="connsiteX2" fmla="*/ 36703 w 38090"/>
                        <a:gd name="connsiteY2" fmla="*/ 9947 h 67082"/>
                        <a:gd name="connsiteX3" fmla="*/ 29455 w 38090"/>
                        <a:gd name="connsiteY3" fmla="*/ 9021 h 67082"/>
                        <a:gd name="connsiteX4" fmla="*/ 15730 w 38090"/>
                        <a:gd name="connsiteY4" fmla="*/ 15499 h 67082"/>
                        <a:gd name="connsiteX5" fmla="*/ 10024 w 38090"/>
                        <a:gd name="connsiteY5" fmla="*/ 31691 h 67082"/>
                        <a:gd name="connsiteX6" fmla="*/ 10024 w 38090"/>
                        <a:gd name="connsiteY6" fmla="*/ 67083 h 67082"/>
                        <a:gd name="connsiteX7" fmla="*/ 0 w 38090"/>
                        <a:gd name="connsiteY7" fmla="*/ 67083 h 67082"/>
                        <a:gd name="connsiteX8" fmla="*/ 0 w 38090"/>
                        <a:gd name="connsiteY8" fmla="*/ 1079 h 67082"/>
                        <a:gd name="connsiteX9" fmla="*/ 8251 w 38090"/>
                        <a:gd name="connsiteY9" fmla="*/ 1079 h 67082"/>
                        <a:gd name="connsiteX10" fmla="*/ 9407 w 38090"/>
                        <a:gd name="connsiteY10" fmla="*/ 13339 h 67082"/>
                        <a:gd name="connsiteX11" fmla="*/ 9869 w 38090"/>
                        <a:gd name="connsiteY11" fmla="*/ 13339 h 67082"/>
                        <a:gd name="connsiteX12" fmla="*/ 18737 w 38090"/>
                        <a:gd name="connsiteY12" fmla="*/ 3393 h 67082"/>
                        <a:gd name="connsiteX13" fmla="*/ 30226 w 38090"/>
                        <a:gd name="connsiteY13" fmla="*/ 0 h 67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2">
                          <a:moveTo>
                            <a:pt x="30226" y="0"/>
                          </a:moveTo>
                          <a:cubicBezTo>
                            <a:pt x="33156" y="0"/>
                            <a:pt x="35777" y="231"/>
                            <a:pt x="38091" y="694"/>
                          </a:cubicBezTo>
                          <a:lnTo>
                            <a:pt x="36703" y="9947"/>
                          </a:lnTo>
                          <a:cubicBezTo>
                            <a:pt x="34004" y="9330"/>
                            <a:pt x="31537" y="9021"/>
                            <a:pt x="29455" y="9021"/>
                          </a:cubicBezTo>
                          <a:cubicBezTo>
                            <a:pt x="24135" y="9021"/>
                            <a:pt x="19508" y="11180"/>
                            <a:pt x="15730" y="15499"/>
                          </a:cubicBezTo>
                          <a:cubicBezTo>
                            <a:pt x="11952" y="19817"/>
                            <a:pt x="10024" y="25214"/>
                            <a:pt x="10024" y="31691"/>
                          </a:cubicBezTo>
                          <a:lnTo>
                            <a:pt x="10024" y="67083"/>
                          </a:lnTo>
                          <a:lnTo>
                            <a:pt x="0" y="67083"/>
                          </a:lnTo>
                          <a:lnTo>
                            <a:pt x="0" y="1079"/>
                          </a:lnTo>
                          <a:lnTo>
                            <a:pt x="8251" y="1079"/>
                          </a:lnTo>
                          <a:lnTo>
                            <a:pt x="9407" y="13339"/>
                          </a:lnTo>
                          <a:lnTo>
                            <a:pt x="9869" y="13339"/>
                          </a:lnTo>
                          <a:cubicBezTo>
                            <a:pt x="12337" y="9021"/>
                            <a:pt x="15267" y="5706"/>
                            <a:pt x="18737" y="3393"/>
                          </a:cubicBezTo>
                          <a:cubicBezTo>
                            <a:pt x="22284" y="1234"/>
                            <a:pt x="26062" y="0"/>
                            <a:pt x="30226" y="0"/>
                          </a:cubicBezTo>
                          <a:close/>
                        </a:path>
                      </a:pathLst>
                    </a:custGeom>
                    <a:solidFill>
                      <a:srgbClr val="FFFFFF"/>
                    </a:solidFill>
                    <a:ln w="7706" cap="flat">
                      <a:noFill/>
                      <a:prstDash val="solid"/>
                      <a:miter/>
                    </a:ln>
                  </p:spPr>
                  <p:txBody>
                    <a:bodyPr rtlCol="0" anchor="ctr"/>
                    <a:lstStyle/>
                    <a:p>
                      <a:endParaRPr lang="en-US"/>
                    </a:p>
                  </p:txBody>
                </p:sp>
                <p:sp>
                  <p:nvSpPr>
                    <p:cNvPr id="222" name="Graphic 4">
                      <a:extLst>
                        <a:ext uri="{FF2B5EF4-FFF2-40B4-BE49-F238E27FC236}">
                          <a16:creationId xmlns:a16="http://schemas.microsoft.com/office/drawing/2014/main" id="{AD9A0689-1408-4252-B6E5-FF0B0C3830A5}"/>
                        </a:ext>
                      </a:extLst>
                    </p:cNvPr>
                    <p:cNvSpPr/>
                    <p:nvPr/>
                  </p:nvSpPr>
                  <p:spPr>
                    <a:xfrm>
                      <a:off x="6052557" y="4290672"/>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4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6" y="0"/>
                            <a:pt x="8944" y="540"/>
                            <a:pt x="10101" y="1619"/>
                          </a:cubicBezTo>
                          <a:cubicBezTo>
                            <a:pt x="11257" y="2699"/>
                            <a:pt x="11874" y="4395"/>
                            <a:pt x="11874" y="6631"/>
                          </a:cubicBezTo>
                          <a:cubicBezTo>
                            <a:pt x="11874" y="8868"/>
                            <a:pt x="11257" y="10564"/>
                            <a:pt x="10101" y="11643"/>
                          </a:cubicBezTo>
                          <a:cubicBezTo>
                            <a:pt x="8944" y="12723"/>
                            <a:pt x="7556" y="13262"/>
                            <a:pt x="5937" y="13262"/>
                          </a:cubicBezTo>
                          <a:cubicBezTo>
                            <a:pt x="4241" y="13262"/>
                            <a:pt x="2853" y="12723"/>
                            <a:pt x="1696" y="11643"/>
                          </a:cubicBezTo>
                          <a:cubicBezTo>
                            <a:pt x="617" y="10564"/>
                            <a:pt x="0" y="8868"/>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23" name="Graphic 4">
                      <a:extLst>
                        <a:ext uri="{FF2B5EF4-FFF2-40B4-BE49-F238E27FC236}">
                          <a16:creationId xmlns:a16="http://schemas.microsoft.com/office/drawing/2014/main" id="{06E0A215-7640-4CE5-A00C-7989B3262994}"/>
                        </a:ext>
                      </a:extLst>
                    </p:cNvPr>
                    <p:cNvSpPr/>
                    <p:nvPr/>
                  </p:nvSpPr>
                  <p:spPr>
                    <a:xfrm>
                      <a:off x="6076383" y="4314112"/>
                      <a:ext cx="62302" cy="96846"/>
                    </a:xfrm>
                    <a:custGeom>
                      <a:avLst/>
                      <a:gdLst>
                        <a:gd name="connsiteX0" fmla="*/ 62303 w 62302"/>
                        <a:gd name="connsiteY0" fmla="*/ 1080 h 96846"/>
                        <a:gd name="connsiteX1" fmla="*/ 62303 w 62302"/>
                        <a:gd name="connsiteY1" fmla="*/ 7402 h 96846"/>
                        <a:gd name="connsiteX2" fmla="*/ 50042 w 62302"/>
                        <a:gd name="connsiteY2" fmla="*/ 8868 h 96846"/>
                        <a:gd name="connsiteX3" fmla="*/ 53050 w 62302"/>
                        <a:gd name="connsiteY3" fmla="*/ 14342 h 96846"/>
                        <a:gd name="connsiteX4" fmla="*/ 54361 w 62302"/>
                        <a:gd name="connsiteY4" fmla="*/ 22053 h 96846"/>
                        <a:gd name="connsiteX5" fmla="*/ 47729 w 62302"/>
                        <a:gd name="connsiteY5" fmla="*/ 37551 h 96846"/>
                        <a:gd name="connsiteX6" fmla="*/ 29532 w 62302"/>
                        <a:gd name="connsiteY6" fmla="*/ 43334 h 96846"/>
                        <a:gd name="connsiteX7" fmla="*/ 23981 w 62302"/>
                        <a:gd name="connsiteY7" fmla="*/ 42872 h 96846"/>
                        <a:gd name="connsiteX8" fmla="*/ 17581 w 62302"/>
                        <a:gd name="connsiteY8" fmla="*/ 51354 h 96846"/>
                        <a:gd name="connsiteX9" fmla="*/ 19817 w 62302"/>
                        <a:gd name="connsiteY9" fmla="*/ 55363 h 96846"/>
                        <a:gd name="connsiteX10" fmla="*/ 27450 w 62302"/>
                        <a:gd name="connsiteY10" fmla="*/ 56674 h 96846"/>
                        <a:gd name="connsiteX11" fmla="*/ 39171 w 62302"/>
                        <a:gd name="connsiteY11" fmla="*/ 56674 h 96846"/>
                        <a:gd name="connsiteX12" fmla="*/ 55672 w 62302"/>
                        <a:gd name="connsiteY12" fmla="*/ 61223 h 96846"/>
                        <a:gd name="connsiteX13" fmla="*/ 61455 w 62302"/>
                        <a:gd name="connsiteY13" fmla="*/ 74331 h 96846"/>
                        <a:gd name="connsiteX14" fmla="*/ 52664 w 62302"/>
                        <a:gd name="connsiteY14" fmla="*/ 91064 h 96846"/>
                        <a:gd name="connsiteX15" fmla="*/ 26987 w 62302"/>
                        <a:gd name="connsiteY15" fmla="*/ 96847 h 96846"/>
                        <a:gd name="connsiteX16" fmla="*/ 7017 w 62302"/>
                        <a:gd name="connsiteY16" fmla="*/ 92066 h 96846"/>
                        <a:gd name="connsiteX17" fmla="*/ 0 w 62302"/>
                        <a:gd name="connsiteY17" fmla="*/ 78418 h 96846"/>
                        <a:gd name="connsiteX18" fmla="*/ 3855 w 62302"/>
                        <a:gd name="connsiteY18" fmla="*/ 68009 h 96846"/>
                        <a:gd name="connsiteX19" fmla="*/ 14728 w 62302"/>
                        <a:gd name="connsiteY19" fmla="*/ 62072 h 96846"/>
                        <a:gd name="connsiteX20" fmla="*/ 10487 w 62302"/>
                        <a:gd name="connsiteY20" fmla="*/ 58525 h 96846"/>
                        <a:gd name="connsiteX21" fmla="*/ 8790 w 62302"/>
                        <a:gd name="connsiteY21" fmla="*/ 52896 h 96846"/>
                        <a:gd name="connsiteX22" fmla="*/ 10718 w 62302"/>
                        <a:gd name="connsiteY22" fmla="*/ 46573 h 96846"/>
                        <a:gd name="connsiteX23" fmla="*/ 16809 w 62302"/>
                        <a:gd name="connsiteY23" fmla="*/ 41330 h 96846"/>
                        <a:gd name="connsiteX24" fmla="*/ 8482 w 62302"/>
                        <a:gd name="connsiteY24" fmla="*/ 34158 h 96846"/>
                        <a:gd name="connsiteX25" fmla="*/ 5243 w 62302"/>
                        <a:gd name="connsiteY25" fmla="*/ 22592 h 96846"/>
                        <a:gd name="connsiteX26" fmla="*/ 11720 w 62302"/>
                        <a:gd name="connsiteY26" fmla="*/ 5860 h 96846"/>
                        <a:gd name="connsiteX27" fmla="*/ 30149 w 62302"/>
                        <a:gd name="connsiteY27" fmla="*/ 0 h 96846"/>
                        <a:gd name="connsiteX28" fmla="*/ 39479 w 62302"/>
                        <a:gd name="connsiteY28" fmla="*/ 1234 h 96846"/>
                        <a:gd name="connsiteX29" fmla="*/ 62303 w 62302"/>
                        <a:gd name="connsiteY29" fmla="*/ 1234 h 96846"/>
                        <a:gd name="connsiteX30" fmla="*/ 9638 w 62302"/>
                        <a:gd name="connsiteY30" fmla="*/ 78187 h 96846"/>
                        <a:gd name="connsiteX31" fmla="*/ 14188 w 62302"/>
                        <a:gd name="connsiteY31" fmla="*/ 86283 h 96846"/>
                        <a:gd name="connsiteX32" fmla="*/ 27142 w 62302"/>
                        <a:gd name="connsiteY32" fmla="*/ 89059 h 96846"/>
                        <a:gd name="connsiteX33" fmla="*/ 45802 w 62302"/>
                        <a:gd name="connsiteY33" fmla="*/ 85280 h 96846"/>
                        <a:gd name="connsiteX34" fmla="*/ 51893 w 62302"/>
                        <a:gd name="connsiteY34" fmla="*/ 75103 h 96846"/>
                        <a:gd name="connsiteX35" fmla="*/ 48578 w 62302"/>
                        <a:gd name="connsiteY35" fmla="*/ 67700 h 96846"/>
                        <a:gd name="connsiteX36" fmla="*/ 36086 w 62302"/>
                        <a:gd name="connsiteY36" fmla="*/ 65618 h 96846"/>
                        <a:gd name="connsiteX37" fmla="*/ 24135 w 62302"/>
                        <a:gd name="connsiteY37" fmla="*/ 65618 h 96846"/>
                        <a:gd name="connsiteX38" fmla="*/ 13494 w 62302"/>
                        <a:gd name="connsiteY38" fmla="*/ 68857 h 96846"/>
                        <a:gd name="connsiteX39" fmla="*/ 9638 w 62302"/>
                        <a:gd name="connsiteY39" fmla="*/ 78187 h 96846"/>
                        <a:gd name="connsiteX40" fmla="*/ 15036 w 62302"/>
                        <a:gd name="connsiteY40" fmla="*/ 22207 h 96846"/>
                        <a:gd name="connsiteX41" fmla="*/ 18969 w 62302"/>
                        <a:gd name="connsiteY41" fmla="*/ 32694 h 96846"/>
                        <a:gd name="connsiteX42" fmla="*/ 29840 w 62302"/>
                        <a:gd name="connsiteY42" fmla="*/ 36240 h 96846"/>
                        <a:gd name="connsiteX43" fmla="*/ 44491 w 62302"/>
                        <a:gd name="connsiteY43" fmla="*/ 22053 h 96846"/>
                        <a:gd name="connsiteX44" fmla="*/ 29687 w 62302"/>
                        <a:gd name="connsiteY44" fmla="*/ 7171 h 96846"/>
                        <a:gd name="connsiteX45" fmla="*/ 18814 w 62302"/>
                        <a:gd name="connsiteY45" fmla="*/ 10950 h 96846"/>
                        <a:gd name="connsiteX46" fmla="*/ 15036 w 62302"/>
                        <a:gd name="connsiteY46" fmla="*/ 22207 h 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2302" h="96846">
                          <a:moveTo>
                            <a:pt x="62303" y="1080"/>
                          </a:moveTo>
                          <a:lnTo>
                            <a:pt x="62303" y="7402"/>
                          </a:lnTo>
                          <a:lnTo>
                            <a:pt x="50042" y="8868"/>
                          </a:lnTo>
                          <a:cubicBezTo>
                            <a:pt x="51199" y="10255"/>
                            <a:pt x="52202" y="12106"/>
                            <a:pt x="53050" y="14342"/>
                          </a:cubicBezTo>
                          <a:cubicBezTo>
                            <a:pt x="53898" y="16578"/>
                            <a:pt x="54361" y="19200"/>
                            <a:pt x="54361" y="22053"/>
                          </a:cubicBezTo>
                          <a:cubicBezTo>
                            <a:pt x="54361" y="28530"/>
                            <a:pt x="52125" y="33696"/>
                            <a:pt x="47729" y="37551"/>
                          </a:cubicBezTo>
                          <a:cubicBezTo>
                            <a:pt x="43334" y="41406"/>
                            <a:pt x="37243" y="43334"/>
                            <a:pt x="29532" y="43334"/>
                          </a:cubicBezTo>
                          <a:cubicBezTo>
                            <a:pt x="27604" y="43334"/>
                            <a:pt x="25677" y="43180"/>
                            <a:pt x="23981" y="42872"/>
                          </a:cubicBezTo>
                          <a:cubicBezTo>
                            <a:pt x="19739" y="45108"/>
                            <a:pt x="17581" y="47961"/>
                            <a:pt x="17581" y="51354"/>
                          </a:cubicBezTo>
                          <a:cubicBezTo>
                            <a:pt x="17581" y="53127"/>
                            <a:pt x="18352" y="54515"/>
                            <a:pt x="19817" y="55363"/>
                          </a:cubicBezTo>
                          <a:cubicBezTo>
                            <a:pt x="21282" y="56211"/>
                            <a:pt x="23826" y="56674"/>
                            <a:pt x="27450" y="56674"/>
                          </a:cubicBezTo>
                          <a:lnTo>
                            <a:pt x="39171" y="56674"/>
                          </a:lnTo>
                          <a:cubicBezTo>
                            <a:pt x="46341" y="56674"/>
                            <a:pt x="51816" y="58216"/>
                            <a:pt x="55672" y="61223"/>
                          </a:cubicBezTo>
                          <a:cubicBezTo>
                            <a:pt x="59527" y="64230"/>
                            <a:pt x="61455" y="68626"/>
                            <a:pt x="61455" y="74331"/>
                          </a:cubicBezTo>
                          <a:cubicBezTo>
                            <a:pt x="61455" y="81657"/>
                            <a:pt x="58525" y="87208"/>
                            <a:pt x="52664" y="91064"/>
                          </a:cubicBezTo>
                          <a:cubicBezTo>
                            <a:pt x="46804" y="94919"/>
                            <a:pt x="38245" y="96847"/>
                            <a:pt x="26987" y="96847"/>
                          </a:cubicBezTo>
                          <a:cubicBezTo>
                            <a:pt x="18352" y="96847"/>
                            <a:pt x="11720" y="95228"/>
                            <a:pt x="7017" y="92066"/>
                          </a:cubicBezTo>
                          <a:cubicBezTo>
                            <a:pt x="2314" y="88905"/>
                            <a:pt x="0" y="84355"/>
                            <a:pt x="0" y="78418"/>
                          </a:cubicBezTo>
                          <a:cubicBezTo>
                            <a:pt x="0" y="74409"/>
                            <a:pt x="1311" y="70939"/>
                            <a:pt x="3855" y="68009"/>
                          </a:cubicBezTo>
                          <a:cubicBezTo>
                            <a:pt x="6400" y="65078"/>
                            <a:pt x="10024" y="63074"/>
                            <a:pt x="14728" y="62072"/>
                          </a:cubicBezTo>
                          <a:cubicBezTo>
                            <a:pt x="13031" y="61300"/>
                            <a:pt x="11643" y="60144"/>
                            <a:pt x="10487" y="58525"/>
                          </a:cubicBezTo>
                          <a:cubicBezTo>
                            <a:pt x="9330" y="56905"/>
                            <a:pt x="8790" y="55055"/>
                            <a:pt x="8790" y="52896"/>
                          </a:cubicBezTo>
                          <a:cubicBezTo>
                            <a:pt x="8790" y="50506"/>
                            <a:pt x="9407" y="48346"/>
                            <a:pt x="10718" y="46573"/>
                          </a:cubicBezTo>
                          <a:cubicBezTo>
                            <a:pt x="12029" y="44799"/>
                            <a:pt x="14034" y="43026"/>
                            <a:pt x="16809" y="41330"/>
                          </a:cubicBezTo>
                          <a:cubicBezTo>
                            <a:pt x="13417" y="39941"/>
                            <a:pt x="10641" y="37551"/>
                            <a:pt x="8482" y="34158"/>
                          </a:cubicBezTo>
                          <a:cubicBezTo>
                            <a:pt x="6323" y="30766"/>
                            <a:pt x="5243" y="26911"/>
                            <a:pt x="5243" y="22592"/>
                          </a:cubicBezTo>
                          <a:cubicBezTo>
                            <a:pt x="5243" y="15345"/>
                            <a:pt x="7402" y="9793"/>
                            <a:pt x="11720" y="5860"/>
                          </a:cubicBezTo>
                          <a:cubicBezTo>
                            <a:pt x="16038" y="1928"/>
                            <a:pt x="22207" y="0"/>
                            <a:pt x="30149" y="0"/>
                          </a:cubicBezTo>
                          <a:cubicBezTo>
                            <a:pt x="33619" y="0"/>
                            <a:pt x="36703" y="386"/>
                            <a:pt x="39479" y="1234"/>
                          </a:cubicBezTo>
                          <a:lnTo>
                            <a:pt x="62303" y="1234"/>
                          </a:lnTo>
                          <a:close/>
                          <a:moveTo>
                            <a:pt x="9638" y="78187"/>
                          </a:moveTo>
                          <a:cubicBezTo>
                            <a:pt x="9638" y="81734"/>
                            <a:pt x="11181" y="84510"/>
                            <a:pt x="14188" y="86283"/>
                          </a:cubicBezTo>
                          <a:cubicBezTo>
                            <a:pt x="17195" y="88057"/>
                            <a:pt x="21513" y="89059"/>
                            <a:pt x="27142" y="89059"/>
                          </a:cubicBezTo>
                          <a:cubicBezTo>
                            <a:pt x="35547" y="89059"/>
                            <a:pt x="41715" y="87825"/>
                            <a:pt x="45802" y="85280"/>
                          </a:cubicBezTo>
                          <a:cubicBezTo>
                            <a:pt x="49889" y="82736"/>
                            <a:pt x="51893" y="79344"/>
                            <a:pt x="51893" y="75103"/>
                          </a:cubicBezTo>
                          <a:cubicBezTo>
                            <a:pt x="51893" y="71556"/>
                            <a:pt x="50814" y="69011"/>
                            <a:pt x="48578" y="67700"/>
                          </a:cubicBezTo>
                          <a:cubicBezTo>
                            <a:pt x="46341" y="66390"/>
                            <a:pt x="42178" y="65618"/>
                            <a:pt x="36086" y="65618"/>
                          </a:cubicBezTo>
                          <a:lnTo>
                            <a:pt x="24135" y="65618"/>
                          </a:lnTo>
                          <a:cubicBezTo>
                            <a:pt x="19586" y="65618"/>
                            <a:pt x="16038" y="66698"/>
                            <a:pt x="13494" y="68857"/>
                          </a:cubicBezTo>
                          <a:cubicBezTo>
                            <a:pt x="10950" y="71016"/>
                            <a:pt x="9638" y="74100"/>
                            <a:pt x="9638" y="78187"/>
                          </a:cubicBezTo>
                          <a:close/>
                          <a:moveTo>
                            <a:pt x="15036" y="22207"/>
                          </a:moveTo>
                          <a:cubicBezTo>
                            <a:pt x="15036" y="26834"/>
                            <a:pt x="16347" y="30303"/>
                            <a:pt x="18969" y="32694"/>
                          </a:cubicBezTo>
                          <a:cubicBezTo>
                            <a:pt x="21590" y="35084"/>
                            <a:pt x="25214" y="36240"/>
                            <a:pt x="29840" y="36240"/>
                          </a:cubicBezTo>
                          <a:cubicBezTo>
                            <a:pt x="39633" y="36240"/>
                            <a:pt x="44491" y="31537"/>
                            <a:pt x="44491" y="22053"/>
                          </a:cubicBezTo>
                          <a:cubicBezTo>
                            <a:pt x="44491" y="12106"/>
                            <a:pt x="39556" y="7171"/>
                            <a:pt x="29687" y="7171"/>
                          </a:cubicBezTo>
                          <a:cubicBezTo>
                            <a:pt x="24983" y="7171"/>
                            <a:pt x="21359" y="8405"/>
                            <a:pt x="18814" y="10950"/>
                          </a:cubicBezTo>
                          <a:cubicBezTo>
                            <a:pt x="16270" y="13494"/>
                            <a:pt x="15036" y="17272"/>
                            <a:pt x="15036" y="22207"/>
                          </a:cubicBezTo>
                          <a:close/>
                        </a:path>
                      </a:pathLst>
                    </a:custGeom>
                    <a:solidFill>
                      <a:srgbClr val="FFFFFF"/>
                    </a:solidFill>
                    <a:ln w="7706" cap="flat">
                      <a:noFill/>
                      <a:prstDash val="solid"/>
                      <a:miter/>
                    </a:ln>
                  </p:spPr>
                  <p:txBody>
                    <a:bodyPr rtlCol="0" anchor="ctr"/>
                    <a:lstStyle/>
                    <a:p>
                      <a:endParaRPr lang="en-US"/>
                    </a:p>
                  </p:txBody>
                </p:sp>
                <p:sp>
                  <p:nvSpPr>
                    <p:cNvPr id="224" name="Graphic 4">
                      <a:extLst>
                        <a:ext uri="{FF2B5EF4-FFF2-40B4-BE49-F238E27FC236}">
                          <a16:creationId xmlns:a16="http://schemas.microsoft.com/office/drawing/2014/main" id="{24EC21FB-262B-4E97-ADC1-CEC5AA304076}"/>
                        </a:ext>
                      </a:extLst>
                    </p:cNvPr>
                    <p:cNvSpPr/>
                    <p:nvPr/>
                  </p:nvSpPr>
                  <p:spPr>
                    <a:xfrm>
                      <a:off x="6151408" y="4290672"/>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4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795 w 11874"/>
                        <a:gd name="connsiteY9" fmla="*/ 90524 h 90523"/>
                        <a:gd name="connsiteX10" fmla="*/ 771 w 11874"/>
                        <a:gd name="connsiteY10" fmla="*/ 90524 h 90523"/>
                        <a:gd name="connsiteX11" fmla="*/ 771 w 11874"/>
                        <a:gd name="connsiteY11" fmla="*/ 24520 h 90523"/>
                        <a:gd name="connsiteX12" fmla="*/ 10795 w 11874"/>
                        <a:gd name="connsiteY12" fmla="*/ 24520 h 90523"/>
                        <a:gd name="connsiteX13" fmla="*/ 10795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6" y="0"/>
                            <a:pt x="8944" y="540"/>
                            <a:pt x="10101" y="1619"/>
                          </a:cubicBezTo>
                          <a:cubicBezTo>
                            <a:pt x="11257" y="2699"/>
                            <a:pt x="11874" y="4395"/>
                            <a:pt x="11874" y="6631"/>
                          </a:cubicBezTo>
                          <a:cubicBezTo>
                            <a:pt x="11874" y="8868"/>
                            <a:pt x="11257" y="10564"/>
                            <a:pt x="10101" y="11643"/>
                          </a:cubicBezTo>
                          <a:cubicBezTo>
                            <a:pt x="8944" y="12723"/>
                            <a:pt x="7556" y="13262"/>
                            <a:pt x="5937" y="13262"/>
                          </a:cubicBezTo>
                          <a:cubicBezTo>
                            <a:pt x="4241" y="13262"/>
                            <a:pt x="2853" y="12723"/>
                            <a:pt x="1696" y="11643"/>
                          </a:cubicBezTo>
                          <a:cubicBezTo>
                            <a:pt x="540" y="10564"/>
                            <a:pt x="0" y="8868"/>
                            <a:pt x="0" y="6631"/>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endParaRPr lang="en-US"/>
                    </a:p>
                  </p:txBody>
                </p:sp>
                <p:sp>
                  <p:nvSpPr>
                    <p:cNvPr id="225" name="Graphic 4">
                      <a:extLst>
                        <a:ext uri="{FF2B5EF4-FFF2-40B4-BE49-F238E27FC236}">
                          <a16:creationId xmlns:a16="http://schemas.microsoft.com/office/drawing/2014/main" id="{FF30076A-874A-4602-9617-192DCC6E00F9}"/>
                        </a:ext>
                      </a:extLst>
                    </p:cNvPr>
                    <p:cNvSpPr/>
                    <p:nvPr/>
                  </p:nvSpPr>
                  <p:spPr>
                    <a:xfrm>
                      <a:off x="6183407" y="4313958"/>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0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2 w 55131"/>
                        <a:gd name="connsiteY13" fmla="*/ 0 h 67314"/>
                        <a:gd name="connsiteX14" fmla="*/ 49117 w 55131"/>
                        <a:gd name="connsiteY14" fmla="*/ 5783 h 67314"/>
                        <a:gd name="connsiteX15" fmla="*/ 55132 w 55131"/>
                        <a:gd name="connsiteY15" fmla="*/ 24211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2"/>
                            <a:pt x="43951" y="15113"/>
                            <a:pt x="41484" y="12491"/>
                          </a:cubicBezTo>
                          <a:cubicBezTo>
                            <a:pt x="39016" y="9869"/>
                            <a:pt x="35161" y="8482"/>
                            <a:pt x="29995" y="8482"/>
                          </a:cubicBezTo>
                          <a:cubicBezTo>
                            <a:pt x="23055" y="8482"/>
                            <a:pt x="18043" y="10332"/>
                            <a:pt x="14805" y="14110"/>
                          </a:cubicBezTo>
                          <a:cubicBezTo>
                            <a:pt x="11566" y="17889"/>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6" y="925"/>
                            <a:pt x="26602" y="0"/>
                            <a:pt x="31152" y="0"/>
                          </a:cubicBezTo>
                          <a:cubicBezTo>
                            <a:pt x="39093" y="0"/>
                            <a:pt x="45108" y="1928"/>
                            <a:pt x="49117" y="5783"/>
                          </a:cubicBezTo>
                          <a:cubicBezTo>
                            <a:pt x="53127" y="9638"/>
                            <a:pt x="55132" y="15730"/>
                            <a:pt x="55132" y="24211"/>
                          </a:cubicBezTo>
                          <a:lnTo>
                            <a:pt x="55132" y="67314"/>
                          </a:lnTo>
                          <a:lnTo>
                            <a:pt x="45185" y="67314"/>
                          </a:lnTo>
                          <a:close/>
                        </a:path>
                      </a:pathLst>
                    </a:custGeom>
                    <a:solidFill>
                      <a:srgbClr val="FFFFFF"/>
                    </a:solidFill>
                    <a:ln w="7706" cap="flat">
                      <a:noFill/>
                      <a:prstDash val="solid"/>
                      <a:miter/>
                    </a:ln>
                  </p:spPr>
                  <p:txBody>
                    <a:bodyPr rtlCol="0" anchor="ctr"/>
                    <a:lstStyle/>
                    <a:p>
                      <a:endParaRPr lang="en-US"/>
                    </a:p>
                  </p:txBody>
                </p:sp>
              </p:grpSp>
            </p:grpSp>
          </p:grpSp>
        </p:grpSp>
        <p:grpSp>
          <p:nvGrpSpPr>
            <p:cNvPr id="15" name="Graphic 4">
              <a:extLst>
                <a:ext uri="{FF2B5EF4-FFF2-40B4-BE49-F238E27FC236}">
                  <a16:creationId xmlns:a16="http://schemas.microsoft.com/office/drawing/2014/main" id="{02EB8CD7-7DE6-4209-9439-8C926843E897}"/>
                </a:ext>
              </a:extLst>
            </p:cNvPr>
            <p:cNvGrpSpPr/>
            <p:nvPr/>
          </p:nvGrpSpPr>
          <p:grpSpPr>
            <a:xfrm>
              <a:off x="2886251" y="500470"/>
              <a:ext cx="5860729" cy="5858711"/>
              <a:chOff x="2886251" y="500470"/>
              <a:chExt cx="5860729" cy="5858711"/>
            </a:xfrm>
          </p:grpSpPr>
          <p:grpSp>
            <p:nvGrpSpPr>
              <p:cNvPr id="16" name="Graphic 4">
                <a:extLst>
                  <a:ext uri="{FF2B5EF4-FFF2-40B4-BE49-F238E27FC236}">
                    <a16:creationId xmlns:a16="http://schemas.microsoft.com/office/drawing/2014/main" id="{B245C3E8-0D0E-439B-B9E2-2182547D8707}"/>
                  </a:ext>
                </a:extLst>
              </p:cNvPr>
              <p:cNvGrpSpPr/>
              <p:nvPr/>
            </p:nvGrpSpPr>
            <p:grpSpPr>
              <a:xfrm>
                <a:off x="7175776" y="3036678"/>
                <a:ext cx="1571204" cy="1753956"/>
                <a:chOff x="7175776" y="3036678"/>
                <a:chExt cx="1571204" cy="1753956"/>
              </a:xfrm>
            </p:grpSpPr>
            <p:sp>
              <p:nvSpPr>
                <p:cNvPr id="178" name="Graphic 4">
                  <a:extLst>
                    <a:ext uri="{FF2B5EF4-FFF2-40B4-BE49-F238E27FC236}">
                      <a16:creationId xmlns:a16="http://schemas.microsoft.com/office/drawing/2014/main" id="{EC0B2D05-3894-4504-BF77-7E999258951D}"/>
                    </a:ext>
                  </a:extLst>
                </p:cNvPr>
                <p:cNvSpPr/>
                <p:nvPr/>
              </p:nvSpPr>
              <p:spPr>
                <a:xfrm>
                  <a:off x="7175776" y="3036678"/>
                  <a:ext cx="1571204" cy="1753956"/>
                </a:xfrm>
                <a:custGeom>
                  <a:avLst/>
                  <a:gdLst>
                    <a:gd name="connsiteX0" fmla="*/ 1235257 w 1571204"/>
                    <a:gd name="connsiteY0" fmla="*/ 1753956 h 1753956"/>
                    <a:gd name="connsiteX1" fmla="*/ 0 w 1571204"/>
                    <a:gd name="connsiteY1" fmla="*/ 1040715 h 1753956"/>
                    <a:gd name="connsiteX2" fmla="*/ 140104 w 1571204"/>
                    <a:gd name="connsiteY2" fmla="*/ 247745 h 1753956"/>
                    <a:gd name="connsiteX3" fmla="*/ 1545073 w 1571204"/>
                    <a:gd name="connsiteY3" fmla="*/ 0 h 1753956"/>
                    <a:gd name="connsiteX4" fmla="*/ 1235257 w 1571204"/>
                    <a:gd name="connsiteY4" fmla="*/ 1753956 h 1753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204" h="1753956">
                      <a:moveTo>
                        <a:pt x="1235257" y="1753956"/>
                      </a:moveTo>
                      <a:lnTo>
                        <a:pt x="0" y="1040715"/>
                      </a:lnTo>
                      <a:cubicBezTo>
                        <a:pt x="116586" y="795823"/>
                        <a:pt x="166320" y="521398"/>
                        <a:pt x="140104" y="247745"/>
                      </a:cubicBezTo>
                      <a:lnTo>
                        <a:pt x="1545073" y="0"/>
                      </a:lnTo>
                      <a:cubicBezTo>
                        <a:pt x="1626884" y="606602"/>
                        <a:pt x="1514693" y="1220298"/>
                        <a:pt x="1235257" y="1753956"/>
                      </a:cubicBezTo>
                      <a:close/>
                    </a:path>
                  </a:pathLst>
                </a:custGeom>
                <a:solidFill>
                  <a:srgbClr val="76C6D2"/>
                </a:solidFill>
                <a:ln w="7706" cap="flat">
                  <a:noFill/>
                  <a:prstDash val="solid"/>
                  <a:miter/>
                </a:ln>
              </p:spPr>
              <p:txBody>
                <a:bodyPr rtlCol="0" anchor="ctr"/>
                <a:lstStyle/>
                <a:p>
                  <a:endParaRPr lang="en-US"/>
                </a:p>
              </p:txBody>
            </p:sp>
            <p:grpSp>
              <p:nvGrpSpPr>
                <p:cNvPr id="179" name="Graphic 4">
                  <a:extLst>
                    <a:ext uri="{FF2B5EF4-FFF2-40B4-BE49-F238E27FC236}">
                      <a16:creationId xmlns:a16="http://schemas.microsoft.com/office/drawing/2014/main" id="{49DCCE6D-757E-431D-B688-0FE22D91E8A7}"/>
                    </a:ext>
                  </a:extLst>
                </p:cNvPr>
                <p:cNvGrpSpPr/>
                <p:nvPr/>
              </p:nvGrpSpPr>
              <p:grpSpPr>
                <a:xfrm>
                  <a:off x="7391908" y="3613209"/>
                  <a:ext cx="1316295" cy="278819"/>
                  <a:chOff x="7391908" y="3613209"/>
                  <a:chExt cx="1316295" cy="278819"/>
                </a:xfrm>
                <a:solidFill>
                  <a:srgbClr val="FFFFFF"/>
                </a:solidFill>
              </p:grpSpPr>
              <p:sp>
                <p:nvSpPr>
                  <p:cNvPr id="183" name="Graphic 4">
                    <a:extLst>
                      <a:ext uri="{FF2B5EF4-FFF2-40B4-BE49-F238E27FC236}">
                        <a16:creationId xmlns:a16="http://schemas.microsoft.com/office/drawing/2014/main" id="{6DC57AFC-E91F-4B61-863B-2740283ECE16}"/>
                      </a:ext>
                    </a:extLst>
                  </p:cNvPr>
                  <p:cNvSpPr/>
                  <p:nvPr/>
                </p:nvSpPr>
                <p:spPr>
                  <a:xfrm>
                    <a:off x="7391908" y="3613209"/>
                    <a:ext cx="102783" cy="115120"/>
                  </a:xfrm>
                  <a:custGeom>
                    <a:avLst/>
                    <a:gdLst>
                      <a:gd name="connsiteX0" fmla="*/ 102783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3 w 102783"/>
                      <a:gd name="connsiteY8" fmla="*/ 57599 h 115120"/>
                      <a:gd name="connsiteX9" fmla="*/ 13648 w 102783"/>
                      <a:gd name="connsiteY9" fmla="*/ 57599 h 115120"/>
                      <a:gd name="connsiteX10" fmla="*/ 23286 w 102783"/>
                      <a:gd name="connsiteY10" fmla="*/ 92066 h 115120"/>
                      <a:gd name="connsiteX11" fmla="*/ 51353 w 102783"/>
                      <a:gd name="connsiteY11" fmla="*/ 103786 h 115120"/>
                      <a:gd name="connsiteX12" fmla="*/ 79420 w 102783"/>
                      <a:gd name="connsiteY12" fmla="*/ 92066 h 115120"/>
                      <a:gd name="connsiteX13" fmla="*/ 88904 w 102783"/>
                      <a:gd name="connsiteY13" fmla="*/ 57599 h 115120"/>
                      <a:gd name="connsiteX14" fmla="*/ 79420 w 102783"/>
                      <a:gd name="connsiteY14" fmla="*/ 23363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3" y="57599"/>
                        </a:moveTo>
                        <a:cubicBezTo>
                          <a:pt x="102783" y="75488"/>
                          <a:pt x="98234" y="89598"/>
                          <a:pt x="89213" y="99777"/>
                        </a:cubicBezTo>
                        <a:cubicBezTo>
                          <a:pt x="80191" y="109955"/>
                          <a:pt x="67623"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8" y="25445"/>
                          <a:pt x="102783" y="39633"/>
                          <a:pt x="102783" y="57599"/>
                        </a:cubicBezTo>
                        <a:close/>
                        <a:moveTo>
                          <a:pt x="13648" y="57599"/>
                        </a:moveTo>
                        <a:cubicBezTo>
                          <a:pt x="13648" y="72712"/>
                          <a:pt x="16886" y="84201"/>
                          <a:pt x="23286" y="92066"/>
                        </a:cubicBezTo>
                        <a:cubicBezTo>
                          <a:pt x="29686" y="99931"/>
                          <a:pt x="39093" y="103786"/>
                          <a:pt x="51353" y="103786"/>
                        </a:cubicBezTo>
                        <a:cubicBezTo>
                          <a:pt x="63767" y="103786"/>
                          <a:pt x="73097" y="99854"/>
                          <a:pt x="79420" y="92066"/>
                        </a:cubicBezTo>
                        <a:cubicBezTo>
                          <a:pt x="85743" y="84278"/>
                          <a:pt x="88904" y="72789"/>
                          <a:pt x="88904" y="57599"/>
                        </a:cubicBezTo>
                        <a:cubicBezTo>
                          <a:pt x="88904" y="42563"/>
                          <a:pt x="85743" y="31151"/>
                          <a:pt x="79420" y="23363"/>
                        </a:cubicBezTo>
                        <a:cubicBezTo>
                          <a:pt x="73097" y="15575"/>
                          <a:pt x="63844" y="11720"/>
                          <a:pt x="51508" y="11720"/>
                        </a:cubicBezTo>
                        <a:cubicBezTo>
                          <a:pt x="39093" y="11720"/>
                          <a:pt x="29686" y="15653"/>
                          <a:pt x="23209" y="23440"/>
                        </a:cubicBezTo>
                        <a:cubicBezTo>
                          <a:pt x="16886" y="31228"/>
                          <a:pt x="13648" y="42640"/>
                          <a:pt x="13648" y="57599"/>
                        </a:cubicBezTo>
                        <a:close/>
                      </a:path>
                    </a:pathLst>
                  </a:custGeom>
                  <a:solidFill>
                    <a:srgbClr val="FFFFFF"/>
                  </a:solidFill>
                  <a:ln w="7706" cap="flat">
                    <a:noFill/>
                    <a:prstDash val="solid"/>
                    <a:miter/>
                  </a:ln>
                </p:spPr>
                <p:txBody>
                  <a:bodyPr rtlCol="0" anchor="ctr"/>
                  <a:lstStyle/>
                  <a:p>
                    <a:endParaRPr lang="en-US"/>
                  </a:p>
                </p:txBody>
              </p:sp>
              <p:sp>
                <p:nvSpPr>
                  <p:cNvPr id="184" name="Graphic 4">
                    <a:extLst>
                      <a:ext uri="{FF2B5EF4-FFF2-40B4-BE49-F238E27FC236}">
                        <a16:creationId xmlns:a16="http://schemas.microsoft.com/office/drawing/2014/main" id="{51259E43-25BD-4269-AC0E-CB4743D68058}"/>
                      </a:ext>
                    </a:extLst>
                  </p:cNvPr>
                  <p:cNvSpPr/>
                  <p:nvPr/>
                </p:nvSpPr>
                <p:spPr>
                  <a:xfrm>
                    <a:off x="7519597" y="3614982"/>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8 w 78726"/>
                      <a:gd name="connsiteY4" fmla="*/ 0 h 111805"/>
                      <a:gd name="connsiteX5" fmla="*/ 61069 w 78726"/>
                      <a:gd name="connsiteY5" fmla="*/ 7865 h 111805"/>
                      <a:gd name="connsiteX6" fmla="*/ 70861 w 78726"/>
                      <a:gd name="connsiteY6" fmla="*/ 31537 h 111805"/>
                      <a:gd name="connsiteX7" fmla="*/ 48346 w 78726"/>
                      <a:gd name="connsiteY7" fmla="*/ 61531 h 111805"/>
                      <a:gd name="connsiteX8" fmla="*/ 78726 w 78726"/>
                      <a:gd name="connsiteY8" fmla="*/ 111805 h 111805"/>
                      <a:gd name="connsiteX9" fmla="*/ 63382 w 78726"/>
                      <a:gd name="connsiteY9" fmla="*/ 111805 h 111805"/>
                      <a:gd name="connsiteX10" fmla="*/ 36317 w 78726"/>
                      <a:gd name="connsiteY10" fmla="*/ 65310 h 111805"/>
                      <a:gd name="connsiteX11" fmla="*/ 13031 w 78726"/>
                      <a:gd name="connsiteY11" fmla="*/ 65310 h 111805"/>
                      <a:gd name="connsiteX12" fmla="*/ 13031 w 78726"/>
                      <a:gd name="connsiteY12" fmla="*/ 54207 h 111805"/>
                      <a:gd name="connsiteX13" fmla="*/ 30843 w 78726"/>
                      <a:gd name="connsiteY13" fmla="*/ 54207 h 111805"/>
                      <a:gd name="connsiteX14" fmla="*/ 51045 w 78726"/>
                      <a:gd name="connsiteY14" fmla="*/ 48732 h 111805"/>
                      <a:gd name="connsiteX15" fmla="*/ 57444 w 78726"/>
                      <a:gd name="connsiteY15" fmla="*/ 32308 h 111805"/>
                      <a:gd name="connsiteX16" fmla="*/ 50891 w 78726"/>
                      <a:gd name="connsiteY16" fmla="*/ 16347 h 111805"/>
                      <a:gd name="connsiteX17" fmla="*/ 29918 w 78726"/>
                      <a:gd name="connsiteY17" fmla="*/ 11489 h 111805"/>
                      <a:gd name="connsiteX18" fmla="*/ 13031 w 78726"/>
                      <a:gd name="connsiteY18" fmla="*/ 11489 h 111805"/>
                      <a:gd name="connsiteX19" fmla="*/ 13031 w 78726"/>
                      <a:gd name="connsiteY19" fmla="*/ 54207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8" y="0"/>
                        </a:lnTo>
                        <a:cubicBezTo>
                          <a:pt x="44413" y="0"/>
                          <a:pt x="54514" y="2622"/>
                          <a:pt x="61069" y="7865"/>
                        </a:cubicBezTo>
                        <a:cubicBezTo>
                          <a:pt x="67623" y="13108"/>
                          <a:pt x="70861" y="21050"/>
                          <a:pt x="70861" y="31537"/>
                        </a:cubicBezTo>
                        <a:cubicBezTo>
                          <a:pt x="70861" y="46341"/>
                          <a:pt x="63382" y="56288"/>
                          <a:pt x="48346" y="61531"/>
                        </a:cubicBezTo>
                        <a:lnTo>
                          <a:pt x="78726" y="111805"/>
                        </a:lnTo>
                        <a:lnTo>
                          <a:pt x="63382" y="111805"/>
                        </a:lnTo>
                        <a:lnTo>
                          <a:pt x="36317" y="65310"/>
                        </a:lnTo>
                        <a:lnTo>
                          <a:pt x="13031" y="65310"/>
                        </a:lnTo>
                        <a:close/>
                        <a:moveTo>
                          <a:pt x="13031" y="54207"/>
                        </a:moveTo>
                        <a:lnTo>
                          <a:pt x="30843" y="54207"/>
                        </a:lnTo>
                        <a:cubicBezTo>
                          <a:pt x="40019" y="54207"/>
                          <a:pt x="46727" y="52356"/>
                          <a:pt x="51045" y="48732"/>
                        </a:cubicBezTo>
                        <a:cubicBezTo>
                          <a:pt x="55363" y="45107"/>
                          <a:pt x="57444" y="39633"/>
                          <a:pt x="57444" y="32308"/>
                        </a:cubicBezTo>
                        <a:cubicBezTo>
                          <a:pt x="57444" y="24905"/>
                          <a:pt x="55286" y="19585"/>
                          <a:pt x="50891" y="16347"/>
                        </a:cubicBezTo>
                        <a:cubicBezTo>
                          <a:pt x="46495" y="13108"/>
                          <a:pt x="39556" y="11489"/>
                          <a:pt x="29918" y="11489"/>
                        </a:cubicBezTo>
                        <a:lnTo>
                          <a:pt x="13031" y="11489"/>
                        </a:lnTo>
                        <a:lnTo>
                          <a:pt x="13031" y="54207"/>
                        </a:lnTo>
                        <a:close/>
                      </a:path>
                    </a:pathLst>
                  </a:custGeom>
                  <a:solidFill>
                    <a:srgbClr val="FFFFFF"/>
                  </a:solidFill>
                  <a:ln w="7706" cap="flat">
                    <a:noFill/>
                    <a:prstDash val="solid"/>
                    <a:miter/>
                  </a:ln>
                </p:spPr>
                <p:txBody>
                  <a:bodyPr rtlCol="0" anchor="ctr"/>
                  <a:lstStyle/>
                  <a:p>
                    <a:endParaRPr lang="en-US"/>
                  </a:p>
                </p:txBody>
              </p:sp>
              <p:sp>
                <p:nvSpPr>
                  <p:cNvPr id="185" name="Graphic 4">
                    <a:extLst>
                      <a:ext uri="{FF2B5EF4-FFF2-40B4-BE49-F238E27FC236}">
                        <a16:creationId xmlns:a16="http://schemas.microsoft.com/office/drawing/2014/main" id="{8EAC2CD1-5CB7-450E-A765-5EA437E5FAB7}"/>
                      </a:ext>
                    </a:extLst>
                  </p:cNvPr>
                  <p:cNvSpPr/>
                  <p:nvPr/>
                </p:nvSpPr>
                <p:spPr>
                  <a:xfrm>
                    <a:off x="7610584" y="3613440"/>
                    <a:ext cx="92991" cy="114967"/>
                  </a:xfrm>
                  <a:custGeom>
                    <a:avLst/>
                    <a:gdLst>
                      <a:gd name="connsiteX0" fmla="*/ 54977 w 92991"/>
                      <a:gd name="connsiteY0" fmla="*/ 54824 h 114967"/>
                      <a:gd name="connsiteX1" fmla="*/ 92991 w 92991"/>
                      <a:gd name="connsiteY1" fmla="*/ 54824 h 114967"/>
                      <a:gd name="connsiteX2" fmla="*/ 92991 w 92991"/>
                      <a:gd name="connsiteY2" fmla="*/ 109184 h 114967"/>
                      <a:gd name="connsiteX3" fmla="*/ 74948 w 92991"/>
                      <a:gd name="connsiteY3" fmla="*/ 113502 h 114967"/>
                      <a:gd name="connsiteX4" fmla="*/ 53666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1 w 92991"/>
                      <a:gd name="connsiteY8" fmla="*/ 6940 h 114967"/>
                      <a:gd name="connsiteX9" fmla="*/ 57984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1 w 92991"/>
                      <a:gd name="connsiteY15" fmla="*/ 91835 h 114967"/>
                      <a:gd name="connsiteX16" fmla="*/ 57213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4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4"/>
                        </a:moveTo>
                        <a:lnTo>
                          <a:pt x="92991" y="54824"/>
                        </a:lnTo>
                        <a:lnTo>
                          <a:pt x="92991" y="109184"/>
                        </a:lnTo>
                        <a:cubicBezTo>
                          <a:pt x="87054" y="111112"/>
                          <a:pt x="81040" y="112500"/>
                          <a:pt x="74948" y="113502"/>
                        </a:cubicBezTo>
                        <a:cubicBezTo>
                          <a:pt x="68857" y="114504"/>
                          <a:pt x="61763" y="114967"/>
                          <a:pt x="53666" y="114967"/>
                        </a:cubicBezTo>
                        <a:cubicBezTo>
                          <a:pt x="36703" y="114967"/>
                          <a:pt x="23595" y="109955"/>
                          <a:pt x="14111" y="99854"/>
                        </a:cubicBezTo>
                        <a:cubicBezTo>
                          <a:pt x="4703" y="89753"/>
                          <a:pt x="0" y="75719"/>
                          <a:pt x="0" y="57522"/>
                        </a:cubicBezTo>
                        <a:cubicBezTo>
                          <a:pt x="0" y="45879"/>
                          <a:pt x="2313" y="35701"/>
                          <a:pt x="7017" y="26987"/>
                        </a:cubicBezTo>
                        <a:cubicBezTo>
                          <a:pt x="11643" y="18274"/>
                          <a:pt x="18429" y="11566"/>
                          <a:pt x="27141" y="6940"/>
                        </a:cubicBezTo>
                        <a:cubicBezTo>
                          <a:pt x="35932" y="2313"/>
                          <a:pt x="46187" y="0"/>
                          <a:pt x="57984" y="0"/>
                        </a:cubicBezTo>
                        <a:cubicBezTo>
                          <a:pt x="69936" y="0"/>
                          <a:pt x="81040" y="2236"/>
                          <a:pt x="91295" y="6554"/>
                        </a:cubicBezTo>
                        <a:lnTo>
                          <a:pt x="86283" y="18043"/>
                        </a:lnTo>
                        <a:cubicBezTo>
                          <a:pt x="76182" y="13725"/>
                          <a:pt x="66466" y="11643"/>
                          <a:pt x="57136" y="11643"/>
                        </a:cubicBezTo>
                        <a:cubicBezTo>
                          <a:pt x="43489" y="11643"/>
                          <a:pt x="32924" y="15730"/>
                          <a:pt x="25214" y="23826"/>
                        </a:cubicBezTo>
                        <a:cubicBezTo>
                          <a:pt x="17580" y="31922"/>
                          <a:pt x="13725" y="43180"/>
                          <a:pt x="13725" y="57522"/>
                        </a:cubicBezTo>
                        <a:cubicBezTo>
                          <a:pt x="13725" y="72635"/>
                          <a:pt x="17426" y="84047"/>
                          <a:pt x="24751" y="91835"/>
                        </a:cubicBezTo>
                        <a:cubicBezTo>
                          <a:pt x="32154" y="99623"/>
                          <a:pt x="42949" y="103555"/>
                          <a:pt x="57213" y="103555"/>
                        </a:cubicBezTo>
                        <a:cubicBezTo>
                          <a:pt x="64924" y="103555"/>
                          <a:pt x="72558" y="102630"/>
                          <a:pt x="79960" y="100856"/>
                        </a:cubicBezTo>
                        <a:lnTo>
                          <a:pt x="79960" y="66466"/>
                        </a:lnTo>
                        <a:lnTo>
                          <a:pt x="54977" y="66466"/>
                        </a:lnTo>
                        <a:lnTo>
                          <a:pt x="54977" y="54824"/>
                        </a:lnTo>
                        <a:close/>
                      </a:path>
                    </a:pathLst>
                  </a:custGeom>
                  <a:solidFill>
                    <a:srgbClr val="FFFFFF"/>
                  </a:solidFill>
                  <a:ln w="7706" cap="flat">
                    <a:noFill/>
                    <a:prstDash val="solid"/>
                    <a:miter/>
                  </a:ln>
                </p:spPr>
                <p:txBody>
                  <a:bodyPr rtlCol="0" anchor="ctr"/>
                  <a:lstStyle/>
                  <a:p>
                    <a:endParaRPr lang="en-US"/>
                  </a:p>
                </p:txBody>
              </p:sp>
              <p:sp>
                <p:nvSpPr>
                  <p:cNvPr id="186" name="Graphic 4">
                    <a:extLst>
                      <a:ext uri="{FF2B5EF4-FFF2-40B4-BE49-F238E27FC236}">
                        <a16:creationId xmlns:a16="http://schemas.microsoft.com/office/drawing/2014/main" id="{8F51DED4-360C-40E9-BA68-BD77541BAFF8}"/>
                      </a:ext>
                    </a:extLst>
                  </p:cNvPr>
                  <p:cNvSpPr/>
                  <p:nvPr/>
                </p:nvSpPr>
                <p:spPr>
                  <a:xfrm>
                    <a:off x="7715064" y="3614519"/>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2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2"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endParaRPr lang="en-US"/>
                  </a:p>
                </p:txBody>
              </p:sp>
              <p:sp>
                <p:nvSpPr>
                  <p:cNvPr id="187" name="Graphic 4">
                    <a:extLst>
                      <a:ext uri="{FF2B5EF4-FFF2-40B4-BE49-F238E27FC236}">
                        <a16:creationId xmlns:a16="http://schemas.microsoft.com/office/drawing/2014/main" id="{4D1E8AA0-31F3-40E2-B22D-CD9538212393}"/>
                      </a:ext>
                    </a:extLst>
                  </p:cNvPr>
                  <p:cNvSpPr/>
                  <p:nvPr/>
                </p:nvSpPr>
                <p:spPr>
                  <a:xfrm>
                    <a:off x="7829568" y="3614982"/>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3" y="72712"/>
                          <a:pt x="75026"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88" name="Graphic 4">
                    <a:extLst>
                      <a:ext uri="{FF2B5EF4-FFF2-40B4-BE49-F238E27FC236}">
                        <a16:creationId xmlns:a16="http://schemas.microsoft.com/office/drawing/2014/main" id="{02358809-451C-4AE1-B8A0-C36E68AF7F57}"/>
                      </a:ext>
                    </a:extLst>
                  </p:cNvPr>
                  <p:cNvSpPr/>
                  <p:nvPr/>
                </p:nvSpPr>
                <p:spPr>
                  <a:xfrm>
                    <a:off x="7947619" y="3614982"/>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89" name="Graphic 4">
                    <a:extLst>
                      <a:ext uri="{FF2B5EF4-FFF2-40B4-BE49-F238E27FC236}">
                        <a16:creationId xmlns:a16="http://schemas.microsoft.com/office/drawing/2014/main" id="{C9BA014C-18EA-460A-A6AD-780D50AF5AC0}"/>
                      </a:ext>
                    </a:extLst>
                  </p:cNvPr>
                  <p:cNvSpPr/>
                  <p:nvPr/>
                </p:nvSpPr>
                <p:spPr>
                  <a:xfrm>
                    <a:off x="7983936" y="3613440"/>
                    <a:ext cx="70398" cy="114889"/>
                  </a:xfrm>
                  <a:custGeom>
                    <a:avLst/>
                    <a:gdLst>
                      <a:gd name="connsiteX0" fmla="*/ 70399 w 70398"/>
                      <a:gd name="connsiteY0" fmla="*/ 83662 h 114889"/>
                      <a:gd name="connsiteX1" fmla="*/ 59681 w 70398"/>
                      <a:gd name="connsiteY1" fmla="*/ 106639 h 114889"/>
                      <a:gd name="connsiteX2" fmla="*/ 30612 w 70398"/>
                      <a:gd name="connsiteY2" fmla="*/ 114890 h 114889"/>
                      <a:gd name="connsiteX3" fmla="*/ 0 w 70398"/>
                      <a:gd name="connsiteY3" fmla="*/ 109800 h 114889"/>
                      <a:gd name="connsiteX4" fmla="*/ 0 w 70398"/>
                      <a:gd name="connsiteY4" fmla="*/ 97232 h 114889"/>
                      <a:gd name="connsiteX5" fmla="*/ 14959 w 70398"/>
                      <a:gd name="connsiteY5" fmla="*/ 101859 h 114889"/>
                      <a:gd name="connsiteX6" fmla="*/ 30997 w 70398"/>
                      <a:gd name="connsiteY6" fmla="*/ 103555 h 114889"/>
                      <a:gd name="connsiteX7" fmla="*/ 50582 w 70398"/>
                      <a:gd name="connsiteY7" fmla="*/ 98620 h 114889"/>
                      <a:gd name="connsiteX8" fmla="*/ 57137 w 70398"/>
                      <a:gd name="connsiteY8" fmla="*/ 84895 h 114889"/>
                      <a:gd name="connsiteX9" fmla="*/ 54823 w 70398"/>
                      <a:gd name="connsiteY9" fmla="*/ 75411 h 114889"/>
                      <a:gd name="connsiteX10" fmla="*/ 47035 w 70398"/>
                      <a:gd name="connsiteY10" fmla="*/ 68548 h 114889"/>
                      <a:gd name="connsiteX11" fmla="*/ 30380 w 70398"/>
                      <a:gd name="connsiteY11" fmla="*/ 61455 h 114889"/>
                      <a:gd name="connsiteX12" fmla="*/ 8096 w 70398"/>
                      <a:gd name="connsiteY12" fmla="*/ 48192 h 114889"/>
                      <a:gd name="connsiteX13" fmla="*/ 1388 w 70398"/>
                      <a:gd name="connsiteY13" fmla="*/ 28221 h 114889"/>
                      <a:gd name="connsiteX14" fmla="*/ 11103 w 70398"/>
                      <a:gd name="connsiteY14" fmla="*/ 7634 h 114889"/>
                      <a:gd name="connsiteX15" fmla="*/ 36780 w 70398"/>
                      <a:gd name="connsiteY15" fmla="*/ 0 h 114889"/>
                      <a:gd name="connsiteX16" fmla="*/ 67469 w 70398"/>
                      <a:gd name="connsiteY16" fmla="*/ 6092 h 114889"/>
                      <a:gd name="connsiteX17" fmla="*/ 63382 w 70398"/>
                      <a:gd name="connsiteY17" fmla="*/ 17426 h 114889"/>
                      <a:gd name="connsiteX18" fmla="*/ 36472 w 70398"/>
                      <a:gd name="connsiteY18" fmla="*/ 11643 h 114889"/>
                      <a:gd name="connsiteX19" fmla="*/ 20356 w 70398"/>
                      <a:gd name="connsiteY19" fmla="*/ 16116 h 114889"/>
                      <a:gd name="connsiteX20" fmla="*/ 14573 w 70398"/>
                      <a:gd name="connsiteY20" fmla="*/ 28453 h 114889"/>
                      <a:gd name="connsiteX21" fmla="*/ 16732 w 70398"/>
                      <a:gd name="connsiteY21" fmla="*/ 37937 h 114889"/>
                      <a:gd name="connsiteX22" fmla="*/ 23980 w 70398"/>
                      <a:gd name="connsiteY22" fmla="*/ 44722 h 114889"/>
                      <a:gd name="connsiteX23" fmla="*/ 39556 w 70398"/>
                      <a:gd name="connsiteY23" fmla="*/ 51585 h 114889"/>
                      <a:gd name="connsiteX24" fmla="*/ 63768 w 70398"/>
                      <a:gd name="connsiteY24" fmla="*/ 65078 h 114889"/>
                      <a:gd name="connsiteX25" fmla="*/ 70399 w 70398"/>
                      <a:gd name="connsiteY25" fmla="*/ 83662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398" h="114889">
                        <a:moveTo>
                          <a:pt x="70399" y="83662"/>
                        </a:moveTo>
                        <a:cubicBezTo>
                          <a:pt x="70399" y="93531"/>
                          <a:pt x="66852" y="101165"/>
                          <a:pt x="59681" y="106639"/>
                        </a:cubicBezTo>
                        <a:cubicBezTo>
                          <a:pt x="52510" y="112114"/>
                          <a:pt x="42872" y="114890"/>
                          <a:pt x="30612" y="114890"/>
                        </a:cubicBezTo>
                        <a:cubicBezTo>
                          <a:pt x="17349" y="114890"/>
                          <a:pt x="7171" y="113193"/>
                          <a:pt x="0" y="109800"/>
                        </a:cubicBezTo>
                        <a:lnTo>
                          <a:pt x="0" y="97232"/>
                        </a:lnTo>
                        <a:cubicBezTo>
                          <a:pt x="4626" y="99160"/>
                          <a:pt x="9561" y="100702"/>
                          <a:pt x="14959" y="101859"/>
                        </a:cubicBezTo>
                        <a:cubicBezTo>
                          <a:pt x="20356" y="103016"/>
                          <a:pt x="25677" y="103555"/>
                          <a:pt x="30997" y="103555"/>
                        </a:cubicBezTo>
                        <a:cubicBezTo>
                          <a:pt x="39633" y="103555"/>
                          <a:pt x="46187" y="101936"/>
                          <a:pt x="50582" y="98620"/>
                        </a:cubicBezTo>
                        <a:cubicBezTo>
                          <a:pt x="54977" y="95305"/>
                          <a:pt x="57137" y="90755"/>
                          <a:pt x="57137" y="84895"/>
                        </a:cubicBezTo>
                        <a:cubicBezTo>
                          <a:pt x="57137" y="81040"/>
                          <a:pt x="56365" y="77878"/>
                          <a:pt x="54823" y="75411"/>
                        </a:cubicBezTo>
                        <a:cubicBezTo>
                          <a:pt x="53281" y="72944"/>
                          <a:pt x="50659" y="70630"/>
                          <a:pt x="47035" y="68548"/>
                        </a:cubicBezTo>
                        <a:cubicBezTo>
                          <a:pt x="43411" y="66466"/>
                          <a:pt x="37860" y="64076"/>
                          <a:pt x="30380" y="61455"/>
                        </a:cubicBezTo>
                        <a:cubicBezTo>
                          <a:pt x="19971" y="57753"/>
                          <a:pt x="12569" y="53358"/>
                          <a:pt x="8096" y="48192"/>
                        </a:cubicBezTo>
                        <a:cubicBezTo>
                          <a:pt x="3624" y="43026"/>
                          <a:pt x="1388" y="36472"/>
                          <a:pt x="1388" y="28221"/>
                        </a:cubicBezTo>
                        <a:cubicBezTo>
                          <a:pt x="1388" y="19586"/>
                          <a:pt x="4626" y="12723"/>
                          <a:pt x="11103" y="7634"/>
                        </a:cubicBezTo>
                        <a:cubicBezTo>
                          <a:pt x="17581" y="2545"/>
                          <a:pt x="26139" y="0"/>
                          <a:pt x="36780" y="0"/>
                        </a:cubicBezTo>
                        <a:cubicBezTo>
                          <a:pt x="47884" y="0"/>
                          <a:pt x="58139" y="2005"/>
                          <a:pt x="67469" y="6092"/>
                        </a:cubicBezTo>
                        <a:lnTo>
                          <a:pt x="63382" y="17426"/>
                        </a:lnTo>
                        <a:cubicBezTo>
                          <a:pt x="54129" y="13571"/>
                          <a:pt x="45185" y="11643"/>
                          <a:pt x="36472" y="11643"/>
                        </a:cubicBezTo>
                        <a:cubicBezTo>
                          <a:pt x="29609" y="11643"/>
                          <a:pt x="24212" y="13108"/>
                          <a:pt x="20356" y="16116"/>
                        </a:cubicBezTo>
                        <a:cubicBezTo>
                          <a:pt x="16501" y="19046"/>
                          <a:pt x="14573" y="23209"/>
                          <a:pt x="14573" y="28453"/>
                        </a:cubicBezTo>
                        <a:cubicBezTo>
                          <a:pt x="14573" y="32308"/>
                          <a:pt x="15267" y="35470"/>
                          <a:pt x="16732" y="37937"/>
                        </a:cubicBezTo>
                        <a:cubicBezTo>
                          <a:pt x="18120" y="40404"/>
                          <a:pt x="20587" y="42718"/>
                          <a:pt x="23980" y="44722"/>
                        </a:cubicBezTo>
                        <a:cubicBezTo>
                          <a:pt x="27373" y="46727"/>
                          <a:pt x="32539" y="49041"/>
                          <a:pt x="39556" y="51585"/>
                        </a:cubicBezTo>
                        <a:cubicBezTo>
                          <a:pt x="51276" y="55749"/>
                          <a:pt x="59373" y="60221"/>
                          <a:pt x="63768" y="65078"/>
                        </a:cubicBezTo>
                        <a:cubicBezTo>
                          <a:pt x="68240" y="69782"/>
                          <a:pt x="70399" y="76028"/>
                          <a:pt x="70399" y="83662"/>
                        </a:cubicBezTo>
                        <a:close/>
                      </a:path>
                    </a:pathLst>
                  </a:custGeom>
                  <a:solidFill>
                    <a:srgbClr val="FFFFFF"/>
                  </a:solidFill>
                  <a:ln w="7706" cap="flat">
                    <a:noFill/>
                    <a:prstDash val="solid"/>
                    <a:miter/>
                  </a:ln>
                </p:spPr>
                <p:txBody>
                  <a:bodyPr rtlCol="0" anchor="ctr"/>
                  <a:lstStyle/>
                  <a:p>
                    <a:endParaRPr lang="en-US"/>
                  </a:p>
                </p:txBody>
              </p:sp>
              <p:sp>
                <p:nvSpPr>
                  <p:cNvPr id="190" name="Graphic 4">
                    <a:extLst>
                      <a:ext uri="{FF2B5EF4-FFF2-40B4-BE49-F238E27FC236}">
                        <a16:creationId xmlns:a16="http://schemas.microsoft.com/office/drawing/2014/main" id="{20A53C0A-AB3E-4E60-845B-3288AF7DEA57}"/>
                      </a:ext>
                    </a:extLst>
                  </p:cNvPr>
                  <p:cNvSpPr/>
                  <p:nvPr/>
                </p:nvSpPr>
                <p:spPr>
                  <a:xfrm>
                    <a:off x="8061814" y="3614519"/>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3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3" y="30457"/>
                        </a:cubicBezTo>
                        <a:lnTo>
                          <a:pt x="31537" y="65078"/>
                        </a:lnTo>
                        <a:lnTo>
                          <a:pt x="67700" y="65078"/>
                        </a:lnTo>
                        <a:close/>
                      </a:path>
                    </a:pathLst>
                  </a:custGeom>
                  <a:solidFill>
                    <a:srgbClr val="FFFFFF"/>
                  </a:solidFill>
                  <a:ln w="7706" cap="flat">
                    <a:noFill/>
                    <a:prstDash val="solid"/>
                    <a:miter/>
                  </a:ln>
                </p:spPr>
                <p:txBody>
                  <a:bodyPr rtlCol="0" anchor="ctr"/>
                  <a:lstStyle/>
                  <a:p>
                    <a:endParaRPr lang="en-US"/>
                  </a:p>
                </p:txBody>
              </p:sp>
              <p:sp>
                <p:nvSpPr>
                  <p:cNvPr id="191" name="Graphic 4">
                    <a:extLst>
                      <a:ext uri="{FF2B5EF4-FFF2-40B4-BE49-F238E27FC236}">
                        <a16:creationId xmlns:a16="http://schemas.microsoft.com/office/drawing/2014/main" id="{F23EBF5F-81F0-4C9E-93C5-E2CE8E6A29B7}"/>
                      </a:ext>
                    </a:extLst>
                  </p:cNvPr>
                  <p:cNvSpPr/>
                  <p:nvPr/>
                </p:nvSpPr>
                <p:spPr>
                  <a:xfrm>
                    <a:off x="8162362" y="3614982"/>
                    <a:ext cx="83815" cy="111805"/>
                  </a:xfrm>
                  <a:custGeom>
                    <a:avLst/>
                    <a:gdLst>
                      <a:gd name="connsiteX0" fmla="*/ 48423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3 w 83815"/>
                      <a:gd name="connsiteY7" fmla="*/ 11566 h 111805"/>
                      <a:gd name="connsiteX8" fmla="*/ 48423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3" y="111805"/>
                        </a:moveTo>
                        <a:lnTo>
                          <a:pt x="35392" y="111805"/>
                        </a:lnTo>
                        <a:lnTo>
                          <a:pt x="35392" y="11566"/>
                        </a:lnTo>
                        <a:lnTo>
                          <a:pt x="0" y="11566"/>
                        </a:lnTo>
                        <a:lnTo>
                          <a:pt x="0" y="0"/>
                        </a:lnTo>
                        <a:lnTo>
                          <a:pt x="83815" y="0"/>
                        </a:lnTo>
                        <a:lnTo>
                          <a:pt x="83815" y="11566"/>
                        </a:lnTo>
                        <a:lnTo>
                          <a:pt x="48423" y="11566"/>
                        </a:lnTo>
                        <a:lnTo>
                          <a:pt x="48423" y="111805"/>
                        </a:lnTo>
                        <a:close/>
                      </a:path>
                    </a:pathLst>
                  </a:custGeom>
                  <a:solidFill>
                    <a:srgbClr val="FFFFFF"/>
                  </a:solidFill>
                  <a:ln w="7706" cap="flat">
                    <a:noFill/>
                    <a:prstDash val="solid"/>
                    <a:miter/>
                  </a:ln>
                </p:spPr>
                <p:txBody>
                  <a:bodyPr rtlCol="0" anchor="ctr"/>
                  <a:lstStyle/>
                  <a:p>
                    <a:endParaRPr lang="en-US"/>
                  </a:p>
                </p:txBody>
              </p:sp>
              <p:sp>
                <p:nvSpPr>
                  <p:cNvPr id="192" name="Graphic 4">
                    <a:extLst>
                      <a:ext uri="{FF2B5EF4-FFF2-40B4-BE49-F238E27FC236}">
                        <a16:creationId xmlns:a16="http://schemas.microsoft.com/office/drawing/2014/main" id="{4A9D7D0F-B9B7-434A-9C92-909030C1D64D}"/>
                      </a:ext>
                    </a:extLst>
                  </p:cNvPr>
                  <p:cNvSpPr/>
                  <p:nvPr/>
                </p:nvSpPr>
                <p:spPr>
                  <a:xfrm>
                    <a:off x="8262987" y="3614982"/>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93" name="Graphic 4">
                    <a:extLst>
                      <a:ext uri="{FF2B5EF4-FFF2-40B4-BE49-F238E27FC236}">
                        <a16:creationId xmlns:a16="http://schemas.microsoft.com/office/drawing/2014/main" id="{C6121308-4C39-4D26-9AC8-050EB218F508}"/>
                      </a:ext>
                    </a:extLst>
                  </p:cNvPr>
                  <p:cNvSpPr/>
                  <p:nvPr/>
                </p:nvSpPr>
                <p:spPr>
                  <a:xfrm>
                    <a:off x="8300924" y="3613209"/>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648 w 102783"/>
                      <a:gd name="connsiteY9" fmla="*/ 57599 h 115120"/>
                      <a:gd name="connsiteX10" fmla="*/ 23287 w 102783"/>
                      <a:gd name="connsiteY10" fmla="*/ 92066 h 115120"/>
                      <a:gd name="connsiteX11" fmla="*/ 51354 w 102783"/>
                      <a:gd name="connsiteY11" fmla="*/ 103786 h 115120"/>
                      <a:gd name="connsiteX12" fmla="*/ 79421 w 102783"/>
                      <a:gd name="connsiteY12" fmla="*/ 92066 h 115120"/>
                      <a:gd name="connsiteX13" fmla="*/ 88905 w 102783"/>
                      <a:gd name="connsiteY13" fmla="*/ 57599 h 115120"/>
                      <a:gd name="connsiteX14" fmla="*/ 79421 w 102783"/>
                      <a:gd name="connsiteY14" fmla="*/ 23363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2" y="109955"/>
                          <a:pt x="67623" y="115121"/>
                          <a:pt x="51508" y="115121"/>
                        </a:cubicBezTo>
                        <a:cubicBezTo>
                          <a:pt x="35007"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648" y="57599"/>
                        </a:moveTo>
                        <a:cubicBezTo>
                          <a:pt x="13648" y="72712"/>
                          <a:pt x="16886" y="84201"/>
                          <a:pt x="23287" y="92066"/>
                        </a:cubicBezTo>
                        <a:cubicBezTo>
                          <a:pt x="29687" y="99931"/>
                          <a:pt x="39093" y="103786"/>
                          <a:pt x="51354" y="103786"/>
                        </a:cubicBezTo>
                        <a:cubicBezTo>
                          <a:pt x="63768" y="103786"/>
                          <a:pt x="73098" y="99854"/>
                          <a:pt x="79421" y="92066"/>
                        </a:cubicBezTo>
                        <a:cubicBezTo>
                          <a:pt x="85743" y="84278"/>
                          <a:pt x="88905" y="72789"/>
                          <a:pt x="88905" y="57599"/>
                        </a:cubicBezTo>
                        <a:cubicBezTo>
                          <a:pt x="88905" y="42563"/>
                          <a:pt x="85743" y="31151"/>
                          <a:pt x="79421" y="23363"/>
                        </a:cubicBezTo>
                        <a:cubicBezTo>
                          <a:pt x="73098" y="15575"/>
                          <a:pt x="63845" y="11720"/>
                          <a:pt x="51508" y="11720"/>
                        </a:cubicBezTo>
                        <a:cubicBezTo>
                          <a:pt x="39093" y="11720"/>
                          <a:pt x="29687" y="15653"/>
                          <a:pt x="23209" y="23440"/>
                        </a:cubicBezTo>
                        <a:cubicBezTo>
                          <a:pt x="16886" y="31228"/>
                          <a:pt x="13648" y="42640"/>
                          <a:pt x="13648" y="57599"/>
                        </a:cubicBezTo>
                        <a:close/>
                      </a:path>
                    </a:pathLst>
                  </a:custGeom>
                  <a:solidFill>
                    <a:srgbClr val="FFFFFF"/>
                  </a:solidFill>
                  <a:ln w="7706" cap="flat">
                    <a:noFill/>
                    <a:prstDash val="solid"/>
                    <a:miter/>
                  </a:ln>
                </p:spPr>
                <p:txBody>
                  <a:bodyPr rtlCol="0" anchor="ctr"/>
                  <a:lstStyle/>
                  <a:p>
                    <a:endParaRPr lang="en-US"/>
                  </a:p>
                </p:txBody>
              </p:sp>
              <p:sp>
                <p:nvSpPr>
                  <p:cNvPr id="194" name="Graphic 4">
                    <a:extLst>
                      <a:ext uri="{FF2B5EF4-FFF2-40B4-BE49-F238E27FC236}">
                        <a16:creationId xmlns:a16="http://schemas.microsoft.com/office/drawing/2014/main" id="{03F1E23E-DCCE-474A-9859-F5DC24EBC653}"/>
                      </a:ext>
                    </a:extLst>
                  </p:cNvPr>
                  <p:cNvSpPr/>
                  <p:nvPr/>
                </p:nvSpPr>
                <p:spPr>
                  <a:xfrm>
                    <a:off x="8428690" y="3614982"/>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2" y="72712"/>
                          <a:pt x="75026"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95" name="Graphic 4">
                    <a:extLst>
                      <a:ext uri="{FF2B5EF4-FFF2-40B4-BE49-F238E27FC236}">
                        <a16:creationId xmlns:a16="http://schemas.microsoft.com/office/drawing/2014/main" id="{FA586CFA-F951-4B17-8F0A-EF2A23F35009}"/>
                      </a:ext>
                    </a:extLst>
                  </p:cNvPr>
                  <p:cNvSpPr/>
                  <p:nvPr/>
                </p:nvSpPr>
                <p:spPr>
                  <a:xfrm>
                    <a:off x="8531320" y="3614519"/>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78"/>
                        </a:moveTo>
                        <a:lnTo>
                          <a:pt x="54669" y="30380"/>
                        </a:lnTo>
                        <a:cubicBezTo>
                          <a:pt x="52973" y="25985"/>
                          <a:pt x="51276" y="20587"/>
                          <a:pt x="49503" y="14265"/>
                        </a:cubicBezTo>
                        <a:cubicBezTo>
                          <a:pt x="48346" y="19122"/>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196" name="Graphic 4">
                    <a:extLst>
                      <a:ext uri="{FF2B5EF4-FFF2-40B4-BE49-F238E27FC236}">
                        <a16:creationId xmlns:a16="http://schemas.microsoft.com/office/drawing/2014/main" id="{A2A5DD92-8149-4111-A6CA-FFF0AB5E5129}"/>
                      </a:ext>
                    </a:extLst>
                  </p:cNvPr>
                  <p:cNvSpPr/>
                  <p:nvPr/>
                </p:nvSpPr>
                <p:spPr>
                  <a:xfrm>
                    <a:off x="8645824" y="3614982"/>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79 w 62379"/>
                      <a:gd name="connsiteY4" fmla="*/ 100008 h 111805"/>
                      <a:gd name="connsiteX5" fmla="*/ 62379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79" y="100008"/>
                        </a:lnTo>
                        <a:lnTo>
                          <a:pt x="62379"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97" name="Graphic 4">
                    <a:extLst>
                      <a:ext uri="{FF2B5EF4-FFF2-40B4-BE49-F238E27FC236}">
                        <a16:creationId xmlns:a16="http://schemas.microsoft.com/office/drawing/2014/main" id="{792840F8-0816-49C3-9EB1-193BAC2E4BCB}"/>
                      </a:ext>
                    </a:extLst>
                  </p:cNvPr>
                  <p:cNvSpPr/>
                  <p:nvPr/>
                </p:nvSpPr>
                <p:spPr>
                  <a:xfrm>
                    <a:off x="7868738" y="3778757"/>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8 w 78726"/>
                      <a:gd name="connsiteY4" fmla="*/ 0 h 111805"/>
                      <a:gd name="connsiteX5" fmla="*/ 61069 w 78726"/>
                      <a:gd name="connsiteY5" fmla="*/ 7865 h 111805"/>
                      <a:gd name="connsiteX6" fmla="*/ 70861 w 78726"/>
                      <a:gd name="connsiteY6" fmla="*/ 31537 h 111805"/>
                      <a:gd name="connsiteX7" fmla="*/ 48346 w 78726"/>
                      <a:gd name="connsiteY7" fmla="*/ 61532 h 111805"/>
                      <a:gd name="connsiteX8" fmla="*/ 78727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129 h 111805"/>
                      <a:gd name="connsiteX13" fmla="*/ 30843 w 78726"/>
                      <a:gd name="connsiteY13" fmla="*/ 54129 h 111805"/>
                      <a:gd name="connsiteX14" fmla="*/ 51045 w 78726"/>
                      <a:gd name="connsiteY14" fmla="*/ 48655 h 111805"/>
                      <a:gd name="connsiteX15" fmla="*/ 57445 w 78726"/>
                      <a:gd name="connsiteY15" fmla="*/ 32231 h 111805"/>
                      <a:gd name="connsiteX16" fmla="*/ 50891 w 78726"/>
                      <a:gd name="connsiteY16" fmla="*/ 16269 h 111805"/>
                      <a:gd name="connsiteX17" fmla="*/ 29918 w 78726"/>
                      <a:gd name="connsiteY17" fmla="*/ 11412 h 111805"/>
                      <a:gd name="connsiteX18" fmla="*/ 13031 w 78726"/>
                      <a:gd name="connsiteY18" fmla="*/ 11412 h 111805"/>
                      <a:gd name="connsiteX19" fmla="*/ 13031 w 78726"/>
                      <a:gd name="connsiteY19" fmla="*/ 54129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8" y="0"/>
                        </a:lnTo>
                        <a:cubicBezTo>
                          <a:pt x="44414" y="0"/>
                          <a:pt x="54515" y="2622"/>
                          <a:pt x="61069" y="7865"/>
                        </a:cubicBezTo>
                        <a:cubicBezTo>
                          <a:pt x="67623" y="13108"/>
                          <a:pt x="70861" y="21051"/>
                          <a:pt x="70861" y="31537"/>
                        </a:cubicBezTo>
                        <a:cubicBezTo>
                          <a:pt x="70861" y="46341"/>
                          <a:pt x="63382" y="56288"/>
                          <a:pt x="48346" y="61532"/>
                        </a:cubicBezTo>
                        <a:lnTo>
                          <a:pt x="78727" y="111805"/>
                        </a:lnTo>
                        <a:lnTo>
                          <a:pt x="63382" y="111805"/>
                        </a:lnTo>
                        <a:lnTo>
                          <a:pt x="36318" y="65310"/>
                        </a:lnTo>
                        <a:lnTo>
                          <a:pt x="13031" y="65310"/>
                        </a:lnTo>
                        <a:close/>
                        <a:moveTo>
                          <a:pt x="13031" y="54129"/>
                        </a:moveTo>
                        <a:lnTo>
                          <a:pt x="30843" y="54129"/>
                        </a:lnTo>
                        <a:cubicBezTo>
                          <a:pt x="40019" y="54129"/>
                          <a:pt x="46727" y="52279"/>
                          <a:pt x="51045" y="48655"/>
                        </a:cubicBezTo>
                        <a:cubicBezTo>
                          <a:pt x="55363" y="45031"/>
                          <a:pt x="57445" y="39556"/>
                          <a:pt x="57445" y="32231"/>
                        </a:cubicBezTo>
                        <a:cubicBezTo>
                          <a:pt x="57445" y="24829"/>
                          <a:pt x="55286" y="19508"/>
                          <a:pt x="50891" y="16269"/>
                        </a:cubicBezTo>
                        <a:cubicBezTo>
                          <a:pt x="46496" y="13031"/>
                          <a:pt x="39556" y="11412"/>
                          <a:pt x="29918" y="11412"/>
                        </a:cubicBezTo>
                        <a:lnTo>
                          <a:pt x="13031" y="11412"/>
                        </a:lnTo>
                        <a:lnTo>
                          <a:pt x="13031" y="54129"/>
                        </a:lnTo>
                        <a:close/>
                      </a:path>
                    </a:pathLst>
                  </a:custGeom>
                  <a:solidFill>
                    <a:srgbClr val="FFFFFF"/>
                  </a:solidFill>
                  <a:ln w="7706" cap="flat">
                    <a:noFill/>
                    <a:prstDash val="solid"/>
                    <a:miter/>
                  </a:ln>
                </p:spPr>
                <p:txBody>
                  <a:bodyPr rtlCol="0" anchor="ctr"/>
                  <a:lstStyle/>
                  <a:p>
                    <a:endParaRPr lang="en-US"/>
                  </a:p>
                </p:txBody>
              </p:sp>
              <p:sp>
                <p:nvSpPr>
                  <p:cNvPr id="198" name="Graphic 4">
                    <a:extLst>
                      <a:ext uri="{FF2B5EF4-FFF2-40B4-BE49-F238E27FC236}">
                        <a16:creationId xmlns:a16="http://schemas.microsoft.com/office/drawing/2014/main" id="{DFA8361A-59EF-4D72-BB34-391DF12EDA74}"/>
                      </a:ext>
                    </a:extLst>
                  </p:cNvPr>
                  <p:cNvSpPr/>
                  <p:nvPr/>
                </p:nvSpPr>
                <p:spPr>
                  <a:xfrm>
                    <a:off x="7959879" y="3776907"/>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648 w 102783"/>
                      <a:gd name="connsiteY9" fmla="*/ 57599 h 115120"/>
                      <a:gd name="connsiteX10" fmla="*/ 23287 w 102783"/>
                      <a:gd name="connsiteY10" fmla="*/ 92066 h 115120"/>
                      <a:gd name="connsiteX11" fmla="*/ 51353 w 102783"/>
                      <a:gd name="connsiteY11" fmla="*/ 103786 h 115120"/>
                      <a:gd name="connsiteX12" fmla="*/ 79420 w 102783"/>
                      <a:gd name="connsiteY12" fmla="*/ 92066 h 115120"/>
                      <a:gd name="connsiteX13" fmla="*/ 88905 w 102783"/>
                      <a:gd name="connsiteY13" fmla="*/ 57599 h 115120"/>
                      <a:gd name="connsiteX14" fmla="*/ 79420 w 102783"/>
                      <a:gd name="connsiteY14" fmla="*/ 23364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2" y="109955"/>
                          <a:pt x="67623" y="115121"/>
                          <a:pt x="51508" y="115121"/>
                        </a:cubicBezTo>
                        <a:cubicBezTo>
                          <a:pt x="35006"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648" y="57599"/>
                        </a:moveTo>
                        <a:cubicBezTo>
                          <a:pt x="13648" y="72712"/>
                          <a:pt x="16886" y="84201"/>
                          <a:pt x="23287" y="92066"/>
                        </a:cubicBezTo>
                        <a:cubicBezTo>
                          <a:pt x="29686" y="99931"/>
                          <a:pt x="39093" y="103786"/>
                          <a:pt x="51353" y="103786"/>
                        </a:cubicBezTo>
                        <a:cubicBezTo>
                          <a:pt x="63768" y="103786"/>
                          <a:pt x="73097" y="99854"/>
                          <a:pt x="79420" y="92066"/>
                        </a:cubicBezTo>
                        <a:cubicBezTo>
                          <a:pt x="85743" y="84278"/>
                          <a:pt x="88905" y="72789"/>
                          <a:pt x="88905" y="57599"/>
                        </a:cubicBezTo>
                        <a:cubicBezTo>
                          <a:pt x="88905" y="42563"/>
                          <a:pt x="85743" y="31151"/>
                          <a:pt x="79420" y="23364"/>
                        </a:cubicBezTo>
                        <a:cubicBezTo>
                          <a:pt x="73097" y="15576"/>
                          <a:pt x="63845" y="11720"/>
                          <a:pt x="51508" y="11720"/>
                        </a:cubicBezTo>
                        <a:cubicBezTo>
                          <a:pt x="39093" y="11720"/>
                          <a:pt x="29686" y="15653"/>
                          <a:pt x="23209" y="23440"/>
                        </a:cubicBezTo>
                        <a:cubicBezTo>
                          <a:pt x="16886" y="31305"/>
                          <a:pt x="13648" y="42640"/>
                          <a:pt x="13648" y="57599"/>
                        </a:cubicBezTo>
                        <a:close/>
                      </a:path>
                    </a:pathLst>
                  </a:custGeom>
                  <a:solidFill>
                    <a:srgbClr val="FFFFFF"/>
                  </a:solidFill>
                  <a:ln w="7706" cap="flat">
                    <a:noFill/>
                    <a:prstDash val="solid"/>
                    <a:miter/>
                  </a:ln>
                </p:spPr>
                <p:txBody>
                  <a:bodyPr rtlCol="0" anchor="ctr"/>
                  <a:lstStyle/>
                  <a:p>
                    <a:endParaRPr lang="en-US"/>
                  </a:p>
                </p:txBody>
              </p:sp>
              <p:sp>
                <p:nvSpPr>
                  <p:cNvPr id="199" name="Graphic 4">
                    <a:extLst>
                      <a:ext uri="{FF2B5EF4-FFF2-40B4-BE49-F238E27FC236}">
                        <a16:creationId xmlns:a16="http://schemas.microsoft.com/office/drawing/2014/main" id="{7C8B6CAB-189A-4626-9796-B84192F37BEE}"/>
                      </a:ext>
                    </a:extLst>
                  </p:cNvPr>
                  <p:cNvSpPr/>
                  <p:nvPr/>
                </p:nvSpPr>
                <p:spPr>
                  <a:xfrm>
                    <a:off x="8087568" y="3778757"/>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200" name="Graphic 4">
                    <a:extLst>
                      <a:ext uri="{FF2B5EF4-FFF2-40B4-BE49-F238E27FC236}">
                        <a16:creationId xmlns:a16="http://schemas.microsoft.com/office/drawing/2014/main" id="{D79E41E5-2859-45E8-AFC0-1FC50C913EF6}"/>
                      </a:ext>
                    </a:extLst>
                  </p:cNvPr>
                  <p:cNvSpPr/>
                  <p:nvPr/>
                </p:nvSpPr>
                <p:spPr>
                  <a:xfrm>
                    <a:off x="8168839" y="3778757"/>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endParaRPr lang="en-US"/>
                  </a:p>
                </p:txBody>
              </p:sp>
            </p:grpSp>
            <p:grpSp>
              <p:nvGrpSpPr>
                <p:cNvPr id="180" name="Graphic 4">
                  <a:extLst>
                    <a:ext uri="{FF2B5EF4-FFF2-40B4-BE49-F238E27FC236}">
                      <a16:creationId xmlns:a16="http://schemas.microsoft.com/office/drawing/2014/main" id="{E323295B-0AB5-46F0-8D0D-083799453F0D}"/>
                    </a:ext>
                  </a:extLst>
                </p:cNvPr>
                <p:cNvGrpSpPr/>
                <p:nvPr/>
              </p:nvGrpSpPr>
              <p:grpSpPr>
                <a:xfrm>
                  <a:off x="8209958" y="4390526"/>
                  <a:ext cx="183666" cy="184902"/>
                  <a:chOff x="8209958" y="4390526"/>
                  <a:chExt cx="183666" cy="184902"/>
                </a:xfrm>
                <a:solidFill>
                  <a:srgbClr val="FFFFFF"/>
                </a:solidFill>
              </p:grpSpPr>
              <p:sp>
                <p:nvSpPr>
                  <p:cNvPr id="181" name="Graphic 4">
                    <a:extLst>
                      <a:ext uri="{FF2B5EF4-FFF2-40B4-BE49-F238E27FC236}">
                        <a16:creationId xmlns:a16="http://schemas.microsoft.com/office/drawing/2014/main" id="{B62066CA-14D7-49AE-BC40-FD0334BA1179}"/>
                      </a:ext>
                    </a:extLst>
                  </p:cNvPr>
                  <p:cNvSpPr/>
                  <p:nvPr/>
                </p:nvSpPr>
                <p:spPr>
                  <a:xfrm>
                    <a:off x="8209958" y="4390526"/>
                    <a:ext cx="183666" cy="184902"/>
                  </a:xfrm>
                  <a:custGeom>
                    <a:avLst/>
                    <a:gdLst>
                      <a:gd name="connsiteX0" fmla="*/ 181566 w 183666"/>
                      <a:gd name="connsiteY0" fmla="*/ 100933 h 184902"/>
                      <a:gd name="connsiteX1" fmla="*/ 169692 w 183666"/>
                      <a:gd name="connsiteY1" fmla="*/ 98774 h 184902"/>
                      <a:gd name="connsiteX2" fmla="*/ 167456 w 183666"/>
                      <a:gd name="connsiteY2" fmla="*/ 95921 h 184902"/>
                      <a:gd name="connsiteX3" fmla="*/ 167610 w 183666"/>
                      <a:gd name="connsiteY3" fmla="*/ 92451 h 184902"/>
                      <a:gd name="connsiteX4" fmla="*/ 167456 w 183666"/>
                      <a:gd name="connsiteY4" fmla="*/ 88981 h 184902"/>
                      <a:gd name="connsiteX5" fmla="*/ 169692 w 183666"/>
                      <a:gd name="connsiteY5" fmla="*/ 86206 h 184902"/>
                      <a:gd name="connsiteX6" fmla="*/ 181566 w 183666"/>
                      <a:gd name="connsiteY6" fmla="*/ 84124 h 184902"/>
                      <a:gd name="connsiteX7" fmla="*/ 183648 w 183666"/>
                      <a:gd name="connsiteY7" fmla="*/ 81271 h 184902"/>
                      <a:gd name="connsiteX8" fmla="*/ 181875 w 183666"/>
                      <a:gd name="connsiteY8" fmla="*/ 71632 h 184902"/>
                      <a:gd name="connsiteX9" fmla="*/ 179099 w 183666"/>
                      <a:gd name="connsiteY9" fmla="*/ 69705 h 184902"/>
                      <a:gd name="connsiteX10" fmla="*/ 167147 w 183666"/>
                      <a:gd name="connsiteY10" fmla="*/ 71864 h 184902"/>
                      <a:gd name="connsiteX11" fmla="*/ 164063 w 183666"/>
                      <a:gd name="connsiteY11" fmla="*/ 70013 h 184902"/>
                      <a:gd name="connsiteX12" fmla="*/ 161673 w 183666"/>
                      <a:gd name="connsiteY12" fmla="*/ 63459 h 184902"/>
                      <a:gd name="connsiteX13" fmla="*/ 162752 w 183666"/>
                      <a:gd name="connsiteY13" fmla="*/ 60066 h 184902"/>
                      <a:gd name="connsiteX14" fmla="*/ 173239 w 183666"/>
                      <a:gd name="connsiteY14" fmla="*/ 53898 h 184902"/>
                      <a:gd name="connsiteX15" fmla="*/ 174241 w 183666"/>
                      <a:gd name="connsiteY15" fmla="*/ 50582 h 184902"/>
                      <a:gd name="connsiteX16" fmla="*/ 169306 w 183666"/>
                      <a:gd name="connsiteY16" fmla="*/ 42177 h 184902"/>
                      <a:gd name="connsiteX17" fmla="*/ 165991 w 183666"/>
                      <a:gd name="connsiteY17" fmla="*/ 41406 h 184902"/>
                      <a:gd name="connsiteX18" fmla="*/ 155427 w 183666"/>
                      <a:gd name="connsiteY18" fmla="*/ 47344 h 184902"/>
                      <a:gd name="connsiteX19" fmla="*/ 151880 w 183666"/>
                      <a:gd name="connsiteY19" fmla="*/ 46650 h 184902"/>
                      <a:gd name="connsiteX20" fmla="*/ 147408 w 183666"/>
                      <a:gd name="connsiteY20" fmla="*/ 41406 h 184902"/>
                      <a:gd name="connsiteX21" fmla="*/ 147254 w 183666"/>
                      <a:gd name="connsiteY21" fmla="*/ 37628 h 184902"/>
                      <a:gd name="connsiteX22" fmla="*/ 154965 w 183666"/>
                      <a:gd name="connsiteY22" fmla="*/ 28375 h 184902"/>
                      <a:gd name="connsiteX23" fmla="*/ 154733 w 183666"/>
                      <a:gd name="connsiteY23" fmla="*/ 24905 h 184902"/>
                      <a:gd name="connsiteX24" fmla="*/ 147254 w 183666"/>
                      <a:gd name="connsiteY24" fmla="*/ 18660 h 184902"/>
                      <a:gd name="connsiteX25" fmla="*/ 143938 w 183666"/>
                      <a:gd name="connsiteY25" fmla="*/ 18968 h 184902"/>
                      <a:gd name="connsiteX26" fmla="*/ 136073 w 183666"/>
                      <a:gd name="connsiteY26" fmla="*/ 28221 h 184902"/>
                      <a:gd name="connsiteX27" fmla="*/ 132526 w 183666"/>
                      <a:gd name="connsiteY27" fmla="*/ 28684 h 184902"/>
                      <a:gd name="connsiteX28" fmla="*/ 126589 w 183666"/>
                      <a:gd name="connsiteY28" fmla="*/ 25291 h 184902"/>
                      <a:gd name="connsiteX29" fmla="*/ 125278 w 183666"/>
                      <a:gd name="connsiteY29" fmla="*/ 21821 h 184902"/>
                      <a:gd name="connsiteX30" fmla="*/ 129365 w 183666"/>
                      <a:gd name="connsiteY30" fmla="*/ 10564 h 184902"/>
                      <a:gd name="connsiteX31" fmla="*/ 127900 w 183666"/>
                      <a:gd name="connsiteY31" fmla="*/ 7402 h 184902"/>
                      <a:gd name="connsiteX32" fmla="*/ 118724 w 183666"/>
                      <a:gd name="connsiteY32" fmla="*/ 4009 h 184902"/>
                      <a:gd name="connsiteX33" fmla="*/ 115717 w 183666"/>
                      <a:gd name="connsiteY33" fmla="*/ 5474 h 184902"/>
                      <a:gd name="connsiteX34" fmla="*/ 111553 w 183666"/>
                      <a:gd name="connsiteY34" fmla="*/ 16809 h 184902"/>
                      <a:gd name="connsiteX35" fmla="*/ 108314 w 183666"/>
                      <a:gd name="connsiteY35" fmla="*/ 18583 h 184902"/>
                      <a:gd name="connsiteX36" fmla="*/ 101529 w 183666"/>
                      <a:gd name="connsiteY36" fmla="*/ 17349 h 184902"/>
                      <a:gd name="connsiteX37" fmla="*/ 99139 w 183666"/>
                      <a:gd name="connsiteY37" fmla="*/ 14650 h 184902"/>
                      <a:gd name="connsiteX38" fmla="*/ 99139 w 183666"/>
                      <a:gd name="connsiteY38" fmla="*/ 2545 h 184902"/>
                      <a:gd name="connsiteX39" fmla="*/ 96748 w 183666"/>
                      <a:gd name="connsiteY39" fmla="*/ 0 h 184902"/>
                      <a:gd name="connsiteX40" fmla="*/ 87033 w 183666"/>
                      <a:gd name="connsiteY40" fmla="*/ 0 h 184902"/>
                      <a:gd name="connsiteX41" fmla="*/ 84489 w 183666"/>
                      <a:gd name="connsiteY41" fmla="*/ 2545 h 184902"/>
                      <a:gd name="connsiteX42" fmla="*/ 84489 w 183666"/>
                      <a:gd name="connsiteY42" fmla="*/ 14650 h 184902"/>
                      <a:gd name="connsiteX43" fmla="*/ 82175 w 183666"/>
                      <a:gd name="connsiteY43" fmla="*/ 17349 h 184902"/>
                      <a:gd name="connsiteX44" fmla="*/ 75313 w 183666"/>
                      <a:gd name="connsiteY44" fmla="*/ 18583 h 184902"/>
                      <a:gd name="connsiteX45" fmla="*/ 72151 w 183666"/>
                      <a:gd name="connsiteY45" fmla="*/ 16809 h 184902"/>
                      <a:gd name="connsiteX46" fmla="*/ 67988 w 183666"/>
                      <a:gd name="connsiteY46" fmla="*/ 5474 h 184902"/>
                      <a:gd name="connsiteX47" fmla="*/ 64980 w 183666"/>
                      <a:gd name="connsiteY47" fmla="*/ 4009 h 184902"/>
                      <a:gd name="connsiteX48" fmla="*/ 55727 w 183666"/>
                      <a:gd name="connsiteY48" fmla="*/ 7402 h 184902"/>
                      <a:gd name="connsiteX49" fmla="*/ 54185 w 183666"/>
                      <a:gd name="connsiteY49" fmla="*/ 10486 h 184902"/>
                      <a:gd name="connsiteX50" fmla="*/ 58349 w 183666"/>
                      <a:gd name="connsiteY50" fmla="*/ 21821 h 184902"/>
                      <a:gd name="connsiteX51" fmla="*/ 57038 w 183666"/>
                      <a:gd name="connsiteY51" fmla="*/ 25291 h 184902"/>
                      <a:gd name="connsiteX52" fmla="*/ 51024 w 183666"/>
                      <a:gd name="connsiteY52" fmla="*/ 28684 h 184902"/>
                      <a:gd name="connsiteX53" fmla="*/ 47554 w 183666"/>
                      <a:gd name="connsiteY53" fmla="*/ 28221 h 184902"/>
                      <a:gd name="connsiteX54" fmla="*/ 39689 w 183666"/>
                      <a:gd name="connsiteY54" fmla="*/ 18968 h 184902"/>
                      <a:gd name="connsiteX55" fmla="*/ 36219 w 183666"/>
                      <a:gd name="connsiteY55" fmla="*/ 18660 h 184902"/>
                      <a:gd name="connsiteX56" fmla="*/ 28894 w 183666"/>
                      <a:gd name="connsiteY56" fmla="*/ 24905 h 184902"/>
                      <a:gd name="connsiteX57" fmla="*/ 28509 w 183666"/>
                      <a:gd name="connsiteY57" fmla="*/ 28375 h 184902"/>
                      <a:gd name="connsiteX58" fmla="*/ 36219 w 183666"/>
                      <a:gd name="connsiteY58" fmla="*/ 37628 h 184902"/>
                      <a:gd name="connsiteX59" fmla="*/ 36142 w 183666"/>
                      <a:gd name="connsiteY59" fmla="*/ 41406 h 184902"/>
                      <a:gd name="connsiteX60" fmla="*/ 31747 w 183666"/>
                      <a:gd name="connsiteY60" fmla="*/ 46650 h 184902"/>
                      <a:gd name="connsiteX61" fmla="*/ 28046 w 183666"/>
                      <a:gd name="connsiteY61" fmla="*/ 47344 h 184902"/>
                      <a:gd name="connsiteX62" fmla="*/ 17560 w 183666"/>
                      <a:gd name="connsiteY62" fmla="*/ 41406 h 184902"/>
                      <a:gd name="connsiteX63" fmla="*/ 14244 w 183666"/>
                      <a:gd name="connsiteY63" fmla="*/ 42177 h 184902"/>
                      <a:gd name="connsiteX64" fmla="*/ 9309 w 183666"/>
                      <a:gd name="connsiteY64" fmla="*/ 50582 h 184902"/>
                      <a:gd name="connsiteX65" fmla="*/ 10312 w 183666"/>
                      <a:gd name="connsiteY65" fmla="*/ 53898 h 184902"/>
                      <a:gd name="connsiteX66" fmla="*/ 20875 w 183666"/>
                      <a:gd name="connsiteY66" fmla="*/ 60066 h 184902"/>
                      <a:gd name="connsiteX67" fmla="*/ 21955 w 183666"/>
                      <a:gd name="connsiteY67" fmla="*/ 63459 h 184902"/>
                      <a:gd name="connsiteX68" fmla="*/ 19487 w 183666"/>
                      <a:gd name="connsiteY68" fmla="*/ 70013 h 184902"/>
                      <a:gd name="connsiteX69" fmla="*/ 16480 w 183666"/>
                      <a:gd name="connsiteY69" fmla="*/ 71864 h 184902"/>
                      <a:gd name="connsiteX70" fmla="*/ 4606 w 183666"/>
                      <a:gd name="connsiteY70" fmla="*/ 69705 h 184902"/>
                      <a:gd name="connsiteX71" fmla="*/ 1752 w 183666"/>
                      <a:gd name="connsiteY71" fmla="*/ 71632 h 184902"/>
                      <a:gd name="connsiteX72" fmla="*/ 56 w 183666"/>
                      <a:gd name="connsiteY72" fmla="*/ 81271 h 184902"/>
                      <a:gd name="connsiteX73" fmla="*/ 2061 w 183666"/>
                      <a:gd name="connsiteY73" fmla="*/ 84124 h 184902"/>
                      <a:gd name="connsiteX74" fmla="*/ 14090 w 183666"/>
                      <a:gd name="connsiteY74" fmla="*/ 86206 h 184902"/>
                      <a:gd name="connsiteX75" fmla="*/ 16326 w 183666"/>
                      <a:gd name="connsiteY75" fmla="*/ 88981 h 184902"/>
                      <a:gd name="connsiteX76" fmla="*/ 16248 w 183666"/>
                      <a:gd name="connsiteY76" fmla="*/ 92451 h 184902"/>
                      <a:gd name="connsiteX77" fmla="*/ 16326 w 183666"/>
                      <a:gd name="connsiteY77" fmla="*/ 95921 h 184902"/>
                      <a:gd name="connsiteX78" fmla="*/ 14090 w 183666"/>
                      <a:gd name="connsiteY78" fmla="*/ 98774 h 184902"/>
                      <a:gd name="connsiteX79" fmla="*/ 2061 w 183666"/>
                      <a:gd name="connsiteY79" fmla="*/ 100933 h 184902"/>
                      <a:gd name="connsiteX80" fmla="*/ 56 w 183666"/>
                      <a:gd name="connsiteY80" fmla="*/ 103786 h 184902"/>
                      <a:gd name="connsiteX81" fmla="*/ 1752 w 183666"/>
                      <a:gd name="connsiteY81" fmla="*/ 113348 h 184902"/>
                      <a:gd name="connsiteX82" fmla="*/ 4606 w 183666"/>
                      <a:gd name="connsiteY82" fmla="*/ 115352 h 184902"/>
                      <a:gd name="connsiteX83" fmla="*/ 16480 w 183666"/>
                      <a:gd name="connsiteY83" fmla="*/ 113270 h 184902"/>
                      <a:gd name="connsiteX84" fmla="*/ 19487 w 183666"/>
                      <a:gd name="connsiteY84" fmla="*/ 115121 h 184902"/>
                      <a:gd name="connsiteX85" fmla="*/ 21955 w 183666"/>
                      <a:gd name="connsiteY85" fmla="*/ 121675 h 184902"/>
                      <a:gd name="connsiteX86" fmla="*/ 20875 w 183666"/>
                      <a:gd name="connsiteY86" fmla="*/ 125068 h 184902"/>
                      <a:gd name="connsiteX87" fmla="*/ 10312 w 183666"/>
                      <a:gd name="connsiteY87" fmla="*/ 131159 h 184902"/>
                      <a:gd name="connsiteX88" fmla="*/ 9309 w 183666"/>
                      <a:gd name="connsiteY88" fmla="*/ 134552 h 184902"/>
                      <a:gd name="connsiteX89" fmla="*/ 14244 w 183666"/>
                      <a:gd name="connsiteY89" fmla="*/ 143034 h 184902"/>
                      <a:gd name="connsiteX90" fmla="*/ 17560 w 183666"/>
                      <a:gd name="connsiteY90" fmla="*/ 143805 h 184902"/>
                      <a:gd name="connsiteX91" fmla="*/ 28046 w 183666"/>
                      <a:gd name="connsiteY91" fmla="*/ 137868 h 184902"/>
                      <a:gd name="connsiteX92" fmla="*/ 31747 w 183666"/>
                      <a:gd name="connsiteY92" fmla="*/ 138561 h 184902"/>
                      <a:gd name="connsiteX93" fmla="*/ 36142 w 183666"/>
                      <a:gd name="connsiteY93" fmla="*/ 143805 h 184902"/>
                      <a:gd name="connsiteX94" fmla="*/ 36219 w 183666"/>
                      <a:gd name="connsiteY94" fmla="*/ 147429 h 184902"/>
                      <a:gd name="connsiteX95" fmla="*/ 28509 w 183666"/>
                      <a:gd name="connsiteY95" fmla="*/ 156759 h 184902"/>
                      <a:gd name="connsiteX96" fmla="*/ 28894 w 183666"/>
                      <a:gd name="connsiteY96" fmla="*/ 160075 h 184902"/>
                      <a:gd name="connsiteX97" fmla="*/ 36219 w 183666"/>
                      <a:gd name="connsiteY97" fmla="*/ 166320 h 184902"/>
                      <a:gd name="connsiteX98" fmla="*/ 39689 w 183666"/>
                      <a:gd name="connsiteY98" fmla="*/ 166089 h 184902"/>
                      <a:gd name="connsiteX99" fmla="*/ 47554 w 183666"/>
                      <a:gd name="connsiteY99" fmla="*/ 156759 h 184902"/>
                      <a:gd name="connsiteX100" fmla="*/ 51024 w 183666"/>
                      <a:gd name="connsiteY100" fmla="*/ 156450 h 184902"/>
                      <a:gd name="connsiteX101" fmla="*/ 57038 w 183666"/>
                      <a:gd name="connsiteY101" fmla="*/ 159766 h 184902"/>
                      <a:gd name="connsiteX102" fmla="*/ 58349 w 183666"/>
                      <a:gd name="connsiteY102" fmla="*/ 163236 h 184902"/>
                      <a:gd name="connsiteX103" fmla="*/ 54185 w 183666"/>
                      <a:gd name="connsiteY103" fmla="*/ 174494 h 184902"/>
                      <a:gd name="connsiteX104" fmla="*/ 55727 w 183666"/>
                      <a:gd name="connsiteY104" fmla="*/ 177655 h 184902"/>
                      <a:gd name="connsiteX105" fmla="*/ 64980 w 183666"/>
                      <a:gd name="connsiteY105" fmla="*/ 180970 h 184902"/>
                      <a:gd name="connsiteX106" fmla="*/ 67988 w 183666"/>
                      <a:gd name="connsiteY106" fmla="*/ 179505 h 184902"/>
                      <a:gd name="connsiteX107" fmla="*/ 72151 w 183666"/>
                      <a:gd name="connsiteY107" fmla="*/ 168093 h 184902"/>
                      <a:gd name="connsiteX108" fmla="*/ 75313 w 183666"/>
                      <a:gd name="connsiteY108" fmla="*/ 166320 h 184902"/>
                      <a:gd name="connsiteX109" fmla="*/ 82175 w 183666"/>
                      <a:gd name="connsiteY109" fmla="*/ 167631 h 184902"/>
                      <a:gd name="connsiteX110" fmla="*/ 84489 w 183666"/>
                      <a:gd name="connsiteY110" fmla="*/ 170329 h 184902"/>
                      <a:gd name="connsiteX111" fmla="*/ 84489 w 183666"/>
                      <a:gd name="connsiteY111" fmla="*/ 182512 h 184902"/>
                      <a:gd name="connsiteX112" fmla="*/ 87033 w 183666"/>
                      <a:gd name="connsiteY112" fmla="*/ 184903 h 184902"/>
                      <a:gd name="connsiteX113" fmla="*/ 96748 w 183666"/>
                      <a:gd name="connsiteY113" fmla="*/ 184903 h 184902"/>
                      <a:gd name="connsiteX114" fmla="*/ 99139 w 183666"/>
                      <a:gd name="connsiteY114" fmla="*/ 182512 h 184902"/>
                      <a:gd name="connsiteX115" fmla="*/ 99139 w 183666"/>
                      <a:gd name="connsiteY115" fmla="*/ 170329 h 184902"/>
                      <a:gd name="connsiteX116" fmla="*/ 101529 w 183666"/>
                      <a:gd name="connsiteY116" fmla="*/ 167631 h 184902"/>
                      <a:gd name="connsiteX117" fmla="*/ 108314 w 183666"/>
                      <a:gd name="connsiteY117" fmla="*/ 166320 h 184902"/>
                      <a:gd name="connsiteX118" fmla="*/ 111553 w 183666"/>
                      <a:gd name="connsiteY118" fmla="*/ 168093 h 184902"/>
                      <a:gd name="connsiteX119" fmla="*/ 115717 w 183666"/>
                      <a:gd name="connsiteY119" fmla="*/ 179505 h 184902"/>
                      <a:gd name="connsiteX120" fmla="*/ 118724 w 183666"/>
                      <a:gd name="connsiteY120" fmla="*/ 180970 h 184902"/>
                      <a:gd name="connsiteX121" fmla="*/ 127900 w 183666"/>
                      <a:gd name="connsiteY121" fmla="*/ 177655 h 184902"/>
                      <a:gd name="connsiteX122" fmla="*/ 129365 w 183666"/>
                      <a:gd name="connsiteY122" fmla="*/ 174494 h 184902"/>
                      <a:gd name="connsiteX123" fmla="*/ 125278 w 183666"/>
                      <a:gd name="connsiteY123" fmla="*/ 163236 h 184902"/>
                      <a:gd name="connsiteX124" fmla="*/ 126589 w 183666"/>
                      <a:gd name="connsiteY124" fmla="*/ 159766 h 184902"/>
                      <a:gd name="connsiteX125" fmla="*/ 132526 w 183666"/>
                      <a:gd name="connsiteY125" fmla="*/ 156450 h 184902"/>
                      <a:gd name="connsiteX126" fmla="*/ 136073 w 183666"/>
                      <a:gd name="connsiteY126" fmla="*/ 156759 h 184902"/>
                      <a:gd name="connsiteX127" fmla="*/ 143938 w 183666"/>
                      <a:gd name="connsiteY127" fmla="*/ 166089 h 184902"/>
                      <a:gd name="connsiteX128" fmla="*/ 147254 w 183666"/>
                      <a:gd name="connsiteY128" fmla="*/ 166320 h 184902"/>
                      <a:gd name="connsiteX129" fmla="*/ 154733 w 183666"/>
                      <a:gd name="connsiteY129" fmla="*/ 160075 h 184902"/>
                      <a:gd name="connsiteX130" fmla="*/ 154965 w 183666"/>
                      <a:gd name="connsiteY130" fmla="*/ 156759 h 184902"/>
                      <a:gd name="connsiteX131" fmla="*/ 147254 w 183666"/>
                      <a:gd name="connsiteY131" fmla="*/ 147429 h 184902"/>
                      <a:gd name="connsiteX132" fmla="*/ 147408 w 183666"/>
                      <a:gd name="connsiteY132" fmla="*/ 143805 h 184902"/>
                      <a:gd name="connsiteX133" fmla="*/ 151880 w 183666"/>
                      <a:gd name="connsiteY133" fmla="*/ 138561 h 184902"/>
                      <a:gd name="connsiteX134" fmla="*/ 155427 w 183666"/>
                      <a:gd name="connsiteY134" fmla="*/ 137868 h 184902"/>
                      <a:gd name="connsiteX135" fmla="*/ 165991 w 183666"/>
                      <a:gd name="connsiteY135" fmla="*/ 143805 h 184902"/>
                      <a:gd name="connsiteX136" fmla="*/ 169306 w 183666"/>
                      <a:gd name="connsiteY136" fmla="*/ 143034 h 184902"/>
                      <a:gd name="connsiteX137" fmla="*/ 174241 w 183666"/>
                      <a:gd name="connsiteY137" fmla="*/ 134552 h 184902"/>
                      <a:gd name="connsiteX138" fmla="*/ 173239 w 183666"/>
                      <a:gd name="connsiteY138" fmla="*/ 131159 h 184902"/>
                      <a:gd name="connsiteX139" fmla="*/ 162752 w 183666"/>
                      <a:gd name="connsiteY139" fmla="*/ 125068 h 184902"/>
                      <a:gd name="connsiteX140" fmla="*/ 161673 w 183666"/>
                      <a:gd name="connsiteY140" fmla="*/ 121675 h 184902"/>
                      <a:gd name="connsiteX141" fmla="*/ 164063 w 183666"/>
                      <a:gd name="connsiteY141" fmla="*/ 115121 h 184902"/>
                      <a:gd name="connsiteX142" fmla="*/ 167147 w 183666"/>
                      <a:gd name="connsiteY142" fmla="*/ 113270 h 184902"/>
                      <a:gd name="connsiteX143" fmla="*/ 179099 w 183666"/>
                      <a:gd name="connsiteY143" fmla="*/ 115275 h 184902"/>
                      <a:gd name="connsiteX144" fmla="*/ 181875 w 183666"/>
                      <a:gd name="connsiteY144" fmla="*/ 113348 h 184902"/>
                      <a:gd name="connsiteX145" fmla="*/ 183648 w 183666"/>
                      <a:gd name="connsiteY145" fmla="*/ 103786 h 184902"/>
                      <a:gd name="connsiteX146" fmla="*/ 181566 w 183666"/>
                      <a:gd name="connsiteY146" fmla="*/ 100933 h 184902"/>
                      <a:gd name="connsiteX147" fmla="*/ 91814 w 183666"/>
                      <a:gd name="connsiteY147" fmla="*/ 158378 h 184902"/>
                      <a:gd name="connsiteX148" fmla="*/ 25964 w 183666"/>
                      <a:gd name="connsiteY148" fmla="*/ 92451 h 184902"/>
                      <a:gd name="connsiteX149" fmla="*/ 91814 w 183666"/>
                      <a:gd name="connsiteY149" fmla="*/ 26602 h 184902"/>
                      <a:gd name="connsiteX150" fmla="*/ 157740 w 183666"/>
                      <a:gd name="connsiteY150" fmla="*/ 92451 h 184902"/>
                      <a:gd name="connsiteX151" fmla="*/ 91814 w 183666"/>
                      <a:gd name="connsiteY151" fmla="*/ 158378 h 18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83666" h="184902">
                        <a:moveTo>
                          <a:pt x="181566" y="100933"/>
                        </a:moveTo>
                        <a:lnTo>
                          <a:pt x="169692" y="98774"/>
                        </a:lnTo>
                        <a:cubicBezTo>
                          <a:pt x="168381" y="98543"/>
                          <a:pt x="167379" y="97232"/>
                          <a:pt x="167456" y="95921"/>
                        </a:cubicBezTo>
                        <a:cubicBezTo>
                          <a:pt x="167456" y="94765"/>
                          <a:pt x="167610" y="93608"/>
                          <a:pt x="167610" y="92451"/>
                        </a:cubicBezTo>
                        <a:cubicBezTo>
                          <a:pt x="167610" y="91295"/>
                          <a:pt x="167456" y="90215"/>
                          <a:pt x="167456" y="88981"/>
                        </a:cubicBezTo>
                        <a:cubicBezTo>
                          <a:pt x="167379" y="87748"/>
                          <a:pt x="168381" y="86437"/>
                          <a:pt x="169692" y="86206"/>
                        </a:cubicBezTo>
                        <a:lnTo>
                          <a:pt x="181566" y="84124"/>
                        </a:lnTo>
                        <a:cubicBezTo>
                          <a:pt x="182954" y="83893"/>
                          <a:pt x="183803" y="82659"/>
                          <a:pt x="183648" y="81271"/>
                        </a:cubicBezTo>
                        <a:lnTo>
                          <a:pt x="181875" y="71632"/>
                        </a:lnTo>
                        <a:cubicBezTo>
                          <a:pt x="181643" y="70399"/>
                          <a:pt x="180487" y="69396"/>
                          <a:pt x="179099" y="69705"/>
                        </a:cubicBezTo>
                        <a:lnTo>
                          <a:pt x="167147" y="71864"/>
                        </a:lnTo>
                        <a:cubicBezTo>
                          <a:pt x="165836" y="72018"/>
                          <a:pt x="164371" y="71170"/>
                          <a:pt x="164063" y="70013"/>
                        </a:cubicBezTo>
                        <a:cubicBezTo>
                          <a:pt x="163369" y="67777"/>
                          <a:pt x="162521" y="65541"/>
                          <a:pt x="161673" y="63459"/>
                        </a:cubicBezTo>
                        <a:cubicBezTo>
                          <a:pt x="161133" y="62303"/>
                          <a:pt x="161596" y="60683"/>
                          <a:pt x="162752" y="60066"/>
                        </a:cubicBezTo>
                        <a:lnTo>
                          <a:pt x="173239" y="53898"/>
                        </a:lnTo>
                        <a:cubicBezTo>
                          <a:pt x="174472" y="53281"/>
                          <a:pt x="174858" y="51816"/>
                          <a:pt x="174241" y="50582"/>
                        </a:cubicBezTo>
                        <a:lnTo>
                          <a:pt x="169306" y="42177"/>
                        </a:lnTo>
                        <a:cubicBezTo>
                          <a:pt x="168689" y="40944"/>
                          <a:pt x="167147" y="40558"/>
                          <a:pt x="165991" y="41406"/>
                        </a:cubicBezTo>
                        <a:lnTo>
                          <a:pt x="155427" y="47344"/>
                        </a:lnTo>
                        <a:cubicBezTo>
                          <a:pt x="154193" y="48038"/>
                          <a:pt x="152651" y="47652"/>
                          <a:pt x="151880" y="46650"/>
                        </a:cubicBezTo>
                        <a:cubicBezTo>
                          <a:pt x="150415" y="44876"/>
                          <a:pt x="149027" y="43026"/>
                          <a:pt x="147408" y="41406"/>
                        </a:cubicBezTo>
                        <a:cubicBezTo>
                          <a:pt x="146483" y="40481"/>
                          <a:pt x="146405" y="38707"/>
                          <a:pt x="147254" y="37628"/>
                        </a:cubicBezTo>
                        <a:lnTo>
                          <a:pt x="154965" y="28375"/>
                        </a:lnTo>
                        <a:cubicBezTo>
                          <a:pt x="155890" y="27219"/>
                          <a:pt x="155658" y="25754"/>
                          <a:pt x="154733" y="24905"/>
                        </a:cubicBezTo>
                        <a:lnTo>
                          <a:pt x="147254" y="18660"/>
                        </a:lnTo>
                        <a:cubicBezTo>
                          <a:pt x="146328" y="17735"/>
                          <a:pt x="144709" y="17812"/>
                          <a:pt x="143938" y="18968"/>
                        </a:cubicBezTo>
                        <a:lnTo>
                          <a:pt x="136073" y="28221"/>
                        </a:lnTo>
                        <a:cubicBezTo>
                          <a:pt x="135225" y="29301"/>
                          <a:pt x="133529" y="29532"/>
                          <a:pt x="132526" y="28684"/>
                        </a:cubicBezTo>
                        <a:cubicBezTo>
                          <a:pt x="130676" y="27527"/>
                          <a:pt x="128671" y="26293"/>
                          <a:pt x="126589" y="25291"/>
                        </a:cubicBezTo>
                        <a:cubicBezTo>
                          <a:pt x="125432" y="24674"/>
                          <a:pt x="124738" y="23132"/>
                          <a:pt x="125278" y="21821"/>
                        </a:cubicBezTo>
                        <a:lnTo>
                          <a:pt x="129365" y="10564"/>
                        </a:lnTo>
                        <a:cubicBezTo>
                          <a:pt x="129828" y="9253"/>
                          <a:pt x="129133" y="7865"/>
                          <a:pt x="127900" y="7402"/>
                        </a:cubicBezTo>
                        <a:lnTo>
                          <a:pt x="118724" y="4009"/>
                        </a:lnTo>
                        <a:cubicBezTo>
                          <a:pt x="117413" y="3470"/>
                          <a:pt x="116102" y="4241"/>
                          <a:pt x="115717" y="5474"/>
                        </a:cubicBezTo>
                        <a:lnTo>
                          <a:pt x="111553" y="16809"/>
                        </a:lnTo>
                        <a:cubicBezTo>
                          <a:pt x="111091" y="18120"/>
                          <a:pt x="109626" y="18814"/>
                          <a:pt x="108314" y="18583"/>
                        </a:cubicBezTo>
                        <a:cubicBezTo>
                          <a:pt x="106156" y="18120"/>
                          <a:pt x="103919" y="17657"/>
                          <a:pt x="101529" y="17349"/>
                        </a:cubicBezTo>
                        <a:cubicBezTo>
                          <a:pt x="100218" y="17195"/>
                          <a:pt x="99139" y="16038"/>
                          <a:pt x="99139" y="14650"/>
                        </a:cubicBezTo>
                        <a:lnTo>
                          <a:pt x="99139" y="2545"/>
                        </a:lnTo>
                        <a:cubicBezTo>
                          <a:pt x="99139" y="1156"/>
                          <a:pt x="97982" y="0"/>
                          <a:pt x="96748" y="0"/>
                        </a:cubicBezTo>
                        <a:lnTo>
                          <a:pt x="87033" y="0"/>
                        </a:lnTo>
                        <a:cubicBezTo>
                          <a:pt x="85645" y="0"/>
                          <a:pt x="84489" y="1156"/>
                          <a:pt x="84489" y="2545"/>
                        </a:cubicBezTo>
                        <a:lnTo>
                          <a:pt x="84489" y="14650"/>
                        </a:lnTo>
                        <a:cubicBezTo>
                          <a:pt x="84489" y="15961"/>
                          <a:pt x="83409" y="17195"/>
                          <a:pt x="82175" y="17349"/>
                        </a:cubicBezTo>
                        <a:cubicBezTo>
                          <a:pt x="79785" y="17657"/>
                          <a:pt x="77626" y="18120"/>
                          <a:pt x="75313" y="18583"/>
                        </a:cubicBezTo>
                        <a:cubicBezTo>
                          <a:pt x="74002" y="18814"/>
                          <a:pt x="72614" y="18120"/>
                          <a:pt x="72151" y="16809"/>
                        </a:cubicBezTo>
                        <a:lnTo>
                          <a:pt x="67988" y="5474"/>
                        </a:lnTo>
                        <a:cubicBezTo>
                          <a:pt x="67602" y="4164"/>
                          <a:pt x="66137" y="3470"/>
                          <a:pt x="64980" y="4009"/>
                        </a:cubicBezTo>
                        <a:lnTo>
                          <a:pt x="55727" y="7402"/>
                        </a:lnTo>
                        <a:cubicBezTo>
                          <a:pt x="54417" y="7865"/>
                          <a:pt x="53877" y="9253"/>
                          <a:pt x="54185" y="10486"/>
                        </a:cubicBezTo>
                        <a:lnTo>
                          <a:pt x="58349" y="21821"/>
                        </a:lnTo>
                        <a:cubicBezTo>
                          <a:pt x="58812" y="23132"/>
                          <a:pt x="58272" y="24597"/>
                          <a:pt x="57038" y="25291"/>
                        </a:cubicBezTo>
                        <a:cubicBezTo>
                          <a:pt x="54879" y="26293"/>
                          <a:pt x="52952" y="27527"/>
                          <a:pt x="51024" y="28684"/>
                        </a:cubicBezTo>
                        <a:cubicBezTo>
                          <a:pt x="49944" y="29532"/>
                          <a:pt x="48248" y="29223"/>
                          <a:pt x="47554" y="28221"/>
                        </a:cubicBezTo>
                        <a:lnTo>
                          <a:pt x="39689" y="18968"/>
                        </a:lnTo>
                        <a:cubicBezTo>
                          <a:pt x="38841" y="17812"/>
                          <a:pt x="37299" y="17735"/>
                          <a:pt x="36219" y="18660"/>
                        </a:cubicBezTo>
                        <a:lnTo>
                          <a:pt x="28894" y="24905"/>
                        </a:lnTo>
                        <a:cubicBezTo>
                          <a:pt x="27738" y="25754"/>
                          <a:pt x="27583" y="27219"/>
                          <a:pt x="28509" y="28375"/>
                        </a:cubicBezTo>
                        <a:lnTo>
                          <a:pt x="36219" y="37628"/>
                        </a:lnTo>
                        <a:cubicBezTo>
                          <a:pt x="36990" y="38707"/>
                          <a:pt x="36990" y="40404"/>
                          <a:pt x="36142" y="41406"/>
                        </a:cubicBezTo>
                        <a:cubicBezTo>
                          <a:pt x="34523" y="43026"/>
                          <a:pt x="33135" y="44876"/>
                          <a:pt x="31747" y="46650"/>
                        </a:cubicBezTo>
                        <a:cubicBezTo>
                          <a:pt x="30822" y="47652"/>
                          <a:pt x="29280" y="48115"/>
                          <a:pt x="28046" y="47344"/>
                        </a:cubicBezTo>
                        <a:lnTo>
                          <a:pt x="17560" y="41406"/>
                        </a:lnTo>
                        <a:cubicBezTo>
                          <a:pt x="16403" y="40635"/>
                          <a:pt x="14938" y="41021"/>
                          <a:pt x="14244" y="42177"/>
                        </a:cubicBezTo>
                        <a:lnTo>
                          <a:pt x="9309" y="50582"/>
                        </a:lnTo>
                        <a:cubicBezTo>
                          <a:pt x="8692" y="51816"/>
                          <a:pt x="9155" y="53281"/>
                          <a:pt x="10312" y="53898"/>
                        </a:cubicBezTo>
                        <a:lnTo>
                          <a:pt x="20875" y="60066"/>
                        </a:lnTo>
                        <a:cubicBezTo>
                          <a:pt x="21955" y="60683"/>
                          <a:pt x="22494" y="62303"/>
                          <a:pt x="21955" y="63459"/>
                        </a:cubicBezTo>
                        <a:cubicBezTo>
                          <a:pt x="21029" y="65618"/>
                          <a:pt x="20258" y="67854"/>
                          <a:pt x="19487" y="70013"/>
                        </a:cubicBezTo>
                        <a:cubicBezTo>
                          <a:pt x="19179" y="71170"/>
                          <a:pt x="17791" y="72018"/>
                          <a:pt x="16480" y="71864"/>
                        </a:cubicBezTo>
                        <a:lnTo>
                          <a:pt x="4606" y="69705"/>
                        </a:lnTo>
                        <a:cubicBezTo>
                          <a:pt x="3217" y="69396"/>
                          <a:pt x="1907" y="70476"/>
                          <a:pt x="1752" y="71632"/>
                        </a:cubicBezTo>
                        <a:lnTo>
                          <a:pt x="56" y="81271"/>
                        </a:lnTo>
                        <a:cubicBezTo>
                          <a:pt x="-252" y="82659"/>
                          <a:pt x="750" y="83893"/>
                          <a:pt x="2061" y="84124"/>
                        </a:cubicBezTo>
                        <a:lnTo>
                          <a:pt x="14090" y="86206"/>
                        </a:lnTo>
                        <a:cubicBezTo>
                          <a:pt x="15246" y="86437"/>
                          <a:pt x="16403" y="87671"/>
                          <a:pt x="16326" y="88981"/>
                        </a:cubicBezTo>
                        <a:cubicBezTo>
                          <a:pt x="16248" y="90215"/>
                          <a:pt x="16248" y="91295"/>
                          <a:pt x="16248" y="92451"/>
                        </a:cubicBezTo>
                        <a:cubicBezTo>
                          <a:pt x="16248" y="93608"/>
                          <a:pt x="16248" y="94842"/>
                          <a:pt x="16326" y="95921"/>
                        </a:cubicBezTo>
                        <a:cubicBezTo>
                          <a:pt x="16403" y="97232"/>
                          <a:pt x="15323" y="98466"/>
                          <a:pt x="14090" y="98774"/>
                        </a:cubicBezTo>
                        <a:lnTo>
                          <a:pt x="2061" y="100933"/>
                        </a:lnTo>
                        <a:cubicBezTo>
                          <a:pt x="750" y="101165"/>
                          <a:pt x="-175" y="102475"/>
                          <a:pt x="56" y="103786"/>
                        </a:cubicBezTo>
                        <a:lnTo>
                          <a:pt x="1752" y="113348"/>
                        </a:lnTo>
                        <a:cubicBezTo>
                          <a:pt x="1984" y="114658"/>
                          <a:pt x="3217" y="115506"/>
                          <a:pt x="4606" y="115352"/>
                        </a:cubicBezTo>
                        <a:lnTo>
                          <a:pt x="16480" y="113270"/>
                        </a:lnTo>
                        <a:cubicBezTo>
                          <a:pt x="17791" y="112962"/>
                          <a:pt x="19179" y="113810"/>
                          <a:pt x="19487" y="115121"/>
                        </a:cubicBezTo>
                        <a:cubicBezTo>
                          <a:pt x="20258" y="117434"/>
                          <a:pt x="21029" y="119516"/>
                          <a:pt x="21955" y="121675"/>
                        </a:cubicBezTo>
                        <a:cubicBezTo>
                          <a:pt x="22494" y="122909"/>
                          <a:pt x="21955" y="124451"/>
                          <a:pt x="20875" y="125068"/>
                        </a:cubicBezTo>
                        <a:lnTo>
                          <a:pt x="10312" y="131159"/>
                        </a:lnTo>
                        <a:cubicBezTo>
                          <a:pt x="9155" y="131853"/>
                          <a:pt x="8692" y="133318"/>
                          <a:pt x="9309" y="134552"/>
                        </a:cubicBezTo>
                        <a:lnTo>
                          <a:pt x="14244" y="143034"/>
                        </a:lnTo>
                        <a:cubicBezTo>
                          <a:pt x="14861" y="144113"/>
                          <a:pt x="16403" y="144499"/>
                          <a:pt x="17560" y="143805"/>
                        </a:cubicBezTo>
                        <a:lnTo>
                          <a:pt x="28046" y="137868"/>
                        </a:lnTo>
                        <a:cubicBezTo>
                          <a:pt x="29280" y="137096"/>
                          <a:pt x="30822" y="137482"/>
                          <a:pt x="31747" y="138561"/>
                        </a:cubicBezTo>
                        <a:cubicBezTo>
                          <a:pt x="33135" y="140335"/>
                          <a:pt x="34523" y="142031"/>
                          <a:pt x="36142" y="143805"/>
                        </a:cubicBezTo>
                        <a:cubicBezTo>
                          <a:pt x="36990" y="144730"/>
                          <a:pt x="36990" y="146349"/>
                          <a:pt x="36219" y="147429"/>
                        </a:cubicBezTo>
                        <a:lnTo>
                          <a:pt x="28509" y="156759"/>
                        </a:lnTo>
                        <a:cubicBezTo>
                          <a:pt x="27583" y="157838"/>
                          <a:pt x="27738" y="159226"/>
                          <a:pt x="28894" y="160075"/>
                        </a:cubicBezTo>
                        <a:lnTo>
                          <a:pt x="36219" y="166320"/>
                        </a:lnTo>
                        <a:cubicBezTo>
                          <a:pt x="37299" y="167245"/>
                          <a:pt x="38841" y="167168"/>
                          <a:pt x="39689" y="166089"/>
                        </a:cubicBezTo>
                        <a:lnTo>
                          <a:pt x="47554" y="156759"/>
                        </a:lnTo>
                        <a:cubicBezTo>
                          <a:pt x="48325" y="155833"/>
                          <a:pt x="50021" y="155525"/>
                          <a:pt x="51024" y="156450"/>
                        </a:cubicBezTo>
                        <a:cubicBezTo>
                          <a:pt x="52952" y="157530"/>
                          <a:pt x="54956" y="158841"/>
                          <a:pt x="57038" y="159766"/>
                        </a:cubicBezTo>
                        <a:cubicBezTo>
                          <a:pt x="58272" y="160383"/>
                          <a:pt x="58812" y="161925"/>
                          <a:pt x="58349" y="163236"/>
                        </a:cubicBezTo>
                        <a:lnTo>
                          <a:pt x="54185" y="174494"/>
                        </a:lnTo>
                        <a:cubicBezTo>
                          <a:pt x="53800" y="175804"/>
                          <a:pt x="54339" y="177269"/>
                          <a:pt x="55727" y="177655"/>
                        </a:cubicBezTo>
                        <a:lnTo>
                          <a:pt x="64980" y="180970"/>
                        </a:lnTo>
                        <a:cubicBezTo>
                          <a:pt x="66137" y="181433"/>
                          <a:pt x="67602" y="180739"/>
                          <a:pt x="67988" y="179505"/>
                        </a:cubicBezTo>
                        <a:lnTo>
                          <a:pt x="72151" y="168093"/>
                        </a:lnTo>
                        <a:cubicBezTo>
                          <a:pt x="72614" y="166937"/>
                          <a:pt x="74002" y="166011"/>
                          <a:pt x="75313" y="166320"/>
                        </a:cubicBezTo>
                        <a:cubicBezTo>
                          <a:pt x="77626" y="166937"/>
                          <a:pt x="79862" y="167245"/>
                          <a:pt x="82175" y="167631"/>
                        </a:cubicBezTo>
                        <a:cubicBezTo>
                          <a:pt x="83409" y="167708"/>
                          <a:pt x="84489" y="168942"/>
                          <a:pt x="84489" y="170329"/>
                        </a:cubicBezTo>
                        <a:lnTo>
                          <a:pt x="84489" y="182512"/>
                        </a:lnTo>
                        <a:cubicBezTo>
                          <a:pt x="84489" y="183746"/>
                          <a:pt x="85645" y="184903"/>
                          <a:pt x="87033" y="184903"/>
                        </a:cubicBezTo>
                        <a:lnTo>
                          <a:pt x="96748" y="184903"/>
                        </a:lnTo>
                        <a:cubicBezTo>
                          <a:pt x="97982" y="184903"/>
                          <a:pt x="99139" y="183746"/>
                          <a:pt x="99139" y="182512"/>
                        </a:cubicBezTo>
                        <a:lnTo>
                          <a:pt x="99139" y="170329"/>
                        </a:lnTo>
                        <a:cubicBezTo>
                          <a:pt x="99139" y="168942"/>
                          <a:pt x="100218" y="167785"/>
                          <a:pt x="101529" y="167631"/>
                        </a:cubicBezTo>
                        <a:cubicBezTo>
                          <a:pt x="103919" y="167245"/>
                          <a:pt x="106156" y="166937"/>
                          <a:pt x="108314" y="166320"/>
                        </a:cubicBezTo>
                        <a:cubicBezTo>
                          <a:pt x="109626" y="166089"/>
                          <a:pt x="111167" y="166937"/>
                          <a:pt x="111553" y="168093"/>
                        </a:cubicBezTo>
                        <a:lnTo>
                          <a:pt x="115717" y="179505"/>
                        </a:lnTo>
                        <a:cubicBezTo>
                          <a:pt x="116102" y="180739"/>
                          <a:pt x="117413" y="181433"/>
                          <a:pt x="118724" y="180970"/>
                        </a:cubicBezTo>
                        <a:lnTo>
                          <a:pt x="127900" y="177655"/>
                        </a:lnTo>
                        <a:cubicBezTo>
                          <a:pt x="129133" y="177269"/>
                          <a:pt x="129828" y="175804"/>
                          <a:pt x="129365" y="174494"/>
                        </a:cubicBezTo>
                        <a:lnTo>
                          <a:pt x="125278" y="163236"/>
                        </a:lnTo>
                        <a:cubicBezTo>
                          <a:pt x="124738" y="161925"/>
                          <a:pt x="125432" y="160383"/>
                          <a:pt x="126589" y="159766"/>
                        </a:cubicBezTo>
                        <a:cubicBezTo>
                          <a:pt x="128594" y="158841"/>
                          <a:pt x="130676" y="157530"/>
                          <a:pt x="132526" y="156450"/>
                        </a:cubicBezTo>
                        <a:cubicBezTo>
                          <a:pt x="133606" y="155525"/>
                          <a:pt x="135302" y="155833"/>
                          <a:pt x="136073" y="156759"/>
                        </a:cubicBezTo>
                        <a:lnTo>
                          <a:pt x="143938" y="166089"/>
                        </a:lnTo>
                        <a:cubicBezTo>
                          <a:pt x="144709" y="167168"/>
                          <a:pt x="146328" y="167323"/>
                          <a:pt x="147254" y="166320"/>
                        </a:cubicBezTo>
                        <a:lnTo>
                          <a:pt x="154733" y="160075"/>
                        </a:lnTo>
                        <a:cubicBezTo>
                          <a:pt x="155735" y="159226"/>
                          <a:pt x="155890" y="157838"/>
                          <a:pt x="154965" y="156759"/>
                        </a:cubicBezTo>
                        <a:lnTo>
                          <a:pt x="147254" y="147429"/>
                        </a:lnTo>
                        <a:cubicBezTo>
                          <a:pt x="146483" y="146349"/>
                          <a:pt x="146483" y="144730"/>
                          <a:pt x="147408" y="143805"/>
                        </a:cubicBezTo>
                        <a:cubicBezTo>
                          <a:pt x="149027" y="142031"/>
                          <a:pt x="150338" y="140335"/>
                          <a:pt x="151880" y="138561"/>
                        </a:cubicBezTo>
                        <a:cubicBezTo>
                          <a:pt x="152651" y="137482"/>
                          <a:pt x="154193" y="137096"/>
                          <a:pt x="155427" y="137868"/>
                        </a:cubicBezTo>
                        <a:lnTo>
                          <a:pt x="165991" y="143805"/>
                        </a:lnTo>
                        <a:cubicBezTo>
                          <a:pt x="167070" y="144499"/>
                          <a:pt x="168689" y="144113"/>
                          <a:pt x="169306" y="143034"/>
                        </a:cubicBezTo>
                        <a:lnTo>
                          <a:pt x="174241" y="134552"/>
                        </a:lnTo>
                        <a:cubicBezTo>
                          <a:pt x="174858" y="133395"/>
                          <a:pt x="174395" y="131853"/>
                          <a:pt x="173239" y="131159"/>
                        </a:cubicBezTo>
                        <a:lnTo>
                          <a:pt x="162752" y="125068"/>
                        </a:lnTo>
                        <a:cubicBezTo>
                          <a:pt x="161596" y="124451"/>
                          <a:pt x="161133" y="122832"/>
                          <a:pt x="161673" y="121675"/>
                        </a:cubicBezTo>
                        <a:cubicBezTo>
                          <a:pt x="162521" y="119516"/>
                          <a:pt x="163369" y="117434"/>
                          <a:pt x="164063" y="115121"/>
                        </a:cubicBezTo>
                        <a:cubicBezTo>
                          <a:pt x="164371" y="113810"/>
                          <a:pt x="165836" y="112962"/>
                          <a:pt x="167147" y="113270"/>
                        </a:cubicBezTo>
                        <a:lnTo>
                          <a:pt x="179099" y="115275"/>
                        </a:lnTo>
                        <a:cubicBezTo>
                          <a:pt x="180487" y="115506"/>
                          <a:pt x="181643" y="114658"/>
                          <a:pt x="181875" y="113348"/>
                        </a:cubicBezTo>
                        <a:lnTo>
                          <a:pt x="183648" y="103786"/>
                        </a:lnTo>
                        <a:cubicBezTo>
                          <a:pt x="183803" y="102398"/>
                          <a:pt x="182954" y="101087"/>
                          <a:pt x="181566" y="100933"/>
                        </a:cubicBezTo>
                        <a:close/>
                        <a:moveTo>
                          <a:pt x="91814" y="158378"/>
                        </a:moveTo>
                        <a:cubicBezTo>
                          <a:pt x="55496" y="158378"/>
                          <a:pt x="25964" y="128846"/>
                          <a:pt x="25964" y="92451"/>
                        </a:cubicBezTo>
                        <a:cubicBezTo>
                          <a:pt x="25964" y="56211"/>
                          <a:pt x="55496" y="26602"/>
                          <a:pt x="91814" y="26602"/>
                        </a:cubicBezTo>
                        <a:cubicBezTo>
                          <a:pt x="128131" y="26602"/>
                          <a:pt x="157740" y="56134"/>
                          <a:pt x="157740" y="92451"/>
                        </a:cubicBezTo>
                        <a:cubicBezTo>
                          <a:pt x="157740" y="128846"/>
                          <a:pt x="128131" y="158378"/>
                          <a:pt x="91814" y="158378"/>
                        </a:cubicBezTo>
                        <a:close/>
                      </a:path>
                    </a:pathLst>
                  </a:custGeom>
                  <a:solidFill>
                    <a:srgbClr val="FFFFFF"/>
                  </a:solidFill>
                  <a:ln w="7706" cap="flat">
                    <a:noFill/>
                    <a:prstDash val="solid"/>
                    <a:miter/>
                  </a:ln>
                </p:spPr>
                <p:txBody>
                  <a:bodyPr rtlCol="0" anchor="ctr"/>
                  <a:lstStyle/>
                  <a:p>
                    <a:endParaRPr lang="en-US"/>
                  </a:p>
                </p:txBody>
              </p:sp>
              <p:sp>
                <p:nvSpPr>
                  <p:cNvPr id="182" name="Graphic 4">
                    <a:extLst>
                      <a:ext uri="{FF2B5EF4-FFF2-40B4-BE49-F238E27FC236}">
                        <a16:creationId xmlns:a16="http://schemas.microsoft.com/office/drawing/2014/main" id="{1961B1AC-7E4A-4D63-9AF8-A12DA51DD9F2}"/>
                      </a:ext>
                    </a:extLst>
                  </p:cNvPr>
                  <p:cNvSpPr/>
                  <p:nvPr/>
                </p:nvSpPr>
                <p:spPr>
                  <a:xfrm>
                    <a:off x="8238621" y="4419749"/>
                    <a:ext cx="126455" cy="126533"/>
                  </a:xfrm>
                  <a:custGeom>
                    <a:avLst/>
                    <a:gdLst>
                      <a:gd name="connsiteX0" fmla="*/ 63151 w 126455"/>
                      <a:gd name="connsiteY0" fmla="*/ 0 h 126533"/>
                      <a:gd name="connsiteX1" fmla="*/ 0 w 126455"/>
                      <a:gd name="connsiteY1" fmla="*/ 63228 h 126533"/>
                      <a:gd name="connsiteX2" fmla="*/ 63151 w 126455"/>
                      <a:gd name="connsiteY2" fmla="*/ 126533 h 126533"/>
                      <a:gd name="connsiteX3" fmla="*/ 126455 w 126455"/>
                      <a:gd name="connsiteY3" fmla="*/ 63228 h 126533"/>
                      <a:gd name="connsiteX4" fmla="*/ 63151 w 126455"/>
                      <a:gd name="connsiteY4" fmla="*/ 0 h 126533"/>
                      <a:gd name="connsiteX5" fmla="*/ 26833 w 126455"/>
                      <a:gd name="connsiteY5" fmla="*/ 15344 h 126533"/>
                      <a:gd name="connsiteX6" fmla="*/ 63074 w 126455"/>
                      <a:gd name="connsiteY6" fmla="*/ 3316 h 126533"/>
                      <a:gd name="connsiteX7" fmla="*/ 99237 w 126455"/>
                      <a:gd name="connsiteY7" fmla="*/ 15344 h 126533"/>
                      <a:gd name="connsiteX8" fmla="*/ 99545 w 126455"/>
                      <a:gd name="connsiteY8" fmla="*/ 20511 h 126533"/>
                      <a:gd name="connsiteX9" fmla="*/ 70938 w 126455"/>
                      <a:gd name="connsiteY9" fmla="*/ 49272 h 126533"/>
                      <a:gd name="connsiteX10" fmla="*/ 68317 w 126455"/>
                      <a:gd name="connsiteY10" fmla="*/ 49734 h 126533"/>
                      <a:gd name="connsiteX11" fmla="*/ 62996 w 126455"/>
                      <a:gd name="connsiteY11" fmla="*/ 48732 h 126533"/>
                      <a:gd name="connsiteX12" fmla="*/ 57753 w 126455"/>
                      <a:gd name="connsiteY12" fmla="*/ 49734 h 126533"/>
                      <a:gd name="connsiteX13" fmla="*/ 55131 w 126455"/>
                      <a:gd name="connsiteY13" fmla="*/ 49272 h 126533"/>
                      <a:gd name="connsiteX14" fmla="*/ 26371 w 126455"/>
                      <a:gd name="connsiteY14" fmla="*/ 20511 h 126533"/>
                      <a:gd name="connsiteX15" fmla="*/ 26833 w 126455"/>
                      <a:gd name="connsiteY15" fmla="*/ 15344 h 126533"/>
                      <a:gd name="connsiteX16" fmla="*/ 69628 w 126455"/>
                      <a:gd name="connsiteY16" fmla="*/ 63228 h 126533"/>
                      <a:gd name="connsiteX17" fmla="*/ 63074 w 126455"/>
                      <a:gd name="connsiteY17" fmla="*/ 69859 h 126533"/>
                      <a:gd name="connsiteX18" fmla="*/ 56519 w 126455"/>
                      <a:gd name="connsiteY18" fmla="*/ 63228 h 126533"/>
                      <a:gd name="connsiteX19" fmla="*/ 63074 w 126455"/>
                      <a:gd name="connsiteY19" fmla="*/ 56674 h 126533"/>
                      <a:gd name="connsiteX20" fmla="*/ 69628 w 126455"/>
                      <a:gd name="connsiteY20" fmla="*/ 63228 h 126533"/>
                      <a:gd name="connsiteX21" fmla="*/ 15267 w 126455"/>
                      <a:gd name="connsiteY21" fmla="*/ 99391 h 126533"/>
                      <a:gd name="connsiteX22" fmla="*/ 3084 w 126455"/>
                      <a:gd name="connsiteY22" fmla="*/ 63228 h 126533"/>
                      <a:gd name="connsiteX23" fmla="*/ 15267 w 126455"/>
                      <a:gd name="connsiteY23" fmla="*/ 27065 h 126533"/>
                      <a:gd name="connsiteX24" fmla="*/ 20279 w 126455"/>
                      <a:gd name="connsiteY24" fmla="*/ 26679 h 126533"/>
                      <a:gd name="connsiteX25" fmla="*/ 49117 w 126455"/>
                      <a:gd name="connsiteY25" fmla="*/ 55363 h 126533"/>
                      <a:gd name="connsiteX26" fmla="*/ 49734 w 126455"/>
                      <a:gd name="connsiteY26" fmla="*/ 58062 h 126533"/>
                      <a:gd name="connsiteX27" fmla="*/ 48577 w 126455"/>
                      <a:gd name="connsiteY27" fmla="*/ 63151 h 126533"/>
                      <a:gd name="connsiteX28" fmla="*/ 49734 w 126455"/>
                      <a:gd name="connsiteY28" fmla="*/ 68317 h 126533"/>
                      <a:gd name="connsiteX29" fmla="*/ 49117 w 126455"/>
                      <a:gd name="connsiteY29" fmla="*/ 71016 h 126533"/>
                      <a:gd name="connsiteX30" fmla="*/ 20279 w 126455"/>
                      <a:gd name="connsiteY30" fmla="*/ 99777 h 126533"/>
                      <a:gd name="connsiteX31" fmla="*/ 15267 w 126455"/>
                      <a:gd name="connsiteY31" fmla="*/ 99391 h 126533"/>
                      <a:gd name="connsiteX32" fmla="*/ 99314 w 126455"/>
                      <a:gd name="connsiteY32" fmla="*/ 111112 h 126533"/>
                      <a:gd name="connsiteX33" fmla="*/ 63151 w 126455"/>
                      <a:gd name="connsiteY33" fmla="*/ 123217 h 126533"/>
                      <a:gd name="connsiteX34" fmla="*/ 26910 w 126455"/>
                      <a:gd name="connsiteY34" fmla="*/ 111112 h 126533"/>
                      <a:gd name="connsiteX35" fmla="*/ 26525 w 126455"/>
                      <a:gd name="connsiteY35" fmla="*/ 106022 h 126533"/>
                      <a:gd name="connsiteX36" fmla="*/ 55286 w 126455"/>
                      <a:gd name="connsiteY36" fmla="*/ 77262 h 126533"/>
                      <a:gd name="connsiteX37" fmla="*/ 57984 w 126455"/>
                      <a:gd name="connsiteY37" fmla="*/ 76799 h 126533"/>
                      <a:gd name="connsiteX38" fmla="*/ 63151 w 126455"/>
                      <a:gd name="connsiteY38" fmla="*/ 77724 h 126533"/>
                      <a:gd name="connsiteX39" fmla="*/ 68471 w 126455"/>
                      <a:gd name="connsiteY39" fmla="*/ 76799 h 126533"/>
                      <a:gd name="connsiteX40" fmla="*/ 71093 w 126455"/>
                      <a:gd name="connsiteY40" fmla="*/ 77262 h 126533"/>
                      <a:gd name="connsiteX41" fmla="*/ 99699 w 126455"/>
                      <a:gd name="connsiteY41" fmla="*/ 106022 h 126533"/>
                      <a:gd name="connsiteX42" fmla="*/ 99314 w 126455"/>
                      <a:gd name="connsiteY42" fmla="*/ 111112 h 126533"/>
                      <a:gd name="connsiteX43" fmla="*/ 105791 w 126455"/>
                      <a:gd name="connsiteY43" fmla="*/ 99931 h 126533"/>
                      <a:gd name="connsiteX44" fmla="*/ 77107 w 126455"/>
                      <a:gd name="connsiteY44" fmla="*/ 71170 h 126533"/>
                      <a:gd name="connsiteX45" fmla="*/ 76645 w 126455"/>
                      <a:gd name="connsiteY45" fmla="*/ 68471 h 126533"/>
                      <a:gd name="connsiteX46" fmla="*/ 77570 w 126455"/>
                      <a:gd name="connsiteY46" fmla="*/ 63305 h 126533"/>
                      <a:gd name="connsiteX47" fmla="*/ 76645 w 126455"/>
                      <a:gd name="connsiteY47" fmla="*/ 58216 h 126533"/>
                      <a:gd name="connsiteX48" fmla="*/ 77107 w 126455"/>
                      <a:gd name="connsiteY48" fmla="*/ 55517 h 126533"/>
                      <a:gd name="connsiteX49" fmla="*/ 105791 w 126455"/>
                      <a:gd name="connsiteY49" fmla="*/ 26833 h 126533"/>
                      <a:gd name="connsiteX50" fmla="*/ 110957 w 126455"/>
                      <a:gd name="connsiteY50" fmla="*/ 27219 h 126533"/>
                      <a:gd name="connsiteX51" fmla="*/ 123140 w 126455"/>
                      <a:gd name="connsiteY51" fmla="*/ 63382 h 126533"/>
                      <a:gd name="connsiteX52" fmla="*/ 110957 w 126455"/>
                      <a:gd name="connsiteY52" fmla="*/ 99546 h 126533"/>
                      <a:gd name="connsiteX53" fmla="*/ 105791 w 126455"/>
                      <a:gd name="connsiteY53" fmla="*/ 99931 h 126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26455" h="126533">
                        <a:moveTo>
                          <a:pt x="63151" y="0"/>
                        </a:moveTo>
                        <a:cubicBezTo>
                          <a:pt x="28298" y="0"/>
                          <a:pt x="0" y="28375"/>
                          <a:pt x="0" y="63228"/>
                        </a:cubicBezTo>
                        <a:cubicBezTo>
                          <a:pt x="0" y="98081"/>
                          <a:pt x="28298" y="126533"/>
                          <a:pt x="63151" y="126533"/>
                        </a:cubicBezTo>
                        <a:cubicBezTo>
                          <a:pt x="98080" y="126533"/>
                          <a:pt x="126455" y="98081"/>
                          <a:pt x="126455" y="63228"/>
                        </a:cubicBezTo>
                        <a:cubicBezTo>
                          <a:pt x="126378" y="28375"/>
                          <a:pt x="98003" y="0"/>
                          <a:pt x="63151" y="0"/>
                        </a:cubicBezTo>
                        <a:close/>
                        <a:moveTo>
                          <a:pt x="26833" y="15344"/>
                        </a:moveTo>
                        <a:cubicBezTo>
                          <a:pt x="36934" y="7865"/>
                          <a:pt x="49503" y="3316"/>
                          <a:pt x="63074" y="3316"/>
                        </a:cubicBezTo>
                        <a:cubicBezTo>
                          <a:pt x="76645" y="3316"/>
                          <a:pt x="89290" y="7865"/>
                          <a:pt x="99237" y="15344"/>
                        </a:cubicBezTo>
                        <a:cubicBezTo>
                          <a:pt x="100856" y="16655"/>
                          <a:pt x="101087" y="19046"/>
                          <a:pt x="99545" y="20511"/>
                        </a:cubicBezTo>
                        <a:lnTo>
                          <a:pt x="70938" y="49272"/>
                        </a:lnTo>
                        <a:cubicBezTo>
                          <a:pt x="70322" y="49889"/>
                          <a:pt x="69011" y="50120"/>
                          <a:pt x="68317" y="49734"/>
                        </a:cubicBezTo>
                        <a:cubicBezTo>
                          <a:pt x="66620" y="49117"/>
                          <a:pt x="64924" y="48732"/>
                          <a:pt x="62996" y="48732"/>
                        </a:cubicBezTo>
                        <a:cubicBezTo>
                          <a:pt x="61146" y="48732"/>
                          <a:pt x="59372" y="49117"/>
                          <a:pt x="57753" y="49734"/>
                        </a:cubicBezTo>
                        <a:cubicBezTo>
                          <a:pt x="56828" y="50120"/>
                          <a:pt x="55903" y="49889"/>
                          <a:pt x="55131" y="49272"/>
                        </a:cubicBezTo>
                        <a:lnTo>
                          <a:pt x="26371" y="20511"/>
                        </a:lnTo>
                        <a:cubicBezTo>
                          <a:pt x="25137" y="19046"/>
                          <a:pt x="25291" y="16655"/>
                          <a:pt x="26833" y="15344"/>
                        </a:cubicBezTo>
                        <a:close/>
                        <a:moveTo>
                          <a:pt x="69628" y="63228"/>
                        </a:moveTo>
                        <a:cubicBezTo>
                          <a:pt x="69628" y="66852"/>
                          <a:pt x="66852" y="69859"/>
                          <a:pt x="63074" y="69859"/>
                        </a:cubicBezTo>
                        <a:cubicBezTo>
                          <a:pt x="59449" y="69859"/>
                          <a:pt x="56519" y="66929"/>
                          <a:pt x="56519" y="63228"/>
                        </a:cubicBezTo>
                        <a:cubicBezTo>
                          <a:pt x="56519" y="59681"/>
                          <a:pt x="59449" y="56674"/>
                          <a:pt x="63074" y="56674"/>
                        </a:cubicBezTo>
                        <a:cubicBezTo>
                          <a:pt x="66852" y="56674"/>
                          <a:pt x="69628" y="59681"/>
                          <a:pt x="69628" y="63228"/>
                        </a:cubicBezTo>
                        <a:close/>
                        <a:moveTo>
                          <a:pt x="15267" y="99391"/>
                        </a:moveTo>
                        <a:cubicBezTo>
                          <a:pt x="7634" y="89367"/>
                          <a:pt x="3084" y="76722"/>
                          <a:pt x="3084" y="63228"/>
                        </a:cubicBezTo>
                        <a:cubicBezTo>
                          <a:pt x="3084" y="49734"/>
                          <a:pt x="7634" y="37089"/>
                          <a:pt x="15267" y="27065"/>
                        </a:cubicBezTo>
                        <a:cubicBezTo>
                          <a:pt x="16501" y="25445"/>
                          <a:pt x="18891" y="25214"/>
                          <a:pt x="20279" y="26679"/>
                        </a:cubicBezTo>
                        <a:lnTo>
                          <a:pt x="49117" y="55363"/>
                        </a:lnTo>
                        <a:cubicBezTo>
                          <a:pt x="49734" y="55980"/>
                          <a:pt x="49888" y="57137"/>
                          <a:pt x="49734" y="58062"/>
                        </a:cubicBezTo>
                        <a:cubicBezTo>
                          <a:pt x="49040" y="59527"/>
                          <a:pt x="48577" y="61377"/>
                          <a:pt x="48577" y="63151"/>
                        </a:cubicBezTo>
                        <a:cubicBezTo>
                          <a:pt x="48577" y="65001"/>
                          <a:pt x="49040" y="66698"/>
                          <a:pt x="49734" y="68317"/>
                        </a:cubicBezTo>
                        <a:cubicBezTo>
                          <a:pt x="49965" y="69165"/>
                          <a:pt x="49734" y="70322"/>
                          <a:pt x="49117" y="71016"/>
                        </a:cubicBezTo>
                        <a:lnTo>
                          <a:pt x="20279" y="99777"/>
                        </a:lnTo>
                        <a:cubicBezTo>
                          <a:pt x="18968" y="101319"/>
                          <a:pt x="16578" y="101087"/>
                          <a:pt x="15267" y="99391"/>
                        </a:cubicBezTo>
                        <a:close/>
                        <a:moveTo>
                          <a:pt x="99314" y="111112"/>
                        </a:moveTo>
                        <a:cubicBezTo>
                          <a:pt x="89367" y="118668"/>
                          <a:pt x="76721" y="123217"/>
                          <a:pt x="63151" y="123217"/>
                        </a:cubicBezTo>
                        <a:cubicBezTo>
                          <a:pt x="49580" y="123217"/>
                          <a:pt x="36934" y="118668"/>
                          <a:pt x="26910" y="111112"/>
                        </a:cubicBezTo>
                        <a:cubicBezTo>
                          <a:pt x="25368" y="109878"/>
                          <a:pt x="25137" y="107487"/>
                          <a:pt x="26525" y="106022"/>
                        </a:cubicBezTo>
                        <a:lnTo>
                          <a:pt x="55286" y="77262"/>
                        </a:lnTo>
                        <a:cubicBezTo>
                          <a:pt x="55979" y="76567"/>
                          <a:pt x="57136" y="76490"/>
                          <a:pt x="57984" y="76799"/>
                        </a:cubicBezTo>
                        <a:cubicBezTo>
                          <a:pt x="59526" y="77493"/>
                          <a:pt x="61454" y="77724"/>
                          <a:pt x="63151" y="77724"/>
                        </a:cubicBezTo>
                        <a:cubicBezTo>
                          <a:pt x="65001" y="77724"/>
                          <a:pt x="66775" y="77493"/>
                          <a:pt x="68471" y="76799"/>
                        </a:cubicBezTo>
                        <a:cubicBezTo>
                          <a:pt x="69165" y="76490"/>
                          <a:pt x="70476" y="76567"/>
                          <a:pt x="71093" y="77262"/>
                        </a:cubicBezTo>
                        <a:lnTo>
                          <a:pt x="99699" y="106022"/>
                        </a:lnTo>
                        <a:cubicBezTo>
                          <a:pt x="101165" y="107487"/>
                          <a:pt x="100933" y="109878"/>
                          <a:pt x="99314" y="111112"/>
                        </a:cubicBezTo>
                        <a:close/>
                        <a:moveTo>
                          <a:pt x="105791" y="99931"/>
                        </a:moveTo>
                        <a:lnTo>
                          <a:pt x="77107" y="71170"/>
                        </a:lnTo>
                        <a:cubicBezTo>
                          <a:pt x="76490" y="70553"/>
                          <a:pt x="76413" y="69319"/>
                          <a:pt x="76645" y="68471"/>
                        </a:cubicBezTo>
                        <a:cubicBezTo>
                          <a:pt x="77338" y="66852"/>
                          <a:pt x="77570" y="65156"/>
                          <a:pt x="77570" y="63305"/>
                        </a:cubicBezTo>
                        <a:cubicBezTo>
                          <a:pt x="77570" y="61531"/>
                          <a:pt x="77261" y="59681"/>
                          <a:pt x="76645" y="58216"/>
                        </a:cubicBezTo>
                        <a:cubicBezTo>
                          <a:pt x="76413" y="57291"/>
                          <a:pt x="76490" y="56211"/>
                          <a:pt x="77107" y="55517"/>
                        </a:cubicBezTo>
                        <a:lnTo>
                          <a:pt x="105791" y="26833"/>
                        </a:lnTo>
                        <a:cubicBezTo>
                          <a:pt x="107256" y="25369"/>
                          <a:pt x="109646" y="25600"/>
                          <a:pt x="110957" y="27219"/>
                        </a:cubicBezTo>
                        <a:cubicBezTo>
                          <a:pt x="118514" y="37243"/>
                          <a:pt x="123140" y="49811"/>
                          <a:pt x="123140" y="63382"/>
                        </a:cubicBezTo>
                        <a:cubicBezTo>
                          <a:pt x="123140" y="76953"/>
                          <a:pt x="118514" y="89521"/>
                          <a:pt x="110957" y="99546"/>
                        </a:cubicBezTo>
                        <a:cubicBezTo>
                          <a:pt x="109646" y="101087"/>
                          <a:pt x="107256" y="101319"/>
                          <a:pt x="105791" y="99931"/>
                        </a:cubicBezTo>
                        <a:close/>
                      </a:path>
                    </a:pathLst>
                  </a:custGeom>
                  <a:solidFill>
                    <a:srgbClr val="FFFFFF"/>
                  </a:solidFill>
                  <a:ln w="7706" cap="flat">
                    <a:noFill/>
                    <a:prstDash val="solid"/>
                    <a:miter/>
                  </a:ln>
                </p:spPr>
                <p:txBody>
                  <a:bodyPr rtlCol="0" anchor="ctr"/>
                  <a:lstStyle/>
                  <a:p>
                    <a:endParaRPr lang="en-US"/>
                  </a:p>
                </p:txBody>
              </p:sp>
            </p:grpSp>
          </p:grpSp>
          <p:grpSp>
            <p:nvGrpSpPr>
              <p:cNvPr id="17" name="Graphic 4">
                <a:extLst>
                  <a:ext uri="{FF2B5EF4-FFF2-40B4-BE49-F238E27FC236}">
                    <a16:creationId xmlns:a16="http://schemas.microsoft.com/office/drawing/2014/main" id="{2839C098-CE31-4567-9C8C-B0924A86DF4A}"/>
                  </a:ext>
                </a:extLst>
              </p:cNvPr>
              <p:cNvGrpSpPr/>
              <p:nvPr/>
            </p:nvGrpSpPr>
            <p:grpSpPr>
              <a:xfrm>
                <a:off x="2886251" y="500470"/>
                <a:ext cx="5792959" cy="5858711"/>
                <a:chOff x="2886251" y="500470"/>
                <a:chExt cx="5792959" cy="5858711"/>
              </a:xfrm>
            </p:grpSpPr>
            <p:grpSp>
              <p:nvGrpSpPr>
                <p:cNvPr id="18" name="Graphic 4">
                  <a:extLst>
                    <a:ext uri="{FF2B5EF4-FFF2-40B4-BE49-F238E27FC236}">
                      <a16:creationId xmlns:a16="http://schemas.microsoft.com/office/drawing/2014/main" id="{47EB15FD-B566-4B36-836E-D8D2BB65B561}"/>
                    </a:ext>
                  </a:extLst>
                </p:cNvPr>
                <p:cNvGrpSpPr/>
                <p:nvPr/>
              </p:nvGrpSpPr>
              <p:grpSpPr>
                <a:xfrm>
                  <a:off x="2952927" y="1261980"/>
                  <a:ext cx="1807776" cy="1789965"/>
                  <a:chOff x="2952927" y="1261980"/>
                  <a:chExt cx="1807776" cy="1789965"/>
                </a:xfrm>
              </p:grpSpPr>
              <p:sp>
                <p:nvSpPr>
                  <p:cNvPr id="156" name="Graphic 4">
                    <a:extLst>
                      <a:ext uri="{FF2B5EF4-FFF2-40B4-BE49-F238E27FC236}">
                        <a16:creationId xmlns:a16="http://schemas.microsoft.com/office/drawing/2014/main" id="{BF3FA322-A733-4110-BFD6-8B8D30BA3E51}"/>
                      </a:ext>
                    </a:extLst>
                  </p:cNvPr>
                  <p:cNvSpPr/>
                  <p:nvPr/>
                </p:nvSpPr>
                <p:spPr>
                  <a:xfrm>
                    <a:off x="2952927" y="1261980"/>
                    <a:ext cx="1807776" cy="1789965"/>
                  </a:xfrm>
                  <a:custGeom>
                    <a:avLst/>
                    <a:gdLst>
                      <a:gd name="connsiteX0" fmla="*/ 890896 w 1807776"/>
                      <a:gd name="connsiteY0" fmla="*/ 0 h 1789965"/>
                      <a:gd name="connsiteX1" fmla="*/ 1807777 w 1807776"/>
                      <a:gd name="connsiteY1" fmla="*/ 1092762 h 1789965"/>
                      <a:gd name="connsiteX2" fmla="*/ 1404969 w 1807776"/>
                      <a:gd name="connsiteY2" fmla="*/ 1789965 h 1789965"/>
                      <a:gd name="connsiteX3" fmla="*/ 0 w 1807776"/>
                      <a:gd name="connsiteY3" fmla="*/ 1542220 h 1789965"/>
                      <a:gd name="connsiteX4" fmla="*/ 890896 w 1807776"/>
                      <a:gd name="connsiteY4" fmla="*/ 0 h 1789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776" h="1789965">
                        <a:moveTo>
                          <a:pt x="890896" y="0"/>
                        </a:moveTo>
                        <a:lnTo>
                          <a:pt x="1807777" y="1092762"/>
                        </a:lnTo>
                        <a:cubicBezTo>
                          <a:pt x="1614469" y="1282986"/>
                          <a:pt x="1473826" y="1523791"/>
                          <a:pt x="1404969" y="1789965"/>
                        </a:cubicBezTo>
                        <a:lnTo>
                          <a:pt x="0" y="1542220"/>
                        </a:lnTo>
                        <a:cubicBezTo>
                          <a:pt x="130465" y="944254"/>
                          <a:pt x="445756" y="405892"/>
                          <a:pt x="890896" y="0"/>
                        </a:cubicBezTo>
                        <a:close/>
                      </a:path>
                    </a:pathLst>
                  </a:custGeom>
                  <a:solidFill>
                    <a:srgbClr val="6F4793"/>
                  </a:solidFill>
                  <a:ln w="7706" cap="flat">
                    <a:noFill/>
                    <a:prstDash val="solid"/>
                    <a:miter/>
                  </a:ln>
                </p:spPr>
                <p:txBody>
                  <a:bodyPr rtlCol="0" anchor="ctr"/>
                  <a:lstStyle/>
                  <a:p>
                    <a:endParaRPr lang="en-US"/>
                  </a:p>
                </p:txBody>
              </p:sp>
              <p:grpSp>
                <p:nvGrpSpPr>
                  <p:cNvPr id="157" name="Graphic 4">
                    <a:extLst>
                      <a:ext uri="{FF2B5EF4-FFF2-40B4-BE49-F238E27FC236}">
                        <a16:creationId xmlns:a16="http://schemas.microsoft.com/office/drawing/2014/main" id="{28336C81-B0F7-4B8B-AA14-7F1248F5E424}"/>
                      </a:ext>
                    </a:extLst>
                  </p:cNvPr>
                  <p:cNvGrpSpPr/>
                  <p:nvPr/>
                </p:nvGrpSpPr>
                <p:grpSpPr>
                  <a:xfrm>
                    <a:off x="3390510" y="2043847"/>
                    <a:ext cx="865604" cy="278896"/>
                    <a:chOff x="3390510" y="2043847"/>
                    <a:chExt cx="865604" cy="278896"/>
                  </a:xfrm>
                  <a:solidFill>
                    <a:srgbClr val="FFFFFF"/>
                  </a:solidFill>
                </p:grpSpPr>
                <p:sp>
                  <p:nvSpPr>
                    <p:cNvPr id="164" name="Graphic 4">
                      <a:extLst>
                        <a:ext uri="{FF2B5EF4-FFF2-40B4-BE49-F238E27FC236}">
                          <a16:creationId xmlns:a16="http://schemas.microsoft.com/office/drawing/2014/main" id="{B015AB34-F0E8-4FA6-B1EE-27AAD3AF4CB5}"/>
                        </a:ext>
                      </a:extLst>
                    </p:cNvPr>
                    <p:cNvSpPr/>
                    <p:nvPr/>
                  </p:nvSpPr>
                  <p:spPr>
                    <a:xfrm>
                      <a:off x="3592299" y="2045620"/>
                      <a:ext cx="140797" cy="111805"/>
                    </a:xfrm>
                    <a:custGeom>
                      <a:avLst/>
                      <a:gdLst>
                        <a:gd name="connsiteX0" fmla="*/ 111034 w 140797"/>
                        <a:gd name="connsiteY0" fmla="*/ 111805 h 111805"/>
                        <a:gd name="connsiteX1" fmla="*/ 98157 w 140797"/>
                        <a:gd name="connsiteY1" fmla="*/ 111805 h 111805"/>
                        <a:gd name="connsiteX2" fmla="*/ 75565 w 140797"/>
                        <a:gd name="connsiteY2" fmla="*/ 36934 h 111805"/>
                        <a:gd name="connsiteX3" fmla="*/ 71941 w 140797"/>
                        <a:gd name="connsiteY3" fmla="*/ 24366 h 111805"/>
                        <a:gd name="connsiteX4" fmla="*/ 69859 w 140797"/>
                        <a:gd name="connsiteY4" fmla="*/ 15267 h 111805"/>
                        <a:gd name="connsiteX5" fmla="*/ 64539 w 140797"/>
                        <a:gd name="connsiteY5" fmla="*/ 37397 h 111805"/>
                        <a:gd name="connsiteX6" fmla="*/ 42640 w 140797"/>
                        <a:gd name="connsiteY6" fmla="*/ 111805 h 111805"/>
                        <a:gd name="connsiteX7" fmla="*/ 29763 w 140797"/>
                        <a:gd name="connsiteY7" fmla="*/ 111805 h 111805"/>
                        <a:gd name="connsiteX8" fmla="*/ 0 w 140797"/>
                        <a:gd name="connsiteY8" fmla="*/ 0 h 111805"/>
                        <a:gd name="connsiteX9" fmla="*/ 13802 w 140797"/>
                        <a:gd name="connsiteY9" fmla="*/ 0 h 111805"/>
                        <a:gd name="connsiteX10" fmla="*/ 31460 w 140797"/>
                        <a:gd name="connsiteY10" fmla="*/ 69088 h 111805"/>
                        <a:gd name="connsiteX11" fmla="*/ 36780 w 140797"/>
                        <a:gd name="connsiteY11" fmla="*/ 95381 h 111805"/>
                        <a:gd name="connsiteX12" fmla="*/ 42872 w 140797"/>
                        <a:gd name="connsiteY12" fmla="*/ 68009 h 111805"/>
                        <a:gd name="connsiteX13" fmla="*/ 62919 w 140797"/>
                        <a:gd name="connsiteY13" fmla="*/ 0 h 111805"/>
                        <a:gd name="connsiteX14" fmla="*/ 76722 w 140797"/>
                        <a:gd name="connsiteY14" fmla="*/ 0 h 111805"/>
                        <a:gd name="connsiteX15" fmla="*/ 97772 w 140797"/>
                        <a:gd name="connsiteY15" fmla="*/ 68625 h 111805"/>
                        <a:gd name="connsiteX16" fmla="*/ 103940 w 140797"/>
                        <a:gd name="connsiteY16" fmla="*/ 95381 h 111805"/>
                        <a:gd name="connsiteX17" fmla="*/ 109415 w 140797"/>
                        <a:gd name="connsiteY17" fmla="*/ 68934 h 111805"/>
                        <a:gd name="connsiteX18" fmla="*/ 126995 w 140797"/>
                        <a:gd name="connsiteY18" fmla="*/ 0 h 111805"/>
                        <a:gd name="connsiteX19" fmla="*/ 140798 w 140797"/>
                        <a:gd name="connsiteY19" fmla="*/ 0 h 111805"/>
                        <a:gd name="connsiteX20" fmla="*/ 111034 w 140797"/>
                        <a:gd name="connsiteY20"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0797" h="111805">
                          <a:moveTo>
                            <a:pt x="111034" y="111805"/>
                          </a:moveTo>
                          <a:lnTo>
                            <a:pt x="98157" y="111805"/>
                          </a:lnTo>
                          <a:lnTo>
                            <a:pt x="75565" y="36934"/>
                          </a:lnTo>
                          <a:cubicBezTo>
                            <a:pt x="74485" y="33619"/>
                            <a:pt x="73329" y="29455"/>
                            <a:pt x="71941" y="24366"/>
                          </a:cubicBezTo>
                          <a:cubicBezTo>
                            <a:pt x="70630" y="19354"/>
                            <a:pt x="69936" y="16270"/>
                            <a:pt x="69859" y="15267"/>
                          </a:cubicBezTo>
                          <a:cubicBezTo>
                            <a:pt x="68702" y="21976"/>
                            <a:pt x="66929" y="29378"/>
                            <a:pt x="64539" y="37397"/>
                          </a:cubicBezTo>
                          <a:lnTo>
                            <a:pt x="42640" y="111805"/>
                          </a:lnTo>
                          <a:lnTo>
                            <a:pt x="29763" y="111805"/>
                          </a:lnTo>
                          <a:lnTo>
                            <a:pt x="0" y="0"/>
                          </a:lnTo>
                          <a:lnTo>
                            <a:pt x="13802" y="0"/>
                          </a:lnTo>
                          <a:lnTo>
                            <a:pt x="31460" y="69088"/>
                          </a:lnTo>
                          <a:cubicBezTo>
                            <a:pt x="33927" y="78804"/>
                            <a:pt x="35701" y="87517"/>
                            <a:pt x="36780" y="95381"/>
                          </a:cubicBezTo>
                          <a:cubicBezTo>
                            <a:pt x="38168" y="86052"/>
                            <a:pt x="40173" y="76953"/>
                            <a:pt x="42872" y="68009"/>
                          </a:cubicBezTo>
                          <a:lnTo>
                            <a:pt x="62919" y="0"/>
                          </a:lnTo>
                          <a:lnTo>
                            <a:pt x="76722" y="0"/>
                          </a:lnTo>
                          <a:lnTo>
                            <a:pt x="97772" y="68625"/>
                          </a:lnTo>
                          <a:cubicBezTo>
                            <a:pt x="100239" y="76490"/>
                            <a:pt x="102244" y="85435"/>
                            <a:pt x="103940" y="95381"/>
                          </a:cubicBezTo>
                          <a:cubicBezTo>
                            <a:pt x="104943" y="88133"/>
                            <a:pt x="106716" y="79343"/>
                            <a:pt x="109415" y="68934"/>
                          </a:cubicBezTo>
                          <a:lnTo>
                            <a:pt x="126995" y="0"/>
                          </a:lnTo>
                          <a:lnTo>
                            <a:pt x="140798" y="0"/>
                          </a:lnTo>
                          <a:lnTo>
                            <a:pt x="111034" y="111805"/>
                          </a:lnTo>
                          <a:close/>
                        </a:path>
                      </a:pathLst>
                    </a:custGeom>
                    <a:solidFill>
                      <a:srgbClr val="FFFFFF"/>
                    </a:solidFill>
                    <a:ln w="7706" cap="flat">
                      <a:noFill/>
                      <a:prstDash val="solid"/>
                      <a:miter/>
                    </a:ln>
                  </p:spPr>
                  <p:txBody>
                    <a:bodyPr rtlCol="0" anchor="ctr"/>
                    <a:lstStyle/>
                    <a:p>
                      <a:endParaRPr lang="en-US"/>
                    </a:p>
                  </p:txBody>
                </p:sp>
                <p:sp>
                  <p:nvSpPr>
                    <p:cNvPr id="165" name="Graphic 4">
                      <a:extLst>
                        <a:ext uri="{FF2B5EF4-FFF2-40B4-BE49-F238E27FC236}">
                          <a16:creationId xmlns:a16="http://schemas.microsoft.com/office/drawing/2014/main" id="{F592ED6E-3061-45F5-A540-957E9610FEF6}"/>
                        </a:ext>
                      </a:extLst>
                    </p:cNvPr>
                    <p:cNvSpPr/>
                    <p:nvPr/>
                  </p:nvSpPr>
                  <p:spPr>
                    <a:xfrm>
                      <a:off x="3744971" y="2043847"/>
                      <a:ext cx="102783" cy="115121"/>
                    </a:xfrm>
                    <a:custGeom>
                      <a:avLst/>
                      <a:gdLst>
                        <a:gd name="connsiteX0" fmla="*/ 102784 w 102783"/>
                        <a:gd name="connsiteY0" fmla="*/ 57599 h 115121"/>
                        <a:gd name="connsiteX1" fmla="*/ 89213 w 102783"/>
                        <a:gd name="connsiteY1" fmla="*/ 99777 h 115121"/>
                        <a:gd name="connsiteX2" fmla="*/ 51508 w 102783"/>
                        <a:gd name="connsiteY2" fmla="*/ 115121 h 115121"/>
                        <a:gd name="connsiteX3" fmla="*/ 13417 w 102783"/>
                        <a:gd name="connsiteY3" fmla="*/ 100008 h 115121"/>
                        <a:gd name="connsiteX4" fmla="*/ 0 w 102783"/>
                        <a:gd name="connsiteY4" fmla="*/ 57368 h 115121"/>
                        <a:gd name="connsiteX5" fmla="*/ 13494 w 102783"/>
                        <a:gd name="connsiteY5" fmla="*/ 15036 h 115121"/>
                        <a:gd name="connsiteX6" fmla="*/ 51739 w 102783"/>
                        <a:gd name="connsiteY6" fmla="*/ 0 h 115121"/>
                        <a:gd name="connsiteX7" fmla="*/ 89367 w 102783"/>
                        <a:gd name="connsiteY7" fmla="*/ 15267 h 115121"/>
                        <a:gd name="connsiteX8" fmla="*/ 102784 w 102783"/>
                        <a:gd name="connsiteY8" fmla="*/ 57599 h 115121"/>
                        <a:gd name="connsiteX9" fmla="*/ 13725 w 102783"/>
                        <a:gd name="connsiteY9" fmla="*/ 57599 h 115121"/>
                        <a:gd name="connsiteX10" fmla="*/ 23363 w 102783"/>
                        <a:gd name="connsiteY10" fmla="*/ 92066 h 115121"/>
                        <a:gd name="connsiteX11" fmla="*/ 51430 w 102783"/>
                        <a:gd name="connsiteY11" fmla="*/ 103786 h 115121"/>
                        <a:gd name="connsiteX12" fmla="*/ 79497 w 102783"/>
                        <a:gd name="connsiteY12" fmla="*/ 92066 h 115121"/>
                        <a:gd name="connsiteX13" fmla="*/ 88982 w 102783"/>
                        <a:gd name="connsiteY13" fmla="*/ 57599 h 115121"/>
                        <a:gd name="connsiteX14" fmla="*/ 79575 w 102783"/>
                        <a:gd name="connsiteY14" fmla="*/ 23364 h 115121"/>
                        <a:gd name="connsiteX15" fmla="*/ 51662 w 102783"/>
                        <a:gd name="connsiteY15" fmla="*/ 11720 h 115121"/>
                        <a:gd name="connsiteX16" fmla="*/ 23441 w 102783"/>
                        <a:gd name="connsiteY16" fmla="*/ 23441 h 115121"/>
                        <a:gd name="connsiteX17" fmla="*/ 13725 w 102783"/>
                        <a:gd name="connsiteY17" fmla="*/ 57599 h 1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1">
                          <a:moveTo>
                            <a:pt x="102784" y="57599"/>
                          </a:moveTo>
                          <a:cubicBezTo>
                            <a:pt x="102784" y="75488"/>
                            <a:pt x="98235" y="89599"/>
                            <a:pt x="89213" y="99777"/>
                          </a:cubicBezTo>
                          <a:cubicBezTo>
                            <a:pt x="80192" y="110032"/>
                            <a:pt x="67546" y="115121"/>
                            <a:pt x="51508" y="115121"/>
                          </a:cubicBezTo>
                          <a:cubicBezTo>
                            <a:pt x="35007"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312" y="25523"/>
                            <a:pt x="102784" y="39633"/>
                            <a:pt x="102784" y="57599"/>
                          </a:cubicBezTo>
                          <a:close/>
                          <a:moveTo>
                            <a:pt x="13725" y="57599"/>
                          </a:moveTo>
                          <a:cubicBezTo>
                            <a:pt x="13725" y="72712"/>
                            <a:pt x="16964" y="84201"/>
                            <a:pt x="23363" y="92066"/>
                          </a:cubicBezTo>
                          <a:cubicBezTo>
                            <a:pt x="29841" y="99931"/>
                            <a:pt x="39170" y="103786"/>
                            <a:pt x="51430" y="103786"/>
                          </a:cubicBezTo>
                          <a:cubicBezTo>
                            <a:pt x="63845" y="103786"/>
                            <a:pt x="73175" y="99854"/>
                            <a:pt x="79497" y="92066"/>
                          </a:cubicBezTo>
                          <a:cubicBezTo>
                            <a:pt x="85820" y="84278"/>
                            <a:pt x="88982" y="72789"/>
                            <a:pt x="88982" y="57599"/>
                          </a:cubicBezTo>
                          <a:cubicBezTo>
                            <a:pt x="88982" y="42563"/>
                            <a:pt x="85820" y="31151"/>
                            <a:pt x="79575" y="23364"/>
                          </a:cubicBezTo>
                          <a:cubicBezTo>
                            <a:pt x="73252" y="15576"/>
                            <a:pt x="63999" y="11720"/>
                            <a:pt x="51662" y="11720"/>
                          </a:cubicBezTo>
                          <a:cubicBezTo>
                            <a:pt x="39248" y="11720"/>
                            <a:pt x="29841" y="15653"/>
                            <a:pt x="23441" y="23441"/>
                          </a:cubicBezTo>
                          <a:cubicBezTo>
                            <a:pt x="16964" y="31229"/>
                            <a:pt x="13725" y="42640"/>
                            <a:pt x="13725" y="57599"/>
                          </a:cubicBezTo>
                          <a:close/>
                        </a:path>
                      </a:pathLst>
                    </a:custGeom>
                    <a:solidFill>
                      <a:srgbClr val="FFFFFF"/>
                    </a:solidFill>
                    <a:ln w="7706" cap="flat">
                      <a:noFill/>
                      <a:prstDash val="solid"/>
                      <a:miter/>
                    </a:ln>
                  </p:spPr>
                  <p:txBody>
                    <a:bodyPr rtlCol="0" anchor="ctr"/>
                    <a:lstStyle/>
                    <a:p>
                      <a:endParaRPr lang="en-US"/>
                    </a:p>
                  </p:txBody>
                </p:sp>
                <p:sp>
                  <p:nvSpPr>
                    <p:cNvPr id="166" name="Graphic 4">
                      <a:extLst>
                        <a:ext uri="{FF2B5EF4-FFF2-40B4-BE49-F238E27FC236}">
                          <a16:creationId xmlns:a16="http://schemas.microsoft.com/office/drawing/2014/main" id="{C915E1BB-675B-4F45-94E1-AC0C7C16124D}"/>
                        </a:ext>
                      </a:extLst>
                    </p:cNvPr>
                    <p:cNvSpPr/>
                    <p:nvPr/>
                  </p:nvSpPr>
                  <p:spPr>
                    <a:xfrm>
                      <a:off x="3872661" y="2045620"/>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2 h 111805"/>
                        <a:gd name="connsiteX8" fmla="*/ 78727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206 h 111805"/>
                        <a:gd name="connsiteX13" fmla="*/ 30843 w 78726"/>
                        <a:gd name="connsiteY13" fmla="*/ 54206 h 111805"/>
                        <a:gd name="connsiteX14" fmla="*/ 51045 w 78726"/>
                        <a:gd name="connsiteY14" fmla="*/ 48732 h 111805"/>
                        <a:gd name="connsiteX15" fmla="*/ 57445 w 78726"/>
                        <a:gd name="connsiteY15" fmla="*/ 32308 h 111805"/>
                        <a:gd name="connsiteX16" fmla="*/ 50891 w 78726"/>
                        <a:gd name="connsiteY16" fmla="*/ 16347 h 111805"/>
                        <a:gd name="connsiteX17" fmla="*/ 29918 w 78726"/>
                        <a:gd name="connsiteY17" fmla="*/ 11489 h 111805"/>
                        <a:gd name="connsiteX18" fmla="*/ 13031 w 78726"/>
                        <a:gd name="connsiteY18" fmla="*/ 11489 h 111805"/>
                        <a:gd name="connsiteX19" fmla="*/ 13031 w 78726"/>
                        <a:gd name="connsiteY19" fmla="*/ 5420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2"/>
                            <a:pt x="61069" y="7865"/>
                          </a:cubicBezTo>
                          <a:cubicBezTo>
                            <a:pt x="67623" y="13108"/>
                            <a:pt x="70861" y="21050"/>
                            <a:pt x="70861" y="31537"/>
                          </a:cubicBezTo>
                          <a:cubicBezTo>
                            <a:pt x="70861" y="46341"/>
                            <a:pt x="63382" y="56288"/>
                            <a:pt x="48346" y="61532"/>
                          </a:cubicBezTo>
                          <a:lnTo>
                            <a:pt x="78727" y="111805"/>
                          </a:lnTo>
                          <a:lnTo>
                            <a:pt x="63382" y="111805"/>
                          </a:lnTo>
                          <a:lnTo>
                            <a:pt x="36318" y="65310"/>
                          </a:lnTo>
                          <a:lnTo>
                            <a:pt x="13031" y="65310"/>
                          </a:lnTo>
                          <a:close/>
                          <a:moveTo>
                            <a:pt x="13031" y="54206"/>
                          </a:moveTo>
                          <a:lnTo>
                            <a:pt x="30843" y="54206"/>
                          </a:lnTo>
                          <a:cubicBezTo>
                            <a:pt x="40019" y="54206"/>
                            <a:pt x="46727" y="52356"/>
                            <a:pt x="51045" y="48732"/>
                          </a:cubicBezTo>
                          <a:cubicBezTo>
                            <a:pt x="55363" y="45108"/>
                            <a:pt x="57445" y="39633"/>
                            <a:pt x="57445" y="32308"/>
                          </a:cubicBezTo>
                          <a:cubicBezTo>
                            <a:pt x="57445" y="24906"/>
                            <a:pt x="55286" y="19585"/>
                            <a:pt x="50891" y="16347"/>
                          </a:cubicBezTo>
                          <a:cubicBezTo>
                            <a:pt x="46573" y="13108"/>
                            <a:pt x="39556" y="11489"/>
                            <a:pt x="29918" y="11489"/>
                          </a:cubicBezTo>
                          <a:lnTo>
                            <a:pt x="13031" y="11489"/>
                          </a:lnTo>
                          <a:lnTo>
                            <a:pt x="13031" y="54206"/>
                          </a:lnTo>
                          <a:close/>
                        </a:path>
                      </a:pathLst>
                    </a:custGeom>
                    <a:solidFill>
                      <a:srgbClr val="FFFFFF"/>
                    </a:solidFill>
                    <a:ln w="7706" cap="flat">
                      <a:noFill/>
                      <a:prstDash val="solid"/>
                      <a:miter/>
                    </a:ln>
                  </p:spPr>
                  <p:txBody>
                    <a:bodyPr rtlCol="0" anchor="ctr"/>
                    <a:lstStyle/>
                    <a:p>
                      <a:endParaRPr lang="en-US"/>
                    </a:p>
                  </p:txBody>
                </p:sp>
                <p:sp>
                  <p:nvSpPr>
                    <p:cNvPr id="167" name="Graphic 4">
                      <a:extLst>
                        <a:ext uri="{FF2B5EF4-FFF2-40B4-BE49-F238E27FC236}">
                          <a16:creationId xmlns:a16="http://schemas.microsoft.com/office/drawing/2014/main" id="{0D3001EF-BCD7-443B-A208-7F457B2C102E}"/>
                        </a:ext>
                      </a:extLst>
                    </p:cNvPr>
                    <p:cNvSpPr/>
                    <p:nvPr/>
                  </p:nvSpPr>
                  <p:spPr>
                    <a:xfrm>
                      <a:off x="3969430" y="2045620"/>
                      <a:ext cx="80808" cy="111805"/>
                    </a:xfrm>
                    <a:custGeom>
                      <a:avLst/>
                      <a:gdLst>
                        <a:gd name="connsiteX0" fmla="*/ 80808 w 80808"/>
                        <a:gd name="connsiteY0" fmla="*/ 111805 h 111805"/>
                        <a:gd name="connsiteX1" fmla="*/ 65541 w 80808"/>
                        <a:gd name="connsiteY1" fmla="*/ 111805 h 111805"/>
                        <a:gd name="connsiteX2" fmla="*/ 24751 w 80808"/>
                        <a:gd name="connsiteY2" fmla="*/ 57599 h 111805"/>
                        <a:gd name="connsiteX3" fmla="*/ 13031 w 80808"/>
                        <a:gd name="connsiteY3" fmla="*/ 68009 h 111805"/>
                        <a:gd name="connsiteX4" fmla="*/ 13031 w 80808"/>
                        <a:gd name="connsiteY4" fmla="*/ 111805 h 111805"/>
                        <a:gd name="connsiteX5" fmla="*/ 0 w 80808"/>
                        <a:gd name="connsiteY5" fmla="*/ 111805 h 111805"/>
                        <a:gd name="connsiteX6" fmla="*/ 0 w 80808"/>
                        <a:gd name="connsiteY6" fmla="*/ 0 h 111805"/>
                        <a:gd name="connsiteX7" fmla="*/ 13031 w 80808"/>
                        <a:gd name="connsiteY7" fmla="*/ 0 h 111805"/>
                        <a:gd name="connsiteX8" fmla="*/ 13031 w 80808"/>
                        <a:gd name="connsiteY8" fmla="*/ 55440 h 111805"/>
                        <a:gd name="connsiteX9" fmla="*/ 63768 w 80808"/>
                        <a:gd name="connsiteY9" fmla="*/ 0 h 111805"/>
                        <a:gd name="connsiteX10" fmla="*/ 79112 w 80808"/>
                        <a:gd name="connsiteY10" fmla="*/ 0 h 111805"/>
                        <a:gd name="connsiteX11" fmla="*/ 34158 w 80808"/>
                        <a:gd name="connsiteY11" fmla="*/ 48578 h 111805"/>
                        <a:gd name="connsiteX12" fmla="*/ 80808 w 80808"/>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808" h="111805">
                          <a:moveTo>
                            <a:pt x="80808" y="111805"/>
                          </a:moveTo>
                          <a:lnTo>
                            <a:pt x="65541" y="111805"/>
                          </a:lnTo>
                          <a:lnTo>
                            <a:pt x="24751" y="57599"/>
                          </a:lnTo>
                          <a:lnTo>
                            <a:pt x="13031" y="68009"/>
                          </a:lnTo>
                          <a:lnTo>
                            <a:pt x="13031" y="111805"/>
                          </a:lnTo>
                          <a:lnTo>
                            <a:pt x="0" y="111805"/>
                          </a:lnTo>
                          <a:lnTo>
                            <a:pt x="0" y="0"/>
                          </a:lnTo>
                          <a:lnTo>
                            <a:pt x="13031" y="0"/>
                          </a:lnTo>
                          <a:lnTo>
                            <a:pt x="13031" y="55440"/>
                          </a:lnTo>
                          <a:lnTo>
                            <a:pt x="63768" y="0"/>
                          </a:lnTo>
                          <a:lnTo>
                            <a:pt x="79112" y="0"/>
                          </a:lnTo>
                          <a:lnTo>
                            <a:pt x="34158" y="48578"/>
                          </a:lnTo>
                          <a:lnTo>
                            <a:pt x="80808" y="111805"/>
                          </a:lnTo>
                          <a:close/>
                        </a:path>
                      </a:pathLst>
                    </a:custGeom>
                    <a:solidFill>
                      <a:srgbClr val="FFFFFF"/>
                    </a:solidFill>
                    <a:ln w="7706" cap="flat">
                      <a:noFill/>
                      <a:prstDash val="solid"/>
                      <a:miter/>
                    </a:ln>
                  </p:spPr>
                  <p:txBody>
                    <a:bodyPr rtlCol="0" anchor="ctr"/>
                    <a:lstStyle/>
                    <a:p>
                      <a:endParaRPr lang="en-US"/>
                    </a:p>
                  </p:txBody>
                </p:sp>
                <p:sp>
                  <p:nvSpPr>
                    <p:cNvPr id="168" name="Graphic 4">
                      <a:extLst>
                        <a:ext uri="{FF2B5EF4-FFF2-40B4-BE49-F238E27FC236}">
                          <a16:creationId xmlns:a16="http://schemas.microsoft.com/office/drawing/2014/main" id="{E1064107-696C-4670-B25A-91E2ABB6DF83}"/>
                        </a:ext>
                      </a:extLst>
                    </p:cNvPr>
                    <p:cNvSpPr/>
                    <p:nvPr/>
                  </p:nvSpPr>
                  <p:spPr>
                    <a:xfrm>
                      <a:off x="3390510" y="2209396"/>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sp>
                  <p:nvSpPr>
                    <p:cNvPr id="169" name="Graphic 4">
                      <a:extLst>
                        <a:ext uri="{FF2B5EF4-FFF2-40B4-BE49-F238E27FC236}">
                          <a16:creationId xmlns:a16="http://schemas.microsoft.com/office/drawing/2014/main" id="{47965E47-A298-490E-98A9-FFAC32540C96}"/>
                        </a:ext>
                      </a:extLst>
                    </p:cNvPr>
                    <p:cNvSpPr/>
                    <p:nvPr/>
                  </p:nvSpPr>
                  <p:spPr>
                    <a:xfrm>
                      <a:off x="3462759" y="2209396"/>
                      <a:ext cx="89212" cy="111805"/>
                    </a:xfrm>
                    <a:custGeom>
                      <a:avLst/>
                      <a:gdLst>
                        <a:gd name="connsiteX0" fmla="*/ 89213 w 89212"/>
                        <a:gd name="connsiteY0" fmla="*/ 111805 h 111805"/>
                        <a:gd name="connsiteX1" fmla="*/ 74485 w 89212"/>
                        <a:gd name="connsiteY1" fmla="*/ 111805 h 111805"/>
                        <a:gd name="connsiteX2" fmla="*/ 44414 w 89212"/>
                        <a:gd name="connsiteY2" fmla="*/ 62611 h 111805"/>
                        <a:gd name="connsiteX3" fmla="*/ 13802 w 89212"/>
                        <a:gd name="connsiteY3" fmla="*/ 111805 h 111805"/>
                        <a:gd name="connsiteX4" fmla="*/ 0 w 89212"/>
                        <a:gd name="connsiteY4" fmla="*/ 111805 h 111805"/>
                        <a:gd name="connsiteX5" fmla="*/ 37166 w 89212"/>
                        <a:gd name="connsiteY5" fmla="*/ 53358 h 111805"/>
                        <a:gd name="connsiteX6" fmla="*/ 2545 w 89212"/>
                        <a:gd name="connsiteY6" fmla="*/ 0 h 111805"/>
                        <a:gd name="connsiteX7" fmla="*/ 16886 w 89212"/>
                        <a:gd name="connsiteY7" fmla="*/ 0 h 111805"/>
                        <a:gd name="connsiteX8" fmla="*/ 44645 w 89212"/>
                        <a:gd name="connsiteY8" fmla="*/ 44260 h 111805"/>
                        <a:gd name="connsiteX9" fmla="*/ 72635 w 89212"/>
                        <a:gd name="connsiteY9" fmla="*/ 0 h 111805"/>
                        <a:gd name="connsiteX10" fmla="*/ 86437 w 89212"/>
                        <a:gd name="connsiteY10" fmla="*/ 0 h 111805"/>
                        <a:gd name="connsiteX11" fmla="*/ 51816 w 89212"/>
                        <a:gd name="connsiteY11" fmla="*/ 52896 h 111805"/>
                        <a:gd name="connsiteX12" fmla="*/ 89213 w 8921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212" h="111805">
                          <a:moveTo>
                            <a:pt x="89213" y="111805"/>
                          </a:moveTo>
                          <a:lnTo>
                            <a:pt x="74485" y="111805"/>
                          </a:lnTo>
                          <a:lnTo>
                            <a:pt x="44414" y="62611"/>
                          </a:lnTo>
                          <a:lnTo>
                            <a:pt x="13802" y="111805"/>
                          </a:lnTo>
                          <a:lnTo>
                            <a:pt x="0" y="111805"/>
                          </a:lnTo>
                          <a:lnTo>
                            <a:pt x="37166" y="53358"/>
                          </a:lnTo>
                          <a:lnTo>
                            <a:pt x="2545" y="0"/>
                          </a:lnTo>
                          <a:lnTo>
                            <a:pt x="16886" y="0"/>
                          </a:lnTo>
                          <a:lnTo>
                            <a:pt x="44645" y="44260"/>
                          </a:lnTo>
                          <a:lnTo>
                            <a:pt x="72635" y="0"/>
                          </a:lnTo>
                          <a:lnTo>
                            <a:pt x="86437" y="0"/>
                          </a:lnTo>
                          <a:lnTo>
                            <a:pt x="51816" y="52896"/>
                          </a:lnTo>
                          <a:lnTo>
                            <a:pt x="89213" y="111805"/>
                          </a:lnTo>
                          <a:close/>
                        </a:path>
                      </a:pathLst>
                    </a:custGeom>
                    <a:solidFill>
                      <a:srgbClr val="FFFFFF"/>
                    </a:solidFill>
                    <a:ln w="7706" cap="flat">
                      <a:noFill/>
                      <a:prstDash val="solid"/>
                      <a:miter/>
                    </a:ln>
                  </p:spPr>
                  <p:txBody>
                    <a:bodyPr rtlCol="0" anchor="ctr"/>
                    <a:lstStyle/>
                    <a:p>
                      <a:endParaRPr lang="en-US"/>
                    </a:p>
                  </p:txBody>
                </p:sp>
                <p:sp>
                  <p:nvSpPr>
                    <p:cNvPr id="170" name="Graphic 4">
                      <a:extLst>
                        <a:ext uri="{FF2B5EF4-FFF2-40B4-BE49-F238E27FC236}">
                          <a16:creationId xmlns:a16="http://schemas.microsoft.com/office/drawing/2014/main" id="{192B2715-622B-4E42-9280-B01834FEABCC}"/>
                        </a:ext>
                      </a:extLst>
                    </p:cNvPr>
                    <p:cNvSpPr/>
                    <p:nvPr/>
                  </p:nvSpPr>
                  <p:spPr>
                    <a:xfrm>
                      <a:off x="3567933" y="2209396"/>
                      <a:ext cx="70938" cy="111805"/>
                    </a:xfrm>
                    <a:custGeom>
                      <a:avLst/>
                      <a:gdLst>
                        <a:gd name="connsiteX0" fmla="*/ 70939 w 70938"/>
                        <a:gd name="connsiteY0" fmla="*/ 32539 h 111805"/>
                        <a:gd name="connsiteX1" fmla="*/ 59372 w 70938"/>
                        <a:gd name="connsiteY1" fmla="*/ 58679 h 111805"/>
                        <a:gd name="connsiteX2" fmla="*/ 26216 w 70938"/>
                        <a:gd name="connsiteY2" fmla="*/ 67854 h 111805"/>
                        <a:gd name="connsiteX3" fmla="*/ 13031 w 70938"/>
                        <a:gd name="connsiteY3" fmla="*/ 67854 h 111805"/>
                        <a:gd name="connsiteX4" fmla="*/ 13031 w 70938"/>
                        <a:gd name="connsiteY4" fmla="*/ 111805 h 111805"/>
                        <a:gd name="connsiteX5" fmla="*/ 0 w 70938"/>
                        <a:gd name="connsiteY5" fmla="*/ 111805 h 111805"/>
                        <a:gd name="connsiteX6" fmla="*/ 0 w 70938"/>
                        <a:gd name="connsiteY6" fmla="*/ 0 h 111805"/>
                        <a:gd name="connsiteX7" fmla="*/ 28992 w 70938"/>
                        <a:gd name="connsiteY7" fmla="*/ 0 h 111805"/>
                        <a:gd name="connsiteX8" fmla="*/ 70939 w 70938"/>
                        <a:gd name="connsiteY8" fmla="*/ 32539 h 111805"/>
                        <a:gd name="connsiteX9" fmla="*/ 13031 w 70938"/>
                        <a:gd name="connsiteY9" fmla="*/ 56674 h 111805"/>
                        <a:gd name="connsiteX10" fmla="*/ 24751 w 70938"/>
                        <a:gd name="connsiteY10" fmla="*/ 56674 h 111805"/>
                        <a:gd name="connsiteX11" fmla="*/ 49734 w 70938"/>
                        <a:gd name="connsiteY11" fmla="*/ 51122 h 111805"/>
                        <a:gd name="connsiteX12" fmla="*/ 57445 w 70938"/>
                        <a:gd name="connsiteY12" fmla="*/ 33233 h 111805"/>
                        <a:gd name="connsiteX13" fmla="*/ 50197 w 70938"/>
                        <a:gd name="connsiteY13" fmla="*/ 16732 h 111805"/>
                        <a:gd name="connsiteX14" fmla="*/ 27527 w 70938"/>
                        <a:gd name="connsiteY14" fmla="*/ 11335 h 111805"/>
                        <a:gd name="connsiteX15" fmla="*/ 13031 w 70938"/>
                        <a:gd name="connsiteY15" fmla="*/ 11335 h 111805"/>
                        <a:gd name="connsiteX16" fmla="*/ 13031 w 70938"/>
                        <a:gd name="connsiteY16" fmla="*/ 56674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39"/>
                          </a:moveTo>
                          <a:cubicBezTo>
                            <a:pt x="70939" y="43874"/>
                            <a:pt x="67083" y="52587"/>
                            <a:pt x="59372" y="58679"/>
                          </a:cubicBezTo>
                          <a:cubicBezTo>
                            <a:pt x="51662" y="64770"/>
                            <a:pt x="40558" y="67854"/>
                            <a:pt x="26216" y="67854"/>
                          </a:cubicBezTo>
                          <a:lnTo>
                            <a:pt x="13031" y="67854"/>
                          </a:lnTo>
                          <a:lnTo>
                            <a:pt x="13031" y="111805"/>
                          </a:lnTo>
                          <a:lnTo>
                            <a:pt x="0" y="111805"/>
                          </a:lnTo>
                          <a:lnTo>
                            <a:pt x="0" y="0"/>
                          </a:lnTo>
                          <a:lnTo>
                            <a:pt x="28992" y="0"/>
                          </a:lnTo>
                          <a:cubicBezTo>
                            <a:pt x="56982" y="0"/>
                            <a:pt x="70939" y="10872"/>
                            <a:pt x="70939" y="32539"/>
                          </a:cubicBezTo>
                          <a:close/>
                          <a:moveTo>
                            <a:pt x="13031" y="56674"/>
                          </a:moveTo>
                          <a:lnTo>
                            <a:pt x="24751" y="56674"/>
                          </a:lnTo>
                          <a:cubicBezTo>
                            <a:pt x="36240" y="56674"/>
                            <a:pt x="44645" y="54823"/>
                            <a:pt x="49734" y="51122"/>
                          </a:cubicBezTo>
                          <a:cubicBezTo>
                            <a:pt x="54900" y="47421"/>
                            <a:pt x="57445" y="41407"/>
                            <a:pt x="57445" y="33233"/>
                          </a:cubicBezTo>
                          <a:cubicBezTo>
                            <a:pt x="57445" y="25831"/>
                            <a:pt x="55054" y="20356"/>
                            <a:pt x="50197" y="16732"/>
                          </a:cubicBezTo>
                          <a:cubicBezTo>
                            <a:pt x="45339" y="13108"/>
                            <a:pt x="37782" y="11335"/>
                            <a:pt x="27527" y="11335"/>
                          </a:cubicBezTo>
                          <a:lnTo>
                            <a:pt x="13031" y="11335"/>
                          </a:lnTo>
                          <a:lnTo>
                            <a:pt x="13031" y="56674"/>
                          </a:lnTo>
                          <a:close/>
                        </a:path>
                      </a:pathLst>
                    </a:custGeom>
                    <a:solidFill>
                      <a:srgbClr val="FFFFFF"/>
                    </a:solidFill>
                    <a:ln w="7706" cap="flat">
                      <a:noFill/>
                      <a:prstDash val="solid"/>
                      <a:miter/>
                    </a:ln>
                  </p:spPr>
                  <p:txBody>
                    <a:bodyPr rtlCol="0" anchor="ctr"/>
                    <a:lstStyle/>
                    <a:p>
                      <a:endParaRPr lang="en-US"/>
                    </a:p>
                  </p:txBody>
                </p:sp>
                <p:sp>
                  <p:nvSpPr>
                    <p:cNvPr id="171" name="Graphic 4">
                      <a:extLst>
                        <a:ext uri="{FF2B5EF4-FFF2-40B4-BE49-F238E27FC236}">
                          <a16:creationId xmlns:a16="http://schemas.microsoft.com/office/drawing/2014/main" id="{35A82911-8926-44A1-A26B-B210ECFD983F}"/>
                        </a:ext>
                      </a:extLst>
                    </p:cNvPr>
                    <p:cNvSpPr/>
                    <p:nvPr/>
                  </p:nvSpPr>
                  <p:spPr>
                    <a:xfrm>
                      <a:off x="3662235" y="2209396"/>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sp>
                  <p:nvSpPr>
                    <p:cNvPr id="172" name="Graphic 4">
                      <a:extLst>
                        <a:ext uri="{FF2B5EF4-FFF2-40B4-BE49-F238E27FC236}">
                          <a16:creationId xmlns:a16="http://schemas.microsoft.com/office/drawing/2014/main" id="{B7E39270-B86C-4076-A138-2A49DCE8F463}"/>
                        </a:ext>
                      </a:extLst>
                    </p:cNvPr>
                    <p:cNvSpPr/>
                    <p:nvPr/>
                  </p:nvSpPr>
                  <p:spPr>
                    <a:xfrm>
                      <a:off x="3749289" y="2209396"/>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2 h 111805"/>
                        <a:gd name="connsiteX8" fmla="*/ 78726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129 h 111805"/>
                        <a:gd name="connsiteX13" fmla="*/ 30843 w 78726"/>
                        <a:gd name="connsiteY13" fmla="*/ 54129 h 111805"/>
                        <a:gd name="connsiteX14" fmla="*/ 51045 w 78726"/>
                        <a:gd name="connsiteY14" fmla="*/ 48655 h 111805"/>
                        <a:gd name="connsiteX15" fmla="*/ 57445 w 78726"/>
                        <a:gd name="connsiteY15" fmla="*/ 32231 h 111805"/>
                        <a:gd name="connsiteX16" fmla="*/ 50891 w 78726"/>
                        <a:gd name="connsiteY16" fmla="*/ 16270 h 111805"/>
                        <a:gd name="connsiteX17" fmla="*/ 29918 w 78726"/>
                        <a:gd name="connsiteY17" fmla="*/ 11412 h 111805"/>
                        <a:gd name="connsiteX18" fmla="*/ 13031 w 78726"/>
                        <a:gd name="connsiteY18" fmla="*/ 11412 h 111805"/>
                        <a:gd name="connsiteX19" fmla="*/ 13031 w 78726"/>
                        <a:gd name="connsiteY19" fmla="*/ 54129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2"/>
                            <a:pt x="61069" y="7865"/>
                          </a:cubicBezTo>
                          <a:cubicBezTo>
                            <a:pt x="67623" y="13108"/>
                            <a:pt x="70861" y="21050"/>
                            <a:pt x="70861" y="31537"/>
                          </a:cubicBezTo>
                          <a:cubicBezTo>
                            <a:pt x="70861" y="46341"/>
                            <a:pt x="63382" y="56288"/>
                            <a:pt x="48346" y="61532"/>
                          </a:cubicBezTo>
                          <a:lnTo>
                            <a:pt x="78726" y="111805"/>
                          </a:lnTo>
                          <a:lnTo>
                            <a:pt x="63382" y="111805"/>
                          </a:lnTo>
                          <a:lnTo>
                            <a:pt x="36318" y="65310"/>
                          </a:lnTo>
                          <a:lnTo>
                            <a:pt x="13031" y="65310"/>
                          </a:lnTo>
                          <a:close/>
                          <a:moveTo>
                            <a:pt x="13031" y="54129"/>
                          </a:moveTo>
                          <a:lnTo>
                            <a:pt x="30843" y="54129"/>
                          </a:lnTo>
                          <a:cubicBezTo>
                            <a:pt x="40019" y="54129"/>
                            <a:pt x="46727" y="52279"/>
                            <a:pt x="51045" y="48655"/>
                          </a:cubicBezTo>
                          <a:cubicBezTo>
                            <a:pt x="55363" y="45031"/>
                            <a:pt x="57445" y="39556"/>
                            <a:pt x="57445" y="32231"/>
                          </a:cubicBezTo>
                          <a:cubicBezTo>
                            <a:pt x="57445" y="24829"/>
                            <a:pt x="55286" y="19508"/>
                            <a:pt x="50891" y="16270"/>
                          </a:cubicBezTo>
                          <a:cubicBezTo>
                            <a:pt x="46573" y="13031"/>
                            <a:pt x="39556" y="11412"/>
                            <a:pt x="29918" y="11412"/>
                          </a:cubicBezTo>
                          <a:lnTo>
                            <a:pt x="13031" y="11412"/>
                          </a:lnTo>
                          <a:lnTo>
                            <a:pt x="13031" y="54129"/>
                          </a:lnTo>
                          <a:close/>
                        </a:path>
                      </a:pathLst>
                    </a:custGeom>
                    <a:solidFill>
                      <a:srgbClr val="FFFFFF"/>
                    </a:solidFill>
                    <a:ln w="7706" cap="flat">
                      <a:noFill/>
                      <a:prstDash val="solid"/>
                      <a:miter/>
                    </a:ln>
                  </p:spPr>
                  <p:txBody>
                    <a:bodyPr rtlCol="0" anchor="ctr"/>
                    <a:lstStyle/>
                    <a:p>
                      <a:endParaRPr lang="en-US"/>
                    </a:p>
                  </p:txBody>
                </p:sp>
                <p:sp>
                  <p:nvSpPr>
                    <p:cNvPr id="173" name="Graphic 4">
                      <a:extLst>
                        <a:ext uri="{FF2B5EF4-FFF2-40B4-BE49-F238E27FC236}">
                          <a16:creationId xmlns:a16="http://schemas.microsoft.com/office/drawing/2014/main" id="{8765C611-AF95-4EAC-99E0-AF050083F67B}"/>
                        </a:ext>
                      </a:extLst>
                    </p:cNvPr>
                    <p:cNvSpPr/>
                    <p:nvPr/>
                  </p:nvSpPr>
                  <p:spPr>
                    <a:xfrm>
                      <a:off x="3846136" y="2209396"/>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74" name="Graphic 4">
                      <a:extLst>
                        <a:ext uri="{FF2B5EF4-FFF2-40B4-BE49-F238E27FC236}">
                          <a16:creationId xmlns:a16="http://schemas.microsoft.com/office/drawing/2014/main" id="{6C237B40-B467-4921-9F2B-514EF71B00C9}"/>
                        </a:ext>
                      </a:extLst>
                    </p:cNvPr>
                    <p:cNvSpPr/>
                    <p:nvPr/>
                  </p:nvSpPr>
                  <p:spPr>
                    <a:xfrm>
                      <a:off x="3889856" y="2209396"/>
                      <a:ext cx="62302" cy="111805"/>
                    </a:xfrm>
                    <a:custGeom>
                      <a:avLst/>
                      <a:gdLst>
                        <a:gd name="connsiteX0" fmla="*/ 62302 w 62302"/>
                        <a:gd name="connsiteY0" fmla="*/ 111805 h 111805"/>
                        <a:gd name="connsiteX1" fmla="*/ 0 w 62302"/>
                        <a:gd name="connsiteY1" fmla="*/ 111805 h 111805"/>
                        <a:gd name="connsiteX2" fmla="*/ 0 w 62302"/>
                        <a:gd name="connsiteY2" fmla="*/ 0 h 111805"/>
                        <a:gd name="connsiteX3" fmla="*/ 62302 w 62302"/>
                        <a:gd name="connsiteY3" fmla="*/ 0 h 111805"/>
                        <a:gd name="connsiteX4" fmla="*/ 62302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2 w 62302"/>
                        <a:gd name="connsiteY11" fmla="*/ 100239 h 111805"/>
                        <a:gd name="connsiteX12" fmla="*/ 62302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2" y="111805"/>
                          </a:moveTo>
                          <a:lnTo>
                            <a:pt x="0" y="111805"/>
                          </a:lnTo>
                          <a:lnTo>
                            <a:pt x="0" y="0"/>
                          </a:lnTo>
                          <a:lnTo>
                            <a:pt x="62302" y="0"/>
                          </a:lnTo>
                          <a:lnTo>
                            <a:pt x="62302" y="11566"/>
                          </a:lnTo>
                          <a:lnTo>
                            <a:pt x="12954" y="11566"/>
                          </a:lnTo>
                          <a:lnTo>
                            <a:pt x="12954" y="47575"/>
                          </a:lnTo>
                          <a:lnTo>
                            <a:pt x="59295" y="47575"/>
                          </a:lnTo>
                          <a:lnTo>
                            <a:pt x="59295" y="59064"/>
                          </a:lnTo>
                          <a:lnTo>
                            <a:pt x="12954" y="59064"/>
                          </a:lnTo>
                          <a:lnTo>
                            <a:pt x="12954" y="100239"/>
                          </a:lnTo>
                          <a:lnTo>
                            <a:pt x="62302" y="100239"/>
                          </a:lnTo>
                          <a:lnTo>
                            <a:pt x="62302" y="111805"/>
                          </a:lnTo>
                          <a:close/>
                        </a:path>
                      </a:pathLst>
                    </a:custGeom>
                    <a:solidFill>
                      <a:srgbClr val="FFFFFF"/>
                    </a:solidFill>
                    <a:ln w="7706" cap="flat">
                      <a:noFill/>
                      <a:prstDash val="solid"/>
                      <a:miter/>
                    </a:ln>
                  </p:spPr>
                  <p:txBody>
                    <a:bodyPr rtlCol="0" anchor="ctr"/>
                    <a:lstStyle/>
                    <a:p>
                      <a:endParaRPr lang="en-US"/>
                    </a:p>
                  </p:txBody>
                </p:sp>
                <p:sp>
                  <p:nvSpPr>
                    <p:cNvPr id="175" name="Graphic 4">
                      <a:extLst>
                        <a:ext uri="{FF2B5EF4-FFF2-40B4-BE49-F238E27FC236}">
                          <a16:creationId xmlns:a16="http://schemas.microsoft.com/office/drawing/2014/main" id="{50BBB28C-CB54-44EC-ACCC-1F24515DB6A1}"/>
                        </a:ext>
                      </a:extLst>
                    </p:cNvPr>
                    <p:cNvSpPr/>
                    <p:nvPr/>
                  </p:nvSpPr>
                  <p:spPr>
                    <a:xfrm>
                      <a:off x="3976987" y="2209396"/>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3" y="87671"/>
                            <a:pt x="75488" y="80192"/>
                          </a:cubicBezTo>
                          <a:cubicBezTo>
                            <a:pt x="75103" y="72712"/>
                            <a:pt x="75025"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76" name="Graphic 4">
                      <a:extLst>
                        <a:ext uri="{FF2B5EF4-FFF2-40B4-BE49-F238E27FC236}">
                          <a16:creationId xmlns:a16="http://schemas.microsoft.com/office/drawing/2014/main" id="{B4236D95-DD14-4D36-B544-C85A3D918806}"/>
                        </a:ext>
                      </a:extLst>
                    </p:cNvPr>
                    <p:cNvSpPr/>
                    <p:nvPr/>
                  </p:nvSpPr>
                  <p:spPr>
                    <a:xfrm>
                      <a:off x="4089178" y="2207854"/>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4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0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1999"/>
                            <a:pt x="13956" y="43180"/>
                            <a:pt x="13956" y="57445"/>
                          </a:cubicBezTo>
                          <a:cubicBezTo>
                            <a:pt x="13956" y="72095"/>
                            <a:pt x="17349" y="83353"/>
                            <a:pt x="24212" y="91372"/>
                          </a:cubicBezTo>
                          <a:cubicBezTo>
                            <a:pt x="31074" y="99391"/>
                            <a:pt x="40867" y="103324"/>
                            <a:pt x="53512" y="103324"/>
                          </a:cubicBezTo>
                          <a:cubicBezTo>
                            <a:pt x="61300" y="103324"/>
                            <a:pt x="70244" y="101936"/>
                            <a:pt x="80191" y="99083"/>
                          </a:cubicBezTo>
                          <a:lnTo>
                            <a:pt x="80191" y="110494"/>
                          </a:lnTo>
                          <a:cubicBezTo>
                            <a:pt x="72481" y="113425"/>
                            <a:pt x="62919" y="114890"/>
                            <a:pt x="51508" y="114890"/>
                          </a:cubicBezTo>
                          <a:cubicBezTo>
                            <a:pt x="35006" y="114890"/>
                            <a:pt x="22361" y="109878"/>
                            <a:pt x="13417" y="99931"/>
                          </a:cubicBezTo>
                          <a:cubicBezTo>
                            <a:pt x="4472" y="89907"/>
                            <a:pt x="0" y="75719"/>
                            <a:pt x="0" y="57368"/>
                          </a:cubicBezTo>
                          <a:cubicBezTo>
                            <a:pt x="0" y="45879"/>
                            <a:pt x="2159" y="35778"/>
                            <a:pt x="6477" y="27065"/>
                          </a:cubicBezTo>
                          <a:cubicBezTo>
                            <a:pt x="10795" y="18352"/>
                            <a:pt x="17041" y="11720"/>
                            <a:pt x="25137" y="7017"/>
                          </a:cubicBezTo>
                          <a:cubicBezTo>
                            <a:pt x="33233" y="2313"/>
                            <a:pt x="42872" y="0"/>
                            <a:pt x="53821" y="0"/>
                          </a:cubicBezTo>
                          <a:cubicBezTo>
                            <a:pt x="65541" y="0"/>
                            <a:pt x="75796" y="2159"/>
                            <a:pt x="84587" y="6400"/>
                          </a:cubicBezTo>
                          <a:lnTo>
                            <a:pt x="79112" y="17580"/>
                          </a:lnTo>
                          <a:cubicBezTo>
                            <a:pt x="70630" y="13571"/>
                            <a:pt x="62148" y="11566"/>
                            <a:pt x="53667" y="11566"/>
                          </a:cubicBezTo>
                          <a:close/>
                        </a:path>
                      </a:pathLst>
                    </a:custGeom>
                    <a:solidFill>
                      <a:srgbClr val="FFFFFF"/>
                    </a:solidFill>
                    <a:ln w="7706" cap="flat">
                      <a:noFill/>
                      <a:prstDash val="solid"/>
                      <a:miter/>
                    </a:ln>
                  </p:spPr>
                  <p:txBody>
                    <a:bodyPr rtlCol="0" anchor="ctr"/>
                    <a:lstStyle/>
                    <a:p>
                      <a:endParaRPr lang="en-US"/>
                    </a:p>
                  </p:txBody>
                </p:sp>
                <p:sp>
                  <p:nvSpPr>
                    <p:cNvPr id="177" name="Graphic 4">
                      <a:extLst>
                        <a:ext uri="{FF2B5EF4-FFF2-40B4-BE49-F238E27FC236}">
                          <a16:creationId xmlns:a16="http://schemas.microsoft.com/office/drawing/2014/main" id="{E3C426C4-C1BE-4F67-91C5-6FEB4221FDA1}"/>
                        </a:ext>
                      </a:extLst>
                    </p:cNvPr>
                    <p:cNvSpPr/>
                    <p:nvPr/>
                  </p:nvSpPr>
                  <p:spPr>
                    <a:xfrm>
                      <a:off x="4193812" y="2209396"/>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grpSp>
              <p:grpSp>
                <p:nvGrpSpPr>
                  <p:cNvPr id="158" name="Graphic 4">
                    <a:extLst>
                      <a:ext uri="{FF2B5EF4-FFF2-40B4-BE49-F238E27FC236}">
                        <a16:creationId xmlns:a16="http://schemas.microsoft.com/office/drawing/2014/main" id="{6169EF22-195F-4277-AFF4-27DC3645252F}"/>
                      </a:ext>
                    </a:extLst>
                  </p:cNvPr>
                  <p:cNvGrpSpPr/>
                  <p:nvPr/>
                </p:nvGrpSpPr>
                <p:grpSpPr>
                  <a:xfrm>
                    <a:off x="3736798" y="1469707"/>
                    <a:ext cx="184748" cy="184748"/>
                    <a:chOff x="3736798" y="1469707"/>
                    <a:chExt cx="184748" cy="184748"/>
                  </a:xfrm>
                  <a:solidFill>
                    <a:srgbClr val="FFFFFF"/>
                  </a:solidFill>
                </p:grpSpPr>
                <p:sp>
                  <p:nvSpPr>
                    <p:cNvPr id="159" name="Graphic 4">
                      <a:extLst>
                        <a:ext uri="{FF2B5EF4-FFF2-40B4-BE49-F238E27FC236}">
                          <a16:creationId xmlns:a16="http://schemas.microsoft.com/office/drawing/2014/main" id="{7EBDB63C-775A-4D9D-A440-5FA0AE1B116C}"/>
                        </a:ext>
                      </a:extLst>
                    </p:cNvPr>
                    <p:cNvSpPr/>
                    <p:nvPr/>
                  </p:nvSpPr>
                  <p:spPr>
                    <a:xfrm>
                      <a:off x="3736798" y="1498391"/>
                      <a:ext cx="184748" cy="53589"/>
                    </a:xfrm>
                    <a:custGeom>
                      <a:avLst/>
                      <a:gdLst>
                        <a:gd name="connsiteX0" fmla="*/ 0 w 184748"/>
                        <a:gd name="connsiteY0" fmla="*/ 0 h 53589"/>
                        <a:gd name="connsiteX1" fmla="*/ 184749 w 184748"/>
                        <a:gd name="connsiteY1" fmla="*/ 0 h 53589"/>
                        <a:gd name="connsiteX2" fmla="*/ 184749 w 184748"/>
                        <a:gd name="connsiteY2" fmla="*/ 53590 h 53589"/>
                        <a:gd name="connsiteX3" fmla="*/ 0 w 184748"/>
                        <a:gd name="connsiteY3" fmla="*/ 53590 h 53589"/>
                      </a:gdLst>
                      <a:ahLst/>
                      <a:cxnLst>
                        <a:cxn ang="0">
                          <a:pos x="connsiteX0" y="connsiteY0"/>
                        </a:cxn>
                        <a:cxn ang="0">
                          <a:pos x="connsiteX1" y="connsiteY1"/>
                        </a:cxn>
                        <a:cxn ang="0">
                          <a:pos x="connsiteX2" y="connsiteY2"/>
                        </a:cxn>
                        <a:cxn ang="0">
                          <a:pos x="connsiteX3" y="connsiteY3"/>
                        </a:cxn>
                      </a:cxnLst>
                      <a:rect l="l" t="t" r="r" b="b"/>
                      <a:pathLst>
                        <a:path w="184748" h="53589">
                          <a:moveTo>
                            <a:pt x="0" y="0"/>
                          </a:moveTo>
                          <a:lnTo>
                            <a:pt x="184749" y="0"/>
                          </a:lnTo>
                          <a:lnTo>
                            <a:pt x="184749" y="53590"/>
                          </a:lnTo>
                          <a:lnTo>
                            <a:pt x="0" y="53590"/>
                          </a:lnTo>
                          <a:close/>
                        </a:path>
                      </a:pathLst>
                    </a:custGeom>
                    <a:solidFill>
                      <a:srgbClr val="FFFFFF"/>
                    </a:solidFill>
                    <a:ln w="7706" cap="flat">
                      <a:noFill/>
                      <a:prstDash val="solid"/>
                      <a:miter/>
                    </a:ln>
                  </p:spPr>
                  <p:txBody>
                    <a:bodyPr rtlCol="0" anchor="ctr"/>
                    <a:lstStyle/>
                    <a:p>
                      <a:endParaRPr lang="en-US"/>
                    </a:p>
                  </p:txBody>
                </p:sp>
                <p:sp>
                  <p:nvSpPr>
                    <p:cNvPr id="160" name="Graphic 4">
                      <a:extLst>
                        <a:ext uri="{FF2B5EF4-FFF2-40B4-BE49-F238E27FC236}">
                          <a16:creationId xmlns:a16="http://schemas.microsoft.com/office/drawing/2014/main" id="{D5B5FBA8-9FA3-4F96-A7F1-A3A1F4FA646C}"/>
                        </a:ext>
                      </a:extLst>
                    </p:cNvPr>
                    <p:cNvSpPr/>
                    <p:nvPr/>
                  </p:nvSpPr>
                  <p:spPr>
                    <a:xfrm>
                      <a:off x="3775968" y="1559228"/>
                      <a:ext cx="17271" cy="17349"/>
                    </a:xfrm>
                    <a:custGeom>
                      <a:avLst/>
                      <a:gdLst>
                        <a:gd name="connsiteX0" fmla="*/ 0 w 17271"/>
                        <a:gd name="connsiteY0" fmla="*/ 0 h 17349"/>
                        <a:gd name="connsiteX1" fmla="*/ 17272 w 17271"/>
                        <a:gd name="connsiteY1" fmla="*/ 0 h 17349"/>
                        <a:gd name="connsiteX2" fmla="*/ 17272 w 17271"/>
                        <a:gd name="connsiteY2" fmla="*/ 17349 h 17349"/>
                        <a:gd name="connsiteX3" fmla="*/ 0 w 17271"/>
                        <a:gd name="connsiteY3" fmla="*/ 17349 h 17349"/>
                      </a:gdLst>
                      <a:ahLst/>
                      <a:cxnLst>
                        <a:cxn ang="0">
                          <a:pos x="connsiteX0" y="connsiteY0"/>
                        </a:cxn>
                        <a:cxn ang="0">
                          <a:pos x="connsiteX1" y="connsiteY1"/>
                        </a:cxn>
                        <a:cxn ang="0">
                          <a:pos x="connsiteX2" y="connsiteY2"/>
                        </a:cxn>
                        <a:cxn ang="0">
                          <a:pos x="connsiteX3" y="connsiteY3"/>
                        </a:cxn>
                      </a:cxnLst>
                      <a:rect l="l" t="t" r="r" b="b"/>
                      <a:pathLst>
                        <a:path w="17271" h="17349">
                          <a:moveTo>
                            <a:pt x="0" y="0"/>
                          </a:moveTo>
                          <a:lnTo>
                            <a:pt x="17272" y="0"/>
                          </a:lnTo>
                          <a:lnTo>
                            <a:pt x="17272" y="17349"/>
                          </a:lnTo>
                          <a:lnTo>
                            <a:pt x="0" y="17349"/>
                          </a:lnTo>
                          <a:close/>
                        </a:path>
                      </a:pathLst>
                    </a:custGeom>
                    <a:solidFill>
                      <a:srgbClr val="FFFFFF"/>
                    </a:solidFill>
                    <a:ln w="7706" cap="flat">
                      <a:noFill/>
                      <a:prstDash val="solid"/>
                      <a:miter/>
                    </a:ln>
                  </p:spPr>
                  <p:txBody>
                    <a:bodyPr rtlCol="0" anchor="ctr"/>
                    <a:lstStyle/>
                    <a:p>
                      <a:endParaRPr lang="en-US"/>
                    </a:p>
                  </p:txBody>
                </p:sp>
                <p:sp>
                  <p:nvSpPr>
                    <p:cNvPr id="161" name="Graphic 4">
                      <a:extLst>
                        <a:ext uri="{FF2B5EF4-FFF2-40B4-BE49-F238E27FC236}">
                          <a16:creationId xmlns:a16="http://schemas.microsoft.com/office/drawing/2014/main" id="{1DC412B1-573A-415C-AC52-12747D176D12}"/>
                        </a:ext>
                      </a:extLst>
                    </p:cNvPr>
                    <p:cNvSpPr/>
                    <p:nvPr/>
                  </p:nvSpPr>
                  <p:spPr>
                    <a:xfrm>
                      <a:off x="3865027" y="1559228"/>
                      <a:ext cx="17349" cy="17349"/>
                    </a:xfrm>
                    <a:custGeom>
                      <a:avLst/>
                      <a:gdLst>
                        <a:gd name="connsiteX0" fmla="*/ 0 w 17349"/>
                        <a:gd name="connsiteY0" fmla="*/ 0 h 17349"/>
                        <a:gd name="connsiteX1" fmla="*/ 17349 w 17349"/>
                        <a:gd name="connsiteY1" fmla="*/ 0 h 17349"/>
                        <a:gd name="connsiteX2" fmla="*/ 17349 w 17349"/>
                        <a:gd name="connsiteY2" fmla="*/ 17349 h 17349"/>
                        <a:gd name="connsiteX3" fmla="*/ 0 w 17349"/>
                        <a:gd name="connsiteY3" fmla="*/ 17349 h 17349"/>
                      </a:gdLst>
                      <a:ahLst/>
                      <a:cxnLst>
                        <a:cxn ang="0">
                          <a:pos x="connsiteX0" y="connsiteY0"/>
                        </a:cxn>
                        <a:cxn ang="0">
                          <a:pos x="connsiteX1" y="connsiteY1"/>
                        </a:cxn>
                        <a:cxn ang="0">
                          <a:pos x="connsiteX2" y="connsiteY2"/>
                        </a:cxn>
                        <a:cxn ang="0">
                          <a:pos x="connsiteX3" y="connsiteY3"/>
                        </a:cxn>
                      </a:cxnLst>
                      <a:rect l="l" t="t" r="r" b="b"/>
                      <a:pathLst>
                        <a:path w="17349" h="17349">
                          <a:moveTo>
                            <a:pt x="0" y="0"/>
                          </a:moveTo>
                          <a:lnTo>
                            <a:pt x="17349" y="0"/>
                          </a:lnTo>
                          <a:lnTo>
                            <a:pt x="17349" y="17349"/>
                          </a:lnTo>
                          <a:lnTo>
                            <a:pt x="0" y="17349"/>
                          </a:lnTo>
                          <a:close/>
                        </a:path>
                      </a:pathLst>
                    </a:custGeom>
                    <a:solidFill>
                      <a:srgbClr val="FFFFFF"/>
                    </a:solidFill>
                    <a:ln w="7706" cap="flat">
                      <a:noFill/>
                      <a:prstDash val="solid"/>
                      <a:miter/>
                    </a:ln>
                  </p:spPr>
                  <p:txBody>
                    <a:bodyPr rtlCol="0" anchor="ctr"/>
                    <a:lstStyle/>
                    <a:p>
                      <a:endParaRPr lang="en-US"/>
                    </a:p>
                  </p:txBody>
                </p:sp>
                <p:sp>
                  <p:nvSpPr>
                    <p:cNvPr id="162" name="Graphic 4">
                      <a:extLst>
                        <a:ext uri="{FF2B5EF4-FFF2-40B4-BE49-F238E27FC236}">
                          <a16:creationId xmlns:a16="http://schemas.microsoft.com/office/drawing/2014/main" id="{7D17AC0A-A0CA-47B3-B4E4-BC1CBE5FC40D}"/>
                        </a:ext>
                      </a:extLst>
                    </p:cNvPr>
                    <p:cNvSpPr/>
                    <p:nvPr/>
                  </p:nvSpPr>
                  <p:spPr>
                    <a:xfrm>
                      <a:off x="3805423" y="1469707"/>
                      <a:ext cx="47420" cy="23749"/>
                    </a:xfrm>
                    <a:custGeom>
                      <a:avLst/>
                      <a:gdLst>
                        <a:gd name="connsiteX0" fmla="*/ 23749 w 47420"/>
                        <a:gd name="connsiteY0" fmla="*/ 0 h 23749"/>
                        <a:gd name="connsiteX1" fmla="*/ 47421 w 47420"/>
                        <a:gd name="connsiteY1" fmla="*/ 23749 h 23749"/>
                        <a:gd name="connsiteX2" fmla="*/ 40635 w 47420"/>
                        <a:gd name="connsiteY2" fmla="*/ 23749 h 23749"/>
                        <a:gd name="connsiteX3" fmla="*/ 23749 w 47420"/>
                        <a:gd name="connsiteY3" fmla="*/ 6785 h 23749"/>
                        <a:gd name="connsiteX4" fmla="*/ 6785 w 47420"/>
                        <a:gd name="connsiteY4" fmla="*/ 23749 h 23749"/>
                        <a:gd name="connsiteX5" fmla="*/ 0 w 47420"/>
                        <a:gd name="connsiteY5" fmla="*/ 23749 h 23749"/>
                        <a:gd name="connsiteX6" fmla="*/ 23749 w 47420"/>
                        <a:gd name="connsiteY6" fmla="*/ 0 h 2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420" h="23749">
                          <a:moveTo>
                            <a:pt x="23749" y="0"/>
                          </a:moveTo>
                          <a:cubicBezTo>
                            <a:pt x="36780" y="0"/>
                            <a:pt x="47421" y="10564"/>
                            <a:pt x="47421" y="23749"/>
                          </a:cubicBezTo>
                          <a:lnTo>
                            <a:pt x="40635" y="23749"/>
                          </a:lnTo>
                          <a:cubicBezTo>
                            <a:pt x="40635" y="14342"/>
                            <a:pt x="33079" y="6785"/>
                            <a:pt x="23749" y="6785"/>
                          </a:cubicBezTo>
                          <a:cubicBezTo>
                            <a:pt x="14419" y="6785"/>
                            <a:pt x="6785" y="14342"/>
                            <a:pt x="6785" y="23749"/>
                          </a:cubicBezTo>
                          <a:lnTo>
                            <a:pt x="0" y="23749"/>
                          </a:lnTo>
                          <a:cubicBezTo>
                            <a:pt x="0" y="10641"/>
                            <a:pt x="10641" y="0"/>
                            <a:pt x="23749" y="0"/>
                          </a:cubicBezTo>
                          <a:close/>
                        </a:path>
                      </a:pathLst>
                    </a:custGeom>
                    <a:solidFill>
                      <a:srgbClr val="FFFFFF"/>
                    </a:solidFill>
                    <a:ln w="7706" cap="flat">
                      <a:noFill/>
                      <a:prstDash val="solid"/>
                      <a:miter/>
                    </a:ln>
                  </p:spPr>
                  <p:txBody>
                    <a:bodyPr rtlCol="0" anchor="ctr"/>
                    <a:lstStyle/>
                    <a:p>
                      <a:endParaRPr lang="en-US"/>
                    </a:p>
                  </p:txBody>
                </p:sp>
                <p:sp>
                  <p:nvSpPr>
                    <p:cNvPr id="163" name="Graphic 4">
                      <a:extLst>
                        <a:ext uri="{FF2B5EF4-FFF2-40B4-BE49-F238E27FC236}">
                          <a16:creationId xmlns:a16="http://schemas.microsoft.com/office/drawing/2014/main" id="{4481DC40-B188-44B0-BF67-B81305992653}"/>
                        </a:ext>
                      </a:extLst>
                    </p:cNvPr>
                    <p:cNvSpPr/>
                    <p:nvPr/>
                  </p:nvSpPr>
                  <p:spPr>
                    <a:xfrm>
                      <a:off x="3736798" y="1562390"/>
                      <a:ext cx="184748" cy="92065"/>
                    </a:xfrm>
                    <a:custGeom>
                      <a:avLst/>
                      <a:gdLst>
                        <a:gd name="connsiteX0" fmla="*/ 31845 w 184748"/>
                        <a:gd name="connsiteY0" fmla="*/ 0 h 92065"/>
                        <a:gd name="connsiteX1" fmla="*/ 31845 w 184748"/>
                        <a:gd name="connsiteY1" fmla="*/ 21513 h 92065"/>
                        <a:gd name="connsiteX2" fmla="*/ 63691 w 184748"/>
                        <a:gd name="connsiteY2" fmla="*/ 21513 h 92065"/>
                        <a:gd name="connsiteX3" fmla="*/ 63691 w 184748"/>
                        <a:gd name="connsiteY3" fmla="*/ 0 h 92065"/>
                        <a:gd name="connsiteX4" fmla="*/ 120904 w 184748"/>
                        <a:gd name="connsiteY4" fmla="*/ 0 h 92065"/>
                        <a:gd name="connsiteX5" fmla="*/ 120904 w 184748"/>
                        <a:gd name="connsiteY5" fmla="*/ 21513 h 92065"/>
                        <a:gd name="connsiteX6" fmla="*/ 152826 w 184748"/>
                        <a:gd name="connsiteY6" fmla="*/ 21513 h 92065"/>
                        <a:gd name="connsiteX7" fmla="*/ 152826 w 184748"/>
                        <a:gd name="connsiteY7" fmla="*/ 0 h 92065"/>
                        <a:gd name="connsiteX8" fmla="*/ 184749 w 184748"/>
                        <a:gd name="connsiteY8" fmla="*/ 0 h 92065"/>
                        <a:gd name="connsiteX9" fmla="*/ 184749 w 184748"/>
                        <a:gd name="connsiteY9" fmla="*/ 92066 h 92065"/>
                        <a:gd name="connsiteX10" fmla="*/ 0 w 184748"/>
                        <a:gd name="connsiteY10" fmla="*/ 92066 h 92065"/>
                        <a:gd name="connsiteX11" fmla="*/ 0 w 184748"/>
                        <a:gd name="connsiteY11" fmla="*/ 0 h 9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748" h="92065">
                          <a:moveTo>
                            <a:pt x="31845" y="0"/>
                          </a:moveTo>
                          <a:lnTo>
                            <a:pt x="31845" y="21513"/>
                          </a:lnTo>
                          <a:lnTo>
                            <a:pt x="63691" y="21513"/>
                          </a:lnTo>
                          <a:lnTo>
                            <a:pt x="63691" y="0"/>
                          </a:lnTo>
                          <a:lnTo>
                            <a:pt x="120904" y="0"/>
                          </a:lnTo>
                          <a:lnTo>
                            <a:pt x="120904" y="21513"/>
                          </a:lnTo>
                          <a:lnTo>
                            <a:pt x="152826" y="21513"/>
                          </a:lnTo>
                          <a:lnTo>
                            <a:pt x="152826" y="0"/>
                          </a:lnTo>
                          <a:lnTo>
                            <a:pt x="184749" y="0"/>
                          </a:lnTo>
                          <a:lnTo>
                            <a:pt x="184749" y="92066"/>
                          </a:lnTo>
                          <a:lnTo>
                            <a:pt x="0" y="92066"/>
                          </a:lnTo>
                          <a:lnTo>
                            <a:pt x="0" y="0"/>
                          </a:lnTo>
                          <a:close/>
                        </a:path>
                      </a:pathLst>
                    </a:custGeom>
                    <a:solidFill>
                      <a:srgbClr val="FFFFFF"/>
                    </a:solidFill>
                    <a:ln w="7706" cap="flat">
                      <a:noFill/>
                      <a:prstDash val="solid"/>
                      <a:miter/>
                    </a:ln>
                  </p:spPr>
                  <p:txBody>
                    <a:bodyPr rtlCol="0" anchor="ctr"/>
                    <a:lstStyle/>
                    <a:p>
                      <a:endParaRPr lang="en-US"/>
                    </a:p>
                  </p:txBody>
                </p:sp>
              </p:grpSp>
            </p:grpSp>
            <p:grpSp>
              <p:nvGrpSpPr>
                <p:cNvPr id="19" name="Graphic 4">
                  <a:extLst>
                    <a:ext uri="{FF2B5EF4-FFF2-40B4-BE49-F238E27FC236}">
                      <a16:creationId xmlns:a16="http://schemas.microsoft.com/office/drawing/2014/main" id="{508F7959-17F5-4B9B-8C40-F2E0D99D50B3}"/>
                    </a:ext>
                  </a:extLst>
                </p:cNvPr>
                <p:cNvGrpSpPr/>
                <p:nvPr/>
              </p:nvGrpSpPr>
              <p:grpSpPr>
                <a:xfrm>
                  <a:off x="6440868" y="4282113"/>
                  <a:ext cx="1852576" cy="1857819"/>
                  <a:chOff x="6440868" y="4282113"/>
                  <a:chExt cx="1852576" cy="1857819"/>
                </a:xfrm>
              </p:grpSpPr>
              <p:sp>
                <p:nvSpPr>
                  <p:cNvPr id="119" name="Graphic 4">
                    <a:extLst>
                      <a:ext uri="{FF2B5EF4-FFF2-40B4-BE49-F238E27FC236}">
                        <a16:creationId xmlns:a16="http://schemas.microsoft.com/office/drawing/2014/main" id="{DA72A67B-4FEC-4A0C-8F0D-20F79AF4A220}"/>
                      </a:ext>
                    </a:extLst>
                  </p:cNvPr>
                  <p:cNvSpPr/>
                  <p:nvPr/>
                </p:nvSpPr>
                <p:spPr>
                  <a:xfrm>
                    <a:off x="6440868" y="4282113"/>
                    <a:ext cx="1852576" cy="1857819"/>
                  </a:xfrm>
                  <a:custGeom>
                    <a:avLst/>
                    <a:gdLst>
                      <a:gd name="connsiteX0" fmla="*/ 487780 w 1852576"/>
                      <a:gd name="connsiteY0" fmla="*/ 1857820 h 1857819"/>
                      <a:gd name="connsiteX1" fmla="*/ 0 w 1852576"/>
                      <a:gd name="connsiteY1" fmla="*/ 517389 h 1857819"/>
                      <a:gd name="connsiteX2" fmla="*/ 617012 w 1852576"/>
                      <a:gd name="connsiteY2" fmla="*/ 0 h 1857819"/>
                      <a:gd name="connsiteX3" fmla="*/ 1852576 w 1852576"/>
                      <a:gd name="connsiteY3" fmla="*/ 713318 h 1857819"/>
                      <a:gd name="connsiteX4" fmla="*/ 487780 w 1852576"/>
                      <a:gd name="connsiteY4" fmla="*/ 1857820 h 1857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2576" h="1857819">
                        <a:moveTo>
                          <a:pt x="487780" y="1857820"/>
                        </a:moveTo>
                        <a:lnTo>
                          <a:pt x="0" y="517389"/>
                        </a:lnTo>
                        <a:cubicBezTo>
                          <a:pt x="246743" y="404735"/>
                          <a:pt x="461255" y="226541"/>
                          <a:pt x="617012" y="0"/>
                        </a:cubicBezTo>
                        <a:lnTo>
                          <a:pt x="1852576" y="713318"/>
                        </a:lnTo>
                        <a:cubicBezTo>
                          <a:pt x="1525334" y="1230630"/>
                          <a:pt x="1044879" y="1628657"/>
                          <a:pt x="487780" y="1857820"/>
                        </a:cubicBezTo>
                        <a:close/>
                      </a:path>
                    </a:pathLst>
                  </a:custGeom>
                  <a:solidFill>
                    <a:srgbClr val="4C9DA5"/>
                  </a:solidFill>
                  <a:ln w="7706" cap="flat">
                    <a:noFill/>
                    <a:prstDash val="solid"/>
                    <a:miter/>
                  </a:ln>
                </p:spPr>
                <p:txBody>
                  <a:bodyPr rtlCol="0" anchor="ctr"/>
                  <a:lstStyle/>
                  <a:p>
                    <a:endParaRPr lang="en-US"/>
                  </a:p>
                </p:txBody>
              </p:sp>
              <p:grpSp>
                <p:nvGrpSpPr>
                  <p:cNvPr id="120" name="Graphic 4">
                    <a:extLst>
                      <a:ext uri="{FF2B5EF4-FFF2-40B4-BE49-F238E27FC236}">
                        <a16:creationId xmlns:a16="http://schemas.microsoft.com/office/drawing/2014/main" id="{D68841AA-4E40-48F8-8A36-B3E723755CB4}"/>
                      </a:ext>
                    </a:extLst>
                  </p:cNvPr>
                  <p:cNvGrpSpPr/>
                  <p:nvPr/>
                </p:nvGrpSpPr>
                <p:grpSpPr>
                  <a:xfrm>
                    <a:off x="6676662" y="4928116"/>
                    <a:ext cx="1322618" cy="442440"/>
                    <a:chOff x="6676662" y="4928116"/>
                    <a:chExt cx="1322618" cy="442440"/>
                  </a:xfrm>
                  <a:solidFill>
                    <a:srgbClr val="FFFFFF"/>
                  </a:solidFill>
                </p:grpSpPr>
                <p:sp>
                  <p:nvSpPr>
                    <p:cNvPr id="128" name="Graphic 4">
                      <a:extLst>
                        <a:ext uri="{FF2B5EF4-FFF2-40B4-BE49-F238E27FC236}">
                          <a16:creationId xmlns:a16="http://schemas.microsoft.com/office/drawing/2014/main" id="{B40EB028-AFC4-43C2-8192-08DE84511044}"/>
                        </a:ext>
                      </a:extLst>
                    </p:cNvPr>
                    <p:cNvSpPr/>
                    <p:nvPr/>
                  </p:nvSpPr>
                  <p:spPr>
                    <a:xfrm>
                      <a:off x="6865420" y="4929813"/>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29" name="Graphic 4">
                      <a:extLst>
                        <a:ext uri="{FF2B5EF4-FFF2-40B4-BE49-F238E27FC236}">
                          <a16:creationId xmlns:a16="http://schemas.microsoft.com/office/drawing/2014/main" id="{84171B74-3D4E-493B-BFD8-5FB9A5AAEBB0}"/>
                        </a:ext>
                      </a:extLst>
                    </p:cNvPr>
                    <p:cNvSpPr/>
                    <p:nvPr/>
                  </p:nvSpPr>
                  <p:spPr>
                    <a:xfrm>
                      <a:off x="6931270" y="4929350"/>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3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01"/>
                          </a:moveTo>
                          <a:lnTo>
                            <a:pt x="54669" y="30380"/>
                          </a:lnTo>
                          <a:cubicBezTo>
                            <a:pt x="52973" y="25985"/>
                            <a:pt x="51276" y="20587"/>
                            <a:pt x="49503" y="14265"/>
                          </a:cubicBezTo>
                          <a:cubicBezTo>
                            <a:pt x="48346" y="19122"/>
                            <a:pt x="46804" y="24520"/>
                            <a:pt x="44723"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130" name="Graphic 4">
                      <a:extLst>
                        <a:ext uri="{FF2B5EF4-FFF2-40B4-BE49-F238E27FC236}">
                          <a16:creationId xmlns:a16="http://schemas.microsoft.com/office/drawing/2014/main" id="{D126DD84-AFA4-40AE-9BEF-01451B8705EF}"/>
                        </a:ext>
                      </a:extLst>
                    </p:cNvPr>
                    <p:cNvSpPr/>
                    <p:nvPr/>
                  </p:nvSpPr>
                  <p:spPr>
                    <a:xfrm>
                      <a:off x="7045851" y="4929813"/>
                      <a:ext cx="87285" cy="111805"/>
                    </a:xfrm>
                    <a:custGeom>
                      <a:avLst/>
                      <a:gdLst>
                        <a:gd name="connsiteX0" fmla="*/ 87285 w 87285"/>
                        <a:gd name="connsiteY0" fmla="*/ 111805 h 111805"/>
                        <a:gd name="connsiteX1" fmla="*/ 72480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1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0"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3" y="87671"/>
                            <a:pt x="75488" y="80191"/>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31" name="Graphic 4">
                      <a:extLst>
                        <a:ext uri="{FF2B5EF4-FFF2-40B4-BE49-F238E27FC236}">
                          <a16:creationId xmlns:a16="http://schemas.microsoft.com/office/drawing/2014/main" id="{E85D6D49-405E-4BDC-BA08-83542FEC00D2}"/>
                        </a:ext>
                      </a:extLst>
                    </p:cNvPr>
                    <p:cNvSpPr/>
                    <p:nvPr/>
                  </p:nvSpPr>
                  <p:spPr>
                    <a:xfrm>
                      <a:off x="7158042" y="4928194"/>
                      <a:ext cx="92991" cy="114967"/>
                    </a:xfrm>
                    <a:custGeom>
                      <a:avLst/>
                      <a:gdLst>
                        <a:gd name="connsiteX0" fmla="*/ 54977 w 92991"/>
                        <a:gd name="connsiteY0" fmla="*/ 54823 h 114967"/>
                        <a:gd name="connsiteX1" fmla="*/ 92991 w 92991"/>
                        <a:gd name="connsiteY1" fmla="*/ 54823 h 114967"/>
                        <a:gd name="connsiteX2" fmla="*/ 92991 w 92991"/>
                        <a:gd name="connsiteY2" fmla="*/ 109184 h 114967"/>
                        <a:gd name="connsiteX3" fmla="*/ 74948 w 92991"/>
                        <a:gd name="connsiteY3" fmla="*/ 113502 h 114967"/>
                        <a:gd name="connsiteX4" fmla="*/ 53666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2 w 92991"/>
                        <a:gd name="connsiteY8" fmla="*/ 6940 h 114967"/>
                        <a:gd name="connsiteX9" fmla="*/ 57985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1 w 92991"/>
                        <a:gd name="connsiteY15" fmla="*/ 91835 h 114967"/>
                        <a:gd name="connsiteX16" fmla="*/ 57213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3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3"/>
                          </a:moveTo>
                          <a:lnTo>
                            <a:pt x="92991" y="54823"/>
                          </a:lnTo>
                          <a:lnTo>
                            <a:pt x="92991" y="109184"/>
                          </a:lnTo>
                          <a:cubicBezTo>
                            <a:pt x="87054" y="111112"/>
                            <a:pt x="81040" y="112500"/>
                            <a:pt x="74948" y="113502"/>
                          </a:cubicBezTo>
                          <a:cubicBezTo>
                            <a:pt x="68857" y="114504"/>
                            <a:pt x="61763" y="114967"/>
                            <a:pt x="53666" y="114967"/>
                          </a:cubicBezTo>
                          <a:cubicBezTo>
                            <a:pt x="36703" y="114967"/>
                            <a:pt x="23595" y="109955"/>
                            <a:pt x="14111" y="99854"/>
                          </a:cubicBezTo>
                          <a:cubicBezTo>
                            <a:pt x="4703" y="89753"/>
                            <a:pt x="0" y="75719"/>
                            <a:pt x="0" y="57522"/>
                          </a:cubicBezTo>
                          <a:cubicBezTo>
                            <a:pt x="0" y="45879"/>
                            <a:pt x="2313" y="35701"/>
                            <a:pt x="7017" y="26987"/>
                          </a:cubicBezTo>
                          <a:cubicBezTo>
                            <a:pt x="11643" y="18274"/>
                            <a:pt x="18429" y="11566"/>
                            <a:pt x="27142" y="6940"/>
                          </a:cubicBezTo>
                          <a:cubicBezTo>
                            <a:pt x="35932" y="2313"/>
                            <a:pt x="46187" y="0"/>
                            <a:pt x="57985" y="0"/>
                          </a:cubicBezTo>
                          <a:cubicBezTo>
                            <a:pt x="69936" y="0"/>
                            <a:pt x="81040" y="2236"/>
                            <a:pt x="91295" y="6554"/>
                          </a:cubicBezTo>
                          <a:lnTo>
                            <a:pt x="86283" y="18043"/>
                          </a:lnTo>
                          <a:cubicBezTo>
                            <a:pt x="76182" y="13725"/>
                            <a:pt x="66466" y="11643"/>
                            <a:pt x="57136" y="11643"/>
                          </a:cubicBezTo>
                          <a:cubicBezTo>
                            <a:pt x="43489" y="11643"/>
                            <a:pt x="32925" y="15730"/>
                            <a:pt x="25214" y="23826"/>
                          </a:cubicBezTo>
                          <a:cubicBezTo>
                            <a:pt x="17580" y="31922"/>
                            <a:pt x="13725" y="43180"/>
                            <a:pt x="13725" y="57522"/>
                          </a:cubicBezTo>
                          <a:cubicBezTo>
                            <a:pt x="13725" y="72635"/>
                            <a:pt x="17426" y="84047"/>
                            <a:pt x="24751" y="91835"/>
                          </a:cubicBezTo>
                          <a:cubicBezTo>
                            <a:pt x="32154" y="99622"/>
                            <a:pt x="42949" y="103555"/>
                            <a:pt x="57213" y="103555"/>
                          </a:cubicBezTo>
                          <a:cubicBezTo>
                            <a:pt x="64924" y="103555"/>
                            <a:pt x="72558" y="102630"/>
                            <a:pt x="79960" y="100856"/>
                          </a:cubicBezTo>
                          <a:lnTo>
                            <a:pt x="79960" y="66466"/>
                          </a:lnTo>
                          <a:lnTo>
                            <a:pt x="54977" y="66466"/>
                          </a:lnTo>
                          <a:lnTo>
                            <a:pt x="54977" y="54823"/>
                          </a:lnTo>
                          <a:close/>
                        </a:path>
                      </a:pathLst>
                    </a:custGeom>
                    <a:solidFill>
                      <a:srgbClr val="FFFFFF"/>
                    </a:solidFill>
                    <a:ln w="7706" cap="flat">
                      <a:noFill/>
                      <a:prstDash val="solid"/>
                      <a:miter/>
                    </a:ln>
                  </p:spPr>
                  <p:txBody>
                    <a:bodyPr rtlCol="0" anchor="ctr"/>
                    <a:lstStyle/>
                    <a:p>
                      <a:endParaRPr lang="en-US"/>
                    </a:p>
                  </p:txBody>
                </p:sp>
                <p:sp>
                  <p:nvSpPr>
                    <p:cNvPr id="132" name="Graphic 4">
                      <a:extLst>
                        <a:ext uri="{FF2B5EF4-FFF2-40B4-BE49-F238E27FC236}">
                          <a16:creationId xmlns:a16="http://schemas.microsoft.com/office/drawing/2014/main" id="{D2F7F963-4D3F-452E-A576-6B482F90170F}"/>
                        </a:ext>
                      </a:extLst>
                    </p:cNvPr>
                    <p:cNvSpPr/>
                    <p:nvPr/>
                  </p:nvSpPr>
                  <p:spPr>
                    <a:xfrm>
                      <a:off x="7276710" y="4929813"/>
                      <a:ext cx="85588" cy="113347"/>
                    </a:xfrm>
                    <a:custGeom>
                      <a:avLst/>
                      <a:gdLst>
                        <a:gd name="connsiteX0" fmla="*/ 85589 w 85588"/>
                        <a:gd name="connsiteY0" fmla="*/ 0 h 113347"/>
                        <a:gd name="connsiteX1" fmla="*/ 85589 w 85588"/>
                        <a:gd name="connsiteY1" fmla="*/ 72327 h 113347"/>
                        <a:gd name="connsiteX2" fmla="*/ 74023 w 85588"/>
                        <a:gd name="connsiteY2" fmla="*/ 102398 h 113347"/>
                        <a:gd name="connsiteX3" fmla="*/ 42255 w 85588"/>
                        <a:gd name="connsiteY3" fmla="*/ 113348 h 113347"/>
                        <a:gd name="connsiteX4" fmla="*/ 11026 w 85588"/>
                        <a:gd name="connsiteY4" fmla="*/ 102321 h 113347"/>
                        <a:gd name="connsiteX5" fmla="*/ 0 w 85588"/>
                        <a:gd name="connsiteY5" fmla="*/ 72018 h 113347"/>
                        <a:gd name="connsiteX6" fmla="*/ 0 w 85588"/>
                        <a:gd name="connsiteY6" fmla="*/ 0 h 113347"/>
                        <a:gd name="connsiteX7" fmla="*/ 13031 w 85588"/>
                        <a:gd name="connsiteY7" fmla="*/ 0 h 113347"/>
                        <a:gd name="connsiteX8" fmla="*/ 13031 w 85588"/>
                        <a:gd name="connsiteY8" fmla="*/ 72943 h 113347"/>
                        <a:gd name="connsiteX9" fmla="*/ 20665 w 85588"/>
                        <a:gd name="connsiteY9" fmla="*/ 94456 h 113347"/>
                        <a:gd name="connsiteX10" fmla="*/ 43180 w 85588"/>
                        <a:gd name="connsiteY10" fmla="*/ 101935 h 113347"/>
                        <a:gd name="connsiteX11" fmla="*/ 65001 w 85588"/>
                        <a:gd name="connsiteY11" fmla="*/ 94379 h 113347"/>
                        <a:gd name="connsiteX12" fmla="*/ 72635 w 85588"/>
                        <a:gd name="connsiteY12" fmla="*/ 72789 h 113347"/>
                        <a:gd name="connsiteX13" fmla="*/ 72635 w 85588"/>
                        <a:gd name="connsiteY13" fmla="*/ 0 h 113347"/>
                        <a:gd name="connsiteX14" fmla="*/ 85589 w 85588"/>
                        <a:gd name="connsiteY14" fmla="*/ 0 h 1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588" h="113347">
                          <a:moveTo>
                            <a:pt x="85589" y="0"/>
                          </a:moveTo>
                          <a:lnTo>
                            <a:pt x="85589" y="72327"/>
                          </a:lnTo>
                          <a:cubicBezTo>
                            <a:pt x="85589" y="85049"/>
                            <a:pt x="81733" y="95073"/>
                            <a:pt x="74023" y="102398"/>
                          </a:cubicBezTo>
                          <a:cubicBezTo>
                            <a:pt x="66312" y="109723"/>
                            <a:pt x="55748" y="113348"/>
                            <a:pt x="42255" y="113348"/>
                          </a:cubicBezTo>
                          <a:cubicBezTo>
                            <a:pt x="28761" y="113348"/>
                            <a:pt x="18352" y="109646"/>
                            <a:pt x="11026" y="102321"/>
                          </a:cubicBezTo>
                          <a:cubicBezTo>
                            <a:pt x="3624" y="94996"/>
                            <a:pt x="0" y="84895"/>
                            <a:pt x="0" y="72018"/>
                          </a:cubicBezTo>
                          <a:lnTo>
                            <a:pt x="0" y="0"/>
                          </a:lnTo>
                          <a:lnTo>
                            <a:pt x="13031" y="0"/>
                          </a:lnTo>
                          <a:lnTo>
                            <a:pt x="13031" y="72943"/>
                          </a:lnTo>
                          <a:cubicBezTo>
                            <a:pt x="13031" y="82273"/>
                            <a:pt x="15575" y="89444"/>
                            <a:pt x="20665" y="94456"/>
                          </a:cubicBezTo>
                          <a:cubicBezTo>
                            <a:pt x="25754" y="99468"/>
                            <a:pt x="33233" y="101935"/>
                            <a:pt x="43180" y="101935"/>
                          </a:cubicBezTo>
                          <a:cubicBezTo>
                            <a:pt x="52587" y="101935"/>
                            <a:pt x="59912" y="99391"/>
                            <a:pt x="65001" y="94379"/>
                          </a:cubicBezTo>
                          <a:cubicBezTo>
                            <a:pt x="70090" y="89367"/>
                            <a:pt x="72635" y="82119"/>
                            <a:pt x="72635" y="72789"/>
                          </a:cubicBezTo>
                          <a:lnTo>
                            <a:pt x="72635" y="0"/>
                          </a:lnTo>
                          <a:lnTo>
                            <a:pt x="85589" y="0"/>
                          </a:lnTo>
                          <a:close/>
                        </a:path>
                      </a:pathLst>
                    </a:custGeom>
                    <a:solidFill>
                      <a:srgbClr val="FFFFFF"/>
                    </a:solidFill>
                    <a:ln w="7706" cap="flat">
                      <a:noFill/>
                      <a:prstDash val="solid"/>
                      <a:miter/>
                    </a:ln>
                  </p:spPr>
                  <p:txBody>
                    <a:bodyPr rtlCol="0" anchor="ctr"/>
                    <a:lstStyle/>
                    <a:p>
                      <a:endParaRPr lang="en-US"/>
                    </a:p>
                  </p:txBody>
                </p:sp>
                <p:sp>
                  <p:nvSpPr>
                    <p:cNvPr id="133" name="Graphic 4">
                      <a:extLst>
                        <a:ext uri="{FF2B5EF4-FFF2-40B4-BE49-F238E27FC236}">
                          <a16:creationId xmlns:a16="http://schemas.microsoft.com/office/drawing/2014/main" id="{D8DB8098-B37E-4704-B6DA-1A13C7B4662D}"/>
                        </a:ext>
                      </a:extLst>
                    </p:cNvPr>
                    <p:cNvSpPr/>
                    <p:nvPr/>
                  </p:nvSpPr>
                  <p:spPr>
                    <a:xfrm>
                      <a:off x="7376487" y="4929350"/>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1 w 99082"/>
                        <a:gd name="connsiteY6" fmla="*/ 0 h 112267"/>
                        <a:gd name="connsiteX7" fmla="*/ 99082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1" y="0"/>
                          </a:lnTo>
                          <a:lnTo>
                            <a:pt x="99082" y="112268"/>
                          </a:lnTo>
                          <a:lnTo>
                            <a:pt x="85666" y="112268"/>
                          </a:lnTo>
                          <a:close/>
                          <a:moveTo>
                            <a:pt x="67700" y="65001"/>
                          </a:moveTo>
                          <a:lnTo>
                            <a:pt x="54669" y="30380"/>
                          </a:lnTo>
                          <a:cubicBezTo>
                            <a:pt x="52973" y="25985"/>
                            <a:pt x="51276" y="20587"/>
                            <a:pt x="49503" y="14265"/>
                          </a:cubicBezTo>
                          <a:cubicBezTo>
                            <a:pt x="48346" y="19122"/>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134" name="Graphic 4">
                      <a:extLst>
                        <a:ext uri="{FF2B5EF4-FFF2-40B4-BE49-F238E27FC236}">
                          <a16:creationId xmlns:a16="http://schemas.microsoft.com/office/drawing/2014/main" id="{0F8587CD-96A7-4AF6-9AAC-E080D80E0C78}"/>
                        </a:ext>
                      </a:extLst>
                    </p:cNvPr>
                    <p:cNvSpPr/>
                    <p:nvPr/>
                  </p:nvSpPr>
                  <p:spPr>
                    <a:xfrm>
                      <a:off x="7485207" y="4928194"/>
                      <a:ext cx="92991" cy="114967"/>
                    </a:xfrm>
                    <a:custGeom>
                      <a:avLst/>
                      <a:gdLst>
                        <a:gd name="connsiteX0" fmla="*/ 54977 w 92991"/>
                        <a:gd name="connsiteY0" fmla="*/ 54823 h 114967"/>
                        <a:gd name="connsiteX1" fmla="*/ 92991 w 92991"/>
                        <a:gd name="connsiteY1" fmla="*/ 54823 h 114967"/>
                        <a:gd name="connsiteX2" fmla="*/ 92991 w 92991"/>
                        <a:gd name="connsiteY2" fmla="*/ 109184 h 114967"/>
                        <a:gd name="connsiteX3" fmla="*/ 74948 w 92991"/>
                        <a:gd name="connsiteY3" fmla="*/ 113502 h 114967"/>
                        <a:gd name="connsiteX4" fmla="*/ 53667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2 w 92991"/>
                        <a:gd name="connsiteY8" fmla="*/ 6940 h 114967"/>
                        <a:gd name="connsiteX9" fmla="*/ 57985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2 w 92991"/>
                        <a:gd name="connsiteY15" fmla="*/ 91835 h 114967"/>
                        <a:gd name="connsiteX16" fmla="*/ 57213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3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3"/>
                          </a:moveTo>
                          <a:lnTo>
                            <a:pt x="92991" y="54823"/>
                          </a:lnTo>
                          <a:lnTo>
                            <a:pt x="92991" y="109184"/>
                          </a:lnTo>
                          <a:cubicBezTo>
                            <a:pt x="87054" y="111112"/>
                            <a:pt x="81040" y="112500"/>
                            <a:pt x="74948" y="113502"/>
                          </a:cubicBezTo>
                          <a:cubicBezTo>
                            <a:pt x="68857" y="114504"/>
                            <a:pt x="61763" y="114967"/>
                            <a:pt x="53667" y="114967"/>
                          </a:cubicBezTo>
                          <a:cubicBezTo>
                            <a:pt x="36703" y="114967"/>
                            <a:pt x="23595" y="109955"/>
                            <a:pt x="14111" y="99854"/>
                          </a:cubicBezTo>
                          <a:cubicBezTo>
                            <a:pt x="4703" y="89753"/>
                            <a:pt x="0" y="75719"/>
                            <a:pt x="0" y="57522"/>
                          </a:cubicBezTo>
                          <a:cubicBezTo>
                            <a:pt x="0" y="45879"/>
                            <a:pt x="2313" y="35701"/>
                            <a:pt x="7017" y="26987"/>
                          </a:cubicBezTo>
                          <a:cubicBezTo>
                            <a:pt x="11643" y="18274"/>
                            <a:pt x="18429" y="11566"/>
                            <a:pt x="27142" y="6940"/>
                          </a:cubicBezTo>
                          <a:cubicBezTo>
                            <a:pt x="35932" y="2313"/>
                            <a:pt x="46187" y="0"/>
                            <a:pt x="57985" y="0"/>
                          </a:cubicBezTo>
                          <a:cubicBezTo>
                            <a:pt x="69936" y="0"/>
                            <a:pt x="81040" y="2236"/>
                            <a:pt x="91295" y="6554"/>
                          </a:cubicBezTo>
                          <a:lnTo>
                            <a:pt x="86283" y="18043"/>
                          </a:lnTo>
                          <a:cubicBezTo>
                            <a:pt x="76182" y="13725"/>
                            <a:pt x="66466" y="11643"/>
                            <a:pt x="57136" y="11643"/>
                          </a:cubicBezTo>
                          <a:cubicBezTo>
                            <a:pt x="43489" y="11643"/>
                            <a:pt x="32925" y="15730"/>
                            <a:pt x="25214" y="23826"/>
                          </a:cubicBezTo>
                          <a:cubicBezTo>
                            <a:pt x="17580" y="31922"/>
                            <a:pt x="13725" y="43180"/>
                            <a:pt x="13725" y="57522"/>
                          </a:cubicBezTo>
                          <a:cubicBezTo>
                            <a:pt x="13725" y="72635"/>
                            <a:pt x="17426" y="84047"/>
                            <a:pt x="24752" y="91835"/>
                          </a:cubicBezTo>
                          <a:cubicBezTo>
                            <a:pt x="32154" y="99622"/>
                            <a:pt x="42949" y="103555"/>
                            <a:pt x="57213" y="103555"/>
                          </a:cubicBezTo>
                          <a:cubicBezTo>
                            <a:pt x="64924" y="103555"/>
                            <a:pt x="72558" y="102630"/>
                            <a:pt x="79960" y="100856"/>
                          </a:cubicBezTo>
                          <a:lnTo>
                            <a:pt x="79960" y="66466"/>
                          </a:lnTo>
                          <a:lnTo>
                            <a:pt x="54977" y="66466"/>
                          </a:lnTo>
                          <a:lnTo>
                            <a:pt x="54977" y="54823"/>
                          </a:lnTo>
                          <a:close/>
                        </a:path>
                      </a:pathLst>
                    </a:custGeom>
                    <a:solidFill>
                      <a:srgbClr val="FFFFFF"/>
                    </a:solidFill>
                    <a:ln w="7706" cap="flat">
                      <a:noFill/>
                      <a:prstDash val="solid"/>
                      <a:miter/>
                    </a:ln>
                  </p:spPr>
                  <p:txBody>
                    <a:bodyPr rtlCol="0" anchor="ctr"/>
                    <a:lstStyle/>
                    <a:p>
                      <a:endParaRPr lang="en-US"/>
                    </a:p>
                  </p:txBody>
                </p:sp>
                <p:sp>
                  <p:nvSpPr>
                    <p:cNvPr id="135" name="Graphic 4">
                      <a:extLst>
                        <a:ext uri="{FF2B5EF4-FFF2-40B4-BE49-F238E27FC236}">
                          <a16:creationId xmlns:a16="http://schemas.microsoft.com/office/drawing/2014/main" id="{91AECB97-4061-40F5-A370-08FDF63E6FAC}"/>
                        </a:ext>
                      </a:extLst>
                    </p:cNvPr>
                    <p:cNvSpPr/>
                    <p:nvPr/>
                  </p:nvSpPr>
                  <p:spPr>
                    <a:xfrm>
                      <a:off x="7605032" y="4929813"/>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endParaRPr lang="en-US"/>
                    </a:p>
                  </p:txBody>
                </p:sp>
                <p:sp>
                  <p:nvSpPr>
                    <p:cNvPr id="136" name="Graphic 4">
                      <a:extLst>
                        <a:ext uri="{FF2B5EF4-FFF2-40B4-BE49-F238E27FC236}">
                          <a16:creationId xmlns:a16="http://schemas.microsoft.com/office/drawing/2014/main" id="{B5A0A0F7-5242-45D3-AC78-34A627A92ED5}"/>
                        </a:ext>
                      </a:extLst>
                    </p:cNvPr>
                    <p:cNvSpPr/>
                    <p:nvPr/>
                  </p:nvSpPr>
                  <p:spPr>
                    <a:xfrm>
                      <a:off x="7726090" y="4928116"/>
                      <a:ext cx="105482" cy="115198"/>
                    </a:xfrm>
                    <a:custGeom>
                      <a:avLst/>
                      <a:gdLst>
                        <a:gd name="connsiteX0" fmla="*/ 0 w 105482"/>
                        <a:gd name="connsiteY0" fmla="*/ 84510 h 115198"/>
                        <a:gd name="connsiteX1" fmla="*/ 5320 w 105482"/>
                        <a:gd name="connsiteY1" fmla="*/ 66929 h 115198"/>
                        <a:gd name="connsiteX2" fmla="*/ 24366 w 105482"/>
                        <a:gd name="connsiteY2" fmla="*/ 51508 h 115198"/>
                        <a:gd name="connsiteX3" fmla="*/ 15499 w 105482"/>
                        <a:gd name="connsiteY3" fmla="*/ 40481 h 115198"/>
                        <a:gd name="connsiteX4" fmla="*/ 11798 w 105482"/>
                        <a:gd name="connsiteY4" fmla="*/ 32693 h 115198"/>
                        <a:gd name="connsiteX5" fmla="*/ 10410 w 105482"/>
                        <a:gd name="connsiteY5" fmla="*/ 24289 h 115198"/>
                        <a:gd name="connsiteX6" fmla="*/ 17889 w 105482"/>
                        <a:gd name="connsiteY6" fmla="*/ 6400 h 115198"/>
                        <a:gd name="connsiteX7" fmla="*/ 38785 w 105482"/>
                        <a:gd name="connsiteY7" fmla="*/ 0 h 115198"/>
                        <a:gd name="connsiteX8" fmla="*/ 58293 w 105482"/>
                        <a:gd name="connsiteY8" fmla="*/ 6400 h 115198"/>
                        <a:gd name="connsiteX9" fmla="*/ 65387 w 105482"/>
                        <a:gd name="connsiteY9" fmla="*/ 24212 h 115198"/>
                        <a:gd name="connsiteX10" fmla="*/ 60221 w 105482"/>
                        <a:gd name="connsiteY10" fmla="*/ 39325 h 115198"/>
                        <a:gd name="connsiteX11" fmla="*/ 43026 w 105482"/>
                        <a:gd name="connsiteY11" fmla="*/ 53358 h 115198"/>
                        <a:gd name="connsiteX12" fmla="*/ 74177 w 105482"/>
                        <a:gd name="connsiteY12" fmla="*/ 83276 h 115198"/>
                        <a:gd name="connsiteX13" fmla="*/ 81040 w 105482"/>
                        <a:gd name="connsiteY13" fmla="*/ 72173 h 115198"/>
                        <a:gd name="connsiteX14" fmla="*/ 85358 w 105482"/>
                        <a:gd name="connsiteY14" fmla="*/ 58216 h 115198"/>
                        <a:gd name="connsiteX15" fmla="*/ 98234 w 105482"/>
                        <a:gd name="connsiteY15" fmla="*/ 58216 h 115198"/>
                        <a:gd name="connsiteX16" fmla="*/ 82582 w 105482"/>
                        <a:gd name="connsiteY16" fmla="*/ 91372 h 115198"/>
                        <a:gd name="connsiteX17" fmla="*/ 105483 w 105482"/>
                        <a:gd name="connsiteY17" fmla="*/ 113656 h 115198"/>
                        <a:gd name="connsiteX18" fmla="*/ 87980 w 105482"/>
                        <a:gd name="connsiteY18" fmla="*/ 113656 h 115198"/>
                        <a:gd name="connsiteX19" fmla="*/ 73869 w 105482"/>
                        <a:gd name="connsiteY19" fmla="*/ 100008 h 115198"/>
                        <a:gd name="connsiteX20" fmla="*/ 55517 w 105482"/>
                        <a:gd name="connsiteY20" fmla="*/ 111651 h 115198"/>
                        <a:gd name="connsiteX21" fmla="*/ 34698 w 105482"/>
                        <a:gd name="connsiteY21" fmla="*/ 115198 h 115198"/>
                        <a:gd name="connsiteX22" fmla="*/ 9176 w 105482"/>
                        <a:gd name="connsiteY22" fmla="*/ 107102 h 115198"/>
                        <a:gd name="connsiteX23" fmla="*/ 0 w 105482"/>
                        <a:gd name="connsiteY23" fmla="*/ 84510 h 115198"/>
                        <a:gd name="connsiteX24" fmla="*/ 34853 w 105482"/>
                        <a:gd name="connsiteY24" fmla="*/ 103632 h 115198"/>
                        <a:gd name="connsiteX25" fmla="*/ 65464 w 105482"/>
                        <a:gd name="connsiteY25" fmla="*/ 91835 h 115198"/>
                        <a:gd name="connsiteX26" fmla="*/ 32077 w 105482"/>
                        <a:gd name="connsiteY26" fmla="*/ 59373 h 115198"/>
                        <a:gd name="connsiteX27" fmla="*/ 20048 w 105482"/>
                        <a:gd name="connsiteY27" fmla="*/ 68009 h 115198"/>
                        <a:gd name="connsiteX28" fmla="*/ 14882 w 105482"/>
                        <a:gd name="connsiteY28" fmla="*/ 75334 h 115198"/>
                        <a:gd name="connsiteX29" fmla="*/ 13185 w 105482"/>
                        <a:gd name="connsiteY29" fmla="*/ 84201 h 115198"/>
                        <a:gd name="connsiteX30" fmla="*/ 19122 w 105482"/>
                        <a:gd name="connsiteY30" fmla="*/ 98389 h 115198"/>
                        <a:gd name="connsiteX31" fmla="*/ 34853 w 105482"/>
                        <a:gd name="connsiteY31" fmla="*/ 103632 h 115198"/>
                        <a:gd name="connsiteX32" fmla="*/ 22978 w 105482"/>
                        <a:gd name="connsiteY32" fmla="*/ 23981 h 115198"/>
                        <a:gd name="connsiteX33" fmla="*/ 25754 w 105482"/>
                        <a:gd name="connsiteY33" fmla="*/ 34005 h 115198"/>
                        <a:gd name="connsiteX34" fmla="*/ 35161 w 105482"/>
                        <a:gd name="connsiteY34" fmla="*/ 45493 h 115198"/>
                        <a:gd name="connsiteX35" fmla="*/ 48886 w 105482"/>
                        <a:gd name="connsiteY35" fmla="*/ 34930 h 115198"/>
                        <a:gd name="connsiteX36" fmla="*/ 52741 w 105482"/>
                        <a:gd name="connsiteY36" fmla="*/ 23749 h 115198"/>
                        <a:gd name="connsiteX37" fmla="*/ 48809 w 105482"/>
                        <a:gd name="connsiteY37" fmla="*/ 14188 h 115198"/>
                        <a:gd name="connsiteX38" fmla="*/ 38322 w 105482"/>
                        <a:gd name="connsiteY38" fmla="*/ 10487 h 115198"/>
                        <a:gd name="connsiteX39" fmla="*/ 27296 w 105482"/>
                        <a:gd name="connsiteY39" fmla="*/ 14188 h 115198"/>
                        <a:gd name="connsiteX40" fmla="*/ 22978 w 105482"/>
                        <a:gd name="connsiteY40" fmla="*/ 23981 h 11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82" h="115198">
                          <a:moveTo>
                            <a:pt x="0" y="84510"/>
                          </a:moveTo>
                          <a:cubicBezTo>
                            <a:pt x="0" y="77878"/>
                            <a:pt x="1773" y="72018"/>
                            <a:pt x="5320" y="66929"/>
                          </a:cubicBezTo>
                          <a:cubicBezTo>
                            <a:pt x="8868" y="61840"/>
                            <a:pt x="15267" y="56674"/>
                            <a:pt x="24366" y="51508"/>
                          </a:cubicBezTo>
                          <a:cubicBezTo>
                            <a:pt x="20048" y="46650"/>
                            <a:pt x="17118" y="43026"/>
                            <a:pt x="15499" y="40481"/>
                          </a:cubicBezTo>
                          <a:cubicBezTo>
                            <a:pt x="13956" y="38014"/>
                            <a:pt x="12723" y="35392"/>
                            <a:pt x="11798" y="32693"/>
                          </a:cubicBezTo>
                          <a:cubicBezTo>
                            <a:pt x="10872" y="29995"/>
                            <a:pt x="10410" y="27219"/>
                            <a:pt x="10410" y="24289"/>
                          </a:cubicBezTo>
                          <a:cubicBezTo>
                            <a:pt x="10410" y="16655"/>
                            <a:pt x="12877" y="10641"/>
                            <a:pt x="17889" y="6400"/>
                          </a:cubicBezTo>
                          <a:cubicBezTo>
                            <a:pt x="22901" y="2082"/>
                            <a:pt x="29840" y="0"/>
                            <a:pt x="38785" y="0"/>
                          </a:cubicBezTo>
                          <a:cubicBezTo>
                            <a:pt x="47036" y="0"/>
                            <a:pt x="53512" y="2159"/>
                            <a:pt x="58293" y="6400"/>
                          </a:cubicBezTo>
                          <a:cubicBezTo>
                            <a:pt x="63074" y="10641"/>
                            <a:pt x="65387" y="16578"/>
                            <a:pt x="65387" y="24212"/>
                          </a:cubicBezTo>
                          <a:cubicBezTo>
                            <a:pt x="65387" y="29687"/>
                            <a:pt x="63613" y="34698"/>
                            <a:pt x="60221" y="39325"/>
                          </a:cubicBezTo>
                          <a:cubicBezTo>
                            <a:pt x="56828" y="43951"/>
                            <a:pt x="51045" y="48655"/>
                            <a:pt x="43026" y="53358"/>
                          </a:cubicBezTo>
                          <a:lnTo>
                            <a:pt x="74177" y="83276"/>
                          </a:lnTo>
                          <a:cubicBezTo>
                            <a:pt x="77030" y="80114"/>
                            <a:pt x="79343" y="76413"/>
                            <a:pt x="81040" y="72173"/>
                          </a:cubicBezTo>
                          <a:cubicBezTo>
                            <a:pt x="82736" y="67931"/>
                            <a:pt x="84201" y="63228"/>
                            <a:pt x="85358" y="58216"/>
                          </a:cubicBezTo>
                          <a:lnTo>
                            <a:pt x="98234" y="58216"/>
                          </a:lnTo>
                          <a:cubicBezTo>
                            <a:pt x="94765" y="72789"/>
                            <a:pt x="89521" y="83893"/>
                            <a:pt x="82582" y="91372"/>
                          </a:cubicBezTo>
                          <a:lnTo>
                            <a:pt x="105483" y="113656"/>
                          </a:lnTo>
                          <a:lnTo>
                            <a:pt x="87980" y="113656"/>
                          </a:lnTo>
                          <a:lnTo>
                            <a:pt x="73869" y="100008"/>
                          </a:lnTo>
                          <a:cubicBezTo>
                            <a:pt x="67854" y="105406"/>
                            <a:pt x="61763" y="109261"/>
                            <a:pt x="55517" y="111651"/>
                          </a:cubicBezTo>
                          <a:cubicBezTo>
                            <a:pt x="49272" y="114042"/>
                            <a:pt x="42332" y="115198"/>
                            <a:pt x="34698" y="115198"/>
                          </a:cubicBezTo>
                          <a:cubicBezTo>
                            <a:pt x="23749" y="115198"/>
                            <a:pt x="15267" y="112500"/>
                            <a:pt x="9176" y="107102"/>
                          </a:cubicBezTo>
                          <a:cubicBezTo>
                            <a:pt x="3007" y="101550"/>
                            <a:pt x="0" y="94071"/>
                            <a:pt x="0" y="84510"/>
                          </a:cubicBezTo>
                          <a:close/>
                          <a:moveTo>
                            <a:pt x="34853" y="103632"/>
                          </a:moveTo>
                          <a:cubicBezTo>
                            <a:pt x="47112" y="103632"/>
                            <a:pt x="57368" y="99699"/>
                            <a:pt x="65464" y="91835"/>
                          </a:cubicBezTo>
                          <a:lnTo>
                            <a:pt x="32077" y="59373"/>
                          </a:lnTo>
                          <a:cubicBezTo>
                            <a:pt x="26448" y="62843"/>
                            <a:pt x="22438" y="65695"/>
                            <a:pt x="20048" y="68009"/>
                          </a:cubicBezTo>
                          <a:cubicBezTo>
                            <a:pt x="17735" y="70245"/>
                            <a:pt x="15961" y="72712"/>
                            <a:pt x="14882" y="75334"/>
                          </a:cubicBezTo>
                          <a:cubicBezTo>
                            <a:pt x="13725" y="77956"/>
                            <a:pt x="13185" y="80885"/>
                            <a:pt x="13185" y="84201"/>
                          </a:cubicBezTo>
                          <a:cubicBezTo>
                            <a:pt x="13185" y="90138"/>
                            <a:pt x="15190" y="94919"/>
                            <a:pt x="19122" y="98389"/>
                          </a:cubicBezTo>
                          <a:cubicBezTo>
                            <a:pt x="23055" y="101936"/>
                            <a:pt x="28298" y="103632"/>
                            <a:pt x="34853" y="103632"/>
                          </a:cubicBezTo>
                          <a:close/>
                          <a:moveTo>
                            <a:pt x="22978" y="23981"/>
                          </a:moveTo>
                          <a:cubicBezTo>
                            <a:pt x="22978" y="27527"/>
                            <a:pt x="23903" y="30843"/>
                            <a:pt x="25754" y="34005"/>
                          </a:cubicBezTo>
                          <a:cubicBezTo>
                            <a:pt x="27604" y="37166"/>
                            <a:pt x="30688" y="41021"/>
                            <a:pt x="35161" y="45493"/>
                          </a:cubicBezTo>
                          <a:cubicBezTo>
                            <a:pt x="41715" y="41638"/>
                            <a:pt x="46341" y="38168"/>
                            <a:pt x="48886" y="34930"/>
                          </a:cubicBezTo>
                          <a:cubicBezTo>
                            <a:pt x="51430" y="31691"/>
                            <a:pt x="52741" y="27990"/>
                            <a:pt x="52741" y="23749"/>
                          </a:cubicBezTo>
                          <a:cubicBezTo>
                            <a:pt x="52741" y="19817"/>
                            <a:pt x="51430" y="16655"/>
                            <a:pt x="48809" y="14188"/>
                          </a:cubicBezTo>
                          <a:cubicBezTo>
                            <a:pt x="46187" y="11720"/>
                            <a:pt x="42717" y="10487"/>
                            <a:pt x="38322" y="10487"/>
                          </a:cubicBezTo>
                          <a:cubicBezTo>
                            <a:pt x="33773" y="10487"/>
                            <a:pt x="30072" y="11720"/>
                            <a:pt x="27296" y="14188"/>
                          </a:cubicBezTo>
                          <a:cubicBezTo>
                            <a:pt x="24520" y="16655"/>
                            <a:pt x="22978" y="19817"/>
                            <a:pt x="22978" y="23981"/>
                          </a:cubicBezTo>
                          <a:close/>
                        </a:path>
                      </a:pathLst>
                    </a:custGeom>
                    <a:solidFill>
                      <a:srgbClr val="FFFFFF"/>
                    </a:solidFill>
                    <a:ln w="7706" cap="flat">
                      <a:noFill/>
                      <a:prstDash val="solid"/>
                      <a:miter/>
                    </a:ln>
                  </p:spPr>
                  <p:txBody>
                    <a:bodyPr rtlCol="0" anchor="ctr"/>
                    <a:lstStyle/>
                    <a:p>
                      <a:endParaRPr lang="en-US"/>
                    </a:p>
                  </p:txBody>
                </p:sp>
                <p:sp>
                  <p:nvSpPr>
                    <p:cNvPr id="137" name="Graphic 4">
                      <a:extLst>
                        <a:ext uri="{FF2B5EF4-FFF2-40B4-BE49-F238E27FC236}">
                          <a16:creationId xmlns:a16="http://schemas.microsoft.com/office/drawing/2014/main" id="{A8836B7C-90FC-42F6-A46F-1D1ED625E8F4}"/>
                        </a:ext>
                      </a:extLst>
                    </p:cNvPr>
                    <p:cNvSpPr/>
                    <p:nvPr/>
                  </p:nvSpPr>
                  <p:spPr>
                    <a:xfrm>
                      <a:off x="6676662" y="5092046"/>
                      <a:ext cx="84586" cy="114889"/>
                    </a:xfrm>
                    <a:custGeom>
                      <a:avLst/>
                      <a:gdLst>
                        <a:gd name="connsiteX0" fmla="*/ 53666 w 84586"/>
                        <a:gd name="connsiteY0" fmla="*/ 11566 h 114889"/>
                        <a:gd name="connsiteX1" fmla="*/ 24597 w 84586"/>
                        <a:gd name="connsiteY1" fmla="*/ 23826 h 114889"/>
                        <a:gd name="connsiteX2" fmla="*/ 13956 w 84586"/>
                        <a:gd name="connsiteY2" fmla="*/ 57445 h 114889"/>
                        <a:gd name="connsiteX3" fmla="*/ 24211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6 w 84586"/>
                        <a:gd name="connsiteY13" fmla="*/ 6400 h 114889"/>
                        <a:gd name="connsiteX14" fmla="*/ 79112 w 84586"/>
                        <a:gd name="connsiteY14" fmla="*/ 17581 h 114889"/>
                        <a:gd name="connsiteX15" fmla="*/ 53666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6" y="11566"/>
                          </a:moveTo>
                          <a:cubicBezTo>
                            <a:pt x="41406" y="11566"/>
                            <a:pt x="31691" y="15653"/>
                            <a:pt x="24597" y="23826"/>
                          </a:cubicBezTo>
                          <a:cubicBezTo>
                            <a:pt x="17503" y="32000"/>
                            <a:pt x="13956" y="43180"/>
                            <a:pt x="13956" y="57445"/>
                          </a:cubicBezTo>
                          <a:cubicBezTo>
                            <a:pt x="13956" y="72095"/>
                            <a:pt x="17349" y="83353"/>
                            <a:pt x="24211" y="91372"/>
                          </a:cubicBezTo>
                          <a:cubicBezTo>
                            <a:pt x="31074" y="99391"/>
                            <a:pt x="40867" y="103324"/>
                            <a:pt x="53512" y="103324"/>
                          </a:cubicBezTo>
                          <a:cubicBezTo>
                            <a:pt x="61300" y="103324"/>
                            <a:pt x="70244" y="101936"/>
                            <a:pt x="80191" y="99083"/>
                          </a:cubicBezTo>
                          <a:lnTo>
                            <a:pt x="80191" y="110495"/>
                          </a:lnTo>
                          <a:cubicBezTo>
                            <a:pt x="72403" y="113425"/>
                            <a:pt x="62842" y="114890"/>
                            <a:pt x="51508" y="114890"/>
                          </a:cubicBezTo>
                          <a:cubicBezTo>
                            <a:pt x="35006" y="114890"/>
                            <a:pt x="22361" y="109878"/>
                            <a:pt x="13417" y="99931"/>
                          </a:cubicBezTo>
                          <a:cubicBezTo>
                            <a:pt x="4472" y="89984"/>
                            <a:pt x="0" y="75719"/>
                            <a:pt x="0" y="57368"/>
                          </a:cubicBezTo>
                          <a:cubicBezTo>
                            <a:pt x="0" y="45879"/>
                            <a:pt x="2159" y="35778"/>
                            <a:pt x="6477" y="27065"/>
                          </a:cubicBezTo>
                          <a:cubicBezTo>
                            <a:pt x="10795" y="18429"/>
                            <a:pt x="17040" y="11720"/>
                            <a:pt x="25137" y="7017"/>
                          </a:cubicBezTo>
                          <a:cubicBezTo>
                            <a:pt x="33233" y="2313"/>
                            <a:pt x="42872" y="0"/>
                            <a:pt x="53821" y="0"/>
                          </a:cubicBezTo>
                          <a:cubicBezTo>
                            <a:pt x="65541" y="0"/>
                            <a:pt x="75796" y="2159"/>
                            <a:pt x="84586" y="6400"/>
                          </a:cubicBezTo>
                          <a:lnTo>
                            <a:pt x="79112" y="17581"/>
                          </a:lnTo>
                          <a:cubicBezTo>
                            <a:pt x="70630" y="13494"/>
                            <a:pt x="62148" y="11566"/>
                            <a:pt x="53666" y="11566"/>
                          </a:cubicBezTo>
                          <a:close/>
                        </a:path>
                      </a:pathLst>
                    </a:custGeom>
                    <a:solidFill>
                      <a:srgbClr val="FFFFFF"/>
                    </a:solidFill>
                    <a:ln w="7706" cap="flat">
                      <a:noFill/>
                      <a:prstDash val="solid"/>
                      <a:miter/>
                    </a:ln>
                  </p:spPr>
                  <p:txBody>
                    <a:bodyPr rtlCol="0" anchor="ctr"/>
                    <a:lstStyle/>
                    <a:p>
                      <a:endParaRPr lang="en-US"/>
                    </a:p>
                  </p:txBody>
                </p:sp>
                <p:sp>
                  <p:nvSpPr>
                    <p:cNvPr id="138" name="Graphic 4">
                      <a:extLst>
                        <a:ext uri="{FF2B5EF4-FFF2-40B4-BE49-F238E27FC236}">
                          <a16:creationId xmlns:a16="http://schemas.microsoft.com/office/drawing/2014/main" id="{7B12FFE5-28E0-4023-89E7-5762FF76046C}"/>
                        </a:ext>
                      </a:extLst>
                    </p:cNvPr>
                    <p:cNvSpPr/>
                    <p:nvPr/>
                  </p:nvSpPr>
                  <p:spPr>
                    <a:xfrm>
                      <a:off x="6775514" y="5091738"/>
                      <a:ext cx="102783" cy="115120"/>
                    </a:xfrm>
                    <a:custGeom>
                      <a:avLst/>
                      <a:gdLst>
                        <a:gd name="connsiteX0" fmla="*/ 102783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3 w 102783"/>
                        <a:gd name="connsiteY8" fmla="*/ 57599 h 115120"/>
                        <a:gd name="connsiteX9" fmla="*/ 13725 w 102783"/>
                        <a:gd name="connsiteY9" fmla="*/ 57599 h 115120"/>
                        <a:gd name="connsiteX10" fmla="*/ 23363 w 102783"/>
                        <a:gd name="connsiteY10" fmla="*/ 92066 h 115120"/>
                        <a:gd name="connsiteX11" fmla="*/ 51430 w 102783"/>
                        <a:gd name="connsiteY11" fmla="*/ 103786 h 115120"/>
                        <a:gd name="connsiteX12" fmla="*/ 79497 w 102783"/>
                        <a:gd name="connsiteY12" fmla="*/ 92066 h 115120"/>
                        <a:gd name="connsiteX13" fmla="*/ 88981 w 102783"/>
                        <a:gd name="connsiteY13" fmla="*/ 57599 h 115120"/>
                        <a:gd name="connsiteX14" fmla="*/ 79497 w 102783"/>
                        <a:gd name="connsiteY14" fmla="*/ 23363 h 115120"/>
                        <a:gd name="connsiteX15" fmla="*/ 51585 w 102783"/>
                        <a:gd name="connsiteY15" fmla="*/ 11720 h 115120"/>
                        <a:gd name="connsiteX16" fmla="*/ 23286 w 102783"/>
                        <a:gd name="connsiteY16" fmla="*/ 23440 h 115120"/>
                        <a:gd name="connsiteX17" fmla="*/ 13725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3" y="57599"/>
                          </a:moveTo>
                          <a:cubicBezTo>
                            <a:pt x="102783" y="75488"/>
                            <a:pt x="98234" y="89598"/>
                            <a:pt x="89213" y="99777"/>
                          </a:cubicBezTo>
                          <a:cubicBezTo>
                            <a:pt x="80191" y="109955"/>
                            <a:pt x="67623"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8" y="25445"/>
                            <a:pt x="102783" y="39633"/>
                            <a:pt x="102783" y="57599"/>
                          </a:cubicBezTo>
                          <a:close/>
                          <a:moveTo>
                            <a:pt x="13725" y="57599"/>
                          </a:moveTo>
                          <a:cubicBezTo>
                            <a:pt x="13725" y="72712"/>
                            <a:pt x="16963" y="84201"/>
                            <a:pt x="23363" y="92066"/>
                          </a:cubicBezTo>
                          <a:cubicBezTo>
                            <a:pt x="29763" y="99931"/>
                            <a:pt x="39170" y="103786"/>
                            <a:pt x="51430" y="103786"/>
                          </a:cubicBezTo>
                          <a:cubicBezTo>
                            <a:pt x="63844" y="103786"/>
                            <a:pt x="73175" y="99854"/>
                            <a:pt x="79497" y="92066"/>
                          </a:cubicBezTo>
                          <a:cubicBezTo>
                            <a:pt x="85820" y="84278"/>
                            <a:pt x="88981" y="72789"/>
                            <a:pt x="88981" y="57599"/>
                          </a:cubicBezTo>
                          <a:cubicBezTo>
                            <a:pt x="88981" y="42563"/>
                            <a:pt x="85820" y="31151"/>
                            <a:pt x="79497" y="23363"/>
                          </a:cubicBezTo>
                          <a:cubicBezTo>
                            <a:pt x="73175" y="15575"/>
                            <a:pt x="63922" y="11720"/>
                            <a:pt x="51585" y="11720"/>
                          </a:cubicBezTo>
                          <a:cubicBezTo>
                            <a:pt x="39170" y="11720"/>
                            <a:pt x="29763" y="15653"/>
                            <a:pt x="23286" y="23440"/>
                          </a:cubicBezTo>
                          <a:cubicBezTo>
                            <a:pt x="16963" y="31228"/>
                            <a:pt x="13725" y="42640"/>
                            <a:pt x="13725" y="57599"/>
                          </a:cubicBezTo>
                          <a:close/>
                        </a:path>
                      </a:pathLst>
                    </a:custGeom>
                    <a:solidFill>
                      <a:srgbClr val="FFFFFF"/>
                    </a:solidFill>
                    <a:ln w="7706" cap="flat">
                      <a:noFill/>
                      <a:prstDash val="solid"/>
                      <a:miter/>
                    </a:ln>
                  </p:spPr>
                  <p:txBody>
                    <a:bodyPr rtlCol="0" anchor="ctr"/>
                    <a:lstStyle/>
                    <a:p>
                      <a:endParaRPr lang="en-US"/>
                    </a:p>
                  </p:txBody>
                </p:sp>
                <p:sp>
                  <p:nvSpPr>
                    <p:cNvPr id="139" name="Graphic 4">
                      <a:extLst>
                        <a:ext uri="{FF2B5EF4-FFF2-40B4-BE49-F238E27FC236}">
                          <a16:creationId xmlns:a16="http://schemas.microsoft.com/office/drawing/2014/main" id="{E957C89A-C2D7-47EE-AF65-DDF50086311E}"/>
                        </a:ext>
                      </a:extLst>
                    </p:cNvPr>
                    <p:cNvSpPr/>
                    <p:nvPr/>
                  </p:nvSpPr>
                  <p:spPr>
                    <a:xfrm>
                      <a:off x="6903203" y="5093588"/>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2 h 111805"/>
                        <a:gd name="connsiteX4" fmla="*/ 12029 w 110725"/>
                        <a:gd name="connsiteY4" fmla="*/ 111805 h 111805"/>
                        <a:gd name="connsiteX5" fmla="*/ 0 w 110725"/>
                        <a:gd name="connsiteY5" fmla="*/ 111805 h 111805"/>
                        <a:gd name="connsiteX6" fmla="*/ 0 w 110725"/>
                        <a:gd name="connsiteY6" fmla="*/ 0 h 111805"/>
                        <a:gd name="connsiteX7" fmla="*/ 19585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7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8"/>
                            <a:pt x="12029" y="40712"/>
                          </a:cubicBezTo>
                          <a:lnTo>
                            <a:pt x="12029" y="111805"/>
                          </a:lnTo>
                          <a:lnTo>
                            <a:pt x="0" y="111805"/>
                          </a:lnTo>
                          <a:lnTo>
                            <a:pt x="0" y="0"/>
                          </a:lnTo>
                          <a:lnTo>
                            <a:pt x="19585" y="0"/>
                          </a:lnTo>
                          <a:lnTo>
                            <a:pt x="54977" y="92220"/>
                          </a:lnTo>
                          <a:lnTo>
                            <a:pt x="55594" y="92220"/>
                          </a:lnTo>
                          <a:lnTo>
                            <a:pt x="91295" y="0"/>
                          </a:lnTo>
                          <a:lnTo>
                            <a:pt x="110726" y="0"/>
                          </a:lnTo>
                          <a:lnTo>
                            <a:pt x="110726" y="111805"/>
                          </a:lnTo>
                          <a:lnTo>
                            <a:pt x="97695" y="111805"/>
                          </a:lnTo>
                          <a:lnTo>
                            <a:pt x="97695" y="39787"/>
                          </a:lnTo>
                          <a:cubicBezTo>
                            <a:pt x="97695" y="31537"/>
                            <a:pt x="98080" y="22515"/>
                            <a:pt x="98774" y="12877"/>
                          </a:cubicBezTo>
                          <a:lnTo>
                            <a:pt x="98157" y="12877"/>
                          </a:lnTo>
                          <a:lnTo>
                            <a:pt x="59912" y="111805"/>
                          </a:lnTo>
                          <a:lnTo>
                            <a:pt x="49503" y="111805"/>
                          </a:lnTo>
                          <a:close/>
                        </a:path>
                      </a:pathLst>
                    </a:custGeom>
                    <a:solidFill>
                      <a:srgbClr val="FFFFFF"/>
                    </a:solidFill>
                    <a:ln w="7706" cap="flat">
                      <a:noFill/>
                      <a:prstDash val="solid"/>
                      <a:miter/>
                    </a:ln>
                  </p:spPr>
                  <p:txBody>
                    <a:bodyPr rtlCol="0" anchor="ctr"/>
                    <a:lstStyle/>
                    <a:p>
                      <a:endParaRPr lang="en-US"/>
                    </a:p>
                  </p:txBody>
                </p:sp>
                <p:sp>
                  <p:nvSpPr>
                    <p:cNvPr id="140" name="Graphic 4">
                      <a:extLst>
                        <a:ext uri="{FF2B5EF4-FFF2-40B4-BE49-F238E27FC236}">
                          <a16:creationId xmlns:a16="http://schemas.microsoft.com/office/drawing/2014/main" id="{B244AFB9-A09F-4B97-93BC-2B9F510E8EC5}"/>
                        </a:ext>
                      </a:extLst>
                    </p:cNvPr>
                    <p:cNvSpPr/>
                    <p:nvPr/>
                  </p:nvSpPr>
                  <p:spPr>
                    <a:xfrm>
                      <a:off x="7044617" y="5093588"/>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2 h 111805"/>
                        <a:gd name="connsiteX4" fmla="*/ 12029 w 110725"/>
                        <a:gd name="connsiteY4" fmla="*/ 111805 h 111805"/>
                        <a:gd name="connsiteX5" fmla="*/ 0 w 110725"/>
                        <a:gd name="connsiteY5" fmla="*/ 111805 h 111805"/>
                        <a:gd name="connsiteX6" fmla="*/ 0 w 110725"/>
                        <a:gd name="connsiteY6" fmla="*/ 0 h 111805"/>
                        <a:gd name="connsiteX7" fmla="*/ 19586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8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8"/>
                            <a:pt x="12029" y="40712"/>
                          </a:cubicBezTo>
                          <a:lnTo>
                            <a:pt x="12029" y="111805"/>
                          </a:lnTo>
                          <a:lnTo>
                            <a:pt x="0" y="111805"/>
                          </a:lnTo>
                          <a:lnTo>
                            <a:pt x="0" y="0"/>
                          </a:lnTo>
                          <a:lnTo>
                            <a:pt x="19586" y="0"/>
                          </a:lnTo>
                          <a:lnTo>
                            <a:pt x="54977" y="92220"/>
                          </a:lnTo>
                          <a:lnTo>
                            <a:pt x="55594" y="92220"/>
                          </a:lnTo>
                          <a:lnTo>
                            <a:pt x="91295" y="0"/>
                          </a:lnTo>
                          <a:lnTo>
                            <a:pt x="110726" y="0"/>
                          </a:lnTo>
                          <a:lnTo>
                            <a:pt x="110726" y="111805"/>
                          </a:lnTo>
                          <a:lnTo>
                            <a:pt x="97695" y="111805"/>
                          </a:lnTo>
                          <a:lnTo>
                            <a:pt x="97695" y="39787"/>
                          </a:lnTo>
                          <a:cubicBezTo>
                            <a:pt x="97695" y="31537"/>
                            <a:pt x="98081" y="22515"/>
                            <a:pt x="98774" y="12877"/>
                          </a:cubicBezTo>
                          <a:lnTo>
                            <a:pt x="98158" y="12877"/>
                          </a:lnTo>
                          <a:lnTo>
                            <a:pt x="59912" y="111805"/>
                          </a:lnTo>
                          <a:lnTo>
                            <a:pt x="49503" y="111805"/>
                          </a:lnTo>
                          <a:close/>
                        </a:path>
                      </a:pathLst>
                    </a:custGeom>
                    <a:solidFill>
                      <a:srgbClr val="FFFFFF"/>
                    </a:solidFill>
                    <a:ln w="7706" cap="flat">
                      <a:noFill/>
                      <a:prstDash val="solid"/>
                      <a:miter/>
                    </a:ln>
                  </p:spPr>
                  <p:txBody>
                    <a:bodyPr rtlCol="0" anchor="ctr"/>
                    <a:lstStyle/>
                    <a:p>
                      <a:endParaRPr lang="en-US"/>
                    </a:p>
                  </p:txBody>
                </p:sp>
                <p:sp>
                  <p:nvSpPr>
                    <p:cNvPr id="141" name="Graphic 4">
                      <a:extLst>
                        <a:ext uri="{FF2B5EF4-FFF2-40B4-BE49-F238E27FC236}">
                          <a16:creationId xmlns:a16="http://schemas.microsoft.com/office/drawing/2014/main" id="{F0C2B6BA-89C9-48A6-AD5E-0906F296DC91}"/>
                        </a:ext>
                      </a:extLst>
                    </p:cNvPr>
                    <p:cNvSpPr/>
                    <p:nvPr/>
                  </p:nvSpPr>
                  <p:spPr>
                    <a:xfrm>
                      <a:off x="7184875" y="5093588"/>
                      <a:ext cx="85589" cy="113347"/>
                    </a:xfrm>
                    <a:custGeom>
                      <a:avLst/>
                      <a:gdLst>
                        <a:gd name="connsiteX0" fmla="*/ 85589 w 85589"/>
                        <a:gd name="connsiteY0" fmla="*/ 0 h 113347"/>
                        <a:gd name="connsiteX1" fmla="*/ 85589 w 85589"/>
                        <a:gd name="connsiteY1" fmla="*/ 72327 h 113347"/>
                        <a:gd name="connsiteX2" fmla="*/ 74023 w 85589"/>
                        <a:gd name="connsiteY2" fmla="*/ 102398 h 113347"/>
                        <a:gd name="connsiteX3" fmla="*/ 42255 w 85589"/>
                        <a:gd name="connsiteY3" fmla="*/ 113348 h 113347"/>
                        <a:gd name="connsiteX4" fmla="*/ 11026 w 85589"/>
                        <a:gd name="connsiteY4" fmla="*/ 102321 h 113347"/>
                        <a:gd name="connsiteX5" fmla="*/ 0 w 85589"/>
                        <a:gd name="connsiteY5" fmla="*/ 72018 h 113347"/>
                        <a:gd name="connsiteX6" fmla="*/ 0 w 85589"/>
                        <a:gd name="connsiteY6" fmla="*/ 0 h 113347"/>
                        <a:gd name="connsiteX7" fmla="*/ 13031 w 85589"/>
                        <a:gd name="connsiteY7" fmla="*/ 0 h 113347"/>
                        <a:gd name="connsiteX8" fmla="*/ 13031 w 85589"/>
                        <a:gd name="connsiteY8" fmla="*/ 72944 h 113347"/>
                        <a:gd name="connsiteX9" fmla="*/ 20665 w 85589"/>
                        <a:gd name="connsiteY9" fmla="*/ 94456 h 113347"/>
                        <a:gd name="connsiteX10" fmla="*/ 43180 w 85589"/>
                        <a:gd name="connsiteY10" fmla="*/ 101935 h 113347"/>
                        <a:gd name="connsiteX11" fmla="*/ 65001 w 85589"/>
                        <a:gd name="connsiteY11" fmla="*/ 94379 h 113347"/>
                        <a:gd name="connsiteX12" fmla="*/ 72635 w 85589"/>
                        <a:gd name="connsiteY12" fmla="*/ 72789 h 113347"/>
                        <a:gd name="connsiteX13" fmla="*/ 72635 w 85589"/>
                        <a:gd name="connsiteY13" fmla="*/ 0 h 113347"/>
                        <a:gd name="connsiteX14" fmla="*/ 85589 w 85589"/>
                        <a:gd name="connsiteY14" fmla="*/ 0 h 1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589" h="113347">
                          <a:moveTo>
                            <a:pt x="85589" y="0"/>
                          </a:moveTo>
                          <a:lnTo>
                            <a:pt x="85589" y="72327"/>
                          </a:lnTo>
                          <a:cubicBezTo>
                            <a:pt x="85589" y="85049"/>
                            <a:pt x="81734" y="95073"/>
                            <a:pt x="74023" y="102398"/>
                          </a:cubicBezTo>
                          <a:cubicBezTo>
                            <a:pt x="66312" y="109723"/>
                            <a:pt x="55748" y="113348"/>
                            <a:pt x="42255" y="113348"/>
                          </a:cubicBezTo>
                          <a:cubicBezTo>
                            <a:pt x="28761" y="113348"/>
                            <a:pt x="18352" y="109646"/>
                            <a:pt x="11026" y="102321"/>
                          </a:cubicBezTo>
                          <a:cubicBezTo>
                            <a:pt x="3624" y="94996"/>
                            <a:pt x="0" y="84895"/>
                            <a:pt x="0" y="72018"/>
                          </a:cubicBezTo>
                          <a:lnTo>
                            <a:pt x="0" y="0"/>
                          </a:lnTo>
                          <a:lnTo>
                            <a:pt x="13031" y="0"/>
                          </a:lnTo>
                          <a:lnTo>
                            <a:pt x="13031" y="72944"/>
                          </a:lnTo>
                          <a:cubicBezTo>
                            <a:pt x="13031" y="82273"/>
                            <a:pt x="15576" y="89444"/>
                            <a:pt x="20665" y="94456"/>
                          </a:cubicBezTo>
                          <a:cubicBezTo>
                            <a:pt x="25754" y="99468"/>
                            <a:pt x="33233" y="101935"/>
                            <a:pt x="43180" y="101935"/>
                          </a:cubicBezTo>
                          <a:cubicBezTo>
                            <a:pt x="52587" y="101935"/>
                            <a:pt x="59912" y="99391"/>
                            <a:pt x="65001" y="94379"/>
                          </a:cubicBezTo>
                          <a:cubicBezTo>
                            <a:pt x="70091" y="89367"/>
                            <a:pt x="72635" y="82119"/>
                            <a:pt x="72635" y="72789"/>
                          </a:cubicBezTo>
                          <a:lnTo>
                            <a:pt x="72635" y="0"/>
                          </a:lnTo>
                          <a:lnTo>
                            <a:pt x="85589" y="0"/>
                          </a:lnTo>
                          <a:close/>
                        </a:path>
                      </a:pathLst>
                    </a:custGeom>
                    <a:solidFill>
                      <a:srgbClr val="FFFFFF"/>
                    </a:solidFill>
                    <a:ln w="7706" cap="flat">
                      <a:noFill/>
                      <a:prstDash val="solid"/>
                      <a:miter/>
                    </a:ln>
                  </p:spPr>
                  <p:txBody>
                    <a:bodyPr rtlCol="0" anchor="ctr"/>
                    <a:lstStyle/>
                    <a:p>
                      <a:endParaRPr lang="en-US"/>
                    </a:p>
                  </p:txBody>
                </p:sp>
                <p:sp>
                  <p:nvSpPr>
                    <p:cNvPr id="142" name="Graphic 4">
                      <a:extLst>
                        <a:ext uri="{FF2B5EF4-FFF2-40B4-BE49-F238E27FC236}">
                          <a16:creationId xmlns:a16="http://schemas.microsoft.com/office/drawing/2014/main" id="{C0E4916E-A16E-433F-AB8B-2D40D87FCDD3}"/>
                        </a:ext>
                      </a:extLst>
                    </p:cNvPr>
                    <p:cNvSpPr/>
                    <p:nvPr/>
                  </p:nvSpPr>
                  <p:spPr>
                    <a:xfrm>
                      <a:off x="7300073" y="5093588"/>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43" name="Graphic 4">
                      <a:extLst>
                        <a:ext uri="{FF2B5EF4-FFF2-40B4-BE49-F238E27FC236}">
                          <a16:creationId xmlns:a16="http://schemas.microsoft.com/office/drawing/2014/main" id="{A7B967D2-E426-47FA-94D6-6E23239AE57C}"/>
                        </a:ext>
                      </a:extLst>
                    </p:cNvPr>
                    <p:cNvSpPr/>
                    <p:nvPr/>
                  </p:nvSpPr>
                  <p:spPr>
                    <a:xfrm>
                      <a:off x="7418124" y="5093588"/>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44" name="Graphic 4">
                      <a:extLst>
                        <a:ext uri="{FF2B5EF4-FFF2-40B4-BE49-F238E27FC236}">
                          <a16:creationId xmlns:a16="http://schemas.microsoft.com/office/drawing/2014/main" id="{0C3D91C8-1B11-4C59-82B6-690DEA471B7F}"/>
                        </a:ext>
                      </a:extLst>
                    </p:cNvPr>
                    <p:cNvSpPr/>
                    <p:nvPr/>
                  </p:nvSpPr>
                  <p:spPr>
                    <a:xfrm>
                      <a:off x="7455984" y="5092046"/>
                      <a:ext cx="84586" cy="114889"/>
                    </a:xfrm>
                    <a:custGeom>
                      <a:avLst/>
                      <a:gdLst>
                        <a:gd name="connsiteX0" fmla="*/ 53666 w 84586"/>
                        <a:gd name="connsiteY0" fmla="*/ 11566 h 114889"/>
                        <a:gd name="connsiteX1" fmla="*/ 24597 w 84586"/>
                        <a:gd name="connsiteY1" fmla="*/ 23826 h 114889"/>
                        <a:gd name="connsiteX2" fmla="*/ 13956 w 84586"/>
                        <a:gd name="connsiteY2" fmla="*/ 57445 h 114889"/>
                        <a:gd name="connsiteX3" fmla="*/ 24211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6 w 84586"/>
                        <a:gd name="connsiteY13" fmla="*/ 6400 h 114889"/>
                        <a:gd name="connsiteX14" fmla="*/ 79112 w 84586"/>
                        <a:gd name="connsiteY14" fmla="*/ 17581 h 114889"/>
                        <a:gd name="connsiteX15" fmla="*/ 53666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6" y="11566"/>
                          </a:moveTo>
                          <a:cubicBezTo>
                            <a:pt x="41406" y="11566"/>
                            <a:pt x="31691" y="15653"/>
                            <a:pt x="24597" y="23826"/>
                          </a:cubicBezTo>
                          <a:cubicBezTo>
                            <a:pt x="17503" y="32000"/>
                            <a:pt x="13956" y="43180"/>
                            <a:pt x="13956" y="57445"/>
                          </a:cubicBezTo>
                          <a:cubicBezTo>
                            <a:pt x="13956" y="72095"/>
                            <a:pt x="17349" y="83353"/>
                            <a:pt x="24211" y="91372"/>
                          </a:cubicBezTo>
                          <a:cubicBezTo>
                            <a:pt x="31074" y="99391"/>
                            <a:pt x="40867" y="103324"/>
                            <a:pt x="53512" y="103324"/>
                          </a:cubicBezTo>
                          <a:cubicBezTo>
                            <a:pt x="61300" y="103324"/>
                            <a:pt x="70244" y="101936"/>
                            <a:pt x="80191" y="99083"/>
                          </a:cubicBezTo>
                          <a:lnTo>
                            <a:pt x="80191" y="110495"/>
                          </a:lnTo>
                          <a:cubicBezTo>
                            <a:pt x="72403" y="113425"/>
                            <a:pt x="62842" y="114890"/>
                            <a:pt x="51508" y="114890"/>
                          </a:cubicBezTo>
                          <a:cubicBezTo>
                            <a:pt x="35006" y="114890"/>
                            <a:pt x="22361" y="109878"/>
                            <a:pt x="13417" y="99931"/>
                          </a:cubicBezTo>
                          <a:cubicBezTo>
                            <a:pt x="4472" y="89984"/>
                            <a:pt x="0" y="75719"/>
                            <a:pt x="0" y="57368"/>
                          </a:cubicBezTo>
                          <a:cubicBezTo>
                            <a:pt x="0" y="45879"/>
                            <a:pt x="2159" y="35778"/>
                            <a:pt x="6477" y="27065"/>
                          </a:cubicBezTo>
                          <a:cubicBezTo>
                            <a:pt x="10795" y="18429"/>
                            <a:pt x="17040" y="11720"/>
                            <a:pt x="25137" y="7017"/>
                          </a:cubicBezTo>
                          <a:cubicBezTo>
                            <a:pt x="33233" y="2313"/>
                            <a:pt x="42872" y="0"/>
                            <a:pt x="53821" y="0"/>
                          </a:cubicBezTo>
                          <a:cubicBezTo>
                            <a:pt x="65541" y="0"/>
                            <a:pt x="75796" y="2159"/>
                            <a:pt x="84586" y="6400"/>
                          </a:cubicBezTo>
                          <a:lnTo>
                            <a:pt x="79112" y="17581"/>
                          </a:lnTo>
                          <a:cubicBezTo>
                            <a:pt x="70630" y="13494"/>
                            <a:pt x="62148" y="11566"/>
                            <a:pt x="53666" y="11566"/>
                          </a:cubicBezTo>
                          <a:close/>
                        </a:path>
                      </a:pathLst>
                    </a:custGeom>
                    <a:solidFill>
                      <a:srgbClr val="FFFFFF"/>
                    </a:solidFill>
                    <a:ln w="7706" cap="flat">
                      <a:noFill/>
                      <a:prstDash val="solid"/>
                      <a:miter/>
                    </a:ln>
                  </p:spPr>
                  <p:txBody>
                    <a:bodyPr rtlCol="0" anchor="ctr"/>
                    <a:lstStyle/>
                    <a:p>
                      <a:endParaRPr lang="en-US"/>
                    </a:p>
                  </p:txBody>
                </p:sp>
                <p:sp>
                  <p:nvSpPr>
                    <p:cNvPr id="145" name="Graphic 4">
                      <a:extLst>
                        <a:ext uri="{FF2B5EF4-FFF2-40B4-BE49-F238E27FC236}">
                          <a16:creationId xmlns:a16="http://schemas.microsoft.com/office/drawing/2014/main" id="{4DF7661F-2989-4DC6-9B02-A796E443794F}"/>
                        </a:ext>
                      </a:extLst>
                    </p:cNvPr>
                    <p:cNvSpPr/>
                    <p:nvPr/>
                  </p:nvSpPr>
                  <p:spPr>
                    <a:xfrm>
                      <a:off x="7545197" y="5093126"/>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3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01"/>
                          </a:moveTo>
                          <a:lnTo>
                            <a:pt x="54669" y="30380"/>
                          </a:lnTo>
                          <a:cubicBezTo>
                            <a:pt x="52973" y="25985"/>
                            <a:pt x="51276" y="20587"/>
                            <a:pt x="49503" y="14265"/>
                          </a:cubicBezTo>
                          <a:cubicBezTo>
                            <a:pt x="48346" y="19122"/>
                            <a:pt x="46804" y="24520"/>
                            <a:pt x="44723"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146" name="Graphic 4">
                      <a:extLst>
                        <a:ext uri="{FF2B5EF4-FFF2-40B4-BE49-F238E27FC236}">
                          <a16:creationId xmlns:a16="http://schemas.microsoft.com/office/drawing/2014/main" id="{322B6FAF-2F6E-4E8A-8AC2-692BAFEAE89E}"/>
                        </a:ext>
                      </a:extLst>
                    </p:cNvPr>
                    <p:cNvSpPr/>
                    <p:nvPr/>
                  </p:nvSpPr>
                  <p:spPr>
                    <a:xfrm>
                      <a:off x="7645667" y="5093588"/>
                      <a:ext cx="83815" cy="111805"/>
                    </a:xfrm>
                    <a:custGeom>
                      <a:avLst/>
                      <a:gdLst>
                        <a:gd name="connsiteX0" fmla="*/ 48424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4 w 83815"/>
                        <a:gd name="connsiteY7" fmla="*/ 11566 h 111805"/>
                        <a:gd name="connsiteX8" fmla="*/ 48424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4" y="111805"/>
                          </a:moveTo>
                          <a:lnTo>
                            <a:pt x="35392" y="111805"/>
                          </a:lnTo>
                          <a:lnTo>
                            <a:pt x="35392" y="11566"/>
                          </a:lnTo>
                          <a:lnTo>
                            <a:pt x="0" y="11566"/>
                          </a:lnTo>
                          <a:lnTo>
                            <a:pt x="0" y="0"/>
                          </a:lnTo>
                          <a:lnTo>
                            <a:pt x="83815" y="0"/>
                          </a:lnTo>
                          <a:lnTo>
                            <a:pt x="83815" y="11566"/>
                          </a:lnTo>
                          <a:lnTo>
                            <a:pt x="48424" y="11566"/>
                          </a:lnTo>
                          <a:lnTo>
                            <a:pt x="48424" y="111805"/>
                          </a:lnTo>
                          <a:close/>
                        </a:path>
                      </a:pathLst>
                    </a:custGeom>
                    <a:solidFill>
                      <a:srgbClr val="FFFFFF"/>
                    </a:solidFill>
                    <a:ln w="7706" cap="flat">
                      <a:noFill/>
                      <a:prstDash val="solid"/>
                      <a:miter/>
                    </a:ln>
                  </p:spPr>
                  <p:txBody>
                    <a:bodyPr rtlCol="0" anchor="ctr"/>
                    <a:lstStyle/>
                    <a:p>
                      <a:endParaRPr lang="en-US"/>
                    </a:p>
                  </p:txBody>
                </p:sp>
                <p:sp>
                  <p:nvSpPr>
                    <p:cNvPr id="147" name="Graphic 4">
                      <a:extLst>
                        <a:ext uri="{FF2B5EF4-FFF2-40B4-BE49-F238E27FC236}">
                          <a16:creationId xmlns:a16="http://schemas.microsoft.com/office/drawing/2014/main" id="{98CE01CD-3AFC-4716-844B-B7B3C6301993}"/>
                        </a:ext>
                      </a:extLst>
                    </p:cNvPr>
                    <p:cNvSpPr/>
                    <p:nvPr/>
                  </p:nvSpPr>
                  <p:spPr>
                    <a:xfrm>
                      <a:off x="7746369" y="5093588"/>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48" name="Graphic 4">
                      <a:extLst>
                        <a:ext uri="{FF2B5EF4-FFF2-40B4-BE49-F238E27FC236}">
                          <a16:creationId xmlns:a16="http://schemas.microsoft.com/office/drawing/2014/main" id="{89164387-482F-4250-A177-FAA69F49BA8E}"/>
                        </a:ext>
                      </a:extLst>
                    </p:cNvPr>
                    <p:cNvSpPr/>
                    <p:nvPr/>
                  </p:nvSpPr>
                  <p:spPr>
                    <a:xfrm>
                      <a:off x="7784306" y="5091738"/>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648 w 102783"/>
                        <a:gd name="connsiteY9" fmla="*/ 57599 h 115120"/>
                        <a:gd name="connsiteX10" fmla="*/ 23287 w 102783"/>
                        <a:gd name="connsiteY10" fmla="*/ 92066 h 115120"/>
                        <a:gd name="connsiteX11" fmla="*/ 51354 w 102783"/>
                        <a:gd name="connsiteY11" fmla="*/ 103786 h 115120"/>
                        <a:gd name="connsiteX12" fmla="*/ 79421 w 102783"/>
                        <a:gd name="connsiteY12" fmla="*/ 92066 h 115120"/>
                        <a:gd name="connsiteX13" fmla="*/ 88905 w 102783"/>
                        <a:gd name="connsiteY13" fmla="*/ 57599 h 115120"/>
                        <a:gd name="connsiteX14" fmla="*/ 79421 w 102783"/>
                        <a:gd name="connsiteY14" fmla="*/ 23363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2" y="109955"/>
                            <a:pt x="67623" y="115121"/>
                            <a:pt x="51508" y="115121"/>
                          </a:cubicBezTo>
                          <a:cubicBezTo>
                            <a:pt x="35007"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648" y="57599"/>
                          </a:moveTo>
                          <a:cubicBezTo>
                            <a:pt x="13648" y="72712"/>
                            <a:pt x="16886" y="84201"/>
                            <a:pt x="23287" y="92066"/>
                          </a:cubicBezTo>
                          <a:cubicBezTo>
                            <a:pt x="29687" y="99931"/>
                            <a:pt x="39093" y="103786"/>
                            <a:pt x="51354" y="103786"/>
                          </a:cubicBezTo>
                          <a:cubicBezTo>
                            <a:pt x="63768" y="103786"/>
                            <a:pt x="73098" y="99854"/>
                            <a:pt x="79421" y="92066"/>
                          </a:cubicBezTo>
                          <a:cubicBezTo>
                            <a:pt x="85743" y="84278"/>
                            <a:pt x="88905" y="72789"/>
                            <a:pt x="88905" y="57599"/>
                          </a:cubicBezTo>
                          <a:cubicBezTo>
                            <a:pt x="88905" y="42563"/>
                            <a:pt x="85743" y="31151"/>
                            <a:pt x="79421" y="23363"/>
                          </a:cubicBezTo>
                          <a:cubicBezTo>
                            <a:pt x="73098" y="15575"/>
                            <a:pt x="63845" y="11720"/>
                            <a:pt x="51508" y="11720"/>
                          </a:cubicBezTo>
                          <a:cubicBezTo>
                            <a:pt x="39093" y="11720"/>
                            <a:pt x="29687" y="15653"/>
                            <a:pt x="23209" y="23440"/>
                          </a:cubicBezTo>
                          <a:cubicBezTo>
                            <a:pt x="16886" y="31228"/>
                            <a:pt x="13648" y="42640"/>
                            <a:pt x="13648" y="57599"/>
                          </a:cubicBezTo>
                          <a:close/>
                        </a:path>
                      </a:pathLst>
                    </a:custGeom>
                    <a:solidFill>
                      <a:srgbClr val="FFFFFF"/>
                    </a:solidFill>
                    <a:ln w="7706" cap="flat">
                      <a:noFill/>
                      <a:prstDash val="solid"/>
                      <a:miter/>
                    </a:ln>
                  </p:spPr>
                  <p:txBody>
                    <a:bodyPr rtlCol="0" anchor="ctr"/>
                    <a:lstStyle/>
                    <a:p>
                      <a:endParaRPr lang="en-US"/>
                    </a:p>
                  </p:txBody>
                </p:sp>
                <p:sp>
                  <p:nvSpPr>
                    <p:cNvPr id="149" name="Graphic 4">
                      <a:extLst>
                        <a:ext uri="{FF2B5EF4-FFF2-40B4-BE49-F238E27FC236}">
                          <a16:creationId xmlns:a16="http://schemas.microsoft.com/office/drawing/2014/main" id="{182E752F-8250-4D52-8F28-2F4FBAAA2AE8}"/>
                        </a:ext>
                      </a:extLst>
                    </p:cNvPr>
                    <p:cNvSpPr/>
                    <p:nvPr/>
                  </p:nvSpPr>
                  <p:spPr>
                    <a:xfrm>
                      <a:off x="7911995" y="5093588"/>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3" y="72712"/>
                            <a:pt x="75026"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50" name="Graphic 4">
                      <a:extLst>
                        <a:ext uri="{FF2B5EF4-FFF2-40B4-BE49-F238E27FC236}">
                          <a16:creationId xmlns:a16="http://schemas.microsoft.com/office/drawing/2014/main" id="{33E2157F-BCCB-42F7-B159-C50E1B3F7935}"/>
                        </a:ext>
                      </a:extLst>
                    </p:cNvPr>
                    <p:cNvSpPr/>
                    <p:nvPr/>
                  </p:nvSpPr>
                  <p:spPr>
                    <a:xfrm>
                      <a:off x="7111855" y="5255668"/>
                      <a:ext cx="70398" cy="114889"/>
                    </a:xfrm>
                    <a:custGeom>
                      <a:avLst/>
                      <a:gdLst>
                        <a:gd name="connsiteX0" fmla="*/ 70399 w 70398"/>
                        <a:gd name="connsiteY0" fmla="*/ 83661 h 114889"/>
                        <a:gd name="connsiteX1" fmla="*/ 59681 w 70398"/>
                        <a:gd name="connsiteY1" fmla="*/ 106639 h 114889"/>
                        <a:gd name="connsiteX2" fmla="*/ 30611 w 70398"/>
                        <a:gd name="connsiteY2" fmla="*/ 114889 h 114889"/>
                        <a:gd name="connsiteX3" fmla="*/ 0 w 70398"/>
                        <a:gd name="connsiteY3" fmla="*/ 109800 h 114889"/>
                        <a:gd name="connsiteX4" fmla="*/ 0 w 70398"/>
                        <a:gd name="connsiteY4" fmla="*/ 97232 h 114889"/>
                        <a:gd name="connsiteX5" fmla="*/ 14959 w 70398"/>
                        <a:gd name="connsiteY5" fmla="*/ 101858 h 114889"/>
                        <a:gd name="connsiteX6" fmla="*/ 30997 w 70398"/>
                        <a:gd name="connsiteY6" fmla="*/ 103555 h 114889"/>
                        <a:gd name="connsiteX7" fmla="*/ 50582 w 70398"/>
                        <a:gd name="connsiteY7" fmla="*/ 98620 h 114889"/>
                        <a:gd name="connsiteX8" fmla="*/ 57136 w 70398"/>
                        <a:gd name="connsiteY8" fmla="*/ 84895 h 114889"/>
                        <a:gd name="connsiteX9" fmla="*/ 54823 w 70398"/>
                        <a:gd name="connsiteY9" fmla="*/ 75411 h 114889"/>
                        <a:gd name="connsiteX10" fmla="*/ 47035 w 70398"/>
                        <a:gd name="connsiteY10" fmla="*/ 68548 h 114889"/>
                        <a:gd name="connsiteX11" fmla="*/ 30380 w 70398"/>
                        <a:gd name="connsiteY11" fmla="*/ 61454 h 114889"/>
                        <a:gd name="connsiteX12" fmla="*/ 8096 w 70398"/>
                        <a:gd name="connsiteY12" fmla="*/ 48192 h 114889"/>
                        <a:gd name="connsiteX13" fmla="*/ 1388 w 70398"/>
                        <a:gd name="connsiteY13" fmla="*/ 28221 h 114889"/>
                        <a:gd name="connsiteX14" fmla="*/ 11103 w 70398"/>
                        <a:gd name="connsiteY14" fmla="*/ 7634 h 114889"/>
                        <a:gd name="connsiteX15" fmla="*/ 36780 w 70398"/>
                        <a:gd name="connsiteY15" fmla="*/ 0 h 114889"/>
                        <a:gd name="connsiteX16" fmla="*/ 67469 w 70398"/>
                        <a:gd name="connsiteY16" fmla="*/ 6091 h 114889"/>
                        <a:gd name="connsiteX17" fmla="*/ 63382 w 70398"/>
                        <a:gd name="connsiteY17" fmla="*/ 17426 h 114889"/>
                        <a:gd name="connsiteX18" fmla="*/ 36472 w 70398"/>
                        <a:gd name="connsiteY18" fmla="*/ 11643 h 114889"/>
                        <a:gd name="connsiteX19" fmla="*/ 20356 w 70398"/>
                        <a:gd name="connsiteY19" fmla="*/ 16115 h 114889"/>
                        <a:gd name="connsiteX20" fmla="*/ 14573 w 70398"/>
                        <a:gd name="connsiteY20" fmla="*/ 28453 h 114889"/>
                        <a:gd name="connsiteX21" fmla="*/ 16732 w 70398"/>
                        <a:gd name="connsiteY21" fmla="*/ 37937 h 114889"/>
                        <a:gd name="connsiteX22" fmla="*/ 23980 w 70398"/>
                        <a:gd name="connsiteY22" fmla="*/ 44722 h 114889"/>
                        <a:gd name="connsiteX23" fmla="*/ 39556 w 70398"/>
                        <a:gd name="connsiteY23" fmla="*/ 51585 h 114889"/>
                        <a:gd name="connsiteX24" fmla="*/ 63767 w 70398"/>
                        <a:gd name="connsiteY24" fmla="*/ 65078 h 114889"/>
                        <a:gd name="connsiteX25" fmla="*/ 70399 w 70398"/>
                        <a:gd name="connsiteY25" fmla="*/ 83661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398" h="114889">
                          <a:moveTo>
                            <a:pt x="70399" y="83661"/>
                          </a:moveTo>
                          <a:cubicBezTo>
                            <a:pt x="70399" y="93531"/>
                            <a:pt x="66852" y="101165"/>
                            <a:pt x="59681" y="106639"/>
                          </a:cubicBezTo>
                          <a:cubicBezTo>
                            <a:pt x="52510" y="112114"/>
                            <a:pt x="42872" y="114889"/>
                            <a:pt x="30611" y="114889"/>
                          </a:cubicBezTo>
                          <a:cubicBezTo>
                            <a:pt x="17349" y="114889"/>
                            <a:pt x="7171" y="113193"/>
                            <a:pt x="0" y="109800"/>
                          </a:cubicBezTo>
                          <a:lnTo>
                            <a:pt x="0" y="97232"/>
                          </a:lnTo>
                          <a:cubicBezTo>
                            <a:pt x="4626" y="99160"/>
                            <a:pt x="9561" y="100702"/>
                            <a:pt x="14959" y="101858"/>
                          </a:cubicBezTo>
                          <a:cubicBezTo>
                            <a:pt x="20356" y="103015"/>
                            <a:pt x="25676" y="103555"/>
                            <a:pt x="30997" y="103555"/>
                          </a:cubicBezTo>
                          <a:cubicBezTo>
                            <a:pt x="39633" y="103555"/>
                            <a:pt x="46187" y="101935"/>
                            <a:pt x="50582" y="98620"/>
                          </a:cubicBezTo>
                          <a:cubicBezTo>
                            <a:pt x="54977" y="95304"/>
                            <a:pt x="57136" y="90755"/>
                            <a:pt x="57136" y="84895"/>
                          </a:cubicBezTo>
                          <a:cubicBezTo>
                            <a:pt x="57136" y="81039"/>
                            <a:pt x="56365" y="77878"/>
                            <a:pt x="54823" y="75411"/>
                          </a:cubicBezTo>
                          <a:cubicBezTo>
                            <a:pt x="53281" y="72943"/>
                            <a:pt x="50659" y="70630"/>
                            <a:pt x="47035" y="68548"/>
                          </a:cubicBezTo>
                          <a:cubicBezTo>
                            <a:pt x="43411" y="66466"/>
                            <a:pt x="37859" y="64076"/>
                            <a:pt x="30380" y="61454"/>
                          </a:cubicBezTo>
                          <a:cubicBezTo>
                            <a:pt x="19970" y="57753"/>
                            <a:pt x="12569" y="53358"/>
                            <a:pt x="8096" y="48192"/>
                          </a:cubicBezTo>
                          <a:cubicBezTo>
                            <a:pt x="3624" y="43025"/>
                            <a:pt x="1388" y="36472"/>
                            <a:pt x="1388" y="28221"/>
                          </a:cubicBezTo>
                          <a:cubicBezTo>
                            <a:pt x="1388" y="19585"/>
                            <a:pt x="4626" y="12722"/>
                            <a:pt x="11103" y="7634"/>
                          </a:cubicBezTo>
                          <a:cubicBezTo>
                            <a:pt x="17580" y="2544"/>
                            <a:pt x="26139" y="0"/>
                            <a:pt x="36780" y="0"/>
                          </a:cubicBezTo>
                          <a:cubicBezTo>
                            <a:pt x="47883" y="0"/>
                            <a:pt x="58139" y="2004"/>
                            <a:pt x="67469" y="6091"/>
                          </a:cubicBezTo>
                          <a:lnTo>
                            <a:pt x="63382" y="17426"/>
                          </a:lnTo>
                          <a:cubicBezTo>
                            <a:pt x="54129" y="13570"/>
                            <a:pt x="45185" y="11643"/>
                            <a:pt x="36472" y="11643"/>
                          </a:cubicBezTo>
                          <a:cubicBezTo>
                            <a:pt x="29609" y="11643"/>
                            <a:pt x="24211" y="13108"/>
                            <a:pt x="20356" y="16115"/>
                          </a:cubicBezTo>
                          <a:cubicBezTo>
                            <a:pt x="16501" y="19045"/>
                            <a:pt x="14573" y="23209"/>
                            <a:pt x="14573" y="28453"/>
                          </a:cubicBezTo>
                          <a:cubicBezTo>
                            <a:pt x="14573" y="32308"/>
                            <a:pt x="15267" y="35469"/>
                            <a:pt x="16732" y="37937"/>
                          </a:cubicBezTo>
                          <a:cubicBezTo>
                            <a:pt x="18120" y="40404"/>
                            <a:pt x="20587" y="42717"/>
                            <a:pt x="23980" y="44722"/>
                          </a:cubicBezTo>
                          <a:cubicBezTo>
                            <a:pt x="27373" y="46727"/>
                            <a:pt x="32539" y="49040"/>
                            <a:pt x="39556" y="51585"/>
                          </a:cubicBezTo>
                          <a:cubicBezTo>
                            <a:pt x="51276" y="55748"/>
                            <a:pt x="59372" y="60221"/>
                            <a:pt x="63767" y="65078"/>
                          </a:cubicBezTo>
                          <a:cubicBezTo>
                            <a:pt x="68162" y="69782"/>
                            <a:pt x="70399" y="76028"/>
                            <a:pt x="70399" y="83661"/>
                          </a:cubicBezTo>
                          <a:close/>
                        </a:path>
                      </a:pathLst>
                    </a:custGeom>
                    <a:solidFill>
                      <a:srgbClr val="FFFFFF"/>
                    </a:solidFill>
                    <a:ln w="7706" cap="flat">
                      <a:noFill/>
                      <a:prstDash val="solid"/>
                      <a:miter/>
                    </a:ln>
                  </p:spPr>
                  <p:txBody>
                    <a:bodyPr rtlCol="0" anchor="ctr"/>
                    <a:lstStyle/>
                    <a:p>
                      <a:endParaRPr lang="en-US"/>
                    </a:p>
                  </p:txBody>
                </p:sp>
                <p:sp>
                  <p:nvSpPr>
                    <p:cNvPr id="151" name="Graphic 4">
                      <a:extLst>
                        <a:ext uri="{FF2B5EF4-FFF2-40B4-BE49-F238E27FC236}">
                          <a16:creationId xmlns:a16="http://schemas.microsoft.com/office/drawing/2014/main" id="{9F514419-D6E4-4233-A042-A29DDBCD0C92}"/>
                        </a:ext>
                      </a:extLst>
                    </p:cNvPr>
                    <p:cNvSpPr/>
                    <p:nvPr/>
                  </p:nvSpPr>
                  <p:spPr>
                    <a:xfrm>
                      <a:off x="7205000" y="5257287"/>
                      <a:ext cx="80808" cy="111805"/>
                    </a:xfrm>
                    <a:custGeom>
                      <a:avLst/>
                      <a:gdLst>
                        <a:gd name="connsiteX0" fmla="*/ 80809 w 80808"/>
                        <a:gd name="connsiteY0" fmla="*/ 111805 h 111805"/>
                        <a:gd name="connsiteX1" fmla="*/ 65541 w 80808"/>
                        <a:gd name="connsiteY1" fmla="*/ 111805 h 111805"/>
                        <a:gd name="connsiteX2" fmla="*/ 24752 w 80808"/>
                        <a:gd name="connsiteY2" fmla="*/ 57599 h 111805"/>
                        <a:gd name="connsiteX3" fmla="*/ 13031 w 80808"/>
                        <a:gd name="connsiteY3" fmla="*/ 68009 h 111805"/>
                        <a:gd name="connsiteX4" fmla="*/ 13031 w 80808"/>
                        <a:gd name="connsiteY4" fmla="*/ 111805 h 111805"/>
                        <a:gd name="connsiteX5" fmla="*/ 0 w 80808"/>
                        <a:gd name="connsiteY5" fmla="*/ 111805 h 111805"/>
                        <a:gd name="connsiteX6" fmla="*/ 0 w 80808"/>
                        <a:gd name="connsiteY6" fmla="*/ 0 h 111805"/>
                        <a:gd name="connsiteX7" fmla="*/ 13031 w 80808"/>
                        <a:gd name="connsiteY7" fmla="*/ 0 h 111805"/>
                        <a:gd name="connsiteX8" fmla="*/ 13031 w 80808"/>
                        <a:gd name="connsiteY8" fmla="*/ 55440 h 111805"/>
                        <a:gd name="connsiteX9" fmla="*/ 63768 w 80808"/>
                        <a:gd name="connsiteY9" fmla="*/ 0 h 111805"/>
                        <a:gd name="connsiteX10" fmla="*/ 79112 w 80808"/>
                        <a:gd name="connsiteY10" fmla="*/ 0 h 111805"/>
                        <a:gd name="connsiteX11" fmla="*/ 34159 w 80808"/>
                        <a:gd name="connsiteY11" fmla="*/ 48577 h 111805"/>
                        <a:gd name="connsiteX12" fmla="*/ 80809 w 80808"/>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808" h="111805">
                          <a:moveTo>
                            <a:pt x="80809" y="111805"/>
                          </a:moveTo>
                          <a:lnTo>
                            <a:pt x="65541" y="111805"/>
                          </a:lnTo>
                          <a:lnTo>
                            <a:pt x="24752" y="57599"/>
                          </a:lnTo>
                          <a:lnTo>
                            <a:pt x="13031" y="68009"/>
                          </a:lnTo>
                          <a:lnTo>
                            <a:pt x="13031" y="111805"/>
                          </a:lnTo>
                          <a:lnTo>
                            <a:pt x="0" y="111805"/>
                          </a:lnTo>
                          <a:lnTo>
                            <a:pt x="0" y="0"/>
                          </a:lnTo>
                          <a:lnTo>
                            <a:pt x="13031" y="0"/>
                          </a:lnTo>
                          <a:lnTo>
                            <a:pt x="13031" y="55440"/>
                          </a:lnTo>
                          <a:lnTo>
                            <a:pt x="63768" y="0"/>
                          </a:lnTo>
                          <a:lnTo>
                            <a:pt x="79112" y="0"/>
                          </a:lnTo>
                          <a:lnTo>
                            <a:pt x="34159" y="48577"/>
                          </a:lnTo>
                          <a:lnTo>
                            <a:pt x="80809" y="111805"/>
                          </a:lnTo>
                          <a:close/>
                        </a:path>
                      </a:pathLst>
                    </a:custGeom>
                    <a:solidFill>
                      <a:srgbClr val="FFFFFF"/>
                    </a:solidFill>
                    <a:ln w="7706" cap="flat">
                      <a:noFill/>
                      <a:prstDash val="solid"/>
                      <a:miter/>
                    </a:ln>
                  </p:spPr>
                  <p:txBody>
                    <a:bodyPr rtlCol="0" anchor="ctr"/>
                    <a:lstStyle/>
                    <a:p>
                      <a:endParaRPr lang="en-US"/>
                    </a:p>
                  </p:txBody>
                </p:sp>
                <p:sp>
                  <p:nvSpPr>
                    <p:cNvPr id="152" name="Graphic 4">
                      <a:extLst>
                        <a:ext uri="{FF2B5EF4-FFF2-40B4-BE49-F238E27FC236}">
                          <a16:creationId xmlns:a16="http://schemas.microsoft.com/office/drawing/2014/main" id="{AAB00FE1-C7BB-4C69-A53A-37F78AF6397E}"/>
                        </a:ext>
                      </a:extLst>
                    </p:cNvPr>
                    <p:cNvSpPr/>
                    <p:nvPr/>
                  </p:nvSpPr>
                  <p:spPr>
                    <a:xfrm>
                      <a:off x="7301230" y="5257287"/>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53" name="Graphic 4">
                      <a:extLst>
                        <a:ext uri="{FF2B5EF4-FFF2-40B4-BE49-F238E27FC236}">
                          <a16:creationId xmlns:a16="http://schemas.microsoft.com/office/drawing/2014/main" id="{B9439ECE-7AEF-46A4-8402-03457A4BDFFB}"/>
                        </a:ext>
                      </a:extLst>
                    </p:cNvPr>
                    <p:cNvSpPr/>
                    <p:nvPr/>
                  </p:nvSpPr>
                  <p:spPr>
                    <a:xfrm>
                      <a:off x="7344872" y="5257287"/>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54" name="Graphic 4">
                      <a:extLst>
                        <a:ext uri="{FF2B5EF4-FFF2-40B4-BE49-F238E27FC236}">
                          <a16:creationId xmlns:a16="http://schemas.microsoft.com/office/drawing/2014/main" id="{B0BFF294-D81D-4A8D-8F06-7BA4647235B1}"/>
                        </a:ext>
                      </a:extLst>
                    </p:cNvPr>
                    <p:cNvSpPr/>
                    <p:nvPr/>
                  </p:nvSpPr>
                  <p:spPr>
                    <a:xfrm>
                      <a:off x="7426144" y="5257287"/>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79 w 62379"/>
                        <a:gd name="connsiteY4" fmla="*/ 100008 h 111805"/>
                        <a:gd name="connsiteX5" fmla="*/ 62379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79" y="100008"/>
                          </a:lnTo>
                          <a:lnTo>
                            <a:pt x="62379"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55" name="Graphic 4">
                      <a:extLst>
                        <a:ext uri="{FF2B5EF4-FFF2-40B4-BE49-F238E27FC236}">
                          <a16:creationId xmlns:a16="http://schemas.microsoft.com/office/drawing/2014/main" id="{290A381D-FCC0-42FB-B567-D3A3575D5B11}"/>
                        </a:ext>
                      </a:extLst>
                    </p:cNvPr>
                    <p:cNvSpPr/>
                    <p:nvPr/>
                  </p:nvSpPr>
                  <p:spPr>
                    <a:xfrm>
                      <a:off x="7500166" y="5255668"/>
                      <a:ext cx="70398" cy="114889"/>
                    </a:xfrm>
                    <a:custGeom>
                      <a:avLst/>
                      <a:gdLst>
                        <a:gd name="connsiteX0" fmla="*/ 70399 w 70398"/>
                        <a:gd name="connsiteY0" fmla="*/ 83661 h 114889"/>
                        <a:gd name="connsiteX1" fmla="*/ 59681 w 70398"/>
                        <a:gd name="connsiteY1" fmla="*/ 106639 h 114889"/>
                        <a:gd name="connsiteX2" fmla="*/ 30611 w 70398"/>
                        <a:gd name="connsiteY2" fmla="*/ 114889 h 114889"/>
                        <a:gd name="connsiteX3" fmla="*/ 0 w 70398"/>
                        <a:gd name="connsiteY3" fmla="*/ 109800 h 114889"/>
                        <a:gd name="connsiteX4" fmla="*/ 0 w 70398"/>
                        <a:gd name="connsiteY4" fmla="*/ 97232 h 114889"/>
                        <a:gd name="connsiteX5" fmla="*/ 14959 w 70398"/>
                        <a:gd name="connsiteY5" fmla="*/ 101858 h 114889"/>
                        <a:gd name="connsiteX6" fmla="*/ 30997 w 70398"/>
                        <a:gd name="connsiteY6" fmla="*/ 103555 h 114889"/>
                        <a:gd name="connsiteX7" fmla="*/ 50582 w 70398"/>
                        <a:gd name="connsiteY7" fmla="*/ 98620 h 114889"/>
                        <a:gd name="connsiteX8" fmla="*/ 57136 w 70398"/>
                        <a:gd name="connsiteY8" fmla="*/ 84895 h 114889"/>
                        <a:gd name="connsiteX9" fmla="*/ 54823 w 70398"/>
                        <a:gd name="connsiteY9" fmla="*/ 75411 h 114889"/>
                        <a:gd name="connsiteX10" fmla="*/ 47035 w 70398"/>
                        <a:gd name="connsiteY10" fmla="*/ 68548 h 114889"/>
                        <a:gd name="connsiteX11" fmla="*/ 30380 w 70398"/>
                        <a:gd name="connsiteY11" fmla="*/ 61454 h 114889"/>
                        <a:gd name="connsiteX12" fmla="*/ 8096 w 70398"/>
                        <a:gd name="connsiteY12" fmla="*/ 48192 h 114889"/>
                        <a:gd name="connsiteX13" fmla="*/ 1388 w 70398"/>
                        <a:gd name="connsiteY13" fmla="*/ 28221 h 114889"/>
                        <a:gd name="connsiteX14" fmla="*/ 11103 w 70398"/>
                        <a:gd name="connsiteY14" fmla="*/ 7634 h 114889"/>
                        <a:gd name="connsiteX15" fmla="*/ 36780 w 70398"/>
                        <a:gd name="connsiteY15" fmla="*/ 0 h 114889"/>
                        <a:gd name="connsiteX16" fmla="*/ 67469 w 70398"/>
                        <a:gd name="connsiteY16" fmla="*/ 6091 h 114889"/>
                        <a:gd name="connsiteX17" fmla="*/ 63382 w 70398"/>
                        <a:gd name="connsiteY17" fmla="*/ 17426 h 114889"/>
                        <a:gd name="connsiteX18" fmla="*/ 36472 w 70398"/>
                        <a:gd name="connsiteY18" fmla="*/ 11643 h 114889"/>
                        <a:gd name="connsiteX19" fmla="*/ 20356 w 70398"/>
                        <a:gd name="connsiteY19" fmla="*/ 16115 h 114889"/>
                        <a:gd name="connsiteX20" fmla="*/ 14573 w 70398"/>
                        <a:gd name="connsiteY20" fmla="*/ 28453 h 114889"/>
                        <a:gd name="connsiteX21" fmla="*/ 16732 w 70398"/>
                        <a:gd name="connsiteY21" fmla="*/ 37937 h 114889"/>
                        <a:gd name="connsiteX22" fmla="*/ 23980 w 70398"/>
                        <a:gd name="connsiteY22" fmla="*/ 44722 h 114889"/>
                        <a:gd name="connsiteX23" fmla="*/ 39556 w 70398"/>
                        <a:gd name="connsiteY23" fmla="*/ 51585 h 114889"/>
                        <a:gd name="connsiteX24" fmla="*/ 63768 w 70398"/>
                        <a:gd name="connsiteY24" fmla="*/ 65078 h 114889"/>
                        <a:gd name="connsiteX25" fmla="*/ 70399 w 70398"/>
                        <a:gd name="connsiteY25" fmla="*/ 83661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398" h="114889">
                          <a:moveTo>
                            <a:pt x="70399" y="83661"/>
                          </a:moveTo>
                          <a:cubicBezTo>
                            <a:pt x="70399" y="93531"/>
                            <a:pt x="66852" y="101165"/>
                            <a:pt x="59681" y="106639"/>
                          </a:cubicBezTo>
                          <a:cubicBezTo>
                            <a:pt x="52510" y="112114"/>
                            <a:pt x="42872" y="114889"/>
                            <a:pt x="30611" y="114889"/>
                          </a:cubicBezTo>
                          <a:cubicBezTo>
                            <a:pt x="17349" y="114889"/>
                            <a:pt x="7171" y="113193"/>
                            <a:pt x="0" y="109800"/>
                          </a:cubicBezTo>
                          <a:lnTo>
                            <a:pt x="0" y="97232"/>
                          </a:lnTo>
                          <a:cubicBezTo>
                            <a:pt x="4626" y="99160"/>
                            <a:pt x="9561" y="100702"/>
                            <a:pt x="14959" y="101858"/>
                          </a:cubicBezTo>
                          <a:cubicBezTo>
                            <a:pt x="20356" y="103015"/>
                            <a:pt x="25677" y="103555"/>
                            <a:pt x="30997" y="103555"/>
                          </a:cubicBezTo>
                          <a:cubicBezTo>
                            <a:pt x="39633" y="103555"/>
                            <a:pt x="46187" y="101935"/>
                            <a:pt x="50582" y="98620"/>
                          </a:cubicBezTo>
                          <a:cubicBezTo>
                            <a:pt x="54977" y="95304"/>
                            <a:pt x="57136" y="90755"/>
                            <a:pt x="57136" y="84895"/>
                          </a:cubicBezTo>
                          <a:cubicBezTo>
                            <a:pt x="57136" y="81039"/>
                            <a:pt x="56365" y="77878"/>
                            <a:pt x="54823" y="75411"/>
                          </a:cubicBezTo>
                          <a:cubicBezTo>
                            <a:pt x="53281" y="72943"/>
                            <a:pt x="50659" y="70630"/>
                            <a:pt x="47035" y="68548"/>
                          </a:cubicBezTo>
                          <a:cubicBezTo>
                            <a:pt x="43411" y="66466"/>
                            <a:pt x="37859" y="64076"/>
                            <a:pt x="30380" y="61454"/>
                          </a:cubicBezTo>
                          <a:cubicBezTo>
                            <a:pt x="19970" y="57753"/>
                            <a:pt x="12569" y="53358"/>
                            <a:pt x="8096" y="48192"/>
                          </a:cubicBezTo>
                          <a:cubicBezTo>
                            <a:pt x="3624" y="43025"/>
                            <a:pt x="1388" y="36472"/>
                            <a:pt x="1388" y="28221"/>
                          </a:cubicBezTo>
                          <a:cubicBezTo>
                            <a:pt x="1388" y="19585"/>
                            <a:pt x="4626" y="12722"/>
                            <a:pt x="11103" y="7634"/>
                          </a:cubicBezTo>
                          <a:cubicBezTo>
                            <a:pt x="17580" y="2544"/>
                            <a:pt x="26139" y="0"/>
                            <a:pt x="36780" y="0"/>
                          </a:cubicBezTo>
                          <a:cubicBezTo>
                            <a:pt x="47884" y="0"/>
                            <a:pt x="58139" y="2004"/>
                            <a:pt x="67469" y="6091"/>
                          </a:cubicBezTo>
                          <a:lnTo>
                            <a:pt x="63382" y="17426"/>
                          </a:lnTo>
                          <a:cubicBezTo>
                            <a:pt x="54129" y="13570"/>
                            <a:pt x="45185" y="11643"/>
                            <a:pt x="36472" y="11643"/>
                          </a:cubicBezTo>
                          <a:cubicBezTo>
                            <a:pt x="29609" y="11643"/>
                            <a:pt x="24212" y="13108"/>
                            <a:pt x="20356" y="16115"/>
                          </a:cubicBezTo>
                          <a:cubicBezTo>
                            <a:pt x="16501" y="19045"/>
                            <a:pt x="14573" y="23209"/>
                            <a:pt x="14573" y="28453"/>
                          </a:cubicBezTo>
                          <a:cubicBezTo>
                            <a:pt x="14573" y="32308"/>
                            <a:pt x="15267" y="35469"/>
                            <a:pt x="16732" y="37937"/>
                          </a:cubicBezTo>
                          <a:cubicBezTo>
                            <a:pt x="18120" y="40404"/>
                            <a:pt x="20587" y="42717"/>
                            <a:pt x="23980" y="44722"/>
                          </a:cubicBezTo>
                          <a:cubicBezTo>
                            <a:pt x="27373" y="46727"/>
                            <a:pt x="32539" y="49040"/>
                            <a:pt x="39556" y="51585"/>
                          </a:cubicBezTo>
                          <a:cubicBezTo>
                            <a:pt x="51276" y="55748"/>
                            <a:pt x="59373" y="60221"/>
                            <a:pt x="63768" y="65078"/>
                          </a:cubicBezTo>
                          <a:cubicBezTo>
                            <a:pt x="68162" y="69782"/>
                            <a:pt x="70399" y="76028"/>
                            <a:pt x="70399" y="83661"/>
                          </a:cubicBezTo>
                          <a:close/>
                        </a:path>
                      </a:pathLst>
                    </a:custGeom>
                    <a:solidFill>
                      <a:srgbClr val="FFFFFF"/>
                    </a:solidFill>
                    <a:ln w="7706" cap="flat">
                      <a:noFill/>
                      <a:prstDash val="solid"/>
                      <a:miter/>
                    </a:ln>
                  </p:spPr>
                  <p:txBody>
                    <a:bodyPr rtlCol="0" anchor="ctr"/>
                    <a:lstStyle/>
                    <a:p>
                      <a:endParaRPr lang="en-US"/>
                    </a:p>
                  </p:txBody>
                </p:sp>
              </p:grpSp>
              <p:grpSp>
                <p:nvGrpSpPr>
                  <p:cNvPr id="121" name="Graphic 4">
                    <a:extLst>
                      <a:ext uri="{FF2B5EF4-FFF2-40B4-BE49-F238E27FC236}">
                        <a16:creationId xmlns:a16="http://schemas.microsoft.com/office/drawing/2014/main" id="{F1E4BD2B-4132-4EC5-888E-7EE6D55F9FC2}"/>
                      </a:ext>
                    </a:extLst>
                  </p:cNvPr>
                  <p:cNvGrpSpPr/>
                  <p:nvPr/>
                </p:nvGrpSpPr>
                <p:grpSpPr>
                  <a:xfrm>
                    <a:off x="6974990" y="5802334"/>
                    <a:ext cx="184748" cy="184771"/>
                    <a:chOff x="6974990" y="5802334"/>
                    <a:chExt cx="184748" cy="184771"/>
                  </a:xfrm>
                  <a:solidFill>
                    <a:srgbClr val="FFFFFF"/>
                  </a:solidFill>
                </p:grpSpPr>
                <p:sp>
                  <p:nvSpPr>
                    <p:cNvPr id="122" name="Graphic 4">
                      <a:extLst>
                        <a:ext uri="{FF2B5EF4-FFF2-40B4-BE49-F238E27FC236}">
                          <a16:creationId xmlns:a16="http://schemas.microsoft.com/office/drawing/2014/main" id="{A4048D8D-B797-4B78-9234-F0775B3FB047}"/>
                        </a:ext>
                      </a:extLst>
                    </p:cNvPr>
                    <p:cNvSpPr/>
                    <p:nvPr/>
                  </p:nvSpPr>
                  <p:spPr>
                    <a:xfrm>
                      <a:off x="6993032" y="5892804"/>
                      <a:ext cx="11103" cy="7401"/>
                    </a:xfrm>
                    <a:custGeom>
                      <a:avLst/>
                      <a:gdLst>
                        <a:gd name="connsiteX0" fmla="*/ 5012 w 11103"/>
                        <a:gd name="connsiteY0" fmla="*/ 925 h 7401"/>
                        <a:gd name="connsiteX1" fmla="*/ 0 w 11103"/>
                        <a:gd name="connsiteY1" fmla="*/ 0 h 7401"/>
                        <a:gd name="connsiteX2" fmla="*/ 3624 w 11103"/>
                        <a:gd name="connsiteY2" fmla="*/ 2544 h 7401"/>
                        <a:gd name="connsiteX3" fmla="*/ 7017 w 11103"/>
                        <a:gd name="connsiteY3" fmla="*/ 6631 h 7401"/>
                        <a:gd name="connsiteX4" fmla="*/ 11103 w 11103"/>
                        <a:gd name="connsiteY4" fmla="*/ 7402 h 7401"/>
                        <a:gd name="connsiteX5" fmla="*/ 9022 w 11103"/>
                        <a:gd name="connsiteY5" fmla="*/ 4934 h 7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3" h="7401">
                          <a:moveTo>
                            <a:pt x="5012" y="925"/>
                          </a:moveTo>
                          <a:lnTo>
                            <a:pt x="0" y="0"/>
                          </a:lnTo>
                          <a:lnTo>
                            <a:pt x="3624" y="2544"/>
                          </a:lnTo>
                          <a:lnTo>
                            <a:pt x="7017" y="6631"/>
                          </a:lnTo>
                          <a:lnTo>
                            <a:pt x="11103" y="7402"/>
                          </a:lnTo>
                          <a:lnTo>
                            <a:pt x="9022" y="4934"/>
                          </a:lnTo>
                          <a:close/>
                        </a:path>
                      </a:pathLst>
                    </a:custGeom>
                    <a:solidFill>
                      <a:srgbClr val="FFFFFF"/>
                    </a:solidFill>
                    <a:ln w="7706" cap="flat">
                      <a:noFill/>
                      <a:prstDash val="solid"/>
                      <a:miter/>
                    </a:ln>
                  </p:spPr>
                  <p:txBody>
                    <a:bodyPr rtlCol="0" anchor="ctr"/>
                    <a:lstStyle/>
                    <a:p>
                      <a:endParaRPr lang="en-US"/>
                    </a:p>
                  </p:txBody>
                </p:sp>
                <p:sp>
                  <p:nvSpPr>
                    <p:cNvPr id="123" name="Graphic 4">
                      <a:extLst>
                        <a:ext uri="{FF2B5EF4-FFF2-40B4-BE49-F238E27FC236}">
                          <a16:creationId xmlns:a16="http://schemas.microsoft.com/office/drawing/2014/main" id="{C0218F2C-809F-4972-A592-F3610CBEEF8B}"/>
                        </a:ext>
                      </a:extLst>
                    </p:cNvPr>
                    <p:cNvSpPr/>
                    <p:nvPr/>
                  </p:nvSpPr>
                  <p:spPr>
                    <a:xfrm>
                      <a:off x="7003442" y="5901131"/>
                      <a:ext cx="7633" cy="3547"/>
                    </a:xfrm>
                    <a:custGeom>
                      <a:avLst/>
                      <a:gdLst>
                        <a:gd name="connsiteX0" fmla="*/ 0 w 7633"/>
                        <a:gd name="connsiteY0" fmla="*/ 1850 h 3547"/>
                        <a:gd name="connsiteX1" fmla="*/ 3007 w 7633"/>
                        <a:gd name="connsiteY1" fmla="*/ 3239 h 3547"/>
                        <a:gd name="connsiteX2" fmla="*/ 7634 w 7633"/>
                        <a:gd name="connsiteY2" fmla="*/ 3547 h 3547"/>
                        <a:gd name="connsiteX3" fmla="*/ 3238 w 7633"/>
                        <a:gd name="connsiteY3" fmla="*/ 0 h 3547"/>
                      </a:gdLst>
                      <a:ahLst/>
                      <a:cxnLst>
                        <a:cxn ang="0">
                          <a:pos x="connsiteX0" y="connsiteY0"/>
                        </a:cxn>
                        <a:cxn ang="0">
                          <a:pos x="connsiteX1" y="connsiteY1"/>
                        </a:cxn>
                        <a:cxn ang="0">
                          <a:pos x="connsiteX2" y="connsiteY2"/>
                        </a:cxn>
                        <a:cxn ang="0">
                          <a:pos x="connsiteX3" y="connsiteY3"/>
                        </a:cxn>
                      </a:cxnLst>
                      <a:rect l="l" t="t" r="r" b="b"/>
                      <a:pathLst>
                        <a:path w="7633" h="3547">
                          <a:moveTo>
                            <a:pt x="0" y="1850"/>
                          </a:moveTo>
                          <a:lnTo>
                            <a:pt x="3007" y="3239"/>
                          </a:lnTo>
                          <a:lnTo>
                            <a:pt x="7634" y="3547"/>
                          </a:lnTo>
                          <a:lnTo>
                            <a:pt x="3238" y="0"/>
                          </a:lnTo>
                          <a:close/>
                        </a:path>
                      </a:pathLst>
                    </a:custGeom>
                    <a:solidFill>
                      <a:srgbClr val="FFFFFF"/>
                    </a:solidFill>
                    <a:ln w="7706" cap="flat">
                      <a:noFill/>
                      <a:prstDash val="solid"/>
                      <a:miter/>
                    </a:ln>
                  </p:spPr>
                  <p:txBody>
                    <a:bodyPr rtlCol="0" anchor="ctr"/>
                    <a:lstStyle/>
                    <a:p>
                      <a:endParaRPr lang="en-US"/>
                    </a:p>
                  </p:txBody>
                </p:sp>
                <p:sp>
                  <p:nvSpPr>
                    <p:cNvPr id="124" name="Graphic 4">
                      <a:extLst>
                        <a:ext uri="{FF2B5EF4-FFF2-40B4-BE49-F238E27FC236}">
                          <a16:creationId xmlns:a16="http://schemas.microsoft.com/office/drawing/2014/main" id="{F996FC87-A989-42CE-803E-B7B1F9BB3857}"/>
                        </a:ext>
                      </a:extLst>
                    </p:cNvPr>
                    <p:cNvSpPr/>
                    <p:nvPr/>
                  </p:nvSpPr>
                  <p:spPr>
                    <a:xfrm>
                      <a:off x="7082400" y="5828497"/>
                      <a:ext cx="11488" cy="12183"/>
                    </a:xfrm>
                    <a:custGeom>
                      <a:avLst/>
                      <a:gdLst>
                        <a:gd name="connsiteX0" fmla="*/ 7325 w 11488"/>
                        <a:gd name="connsiteY0" fmla="*/ 5089 h 12183"/>
                        <a:gd name="connsiteX1" fmla="*/ 4549 w 11488"/>
                        <a:gd name="connsiteY1" fmla="*/ 3701 h 12183"/>
                        <a:gd name="connsiteX2" fmla="*/ 3778 w 11488"/>
                        <a:gd name="connsiteY2" fmla="*/ 2313 h 12183"/>
                        <a:gd name="connsiteX3" fmla="*/ 2390 w 11488"/>
                        <a:gd name="connsiteY3" fmla="*/ 1850 h 12183"/>
                        <a:gd name="connsiteX4" fmla="*/ 1465 w 11488"/>
                        <a:gd name="connsiteY4" fmla="*/ 0 h 12183"/>
                        <a:gd name="connsiteX5" fmla="*/ 848 w 11488"/>
                        <a:gd name="connsiteY5" fmla="*/ 1311 h 12183"/>
                        <a:gd name="connsiteX6" fmla="*/ 0 w 11488"/>
                        <a:gd name="connsiteY6" fmla="*/ 2853 h 12183"/>
                        <a:gd name="connsiteX7" fmla="*/ 1542 w 11488"/>
                        <a:gd name="connsiteY7" fmla="*/ 4626 h 12183"/>
                        <a:gd name="connsiteX8" fmla="*/ 4241 w 11488"/>
                        <a:gd name="connsiteY8" fmla="*/ 6554 h 12183"/>
                        <a:gd name="connsiteX9" fmla="*/ 5860 w 11488"/>
                        <a:gd name="connsiteY9" fmla="*/ 7865 h 12183"/>
                        <a:gd name="connsiteX10" fmla="*/ 5320 w 11488"/>
                        <a:gd name="connsiteY10" fmla="*/ 10024 h 12183"/>
                        <a:gd name="connsiteX11" fmla="*/ 7017 w 11488"/>
                        <a:gd name="connsiteY11" fmla="*/ 10024 h 12183"/>
                        <a:gd name="connsiteX12" fmla="*/ 8404 w 11488"/>
                        <a:gd name="connsiteY12" fmla="*/ 12183 h 12183"/>
                        <a:gd name="connsiteX13" fmla="*/ 11489 w 11488"/>
                        <a:gd name="connsiteY13" fmla="*/ 10024 h 12183"/>
                        <a:gd name="connsiteX14" fmla="*/ 11489 w 11488"/>
                        <a:gd name="connsiteY14" fmla="*/ 7711 h 12183"/>
                        <a:gd name="connsiteX15" fmla="*/ 9407 w 11488"/>
                        <a:gd name="connsiteY15" fmla="*/ 6863 h 1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488" h="12183">
                          <a:moveTo>
                            <a:pt x="7325" y="5089"/>
                          </a:moveTo>
                          <a:lnTo>
                            <a:pt x="4549" y="3701"/>
                          </a:lnTo>
                          <a:lnTo>
                            <a:pt x="3778" y="2313"/>
                          </a:lnTo>
                          <a:lnTo>
                            <a:pt x="2390" y="1850"/>
                          </a:lnTo>
                          <a:lnTo>
                            <a:pt x="1465" y="0"/>
                          </a:lnTo>
                          <a:lnTo>
                            <a:pt x="848" y="1311"/>
                          </a:lnTo>
                          <a:lnTo>
                            <a:pt x="0" y="2853"/>
                          </a:lnTo>
                          <a:lnTo>
                            <a:pt x="1542" y="4626"/>
                          </a:lnTo>
                          <a:lnTo>
                            <a:pt x="4241" y="6554"/>
                          </a:lnTo>
                          <a:lnTo>
                            <a:pt x="5860" y="7865"/>
                          </a:lnTo>
                          <a:lnTo>
                            <a:pt x="5320" y="10024"/>
                          </a:lnTo>
                          <a:lnTo>
                            <a:pt x="7017" y="10024"/>
                          </a:lnTo>
                          <a:lnTo>
                            <a:pt x="8404" y="12183"/>
                          </a:lnTo>
                          <a:lnTo>
                            <a:pt x="11489" y="10024"/>
                          </a:lnTo>
                          <a:lnTo>
                            <a:pt x="11489" y="7711"/>
                          </a:lnTo>
                          <a:lnTo>
                            <a:pt x="9407" y="6863"/>
                          </a:lnTo>
                          <a:close/>
                        </a:path>
                      </a:pathLst>
                    </a:custGeom>
                    <a:solidFill>
                      <a:srgbClr val="FFFFFF"/>
                    </a:solidFill>
                    <a:ln w="7706" cap="flat">
                      <a:noFill/>
                      <a:prstDash val="solid"/>
                      <a:miter/>
                    </a:ln>
                  </p:spPr>
                  <p:txBody>
                    <a:bodyPr rtlCol="0" anchor="ctr"/>
                    <a:lstStyle/>
                    <a:p>
                      <a:endParaRPr lang="en-US"/>
                    </a:p>
                  </p:txBody>
                </p:sp>
                <p:sp>
                  <p:nvSpPr>
                    <p:cNvPr id="125" name="Graphic 4">
                      <a:extLst>
                        <a:ext uri="{FF2B5EF4-FFF2-40B4-BE49-F238E27FC236}">
                          <a16:creationId xmlns:a16="http://schemas.microsoft.com/office/drawing/2014/main" id="{49E732BF-E7A8-4F07-9DD0-319D66BBDCC1}"/>
                        </a:ext>
                      </a:extLst>
                    </p:cNvPr>
                    <p:cNvSpPr/>
                    <p:nvPr/>
                  </p:nvSpPr>
                  <p:spPr>
                    <a:xfrm>
                      <a:off x="7082245" y="5834974"/>
                      <a:ext cx="4395" cy="5783"/>
                    </a:xfrm>
                    <a:custGeom>
                      <a:avLst/>
                      <a:gdLst>
                        <a:gd name="connsiteX0" fmla="*/ 1697 w 4395"/>
                        <a:gd name="connsiteY0" fmla="*/ 154 h 5783"/>
                        <a:gd name="connsiteX1" fmla="*/ 385 w 4395"/>
                        <a:gd name="connsiteY1" fmla="*/ 0 h 5783"/>
                        <a:gd name="connsiteX2" fmla="*/ 0 w 4395"/>
                        <a:gd name="connsiteY2" fmla="*/ 2313 h 5783"/>
                        <a:gd name="connsiteX3" fmla="*/ 1388 w 4395"/>
                        <a:gd name="connsiteY3" fmla="*/ 3855 h 5783"/>
                        <a:gd name="connsiteX4" fmla="*/ 2082 w 4395"/>
                        <a:gd name="connsiteY4" fmla="*/ 5783 h 5783"/>
                        <a:gd name="connsiteX5" fmla="*/ 3393 w 4395"/>
                        <a:gd name="connsiteY5" fmla="*/ 5320 h 5783"/>
                        <a:gd name="connsiteX6" fmla="*/ 4395 w 4395"/>
                        <a:gd name="connsiteY6" fmla="*/ 3624 h 5783"/>
                        <a:gd name="connsiteX7" fmla="*/ 3238 w 4395"/>
                        <a:gd name="connsiteY7" fmla="*/ 1311 h 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 h="5783">
                          <a:moveTo>
                            <a:pt x="1697" y="154"/>
                          </a:moveTo>
                          <a:lnTo>
                            <a:pt x="385" y="0"/>
                          </a:lnTo>
                          <a:lnTo>
                            <a:pt x="0" y="2313"/>
                          </a:lnTo>
                          <a:lnTo>
                            <a:pt x="1388" y="3855"/>
                          </a:lnTo>
                          <a:lnTo>
                            <a:pt x="2082" y="5783"/>
                          </a:lnTo>
                          <a:lnTo>
                            <a:pt x="3393" y="5320"/>
                          </a:lnTo>
                          <a:lnTo>
                            <a:pt x="4395" y="3624"/>
                          </a:lnTo>
                          <a:lnTo>
                            <a:pt x="3238" y="1311"/>
                          </a:lnTo>
                          <a:close/>
                        </a:path>
                      </a:pathLst>
                    </a:custGeom>
                    <a:solidFill>
                      <a:srgbClr val="FFFFFF"/>
                    </a:solidFill>
                    <a:ln w="7706" cap="flat">
                      <a:noFill/>
                      <a:prstDash val="solid"/>
                      <a:miter/>
                    </a:ln>
                  </p:spPr>
                  <p:txBody>
                    <a:bodyPr rtlCol="0" anchor="ctr"/>
                    <a:lstStyle/>
                    <a:p>
                      <a:endParaRPr lang="en-US"/>
                    </a:p>
                  </p:txBody>
                </p:sp>
                <p:sp>
                  <p:nvSpPr>
                    <p:cNvPr id="126" name="Graphic 4">
                      <a:extLst>
                        <a:ext uri="{FF2B5EF4-FFF2-40B4-BE49-F238E27FC236}">
                          <a16:creationId xmlns:a16="http://schemas.microsoft.com/office/drawing/2014/main" id="{A1BB7A68-224F-4AEC-A6D2-82960B9B8074}"/>
                        </a:ext>
                      </a:extLst>
                    </p:cNvPr>
                    <p:cNvSpPr/>
                    <p:nvPr/>
                  </p:nvSpPr>
                  <p:spPr>
                    <a:xfrm>
                      <a:off x="7063200" y="5823562"/>
                      <a:ext cx="7941" cy="4780"/>
                    </a:xfrm>
                    <a:custGeom>
                      <a:avLst/>
                      <a:gdLst>
                        <a:gd name="connsiteX0" fmla="*/ 3316 w 7941"/>
                        <a:gd name="connsiteY0" fmla="*/ 848 h 4780"/>
                        <a:gd name="connsiteX1" fmla="*/ 925 w 7941"/>
                        <a:gd name="connsiteY1" fmla="*/ 1080 h 4780"/>
                        <a:gd name="connsiteX2" fmla="*/ 0 w 7941"/>
                        <a:gd name="connsiteY2" fmla="*/ 2699 h 4780"/>
                        <a:gd name="connsiteX3" fmla="*/ 2004 w 7941"/>
                        <a:gd name="connsiteY3" fmla="*/ 4164 h 4780"/>
                        <a:gd name="connsiteX4" fmla="*/ 5474 w 7941"/>
                        <a:gd name="connsiteY4" fmla="*/ 4781 h 4780"/>
                        <a:gd name="connsiteX5" fmla="*/ 7942 w 7941"/>
                        <a:gd name="connsiteY5" fmla="*/ 2159 h 4780"/>
                        <a:gd name="connsiteX6" fmla="*/ 5860 w 7941"/>
                        <a:gd name="connsiteY6" fmla="*/ 0 h 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41" h="4780">
                          <a:moveTo>
                            <a:pt x="3316" y="848"/>
                          </a:moveTo>
                          <a:lnTo>
                            <a:pt x="925" y="1080"/>
                          </a:lnTo>
                          <a:lnTo>
                            <a:pt x="0" y="2699"/>
                          </a:lnTo>
                          <a:lnTo>
                            <a:pt x="2004" y="4164"/>
                          </a:lnTo>
                          <a:lnTo>
                            <a:pt x="5474" y="4781"/>
                          </a:lnTo>
                          <a:lnTo>
                            <a:pt x="7942" y="2159"/>
                          </a:lnTo>
                          <a:lnTo>
                            <a:pt x="5860" y="0"/>
                          </a:lnTo>
                          <a:close/>
                        </a:path>
                      </a:pathLst>
                    </a:custGeom>
                    <a:solidFill>
                      <a:srgbClr val="FFFFFF"/>
                    </a:solidFill>
                    <a:ln w="7706" cap="flat">
                      <a:noFill/>
                      <a:prstDash val="solid"/>
                      <a:miter/>
                    </a:ln>
                  </p:spPr>
                  <p:txBody>
                    <a:bodyPr rtlCol="0" anchor="ctr"/>
                    <a:lstStyle/>
                    <a:p>
                      <a:endParaRPr lang="en-US"/>
                    </a:p>
                  </p:txBody>
                </p:sp>
                <p:sp>
                  <p:nvSpPr>
                    <p:cNvPr id="127" name="Graphic 4">
                      <a:extLst>
                        <a:ext uri="{FF2B5EF4-FFF2-40B4-BE49-F238E27FC236}">
                          <a16:creationId xmlns:a16="http://schemas.microsoft.com/office/drawing/2014/main" id="{AE38D579-01A6-4539-9473-4661B86AD60B}"/>
                        </a:ext>
                      </a:extLst>
                    </p:cNvPr>
                    <p:cNvSpPr/>
                    <p:nvPr/>
                  </p:nvSpPr>
                  <p:spPr>
                    <a:xfrm>
                      <a:off x="6974990" y="5802334"/>
                      <a:ext cx="184748" cy="184771"/>
                    </a:xfrm>
                    <a:custGeom>
                      <a:avLst/>
                      <a:gdLst>
                        <a:gd name="connsiteX0" fmla="*/ 101550 w 184748"/>
                        <a:gd name="connsiteY0" fmla="*/ 486 h 184771"/>
                        <a:gd name="connsiteX1" fmla="*/ 48038 w 184748"/>
                        <a:gd name="connsiteY1" fmla="*/ 11281 h 184771"/>
                        <a:gd name="connsiteX2" fmla="*/ 2930 w 184748"/>
                        <a:gd name="connsiteY2" fmla="*/ 69188 h 184771"/>
                        <a:gd name="connsiteX3" fmla="*/ 0 w 184748"/>
                        <a:gd name="connsiteY3" fmla="*/ 92398 h 184771"/>
                        <a:gd name="connsiteX4" fmla="*/ 51122 w 184748"/>
                        <a:gd name="connsiteY4" fmla="*/ 175133 h 184771"/>
                        <a:gd name="connsiteX5" fmla="*/ 66620 w 184748"/>
                        <a:gd name="connsiteY5" fmla="*/ 181148 h 184771"/>
                        <a:gd name="connsiteX6" fmla="*/ 92297 w 184748"/>
                        <a:gd name="connsiteY6" fmla="*/ 184772 h 184771"/>
                        <a:gd name="connsiteX7" fmla="*/ 95844 w 184748"/>
                        <a:gd name="connsiteY7" fmla="*/ 184772 h 184771"/>
                        <a:gd name="connsiteX8" fmla="*/ 151515 w 184748"/>
                        <a:gd name="connsiteY8" fmla="*/ 163259 h 184771"/>
                        <a:gd name="connsiteX9" fmla="*/ 162388 w 184748"/>
                        <a:gd name="connsiteY9" fmla="*/ 152541 h 184771"/>
                        <a:gd name="connsiteX10" fmla="*/ 184748 w 184748"/>
                        <a:gd name="connsiteY10" fmla="*/ 92320 h 184771"/>
                        <a:gd name="connsiteX11" fmla="*/ 101550 w 184748"/>
                        <a:gd name="connsiteY11" fmla="*/ 486 h 184771"/>
                        <a:gd name="connsiteX12" fmla="*/ 155910 w 184748"/>
                        <a:gd name="connsiteY12" fmla="*/ 56928 h 184771"/>
                        <a:gd name="connsiteX13" fmla="*/ 152595 w 184748"/>
                        <a:gd name="connsiteY13" fmla="*/ 57160 h 184771"/>
                        <a:gd name="connsiteX14" fmla="*/ 151207 w 184748"/>
                        <a:gd name="connsiteY14" fmla="*/ 56465 h 184771"/>
                        <a:gd name="connsiteX15" fmla="*/ 148200 w 184748"/>
                        <a:gd name="connsiteY15" fmla="*/ 56774 h 184771"/>
                        <a:gd name="connsiteX16" fmla="*/ 145578 w 184748"/>
                        <a:gd name="connsiteY16" fmla="*/ 56465 h 184771"/>
                        <a:gd name="connsiteX17" fmla="*/ 145116 w 184748"/>
                        <a:gd name="connsiteY17" fmla="*/ 54152 h 184771"/>
                        <a:gd name="connsiteX18" fmla="*/ 143265 w 184748"/>
                        <a:gd name="connsiteY18" fmla="*/ 51916 h 184771"/>
                        <a:gd name="connsiteX19" fmla="*/ 140874 w 184748"/>
                        <a:gd name="connsiteY19" fmla="*/ 51916 h 184771"/>
                        <a:gd name="connsiteX20" fmla="*/ 133935 w 184748"/>
                        <a:gd name="connsiteY20" fmla="*/ 55617 h 184771"/>
                        <a:gd name="connsiteX21" fmla="*/ 131853 w 184748"/>
                        <a:gd name="connsiteY21" fmla="*/ 59704 h 184771"/>
                        <a:gd name="connsiteX22" fmla="*/ 128846 w 184748"/>
                        <a:gd name="connsiteY22" fmla="*/ 60552 h 184771"/>
                        <a:gd name="connsiteX23" fmla="*/ 127072 w 184748"/>
                        <a:gd name="connsiteY23" fmla="*/ 60321 h 184771"/>
                        <a:gd name="connsiteX24" fmla="*/ 127920 w 184748"/>
                        <a:gd name="connsiteY24" fmla="*/ 58239 h 184771"/>
                        <a:gd name="connsiteX25" fmla="*/ 130080 w 184748"/>
                        <a:gd name="connsiteY25" fmla="*/ 57545 h 184771"/>
                        <a:gd name="connsiteX26" fmla="*/ 130928 w 184748"/>
                        <a:gd name="connsiteY26" fmla="*/ 55772 h 184771"/>
                        <a:gd name="connsiteX27" fmla="*/ 130928 w 184748"/>
                        <a:gd name="connsiteY27" fmla="*/ 53535 h 184771"/>
                        <a:gd name="connsiteX28" fmla="*/ 130003 w 184748"/>
                        <a:gd name="connsiteY28" fmla="*/ 52995 h 184771"/>
                        <a:gd name="connsiteX29" fmla="*/ 130003 w 184748"/>
                        <a:gd name="connsiteY29" fmla="*/ 50451 h 184771"/>
                        <a:gd name="connsiteX30" fmla="*/ 130928 w 184748"/>
                        <a:gd name="connsiteY30" fmla="*/ 48909 h 184771"/>
                        <a:gd name="connsiteX31" fmla="*/ 130928 w 184748"/>
                        <a:gd name="connsiteY31" fmla="*/ 47135 h 184771"/>
                        <a:gd name="connsiteX32" fmla="*/ 129694 w 184748"/>
                        <a:gd name="connsiteY32" fmla="*/ 46133 h 184771"/>
                        <a:gd name="connsiteX33" fmla="*/ 131236 w 184748"/>
                        <a:gd name="connsiteY33" fmla="*/ 44899 h 184771"/>
                        <a:gd name="connsiteX34" fmla="*/ 133241 w 184748"/>
                        <a:gd name="connsiteY34" fmla="*/ 44051 h 184771"/>
                        <a:gd name="connsiteX35" fmla="*/ 133781 w 184748"/>
                        <a:gd name="connsiteY35" fmla="*/ 42201 h 184771"/>
                        <a:gd name="connsiteX36" fmla="*/ 135708 w 184748"/>
                        <a:gd name="connsiteY36" fmla="*/ 42124 h 184771"/>
                        <a:gd name="connsiteX37" fmla="*/ 139795 w 184748"/>
                        <a:gd name="connsiteY37" fmla="*/ 44206 h 184771"/>
                        <a:gd name="connsiteX38" fmla="*/ 143882 w 184748"/>
                        <a:gd name="connsiteY38" fmla="*/ 45131 h 184771"/>
                        <a:gd name="connsiteX39" fmla="*/ 144807 w 184748"/>
                        <a:gd name="connsiteY39" fmla="*/ 46596 h 184771"/>
                        <a:gd name="connsiteX40" fmla="*/ 143805 w 184748"/>
                        <a:gd name="connsiteY40" fmla="*/ 49295 h 184771"/>
                        <a:gd name="connsiteX41" fmla="*/ 145964 w 184748"/>
                        <a:gd name="connsiteY41" fmla="*/ 49295 h 184771"/>
                        <a:gd name="connsiteX42" fmla="*/ 146426 w 184748"/>
                        <a:gd name="connsiteY42" fmla="*/ 47059 h 184771"/>
                        <a:gd name="connsiteX43" fmla="*/ 145501 w 184748"/>
                        <a:gd name="connsiteY43" fmla="*/ 43280 h 184771"/>
                        <a:gd name="connsiteX44" fmla="*/ 142571 w 184748"/>
                        <a:gd name="connsiteY44" fmla="*/ 42355 h 184771"/>
                        <a:gd name="connsiteX45" fmla="*/ 139949 w 184748"/>
                        <a:gd name="connsiteY45" fmla="*/ 41815 h 184771"/>
                        <a:gd name="connsiteX46" fmla="*/ 137173 w 184748"/>
                        <a:gd name="connsiteY46" fmla="*/ 39733 h 184771"/>
                        <a:gd name="connsiteX47" fmla="*/ 139101 w 184748"/>
                        <a:gd name="connsiteY47" fmla="*/ 39733 h 184771"/>
                        <a:gd name="connsiteX48" fmla="*/ 142262 w 184748"/>
                        <a:gd name="connsiteY48" fmla="*/ 40119 h 184771"/>
                        <a:gd name="connsiteX49" fmla="*/ 145192 w 184748"/>
                        <a:gd name="connsiteY49" fmla="*/ 41429 h 184771"/>
                        <a:gd name="connsiteX50" fmla="*/ 147969 w 184748"/>
                        <a:gd name="connsiteY50" fmla="*/ 44051 h 184771"/>
                        <a:gd name="connsiteX51" fmla="*/ 151284 w 184748"/>
                        <a:gd name="connsiteY51" fmla="*/ 46673 h 184771"/>
                        <a:gd name="connsiteX52" fmla="*/ 152826 w 184748"/>
                        <a:gd name="connsiteY52" fmla="*/ 46673 h 184771"/>
                        <a:gd name="connsiteX53" fmla="*/ 151747 w 184748"/>
                        <a:gd name="connsiteY53" fmla="*/ 45285 h 184771"/>
                        <a:gd name="connsiteX54" fmla="*/ 152055 w 184748"/>
                        <a:gd name="connsiteY54" fmla="*/ 43820 h 184771"/>
                        <a:gd name="connsiteX55" fmla="*/ 149357 w 184748"/>
                        <a:gd name="connsiteY55" fmla="*/ 41815 h 184771"/>
                        <a:gd name="connsiteX56" fmla="*/ 149434 w 184748"/>
                        <a:gd name="connsiteY56" fmla="*/ 40736 h 184771"/>
                        <a:gd name="connsiteX57" fmla="*/ 152903 w 184748"/>
                        <a:gd name="connsiteY57" fmla="*/ 42663 h 184771"/>
                        <a:gd name="connsiteX58" fmla="*/ 155756 w 184748"/>
                        <a:gd name="connsiteY58" fmla="*/ 43434 h 184771"/>
                        <a:gd name="connsiteX59" fmla="*/ 158378 w 184748"/>
                        <a:gd name="connsiteY59" fmla="*/ 42201 h 184771"/>
                        <a:gd name="connsiteX60" fmla="*/ 161693 w 184748"/>
                        <a:gd name="connsiteY60" fmla="*/ 46056 h 184771"/>
                        <a:gd name="connsiteX61" fmla="*/ 162310 w 184748"/>
                        <a:gd name="connsiteY61" fmla="*/ 48832 h 184771"/>
                        <a:gd name="connsiteX62" fmla="*/ 161385 w 184748"/>
                        <a:gd name="connsiteY62" fmla="*/ 50065 h 184771"/>
                        <a:gd name="connsiteX63" fmla="*/ 160691 w 184748"/>
                        <a:gd name="connsiteY63" fmla="*/ 51530 h 184771"/>
                        <a:gd name="connsiteX64" fmla="*/ 155371 w 184748"/>
                        <a:gd name="connsiteY64" fmla="*/ 51530 h 184771"/>
                        <a:gd name="connsiteX65" fmla="*/ 154908 w 184748"/>
                        <a:gd name="connsiteY65" fmla="*/ 54229 h 184771"/>
                        <a:gd name="connsiteX66" fmla="*/ 155910 w 184748"/>
                        <a:gd name="connsiteY66" fmla="*/ 56928 h 184771"/>
                        <a:gd name="connsiteX67" fmla="*/ 122369 w 184748"/>
                        <a:gd name="connsiteY67" fmla="*/ 22230 h 184771"/>
                        <a:gd name="connsiteX68" fmla="*/ 121752 w 184748"/>
                        <a:gd name="connsiteY68" fmla="*/ 20534 h 184771"/>
                        <a:gd name="connsiteX69" fmla="*/ 118822 w 184748"/>
                        <a:gd name="connsiteY69" fmla="*/ 19762 h 184771"/>
                        <a:gd name="connsiteX70" fmla="*/ 116663 w 184748"/>
                        <a:gd name="connsiteY70" fmla="*/ 17912 h 184771"/>
                        <a:gd name="connsiteX71" fmla="*/ 115429 w 184748"/>
                        <a:gd name="connsiteY71" fmla="*/ 15136 h 184771"/>
                        <a:gd name="connsiteX72" fmla="*/ 118282 w 184748"/>
                        <a:gd name="connsiteY72" fmla="*/ 17372 h 184771"/>
                        <a:gd name="connsiteX73" fmla="*/ 121984 w 184748"/>
                        <a:gd name="connsiteY73" fmla="*/ 19454 h 184771"/>
                        <a:gd name="connsiteX74" fmla="*/ 123757 w 184748"/>
                        <a:gd name="connsiteY74" fmla="*/ 19994 h 184771"/>
                        <a:gd name="connsiteX75" fmla="*/ 125762 w 184748"/>
                        <a:gd name="connsiteY75" fmla="*/ 22692 h 184771"/>
                        <a:gd name="connsiteX76" fmla="*/ 127767 w 184748"/>
                        <a:gd name="connsiteY76" fmla="*/ 24080 h 184771"/>
                        <a:gd name="connsiteX77" fmla="*/ 128229 w 184748"/>
                        <a:gd name="connsiteY77" fmla="*/ 25623 h 184771"/>
                        <a:gd name="connsiteX78" fmla="*/ 127072 w 184748"/>
                        <a:gd name="connsiteY78" fmla="*/ 26008 h 184771"/>
                        <a:gd name="connsiteX79" fmla="*/ 125607 w 184748"/>
                        <a:gd name="connsiteY79" fmla="*/ 27473 h 184771"/>
                        <a:gd name="connsiteX80" fmla="*/ 124605 w 184748"/>
                        <a:gd name="connsiteY80" fmla="*/ 26317 h 184771"/>
                        <a:gd name="connsiteX81" fmla="*/ 124682 w 184748"/>
                        <a:gd name="connsiteY81" fmla="*/ 24389 h 184771"/>
                        <a:gd name="connsiteX82" fmla="*/ 122369 w 184748"/>
                        <a:gd name="connsiteY82" fmla="*/ 22230 h 184771"/>
                        <a:gd name="connsiteX83" fmla="*/ 151284 w 184748"/>
                        <a:gd name="connsiteY83" fmla="*/ 37034 h 184771"/>
                        <a:gd name="connsiteX84" fmla="*/ 150436 w 184748"/>
                        <a:gd name="connsiteY84" fmla="*/ 37651 h 184771"/>
                        <a:gd name="connsiteX85" fmla="*/ 148431 w 184748"/>
                        <a:gd name="connsiteY85" fmla="*/ 36880 h 184771"/>
                        <a:gd name="connsiteX86" fmla="*/ 146657 w 184748"/>
                        <a:gd name="connsiteY86" fmla="*/ 34336 h 184771"/>
                        <a:gd name="connsiteX87" fmla="*/ 145192 w 184748"/>
                        <a:gd name="connsiteY87" fmla="*/ 32562 h 184771"/>
                        <a:gd name="connsiteX88" fmla="*/ 144807 w 184748"/>
                        <a:gd name="connsiteY88" fmla="*/ 31251 h 184771"/>
                        <a:gd name="connsiteX89" fmla="*/ 145501 w 184748"/>
                        <a:gd name="connsiteY89" fmla="*/ 30635 h 184771"/>
                        <a:gd name="connsiteX90" fmla="*/ 146966 w 184748"/>
                        <a:gd name="connsiteY90" fmla="*/ 31945 h 184771"/>
                        <a:gd name="connsiteX91" fmla="*/ 147660 w 184748"/>
                        <a:gd name="connsiteY91" fmla="*/ 31945 h 184771"/>
                        <a:gd name="connsiteX92" fmla="*/ 147891 w 184748"/>
                        <a:gd name="connsiteY92" fmla="*/ 30712 h 184771"/>
                        <a:gd name="connsiteX93" fmla="*/ 150744 w 184748"/>
                        <a:gd name="connsiteY93" fmla="*/ 30712 h 184771"/>
                        <a:gd name="connsiteX94" fmla="*/ 152364 w 184748"/>
                        <a:gd name="connsiteY94" fmla="*/ 31945 h 184771"/>
                        <a:gd name="connsiteX95" fmla="*/ 153212 w 184748"/>
                        <a:gd name="connsiteY95" fmla="*/ 33025 h 184771"/>
                        <a:gd name="connsiteX96" fmla="*/ 152903 w 184748"/>
                        <a:gd name="connsiteY96" fmla="*/ 34413 h 184771"/>
                        <a:gd name="connsiteX97" fmla="*/ 150667 w 184748"/>
                        <a:gd name="connsiteY97" fmla="*/ 34413 h 184771"/>
                        <a:gd name="connsiteX98" fmla="*/ 151284 w 184748"/>
                        <a:gd name="connsiteY98" fmla="*/ 37034 h 184771"/>
                        <a:gd name="connsiteX99" fmla="*/ 5012 w 184748"/>
                        <a:gd name="connsiteY99" fmla="*/ 92320 h 184771"/>
                        <a:gd name="connsiteX100" fmla="*/ 5320 w 184748"/>
                        <a:gd name="connsiteY100" fmla="*/ 88465 h 184771"/>
                        <a:gd name="connsiteX101" fmla="*/ 5783 w 184748"/>
                        <a:gd name="connsiteY101" fmla="*/ 92551 h 184771"/>
                        <a:gd name="connsiteX102" fmla="*/ 10486 w 184748"/>
                        <a:gd name="connsiteY102" fmla="*/ 102267 h 184771"/>
                        <a:gd name="connsiteX103" fmla="*/ 15036 w 184748"/>
                        <a:gd name="connsiteY103" fmla="*/ 109670 h 184771"/>
                        <a:gd name="connsiteX104" fmla="*/ 18043 w 184748"/>
                        <a:gd name="connsiteY104" fmla="*/ 115761 h 184771"/>
                        <a:gd name="connsiteX105" fmla="*/ 21204 w 184748"/>
                        <a:gd name="connsiteY105" fmla="*/ 116532 h 184771"/>
                        <a:gd name="connsiteX106" fmla="*/ 23826 w 184748"/>
                        <a:gd name="connsiteY106" fmla="*/ 117920 h 184771"/>
                        <a:gd name="connsiteX107" fmla="*/ 24983 w 184748"/>
                        <a:gd name="connsiteY107" fmla="*/ 123703 h 184771"/>
                        <a:gd name="connsiteX108" fmla="*/ 23055 w 184748"/>
                        <a:gd name="connsiteY108" fmla="*/ 127635 h 184771"/>
                        <a:gd name="connsiteX109" fmla="*/ 23826 w 184748"/>
                        <a:gd name="connsiteY109" fmla="*/ 136965 h 184771"/>
                        <a:gd name="connsiteX110" fmla="*/ 32848 w 184748"/>
                        <a:gd name="connsiteY110" fmla="*/ 149765 h 184771"/>
                        <a:gd name="connsiteX111" fmla="*/ 44645 w 184748"/>
                        <a:gd name="connsiteY111" fmla="*/ 158710 h 184771"/>
                        <a:gd name="connsiteX112" fmla="*/ 49348 w 184748"/>
                        <a:gd name="connsiteY112" fmla="*/ 168116 h 184771"/>
                        <a:gd name="connsiteX113" fmla="*/ 5012 w 184748"/>
                        <a:gd name="connsiteY113" fmla="*/ 92320 h 184771"/>
                        <a:gd name="connsiteX114" fmla="*/ 148354 w 184748"/>
                        <a:gd name="connsiteY114" fmla="*/ 159403 h 184771"/>
                        <a:gd name="connsiteX115" fmla="*/ 95767 w 184748"/>
                        <a:gd name="connsiteY115" fmla="*/ 179682 h 184771"/>
                        <a:gd name="connsiteX116" fmla="*/ 69319 w 184748"/>
                        <a:gd name="connsiteY116" fmla="*/ 176598 h 184771"/>
                        <a:gd name="connsiteX117" fmla="*/ 72635 w 184748"/>
                        <a:gd name="connsiteY117" fmla="*/ 176213 h 184771"/>
                        <a:gd name="connsiteX118" fmla="*/ 75179 w 184748"/>
                        <a:gd name="connsiteY118" fmla="*/ 174825 h 184771"/>
                        <a:gd name="connsiteX119" fmla="*/ 79189 w 184748"/>
                        <a:gd name="connsiteY119" fmla="*/ 171278 h 184771"/>
                        <a:gd name="connsiteX120" fmla="*/ 78418 w 184748"/>
                        <a:gd name="connsiteY120" fmla="*/ 169428 h 184771"/>
                        <a:gd name="connsiteX121" fmla="*/ 80423 w 184748"/>
                        <a:gd name="connsiteY121" fmla="*/ 167268 h 184771"/>
                        <a:gd name="connsiteX122" fmla="*/ 86668 w 184748"/>
                        <a:gd name="connsiteY122" fmla="*/ 165880 h 184771"/>
                        <a:gd name="connsiteX123" fmla="*/ 90832 w 184748"/>
                        <a:gd name="connsiteY123" fmla="*/ 162025 h 184771"/>
                        <a:gd name="connsiteX124" fmla="*/ 90524 w 184748"/>
                        <a:gd name="connsiteY124" fmla="*/ 154469 h 184771"/>
                        <a:gd name="connsiteX125" fmla="*/ 96461 w 184748"/>
                        <a:gd name="connsiteY125" fmla="*/ 147375 h 184771"/>
                        <a:gd name="connsiteX126" fmla="*/ 94610 w 184748"/>
                        <a:gd name="connsiteY126" fmla="*/ 141669 h 184771"/>
                        <a:gd name="connsiteX127" fmla="*/ 91449 w 184748"/>
                        <a:gd name="connsiteY127" fmla="*/ 141669 h 184771"/>
                        <a:gd name="connsiteX128" fmla="*/ 86360 w 184748"/>
                        <a:gd name="connsiteY128" fmla="*/ 139125 h 184771"/>
                        <a:gd name="connsiteX129" fmla="*/ 77338 w 184748"/>
                        <a:gd name="connsiteY129" fmla="*/ 138662 h 184771"/>
                        <a:gd name="connsiteX130" fmla="*/ 71941 w 184748"/>
                        <a:gd name="connsiteY130" fmla="*/ 136503 h 184771"/>
                        <a:gd name="connsiteX131" fmla="*/ 67083 w 184748"/>
                        <a:gd name="connsiteY131" fmla="*/ 135115 h 184771"/>
                        <a:gd name="connsiteX132" fmla="*/ 61763 w 184748"/>
                        <a:gd name="connsiteY132" fmla="*/ 127096 h 184771"/>
                        <a:gd name="connsiteX133" fmla="*/ 54052 w 184748"/>
                        <a:gd name="connsiteY133" fmla="*/ 124937 h 184771"/>
                        <a:gd name="connsiteX134" fmla="*/ 50351 w 184748"/>
                        <a:gd name="connsiteY134" fmla="*/ 121852 h 184771"/>
                        <a:gd name="connsiteX135" fmla="*/ 43720 w 184748"/>
                        <a:gd name="connsiteY135" fmla="*/ 116686 h 184771"/>
                        <a:gd name="connsiteX136" fmla="*/ 37705 w 184748"/>
                        <a:gd name="connsiteY136" fmla="*/ 115684 h 184771"/>
                        <a:gd name="connsiteX137" fmla="*/ 33233 w 184748"/>
                        <a:gd name="connsiteY137" fmla="*/ 111905 h 184771"/>
                        <a:gd name="connsiteX138" fmla="*/ 27141 w 184748"/>
                        <a:gd name="connsiteY138" fmla="*/ 112831 h 184771"/>
                        <a:gd name="connsiteX139" fmla="*/ 25214 w 184748"/>
                        <a:gd name="connsiteY139" fmla="*/ 116223 h 184771"/>
                        <a:gd name="connsiteX140" fmla="*/ 22670 w 184748"/>
                        <a:gd name="connsiteY140" fmla="*/ 114527 h 184771"/>
                        <a:gd name="connsiteX141" fmla="*/ 20048 w 184748"/>
                        <a:gd name="connsiteY141" fmla="*/ 113756 h 184771"/>
                        <a:gd name="connsiteX142" fmla="*/ 18428 w 184748"/>
                        <a:gd name="connsiteY142" fmla="*/ 108898 h 184771"/>
                        <a:gd name="connsiteX143" fmla="*/ 18660 w 184748"/>
                        <a:gd name="connsiteY143" fmla="*/ 103964 h 184771"/>
                        <a:gd name="connsiteX144" fmla="*/ 16501 w 184748"/>
                        <a:gd name="connsiteY144" fmla="*/ 100571 h 184771"/>
                        <a:gd name="connsiteX145" fmla="*/ 14650 w 184748"/>
                        <a:gd name="connsiteY145" fmla="*/ 100262 h 184771"/>
                        <a:gd name="connsiteX146" fmla="*/ 14650 w 184748"/>
                        <a:gd name="connsiteY146" fmla="*/ 95173 h 184771"/>
                        <a:gd name="connsiteX147" fmla="*/ 16038 w 184748"/>
                        <a:gd name="connsiteY147" fmla="*/ 90778 h 184771"/>
                        <a:gd name="connsiteX148" fmla="*/ 13417 w 184748"/>
                        <a:gd name="connsiteY148" fmla="*/ 90084 h 184771"/>
                        <a:gd name="connsiteX149" fmla="*/ 11335 w 184748"/>
                        <a:gd name="connsiteY149" fmla="*/ 93400 h 184771"/>
                        <a:gd name="connsiteX150" fmla="*/ 9947 w 184748"/>
                        <a:gd name="connsiteY150" fmla="*/ 93400 h 184771"/>
                        <a:gd name="connsiteX151" fmla="*/ 9407 w 184748"/>
                        <a:gd name="connsiteY151" fmla="*/ 90084 h 184771"/>
                        <a:gd name="connsiteX152" fmla="*/ 8867 w 184748"/>
                        <a:gd name="connsiteY152" fmla="*/ 84224 h 184771"/>
                        <a:gd name="connsiteX153" fmla="*/ 12260 w 184748"/>
                        <a:gd name="connsiteY153" fmla="*/ 76899 h 184771"/>
                        <a:gd name="connsiteX154" fmla="*/ 16424 w 184748"/>
                        <a:gd name="connsiteY154" fmla="*/ 75511 h 184771"/>
                        <a:gd name="connsiteX155" fmla="*/ 20896 w 184748"/>
                        <a:gd name="connsiteY155" fmla="*/ 77824 h 184771"/>
                        <a:gd name="connsiteX156" fmla="*/ 22284 w 184748"/>
                        <a:gd name="connsiteY156" fmla="*/ 87540 h 184771"/>
                        <a:gd name="connsiteX157" fmla="*/ 23826 w 184748"/>
                        <a:gd name="connsiteY157" fmla="*/ 85458 h 184771"/>
                        <a:gd name="connsiteX158" fmla="*/ 23826 w 184748"/>
                        <a:gd name="connsiteY158" fmla="*/ 78672 h 184771"/>
                        <a:gd name="connsiteX159" fmla="*/ 25368 w 184748"/>
                        <a:gd name="connsiteY159" fmla="*/ 74894 h 184771"/>
                        <a:gd name="connsiteX160" fmla="*/ 30843 w 184748"/>
                        <a:gd name="connsiteY160" fmla="*/ 70576 h 184771"/>
                        <a:gd name="connsiteX161" fmla="*/ 33619 w 184748"/>
                        <a:gd name="connsiteY161" fmla="*/ 64716 h 184771"/>
                        <a:gd name="connsiteX162" fmla="*/ 39324 w 184748"/>
                        <a:gd name="connsiteY162" fmla="*/ 61169 h 184771"/>
                        <a:gd name="connsiteX163" fmla="*/ 44722 w 184748"/>
                        <a:gd name="connsiteY163" fmla="*/ 55232 h 184771"/>
                        <a:gd name="connsiteX164" fmla="*/ 45493 w 184748"/>
                        <a:gd name="connsiteY164" fmla="*/ 57776 h 184771"/>
                        <a:gd name="connsiteX165" fmla="*/ 52356 w 184748"/>
                        <a:gd name="connsiteY165" fmla="*/ 54229 h 184771"/>
                        <a:gd name="connsiteX166" fmla="*/ 50197 w 184748"/>
                        <a:gd name="connsiteY166" fmla="*/ 53073 h 184771"/>
                        <a:gd name="connsiteX167" fmla="*/ 49657 w 184748"/>
                        <a:gd name="connsiteY167" fmla="*/ 49449 h 184771"/>
                        <a:gd name="connsiteX168" fmla="*/ 47343 w 184748"/>
                        <a:gd name="connsiteY168" fmla="*/ 48524 h 184771"/>
                        <a:gd name="connsiteX169" fmla="*/ 48732 w 184748"/>
                        <a:gd name="connsiteY169" fmla="*/ 47135 h 184771"/>
                        <a:gd name="connsiteX170" fmla="*/ 54438 w 184748"/>
                        <a:gd name="connsiteY170" fmla="*/ 47135 h 184771"/>
                        <a:gd name="connsiteX171" fmla="*/ 57291 w 184748"/>
                        <a:gd name="connsiteY171" fmla="*/ 46827 h 184771"/>
                        <a:gd name="connsiteX172" fmla="*/ 54669 w 184748"/>
                        <a:gd name="connsiteY172" fmla="*/ 51068 h 184771"/>
                        <a:gd name="connsiteX173" fmla="*/ 60606 w 184748"/>
                        <a:gd name="connsiteY173" fmla="*/ 52995 h 184771"/>
                        <a:gd name="connsiteX174" fmla="*/ 61994 w 184748"/>
                        <a:gd name="connsiteY174" fmla="*/ 49217 h 184771"/>
                        <a:gd name="connsiteX175" fmla="*/ 59604 w 184748"/>
                        <a:gd name="connsiteY175" fmla="*/ 47829 h 184771"/>
                        <a:gd name="connsiteX176" fmla="*/ 60066 w 184748"/>
                        <a:gd name="connsiteY176" fmla="*/ 44745 h 184771"/>
                        <a:gd name="connsiteX177" fmla="*/ 59604 w 184748"/>
                        <a:gd name="connsiteY177" fmla="*/ 41198 h 184771"/>
                        <a:gd name="connsiteX178" fmla="*/ 56365 w 184748"/>
                        <a:gd name="connsiteY178" fmla="*/ 37883 h 184771"/>
                        <a:gd name="connsiteX179" fmla="*/ 57291 w 184748"/>
                        <a:gd name="connsiteY179" fmla="*/ 35878 h 184771"/>
                        <a:gd name="connsiteX180" fmla="*/ 56057 w 184748"/>
                        <a:gd name="connsiteY180" fmla="*/ 32716 h 184771"/>
                        <a:gd name="connsiteX181" fmla="*/ 53204 w 184748"/>
                        <a:gd name="connsiteY181" fmla="*/ 35030 h 184771"/>
                        <a:gd name="connsiteX182" fmla="*/ 53358 w 184748"/>
                        <a:gd name="connsiteY182" fmla="*/ 31175 h 184771"/>
                        <a:gd name="connsiteX183" fmla="*/ 49580 w 184748"/>
                        <a:gd name="connsiteY183" fmla="*/ 28553 h 184771"/>
                        <a:gd name="connsiteX184" fmla="*/ 45107 w 184748"/>
                        <a:gd name="connsiteY184" fmla="*/ 33796 h 184771"/>
                        <a:gd name="connsiteX185" fmla="*/ 44337 w 184748"/>
                        <a:gd name="connsiteY185" fmla="*/ 38499 h 184771"/>
                        <a:gd name="connsiteX186" fmla="*/ 41329 w 184748"/>
                        <a:gd name="connsiteY186" fmla="*/ 39039 h 184771"/>
                        <a:gd name="connsiteX187" fmla="*/ 40635 w 184748"/>
                        <a:gd name="connsiteY187" fmla="*/ 42201 h 184771"/>
                        <a:gd name="connsiteX188" fmla="*/ 38245 w 184748"/>
                        <a:gd name="connsiteY188" fmla="*/ 44668 h 184771"/>
                        <a:gd name="connsiteX189" fmla="*/ 38091 w 184748"/>
                        <a:gd name="connsiteY189" fmla="*/ 41584 h 184771"/>
                        <a:gd name="connsiteX190" fmla="*/ 39247 w 184748"/>
                        <a:gd name="connsiteY190" fmla="*/ 38268 h 184771"/>
                        <a:gd name="connsiteX191" fmla="*/ 37474 w 184748"/>
                        <a:gd name="connsiteY191" fmla="*/ 33796 h 184771"/>
                        <a:gd name="connsiteX192" fmla="*/ 41329 w 184748"/>
                        <a:gd name="connsiteY192" fmla="*/ 28167 h 184771"/>
                        <a:gd name="connsiteX193" fmla="*/ 48963 w 184748"/>
                        <a:gd name="connsiteY193" fmla="*/ 25314 h 184771"/>
                        <a:gd name="connsiteX194" fmla="*/ 52510 w 184748"/>
                        <a:gd name="connsiteY194" fmla="*/ 23695 h 184771"/>
                        <a:gd name="connsiteX195" fmla="*/ 56442 w 184748"/>
                        <a:gd name="connsiteY195" fmla="*/ 20302 h 184771"/>
                        <a:gd name="connsiteX196" fmla="*/ 56442 w 184748"/>
                        <a:gd name="connsiteY196" fmla="*/ 23695 h 184771"/>
                        <a:gd name="connsiteX197" fmla="*/ 52664 w 184748"/>
                        <a:gd name="connsiteY197" fmla="*/ 26548 h 184771"/>
                        <a:gd name="connsiteX198" fmla="*/ 57368 w 184748"/>
                        <a:gd name="connsiteY198" fmla="*/ 30326 h 184771"/>
                        <a:gd name="connsiteX199" fmla="*/ 62534 w 184748"/>
                        <a:gd name="connsiteY199" fmla="*/ 26008 h 184771"/>
                        <a:gd name="connsiteX200" fmla="*/ 62765 w 184748"/>
                        <a:gd name="connsiteY200" fmla="*/ 21073 h 184771"/>
                        <a:gd name="connsiteX201" fmla="*/ 61840 w 184748"/>
                        <a:gd name="connsiteY201" fmla="*/ 15830 h 184771"/>
                        <a:gd name="connsiteX202" fmla="*/ 67237 w 184748"/>
                        <a:gd name="connsiteY202" fmla="*/ 13979 h 184771"/>
                        <a:gd name="connsiteX203" fmla="*/ 69396 w 184748"/>
                        <a:gd name="connsiteY203" fmla="*/ 17372 h 184771"/>
                        <a:gd name="connsiteX204" fmla="*/ 67469 w 184748"/>
                        <a:gd name="connsiteY204" fmla="*/ 25314 h 184771"/>
                        <a:gd name="connsiteX205" fmla="*/ 69396 w 184748"/>
                        <a:gd name="connsiteY205" fmla="*/ 31175 h 184771"/>
                        <a:gd name="connsiteX206" fmla="*/ 73714 w 184748"/>
                        <a:gd name="connsiteY206" fmla="*/ 33565 h 184771"/>
                        <a:gd name="connsiteX207" fmla="*/ 76798 w 184748"/>
                        <a:gd name="connsiteY207" fmla="*/ 25623 h 184771"/>
                        <a:gd name="connsiteX208" fmla="*/ 80577 w 184748"/>
                        <a:gd name="connsiteY208" fmla="*/ 23926 h 184771"/>
                        <a:gd name="connsiteX209" fmla="*/ 84355 w 184748"/>
                        <a:gd name="connsiteY209" fmla="*/ 21536 h 184771"/>
                        <a:gd name="connsiteX210" fmla="*/ 86977 w 184748"/>
                        <a:gd name="connsiteY210" fmla="*/ 18914 h 184771"/>
                        <a:gd name="connsiteX211" fmla="*/ 84355 w 184748"/>
                        <a:gd name="connsiteY211" fmla="*/ 11358 h 184771"/>
                        <a:gd name="connsiteX212" fmla="*/ 79420 w 184748"/>
                        <a:gd name="connsiteY212" fmla="*/ 9430 h 184771"/>
                        <a:gd name="connsiteX213" fmla="*/ 74023 w 184748"/>
                        <a:gd name="connsiteY213" fmla="*/ 10355 h 184771"/>
                        <a:gd name="connsiteX214" fmla="*/ 67314 w 184748"/>
                        <a:gd name="connsiteY214" fmla="*/ 10355 h 184771"/>
                        <a:gd name="connsiteX215" fmla="*/ 60837 w 184748"/>
                        <a:gd name="connsiteY215" fmla="*/ 10818 h 184771"/>
                        <a:gd name="connsiteX216" fmla="*/ 92297 w 184748"/>
                        <a:gd name="connsiteY216" fmla="*/ 4958 h 184771"/>
                        <a:gd name="connsiteX217" fmla="*/ 100933 w 184748"/>
                        <a:gd name="connsiteY217" fmla="*/ 5421 h 184771"/>
                        <a:gd name="connsiteX218" fmla="*/ 112962 w 184748"/>
                        <a:gd name="connsiteY218" fmla="*/ 7503 h 184771"/>
                        <a:gd name="connsiteX219" fmla="*/ 113810 w 184748"/>
                        <a:gd name="connsiteY219" fmla="*/ 10664 h 184771"/>
                        <a:gd name="connsiteX220" fmla="*/ 107487 w 184748"/>
                        <a:gd name="connsiteY220" fmla="*/ 11126 h 184771"/>
                        <a:gd name="connsiteX221" fmla="*/ 106716 w 184748"/>
                        <a:gd name="connsiteY221" fmla="*/ 15522 h 184771"/>
                        <a:gd name="connsiteX222" fmla="*/ 110263 w 184748"/>
                        <a:gd name="connsiteY222" fmla="*/ 19377 h 184771"/>
                        <a:gd name="connsiteX223" fmla="*/ 110571 w 184748"/>
                        <a:gd name="connsiteY223" fmla="*/ 21999 h 184771"/>
                        <a:gd name="connsiteX224" fmla="*/ 111651 w 184748"/>
                        <a:gd name="connsiteY224" fmla="*/ 24157 h 184771"/>
                        <a:gd name="connsiteX225" fmla="*/ 115044 w 184748"/>
                        <a:gd name="connsiteY225" fmla="*/ 26008 h 184771"/>
                        <a:gd name="connsiteX226" fmla="*/ 116432 w 184748"/>
                        <a:gd name="connsiteY226" fmla="*/ 26008 h 184771"/>
                        <a:gd name="connsiteX227" fmla="*/ 117357 w 184748"/>
                        <a:gd name="connsiteY227" fmla="*/ 24157 h 184771"/>
                        <a:gd name="connsiteX228" fmla="*/ 118976 w 184748"/>
                        <a:gd name="connsiteY228" fmla="*/ 24852 h 184771"/>
                        <a:gd name="connsiteX229" fmla="*/ 119207 w 184748"/>
                        <a:gd name="connsiteY229" fmla="*/ 27165 h 184771"/>
                        <a:gd name="connsiteX230" fmla="*/ 121984 w 184748"/>
                        <a:gd name="connsiteY230" fmla="*/ 29555 h 184771"/>
                        <a:gd name="connsiteX231" fmla="*/ 120441 w 184748"/>
                        <a:gd name="connsiteY231" fmla="*/ 31251 h 184771"/>
                        <a:gd name="connsiteX232" fmla="*/ 121367 w 184748"/>
                        <a:gd name="connsiteY232" fmla="*/ 34876 h 184771"/>
                        <a:gd name="connsiteX233" fmla="*/ 120827 w 184748"/>
                        <a:gd name="connsiteY233" fmla="*/ 38114 h 184771"/>
                        <a:gd name="connsiteX234" fmla="*/ 118668 w 184748"/>
                        <a:gd name="connsiteY234" fmla="*/ 38576 h 184771"/>
                        <a:gd name="connsiteX235" fmla="*/ 119439 w 184748"/>
                        <a:gd name="connsiteY235" fmla="*/ 40119 h 184771"/>
                        <a:gd name="connsiteX236" fmla="*/ 116971 w 184748"/>
                        <a:gd name="connsiteY236" fmla="*/ 41044 h 184771"/>
                        <a:gd name="connsiteX237" fmla="*/ 117511 w 184748"/>
                        <a:gd name="connsiteY237" fmla="*/ 42663 h 184771"/>
                        <a:gd name="connsiteX238" fmla="*/ 120519 w 184748"/>
                        <a:gd name="connsiteY238" fmla="*/ 41969 h 184771"/>
                        <a:gd name="connsiteX239" fmla="*/ 123449 w 184748"/>
                        <a:gd name="connsiteY239" fmla="*/ 43897 h 184771"/>
                        <a:gd name="connsiteX240" fmla="*/ 123449 w 184748"/>
                        <a:gd name="connsiteY240" fmla="*/ 46673 h 184771"/>
                        <a:gd name="connsiteX241" fmla="*/ 120133 w 184748"/>
                        <a:gd name="connsiteY241" fmla="*/ 48369 h 184771"/>
                        <a:gd name="connsiteX242" fmla="*/ 116663 w 184748"/>
                        <a:gd name="connsiteY242" fmla="*/ 48986 h 184771"/>
                        <a:gd name="connsiteX243" fmla="*/ 118514 w 184748"/>
                        <a:gd name="connsiteY243" fmla="*/ 54229 h 184771"/>
                        <a:gd name="connsiteX244" fmla="*/ 119130 w 184748"/>
                        <a:gd name="connsiteY244" fmla="*/ 57622 h 184771"/>
                        <a:gd name="connsiteX245" fmla="*/ 121521 w 184748"/>
                        <a:gd name="connsiteY245" fmla="*/ 59704 h 184771"/>
                        <a:gd name="connsiteX246" fmla="*/ 123449 w 184748"/>
                        <a:gd name="connsiteY246" fmla="*/ 59704 h 184771"/>
                        <a:gd name="connsiteX247" fmla="*/ 125068 w 184748"/>
                        <a:gd name="connsiteY247" fmla="*/ 61400 h 184771"/>
                        <a:gd name="connsiteX248" fmla="*/ 125607 w 184748"/>
                        <a:gd name="connsiteY248" fmla="*/ 64253 h 184771"/>
                        <a:gd name="connsiteX249" fmla="*/ 124297 w 184748"/>
                        <a:gd name="connsiteY249" fmla="*/ 66875 h 184771"/>
                        <a:gd name="connsiteX250" fmla="*/ 123449 w 184748"/>
                        <a:gd name="connsiteY250" fmla="*/ 70422 h 184771"/>
                        <a:gd name="connsiteX251" fmla="*/ 124142 w 184748"/>
                        <a:gd name="connsiteY251" fmla="*/ 72966 h 184771"/>
                        <a:gd name="connsiteX252" fmla="*/ 121135 w 184748"/>
                        <a:gd name="connsiteY252" fmla="*/ 77593 h 184771"/>
                        <a:gd name="connsiteX253" fmla="*/ 119902 w 184748"/>
                        <a:gd name="connsiteY253" fmla="*/ 82990 h 184771"/>
                        <a:gd name="connsiteX254" fmla="*/ 118514 w 184748"/>
                        <a:gd name="connsiteY254" fmla="*/ 87463 h 184771"/>
                        <a:gd name="connsiteX255" fmla="*/ 118899 w 184748"/>
                        <a:gd name="connsiteY255" fmla="*/ 91935 h 184771"/>
                        <a:gd name="connsiteX256" fmla="*/ 120827 w 184748"/>
                        <a:gd name="connsiteY256" fmla="*/ 93862 h 184771"/>
                        <a:gd name="connsiteX257" fmla="*/ 121135 w 184748"/>
                        <a:gd name="connsiteY257" fmla="*/ 101882 h 184771"/>
                        <a:gd name="connsiteX258" fmla="*/ 122292 w 184748"/>
                        <a:gd name="connsiteY258" fmla="*/ 104735 h 184771"/>
                        <a:gd name="connsiteX259" fmla="*/ 123063 w 184748"/>
                        <a:gd name="connsiteY259" fmla="*/ 107125 h 184771"/>
                        <a:gd name="connsiteX260" fmla="*/ 127458 w 184748"/>
                        <a:gd name="connsiteY260" fmla="*/ 109978 h 184771"/>
                        <a:gd name="connsiteX261" fmla="*/ 129617 w 184748"/>
                        <a:gd name="connsiteY261" fmla="*/ 113062 h 184771"/>
                        <a:gd name="connsiteX262" fmla="*/ 133395 w 184748"/>
                        <a:gd name="connsiteY262" fmla="*/ 114450 h 184771"/>
                        <a:gd name="connsiteX263" fmla="*/ 140104 w 184748"/>
                        <a:gd name="connsiteY263" fmla="*/ 116146 h 184771"/>
                        <a:gd name="connsiteX264" fmla="*/ 144344 w 184748"/>
                        <a:gd name="connsiteY264" fmla="*/ 112600 h 184771"/>
                        <a:gd name="connsiteX265" fmla="*/ 148662 w 184748"/>
                        <a:gd name="connsiteY265" fmla="*/ 111674 h 184771"/>
                        <a:gd name="connsiteX266" fmla="*/ 155756 w 184748"/>
                        <a:gd name="connsiteY266" fmla="*/ 106200 h 184771"/>
                        <a:gd name="connsiteX267" fmla="*/ 158609 w 184748"/>
                        <a:gd name="connsiteY267" fmla="*/ 107356 h 184771"/>
                        <a:gd name="connsiteX268" fmla="*/ 161385 w 184748"/>
                        <a:gd name="connsiteY268" fmla="*/ 106200 h 184771"/>
                        <a:gd name="connsiteX269" fmla="*/ 162850 w 184748"/>
                        <a:gd name="connsiteY269" fmla="*/ 109053 h 184771"/>
                        <a:gd name="connsiteX270" fmla="*/ 162233 w 184748"/>
                        <a:gd name="connsiteY270" fmla="*/ 115221 h 184771"/>
                        <a:gd name="connsiteX271" fmla="*/ 165472 w 184748"/>
                        <a:gd name="connsiteY271" fmla="*/ 117766 h 184771"/>
                        <a:gd name="connsiteX272" fmla="*/ 166320 w 184748"/>
                        <a:gd name="connsiteY272" fmla="*/ 124937 h 184771"/>
                        <a:gd name="connsiteX273" fmla="*/ 163236 w 184748"/>
                        <a:gd name="connsiteY273" fmla="*/ 133650 h 184771"/>
                        <a:gd name="connsiteX274" fmla="*/ 163004 w 184748"/>
                        <a:gd name="connsiteY274" fmla="*/ 140358 h 184771"/>
                        <a:gd name="connsiteX275" fmla="*/ 162233 w 184748"/>
                        <a:gd name="connsiteY275" fmla="*/ 143211 h 184771"/>
                        <a:gd name="connsiteX276" fmla="*/ 161925 w 184748"/>
                        <a:gd name="connsiteY276" fmla="*/ 145139 h 184771"/>
                        <a:gd name="connsiteX277" fmla="*/ 158455 w 184748"/>
                        <a:gd name="connsiteY277" fmla="*/ 149457 h 184771"/>
                        <a:gd name="connsiteX278" fmla="*/ 148354 w 184748"/>
                        <a:gd name="connsiteY278" fmla="*/ 159403 h 18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Lst>
                      <a:rect l="l" t="t" r="r" b="b"/>
                      <a:pathLst>
                        <a:path w="184748" h="184771">
                          <a:moveTo>
                            <a:pt x="101550" y="486"/>
                          </a:moveTo>
                          <a:cubicBezTo>
                            <a:pt x="83198" y="-1442"/>
                            <a:pt x="64153" y="2413"/>
                            <a:pt x="48038" y="11281"/>
                          </a:cubicBezTo>
                          <a:cubicBezTo>
                            <a:pt x="25754" y="23541"/>
                            <a:pt x="9252" y="44591"/>
                            <a:pt x="2930" y="69188"/>
                          </a:cubicBezTo>
                          <a:cubicBezTo>
                            <a:pt x="925" y="76822"/>
                            <a:pt x="0" y="84610"/>
                            <a:pt x="0" y="92398"/>
                          </a:cubicBezTo>
                          <a:cubicBezTo>
                            <a:pt x="0" y="127712"/>
                            <a:pt x="19585" y="159403"/>
                            <a:pt x="51122" y="175133"/>
                          </a:cubicBezTo>
                          <a:cubicBezTo>
                            <a:pt x="56134" y="177601"/>
                            <a:pt x="61223" y="179606"/>
                            <a:pt x="66620" y="181148"/>
                          </a:cubicBezTo>
                          <a:cubicBezTo>
                            <a:pt x="74871" y="183538"/>
                            <a:pt x="83584" y="184772"/>
                            <a:pt x="92297" y="184772"/>
                          </a:cubicBezTo>
                          <a:cubicBezTo>
                            <a:pt x="93531" y="184772"/>
                            <a:pt x="94610" y="184772"/>
                            <a:pt x="95844" y="184772"/>
                          </a:cubicBezTo>
                          <a:cubicBezTo>
                            <a:pt x="116509" y="183924"/>
                            <a:pt x="135708" y="176521"/>
                            <a:pt x="151515" y="163259"/>
                          </a:cubicBezTo>
                          <a:cubicBezTo>
                            <a:pt x="155448" y="160097"/>
                            <a:pt x="158995" y="156396"/>
                            <a:pt x="162388" y="152541"/>
                          </a:cubicBezTo>
                          <a:cubicBezTo>
                            <a:pt x="176884" y="135732"/>
                            <a:pt x="184748" y="114450"/>
                            <a:pt x="184748" y="92320"/>
                          </a:cubicBezTo>
                          <a:cubicBezTo>
                            <a:pt x="184826" y="44514"/>
                            <a:pt x="148971" y="5035"/>
                            <a:pt x="101550" y="486"/>
                          </a:cubicBezTo>
                          <a:close/>
                          <a:moveTo>
                            <a:pt x="155910" y="56928"/>
                          </a:moveTo>
                          <a:lnTo>
                            <a:pt x="152595" y="57160"/>
                          </a:lnTo>
                          <a:lnTo>
                            <a:pt x="151207" y="56465"/>
                          </a:lnTo>
                          <a:lnTo>
                            <a:pt x="148200" y="56774"/>
                          </a:lnTo>
                          <a:lnTo>
                            <a:pt x="145578" y="56465"/>
                          </a:lnTo>
                          <a:lnTo>
                            <a:pt x="145116" y="54152"/>
                          </a:lnTo>
                          <a:lnTo>
                            <a:pt x="143265" y="51916"/>
                          </a:lnTo>
                          <a:lnTo>
                            <a:pt x="140874" y="51916"/>
                          </a:lnTo>
                          <a:lnTo>
                            <a:pt x="133935" y="55617"/>
                          </a:lnTo>
                          <a:lnTo>
                            <a:pt x="131853" y="59704"/>
                          </a:lnTo>
                          <a:lnTo>
                            <a:pt x="128846" y="60552"/>
                          </a:lnTo>
                          <a:lnTo>
                            <a:pt x="127072" y="60321"/>
                          </a:lnTo>
                          <a:lnTo>
                            <a:pt x="127920" y="58239"/>
                          </a:lnTo>
                          <a:lnTo>
                            <a:pt x="130080" y="57545"/>
                          </a:lnTo>
                          <a:lnTo>
                            <a:pt x="130928" y="55772"/>
                          </a:lnTo>
                          <a:lnTo>
                            <a:pt x="130928" y="53535"/>
                          </a:lnTo>
                          <a:lnTo>
                            <a:pt x="130003" y="52995"/>
                          </a:lnTo>
                          <a:lnTo>
                            <a:pt x="130003" y="50451"/>
                          </a:lnTo>
                          <a:lnTo>
                            <a:pt x="130928" y="48909"/>
                          </a:lnTo>
                          <a:lnTo>
                            <a:pt x="130928" y="47135"/>
                          </a:lnTo>
                          <a:lnTo>
                            <a:pt x="129694" y="46133"/>
                          </a:lnTo>
                          <a:lnTo>
                            <a:pt x="131236" y="44899"/>
                          </a:lnTo>
                          <a:lnTo>
                            <a:pt x="133241" y="44051"/>
                          </a:lnTo>
                          <a:lnTo>
                            <a:pt x="133781" y="42201"/>
                          </a:lnTo>
                          <a:lnTo>
                            <a:pt x="135708" y="42124"/>
                          </a:lnTo>
                          <a:lnTo>
                            <a:pt x="139795" y="44206"/>
                          </a:lnTo>
                          <a:lnTo>
                            <a:pt x="143882" y="45131"/>
                          </a:lnTo>
                          <a:lnTo>
                            <a:pt x="144807" y="46596"/>
                          </a:lnTo>
                          <a:lnTo>
                            <a:pt x="143805" y="49295"/>
                          </a:lnTo>
                          <a:lnTo>
                            <a:pt x="145964" y="49295"/>
                          </a:lnTo>
                          <a:lnTo>
                            <a:pt x="146426" y="47059"/>
                          </a:lnTo>
                          <a:lnTo>
                            <a:pt x="145501" y="43280"/>
                          </a:lnTo>
                          <a:lnTo>
                            <a:pt x="142571" y="42355"/>
                          </a:lnTo>
                          <a:lnTo>
                            <a:pt x="139949" y="41815"/>
                          </a:lnTo>
                          <a:lnTo>
                            <a:pt x="137173" y="39733"/>
                          </a:lnTo>
                          <a:lnTo>
                            <a:pt x="139101" y="39733"/>
                          </a:lnTo>
                          <a:lnTo>
                            <a:pt x="142262" y="40119"/>
                          </a:lnTo>
                          <a:lnTo>
                            <a:pt x="145192" y="41429"/>
                          </a:lnTo>
                          <a:lnTo>
                            <a:pt x="147969" y="44051"/>
                          </a:lnTo>
                          <a:lnTo>
                            <a:pt x="151284" y="46673"/>
                          </a:lnTo>
                          <a:lnTo>
                            <a:pt x="152826" y="46673"/>
                          </a:lnTo>
                          <a:lnTo>
                            <a:pt x="151747" y="45285"/>
                          </a:lnTo>
                          <a:lnTo>
                            <a:pt x="152055" y="43820"/>
                          </a:lnTo>
                          <a:lnTo>
                            <a:pt x="149357" y="41815"/>
                          </a:lnTo>
                          <a:lnTo>
                            <a:pt x="149434" y="40736"/>
                          </a:lnTo>
                          <a:lnTo>
                            <a:pt x="152903" y="42663"/>
                          </a:lnTo>
                          <a:lnTo>
                            <a:pt x="155756" y="43434"/>
                          </a:lnTo>
                          <a:lnTo>
                            <a:pt x="158378" y="42201"/>
                          </a:lnTo>
                          <a:lnTo>
                            <a:pt x="161693" y="46056"/>
                          </a:lnTo>
                          <a:lnTo>
                            <a:pt x="162310" y="48832"/>
                          </a:lnTo>
                          <a:lnTo>
                            <a:pt x="161385" y="50065"/>
                          </a:lnTo>
                          <a:lnTo>
                            <a:pt x="160691" y="51530"/>
                          </a:lnTo>
                          <a:lnTo>
                            <a:pt x="155371" y="51530"/>
                          </a:lnTo>
                          <a:lnTo>
                            <a:pt x="154908" y="54229"/>
                          </a:lnTo>
                          <a:lnTo>
                            <a:pt x="155910" y="56928"/>
                          </a:lnTo>
                          <a:close/>
                          <a:moveTo>
                            <a:pt x="122369" y="22230"/>
                          </a:moveTo>
                          <a:lnTo>
                            <a:pt x="121752" y="20534"/>
                          </a:lnTo>
                          <a:lnTo>
                            <a:pt x="118822" y="19762"/>
                          </a:lnTo>
                          <a:lnTo>
                            <a:pt x="116663" y="17912"/>
                          </a:lnTo>
                          <a:lnTo>
                            <a:pt x="115429" y="15136"/>
                          </a:lnTo>
                          <a:lnTo>
                            <a:pt x="118282" y="17372"/>
                          </a:lnTo>
                          <a:lnTo>
                            <a:pt x="121984" y="19454"/>
                          </a:lnTo>
                          <a:lnTo>
                            <a:pt x="123757" y="19994"/>
                          </a:lnTo>
                          <a:lnTo>
                            <a:pt x="125762" y="22692"/>
                          </a:lnTo>
                          <a:lnTo>
                            <a:pt x="127767" y="24080"/>
                          </a:lnTo>
                          <a:lnTo>
                            <a:pt x="128229" y="25623"/>
                          </a:lnTo>
                          <a:lnTo>
                            <a:pt x="127072" y="26008"/>
                          </a:lnTo>
                          <a:lnTo>
                            <a:pt x="125607" y="27473"/>
                          </a:lnTo>
                          <a:lnTo>
                            <a:pt x="124605" y="26317"/>
                          </a:lnTo>
                          <a:lnTo>
                            <a:pt x="124682" y="24389"/>
                          </a:lnTo>
                          <a:lnTo>
                            <a:pt x="122369" y="22230"/>
                          </a:lnTo>
                          <a:close/>
                          <a:moveTo>
                            <a:pt x="151284" y="37034"/>
                          </a:moveTo>
                          <a:lnTo>
                            <a:pt x="150436" y="37651"/>
                          </a:lnTo>
                          <a:lnTo>
                            <a:pt x="148431" y="36880"/>
                          </a:lnTo>
                          <a:lnTo>
                            <a:pt x="146657" y="34336"/>
                          </a:lnTo>
                          <a:lnTo>
                            <a:pt x="145192" y="32562"/>
                          </a:lnTo>
                          <a:lnTo>
                            <a:pt x="144807" y="31251"/>
                          </a:lnTo>
                          <a:lnTo>
                            <a:pt x="145501" y="30635"/>
                          </a:lnTo>
                          <a:lnTo>
                            <a:pt x="146966" y="31945"/>
                          </a:lnTo>
                          <a:lnTo>
                            <a:pt x="147660" y="31945"/>
                          </a:lnTo>
                          <a:lnTo>
                            <a:pt x="147891" y="30712"/>
                          </a:lnTo>
                          <a:lnTo>
                            <a:pt x="150744" y="30712"/>
                          </a:lnTo>
                          <a:lnTo>
                            <a:pt x="152364" y="31945"/>
                          </a:lnTo>
                          <a:lnTo>
                            <a:pt x="153212" y="33025"/>
                          </a:lnTo>
                          <a:lnTo>
                            <a:pt x="152903" y="34413"/>
                          </a:lnTo>
                          <a:lnTo>
                            <a:pt x="150667" y="34413"/>
                          </a:lnTo>
                          <a:lnTo>
                            <a:pt x="151284" y="37034"/>
                          </a:lnTo>
                          <a:close/>
                          <a:moveTo>
                            <a:pt x="5012" y="92320"/>
                          </a:moveTo>
                          <a:cubicBezTo>
                            <a:pt x="5012" y="91086"/>
                            <a:pt x="5243" y="89776"/>
                            <a:pt x="5320" y="88465"/>
                          </a:cubicBezTo>
                          <a:lnTo>
                            <a:pt x="5783" y="92551"/>
                          </a:lnTo>
                          <a:lnTo>
                            <a:pt x="10486" y="102267"/>
                          </a:lnTo>
                          <a:lnTo>
                            <a:pt x="15036" y="109670"/>
                          </a:lnTo>
                          <a:lnTo>
                            <a:pt x="18043" y="115761"/>
                          </a:lnTo>
                          <a:lnTo>
                            <a:pt x="21204" y="116532"/>
                          </a:lnTo>
                          <a:lnTo>
                            <a:pt x="23826" y="117920"/>
                          </a:lnTo>
                          <a:lnTo>
                            <a:pt x="24983" y="123703"/>
                          </a:lnTo>
                          <a:lnTo>
                            <a:pt x="23055" y="127635"/>
                          </a:lnTo>
                          <a:lnTo>
                            <a:pt x="23826" y="136965"/>
                          </a:lnTo>
                          <a:lnTo>
                            <a:pt x="32848" y="149765"/>
                          </a:lnTo>
                          <a:lnTo>
                            <a:pt x="44645" y="158710"/>
                          </a:lnTo>
                          <a:lnTo>
                            <a:pt x="49348" y="168116"/>
                          </a:lnTo>
                          <a:cubicBezTo>
                            <a:pt x="21975" y="152541"/>
                            <a:pt x="5012" y="124011"/>
                            <a:pt x="5012" y="92320"/>
                          </a:cubicBezTo>
                          <a:close/>
                          <a:moveTo>
                            <a:pt x="148354" y="159403"/>
                          </a:moveTo>
                          <a:cubicBezTo>
                            <a:pt x="133472" y="171972"/>
                            <a:pt x="115121" y="178989"/>
                            <a:pt x="95767" y="179682"/>
                          </a:cubicBezTo>
                          <a:cubicBezTo>
                            <a:pt x="86977" y="179991"/>
                            <a:pt x="77878" y="178912"/>
                            <a:pt x="69319" y="176598"/>
                          </a:cubicBezTo>
                          <a:lnTo>
                            <a:pt x="72635" y="176213"/>
                          </a:lnTo>
                          <a:lnTo>
                            <a:pt x="75179" y="174825"/>
                          </a:lnTo>
                          <a:lnTo>
                            <a:pt x="79189" y="171278"/>
                          </a:lnTo>
                          <a:lnTo>
                            <a:pt x="78418" y="169428"/>
                          </a:lnTo>
                          <a:lnTo>
                            <a:pt x="80423" y="167268"/>
                          </a:lnTo>
                          <a:lnTo>
                            <a:pt x="86668" y="165880"/>
                          </a:lnTo>
                          <a:lnTo>
                            <a:pt x="90832" y="162025"/>
                          </a:lnTo>
                          <a:lnTo>
                            <a:pt x="90524" y="154469"/>
                          </a:lnTo>
                          <a:lnTo>
                            <a:pt x="96461" y="147375"/>
                          </a:lnTo>
                          <a:lnTo>
                            <a:pt x="94610" y="141669"/>
                          </a:lnTo>
                          <a:lnTo>
                            <a:pt x="91449" y="141669"/>
                          </a:lnTo>
                          <a:lnTo>
                            <a:pt x="86360" y="139125"/>
                          </a:lnTo>
                          <a:lnTo>
                            <a:pt x="77338" y="138662"/>
                          </a:lnTo>
                          <a:lnTo>
                            <a:pt x="71941" y="136503"/>
                          </a:lnTo>
                          <a:lnTo>
                            <a:pt x="67083" y="135115"/>
                          </a:lnTo>
                          <a:lnTo>
                            <a:pt x="61763" y="127096"/>
                          </a:lnTo>
                          <a:lnTo>
                            <a:pt x="54052" y="124937"/>
                          </a:lnTo>
                          <a:lnTo>
                            <a:pt x="50351" y="121852"/>
                          </a:lnTo>
                          <a:lnTo>
                            <a:pt x="43720" y="116686"/>
                          </a:lnTo>
                          <a:lnTo>
                            <a:pt x="37705" y="115684"/>
                          </a:lnTo>
                          <a:lnTo>
                            <a:pt x="33233" y="111905"/>
                          </a:lnTo>
                          <a:lnTo>
                            <a:pt x="27141" y="112831"/>
                          </a:lnTo>
                          <a:lnTo>
                            <a:pt x="25214" y="116223"/>
                          </a:lnTo>
                          <a:lnTo>
                            <a:pt x="22670" y="114527"/>
                          </a:lnTo>
                          <a:lnTo>
                            <a:pt x="20048" y="113756"/>
                          </a:lnTo>
                          <a:lnTo>
                            <a:pt x="18428" y="108898"/>
                          </a:lnTo>
                          <a:lnTo>
                            <a:pt x="18660" y="103964"/>
                          </a:lnTo>
                          <a:lnTo>
                            <a:pt x="16501" y="100571"/>
                          </a:lnTo>
                          <a:lnTo>
                            <a:pt x="14650" y="100262"/>
                          </a:lnTo>
                          <a:lnTo>
                            <a:pt x="14650" y="95173"/>
                          </a:lnTo>
                          <a:lnTo>
                            <a:pt x="16038" y="90778"/>
                          </a:lnTo>
                          <a:lnTo>
                            <a:pt x="13417" y="90084"/>
                          </a:lnTo>
                          <a:lnTo>
                            <a:pt x="11335" y="93400"/>
                          </a:lnTo>
                          <a:lnTo>
                            <a:pt x="9947" y="93400"/>
                          </a:lnTo>
                          <a:lnTo>
                            <a:pt x="9407" y="90084"/>
                          </a:lnTo>
                          <a:lnTo>
                            <a:pt x="8867" y="84224"/>
                          </a:lnTo>
                          <a:lnTo>
                            <a:pt x="12260" y="76899"/>
                          </a:lnTo>
                          <a:lnTo>
                            <a:pt x="16424" y="75511"/>
                          </a:lnTo>
                          <a:lnTo>
                            <a:pt x="20896" y="77824"/>
                          </a:lnTo>
                          <a:lnTo>
                            <a:pt x="22284" y="87540"/>
                          </a:lnTo>
                          <a:lnTo>
                            <a:pt x="23826" y="85458"/>
                          </a:lnTo>
                          <a:lnTo>
                            <a:pt x="23826" y="78672"/>
                          </a:lnTo>
                          <a:lnTo>
                            <a:pt x="25368" y="74894"/>
                          </a:lnTo>
                          <a:lnTo>
                            <a:pt x="30843" y="70576"/>
                          </a:lnTo>
                          <a:lnTo>
                            <a:pt x="33619" y="64716"/>
                          </a:lnTo>
                          <a:lnTo>
                            <a:pt x="39324" y="61169"/>
                          </a:lnTo>
                          <a:lnTo>
                            <a:pt x="44722" y="55232"/>
                          </a:lnTo>
                          <a:lnTo>
                            <a:pt x="45493" y="57776"/>
                          </a:lnTo>
                          <a:lnTo>
                            <a:pt x="52356" y="54229"/>
                          </a:lnTo>
                          <a:lnTo>
                            <a:pt x="50197" y="53073"/>
                          </a:lnTo>
                          <a:lnTo>
                            <a:pt x="49657" y="49449"/>
                          </a:lnTo>
                          <a:lnTo>
                            <a:pt x="47343" y="48524"/>
                          </a:lnTo>
                          <a:lnTo>
                            <a:pt x="48732" y="47135"/>
                          </a:lnTo>
                          <a:lnTo>
                            <a:pt x="54438" y="47135"/>
                          </a:lnTo>
                          <a:lnTo>
                            <a:pt x="57291" y="46827"/>
                          </a:lnTo>
                          <a:lnTo>
                            <a:pt x="54669" y="51068"/>
                          </a:lnTo>
                          <a:lnTo>
                            <a:pt x="60606" y="52995"/>
                          </a:lnTo>
                          <a:lnTo>
                            <a:pt x="61994" y="49217"/>
                          </a:lnTo>
                          <a:lnTo>
                            <a:pt x="59604" y="47829"/>
                          </a:lnTo>
                          <a:lnTo>
                            <a:pt x="60066" y="44745"/>
                          </a:lnTo>
                          <a:lnTo>
                            <a:pt x="59604" y="41198"/>
                          </a:lnTo>
                          <a:lnTo>
                            <a:pt x="56365" y="37883"/>
                          </a:lnTo>
                          <a:lnTo>
                            <a:pt x="57291" y="35878"/>
                          </a:lnTo>
                          <a:lnTo>
                            <a:pt x="56057" y="32716"/>
                          </a:lnTo>
                          <a:lnTo>
                            <a:pt x="53204" y="35030"/>
                          </a:lnTo>
                          <a:lnTo>
                            <a:pt x="53358" y="31175"/>
                          </a:lnTo>
                          <a:lnTo>
                            <a:pt x="49580" y="28553"/>
                          </a:lnTo>
                          <a:lnTo>
                            <a:pt x="45107" y="33796"/>
                          </a:lnTo>
                          <a:lnTo>
                            <a:pt x="44337" y="38499"/>
                          </a:lnTo>
                          <a:lnTo>
                            <a:pt x="41329" y="39039"/>
                          </a:lnTo>
                          <a:lnTo>
                            <a:pt x="40635" y="42201"/>
                          </a:lnTo>
                          <a:lnTo>
                            <a:pt x="38245" y="44668"/>
                          </a:lnTo>
                          <a:lnTo>
                            <a:pt x="38091" y="41584"/>
                          </a:lnTo>
                          <a:lnTo>
                            <a:pt x="39247" y="38268"/>
                          </a:lnTo>
                          <a:lnTo>
                            <a:pt x="37474" y="33796"/>
                          </a:lnTo>
                          <a:lnTo>
                            <a:pt x="41329" y="28167"/>
                          </a:lnTo>
                          <a:lnTo>
                            <a:pt x="48963" y="25314"/>
                          </a:lnTo>
                          <a:lnTo>
                            <a:pt x="52510" y="23695"/>
                          </a:lnTo>
                          <a:lnTo>
                            <a:pt x="56442" y="20302"/>
                          </a:lnTo>
                          <a:lnTo>
                            <a:pt x="56442" y="23695"/>
                          </a:lnTo>
                          <a:lnTo>
                            <a:pt x="52664" y="26548"/>
                          </a:lnTo>
                          <a:lnTo>
                            <a:pt x="57368" y="30326"/>
                          </a:lnTo>
                          <a:lnTo>
                            <a:pt x="62534" y="26008"/>
                          </a:lnTo>
                          <a:lnTo>
                            <a:pt x="62765" y="21073"/>
                          </a:lnTo>
                          <a:lnTo>
                            <a:pt x="61840" y="15830"/>
                          </a:lnTo>
                          <a:lnTo>
                            <a:pt x="67237" y="13979"/>
                          </a:lnTo>
                          <a:lnTo>
                            <a:pt x="69396" y="17372"/>
                          </a:lnTo>
                          <a:lnTo>
                            <a:pt x="67469" y="25314"/>
                          </a:lnTo>
                          <a:lnTo>
                            <a:pt x="69396" y="31175"/>
                          </a:lnTo>
                          <a:lnTo>
                            <a:pt x="73714" y="33565"/>
                          </a:lnTo>
                          <a:lnTo>
                            <a:pt x="76798" y="25623"/>
                          </a:lnTo>
                          <a:lnTo>
                            <a:pt x="80577" y="23926"/>
                          </a:lnTo>
                          <a:lnTo>
                            <a:pt x="84355" y="21536"/>
                          </a:lnTo>
                          <a:lnTo>
                            <a:pt x="86977" y="18914"/>
                          </a:lnTo>
                          <a:lnTo>
                            <a:pt x="84355" y="11358"/>
                          </a:lnTo>
                          <a:lnTo>
                            <a:pt x="79420" y="9430"/>
                          </a:lnTo>
                          <a:lnTo>
                            <a:pt x="74023" y="10355"/>
                          </a:lnTo>
                          <a:lnTo>
                            <a:pt x="67314" y="10355"/>
                          </a:lnTo>
                          <a:lnTo>
                            <a:pt x="60837" y="10818"/>
                          </a:lnTo>
                          <a:cubicBezTo>
                            <a:pt x="70861" y="6963"/>
                            <a:pt x="81502" y="4958"/>
                            <a:pt x="92297" y="4958"/>
                          </a:cubicBezTo>
                          <a:cubicBezTo>
                            <a:pt x="95073" y="4958"/>
                            <a:pt x="98003" y="5189"/>
                            <a:pt x="100933" y="5421"/>
                          </a:cubicBezTo>
                          <a:cubicBezTo>
                            <a:pt x="104943" y="5729"/>
                            <a:pt x="108952" y="6500"/>
                            <a:pt x="112962" y="7503"/>
                          </a:cubicBezTo>
                          <a:lnTo>
                            <a:pt x="113810" y="10664"/>
                          </a:lnTo>
                          <a:lnTo>
                            <a:pt x="107487" y="11126"/>
                          </a:lnTo>
                          <a:lnTo>
                            <a:pt x="106716" y="15522"/>
                          </a:lnTo>
                          <a:lnTo>
                            <a:pt x="110263" y="19377"/>
                          </a:lnTo>
                          <a:lnTo>
                            <a:pt x="110571" y="21999"/>
                          </a:lnTo>
                          <a:lnTo>
                            <a:pt x="111651" y="24157"/>
                          </a:lnTo>
                          <a:lnTo>
                            <a:pt x="115044" y="26008"/>
                          </a:lnTo>
                          <a:lnTo>
                            <a:pt x="116432" y="26008"/>
                          </a:lnTo>
                          <a:lnTo>
                            <a:pt x="117357" y="24157"/>
                          </a:lnTo>
                          <a:lnTo>
                            <a:pt x="118976" y="24852"/>
                          </a:lnTo>
                          <a:lnTo>
                            <a:pt x="119207" y="27165"/>
                          </a:lnTo>
                          <a:lnTo>
                            <a:pt x="121984" y="29555"/>
                          </a:lnTo>
                          <a:lnTo>
                            <a:pt x="120441" y="31251"/>
                          </a:lnTo>
                          <a:lnTo>
                            <a:pt x="121367" y="34876"/>
                          </a:lnTo>
                          <a:lnTo>
                            <a:pt x="120827" y="38114"/>
                          </a:lnTo>
                          <a:lnTo>
                            <a:pt x="118668" y="38576"/>
                          </a:lnTo>
                          <a:lnTo>
                            <a:pt x="119439" y="40119"/>
                          </a:lnTo>
                          <a:lnTo>
                            <a:pt x="116971" y="41044"/>
                          </a:lnTo>
                          <a:lnTo>
                            <a:pt x="117511" y="42663"/>
                          </a:lnTo>
                          <a:lnTo>
                            <a:pt x="120519" y="41969"/>
                          </a:lnTo>
                          <a:lnTo>
                            <a:pt x="123449" y="43897"/>
                          </a:lnTo>
                          <a:lnTo>
                            <a:pt x="123449" y="46673"/>
                          </a:lnTo>
                          <a:lnTo>
                            <a:pt x="120133" y="48369"/>
                          </a:lnTo>
                          <a:lnTo>
                            <a:pt x="116663" y="48986"/>
                          </a:lnTo>
                          <a:lnTo>
                            <a:pt x="118514" y="54229"/>
                          </a:lnTo>
                          <a:lnTo>
                            <a:pt x="119130" y="57622"/>
                          </a:lnTo>
                          <a:lnTo>
                            <a:pt x="121521" y="59704"/>
                          </a:lnTo>
                          <a:lnTo>
                            <a:pt x="123449" y="59704"/>
                          </a:lnTo>
                          <a:lnTo>
                            <a:pt x="125068" y="61400"/>
                          </a:lnTo>
                          <a:lnTo>
                            <a:pt x="125607" y="64253"/>
                          </a:lnTo>
                          <a:lnTo>
                            <a:pt x="124297" y="66875"/>
                          </a:lnTo>
                          <a:lnTo>
                            <a:pt x="123449" y="70422"/>
                          </a:lnTo>
                          <a:lnTo>
                            <a:pt x="124142" y="72966"/>
                          </a:lnTo>
                          <a:lnTo>
                            <a:pt x="121135" y="77593"/>
                          </a:lnTo>
                          <a:lnTo>
                            <a:pt x="119902" y="82990"/>
                          </a:lnTo>
                          <a:lnTo>
                            <a:pt x="118514" y="87463"/>
                          </a:lnTo>
                          <a:lnTo>
                            <a:pt x="118899" y="91935"/>
                          </a:lnTo>
                          <a:lnTo>
                            <a:pt x="120827" y="93862"/>
                          </a:lnTo>
                          <a:lnTo>
                            <a:pt x="121135" y="101882"/>
                          </a:lnTo>
                          <a:lnTo>
                            <a:pt x="122292" y="104735"/>
                          </a:lnTo>
                          <a:lnTo>
                            <a:pt x="123063" y="107125"/>
                          </a:lnTo>
                          <a:lnTo>
                            <a:pt x="127458" y="109978"/>
                          </a:lnTo>
                          <a:lnTo>
                            <a:pt x="129617" y="113062"/>
                          </a:lnTo>
                          <a:lnTo>
                            <a:pt x="133395" y="114450"/>
                          </a:lnTo>
                          <a:lnTo>
                            <a:pt x="140104" y="116146"/>
                          </a:lnTo>
                          <a:lnTo>
                            <a:pt x="144344" y="112600"/>
                          </a:lnTo>
                          <a:lnTo>
                            <a:pt x="148662" y="111674"/>
                          </a:lnTo>
                          <a:lnTo>
                            <a:pt x="155756" y="106200"/>
                          </a:lnTo>
                          <a:lnTo>
                            <a:pt x="158609" y="107356"/>
                          </a:lnTo>
                          <a:lnTo>
                            <a:pt x="161385" y="106200"/>
                          </a:lnTo>
                          <a:lnTo>
                            <a:pt x="162850" y="109053"/>
                          </a:lnTo>
                          <a:lnTo>
                            <a:pt x="162233" y="115221"/>
                          </a:lnTo>
                          <a:lnTo>
                            <a:pt x="165472" y="117766"/>
                          </a:lnTo>
                          <a:lnTo>
                            <a:pt x="166320" y="124937"/>
                          </a:lnTo>
                          <a:lnTo>
                            <a:pt x="163236" y="133650"/>
                          </a:lnTo>
                          <a:lnTo>
                            <a:pt x="163004" y="140358"/>
                          </a:lnTo>
                          <a:lnTo>
                            <a:pt x="162233" y="143211"/>
                          </a:lnTo>
                          <a:lnTo>
                            <a:pt x="161925" y="145139"/>
                          </a:lnTo>
                          <a:cubicBezTo>
                            <a:pt x="160768" y="146604"/>
                            <a:pt x="159689" y="148146"/>
                            <a:pt x="158455" y="149457"/>
                          </a:cubicBezTo>
                          <a:cubicBezTo>
                            <a:pt x="155525" y="152927"/>
                            <a:pt x="152055" y="156319"/>
                            <a:pt x="148354" y="159403"/>
                          </a:cubicBezTo>
                          <a:close/>
                        </a:path>
                      </a:pathLst>
                    </a:custGeom>
                    <a:solidFill>
                      <a:srgbClr val="FFFFFF"/>
                    </a:solidFill>
                    <a:ln w="7706" cap="flat">
                      <a:noFill/>
                      <a:prstDash val="solid"/>
                      <a:miter/>
                    </a:ln>
                  </p:spPr>
                  <p:txBody>
                    <a:bodyPr rtlCol="0" anchor="ctr"/>
                    <a:lstStyle/>
                    <a:p>
                      <a:endParaRPr lang="en-US"/>
                    </a:p>
                  </p:txBody>
                </p:sp>
              </p:grpSp>
            </p:grpSp>
            <p:grpSp>
              <p:nvGrpSpPr>
                <p:cNvPr id="20" name="Graphic 4">
                  <a:extLst>
                    <a:ext uri="{FF2B5EF4-FFF2-40B4-BE49-F238E27FC236}">
                      <a16:creationId xmlns:a16="http://schemas.microsoft.com/office/drawing/2014/main" id="{CE6EFD52-57CF-41EE-883D-6C272686CAEF}"/>
                    </a:ext>
                  </a:extLst>
                </p:cNvPr>
                <p:cNvGrpSpPr/>
                <p:nvPr/>
              </p:nvGrpSpPr>
              <p:grpSpPr>
                <a:xfrm>
                  <a:off x="2886251" y="3036833"/>
                  <a:ext cx="1570418" cy="1754110"/>
                  <a:chOff x="2886251" y="3036833"/>
                  <a:chExt cx="1570418" cy="1754110"/>
                </a:xfrm>
              </p:grpSpPr>
              <p:sp>
                <p:nvSpPr>
                  <p:cNvPr id="103" name="Graphic 4">
                    <a:extLst>
                      <a:ext uri="{FF2B5EF4-FFF2-40B4-BE49-F238E27FC236}">
                        <a16:creationId xmlns:a16="http://schemas.microsoft.com/office/drawing/2014/main" id="{2120ACD9-D173-4375-8B8C-3E798140D8CD}"/>
                      </a:ext>
                    </a:extLst>
                  </p:cNvPr>
                  <p:cNvSpPr/>
                  <p:nvPr/>
                </p:nvSpPr>
                <p:spPr>
                  <a:xfrm>
                    <a:off x="2886251" y="3036833"/>
                    <a:ext cx="1570418" cy="1754110"/>
                  </a:xfrm>
                  <a:custGeom>
                    <a:avLst/>
                    <a:gdLst>
                      <a:gd name="connsiteX0" fmla="*/ 26117 w 1570418"/>
                      <a:gd name="connsiteY0" fmla="*/ 0 h 1754110"/>
                      <a:gd name="connsiteX1" fmla="*/ 1430855 w 1570418"/>
                      <a:gd name="connsiteY1" fmla="*/ 247745 h 1754110"/>
                      <a:gd name="connsiteX2" fmla="*/ 1570419 w 1570418"/>
                      <a:gd name="connsiteY2" fmla="*/ 1040792 h 1754110"/>
                      <a:gd name="connsiteX3" fmla="*/ 334854 w 1570418"/>
                      <a:gd name="connsiteY3" fmla="*/ 1754110 h 1754110"/>
                      <a:gd name="connsiteX4" fmla="*/ 26117 w 1570418"/>
                      <a:gd name="connsiteY4" fmla="*/ 0 h 1754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418" h="1754110">
                        <a:moveTo>
                          <a:pt x="26117" y="0"/>
                        </a:moveTo>
                        <a:lnTo>
                          <a:pt x="1430855" y="247745"/>
                        </a:lnTo>
                        <a:cubicBezTo>
                          <a:pt x="1405024" y="517697"/>
                          <a:pt x="1452136" y="792584"/>
                          <a:pt x="1570419" y="1040792"/>
                        </a:cubicBezTo>
                        <a:lnTo>
                          <a:pt x="334854" y="1754110"/>
                        </a:lnTo>
                        <a:cubicBezTo>
                          <a:pt x="50560" y="1212124"/>
                          <a:pt x="-53997" y="597041"/>
                          <a:pt x="26117" y="0"/>
                        </a:cubicBezTo>
                        <a:close/>
                      </a:path>
                    </a:pathLst>
                  </a:custGeom>
                  <a:solidFill>
                    <a:srgbClr val="A6377D"/>
                  </a:solidFill>
                  <a:ln w="7706" cap="flat">
                    <a:noFill/>
                    <a:prstDash val="solid"/>
                    <a:miter/>
                  </a:ln>
                </p:spPr>
                <p:txBody>
                  <a:bodyPr rtlCol="0" anchor="ctr"/>
                  <a:lstStyle/>
                  <a:p>
                    <a:endParaRPr lang="en-US"/>
                  </a:p>
                </p:txBody>
              </p:sp>
              <p:grpSp>
                <p:nvGrpSpPr>
                  <p:cNvPr id="104" name="Graphic 4">
                    <a:extLst>
                      <a:ext uri="{FF2B5EF4-FFF2-40B4-BE49-F238E27FC236}">
                        <a16:creationId xmlns:a16="http://schemas.microsoft.com/office/drawing/2014/main" id="{4326ACE8-A80F-491D-8945-E99FB0190043}"/>
                      </a:ext>
                    </a:extLst>
                  </p:cNvPr>
                  <p:cNvGrpSpPr/>
                  <p:nvPr/>
                </p:nvGrpSpPr>
                <p:grpSpPr>
                  <a:xfrm>
                    <a:off x="3148625" y="3775442"/>
                    <a:ext cx="964456" cy="114889"/>
                    <a:chOff x="3148625" y="3775442"/>
                    <a:chExt cx="964456" cy="114889"/>
                  </a:xfrm>
                  <a:solidFill>
                    <a:srgbClr val="FFFFFF"/>
                  </a:solidFill>
                </p:grpSpPr>
                <p:sp>
                  <p:nvSpPr>
                    <p:cNvPr id="109" name="Graphic 4">
                      <a:extLst>
                        <a:ext uri="{FF2B5EF4-FFF2-40B4-BE49-F238E27FC236}">
                          <a16:creationId xmlns:a16="http://schemas.microsoft.com/office/drawing/2014/main" id="{CB27532B-0A84-40AE-939E-795AA79DD707}"/>
                        </a:ext>
                      </a:extLst>
                    </p:cNvPr>
                    <p:cNvSpPr/>
                    <p:nvPr/>
                  </p:nvSpPr>
                  <p:spPr>
                    <a:xfrm>
                      <a:off x="3148625" y="3776521"/>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endParaRPr lang="en-US"/>
                    </a:p>
                  </p:txBody>
                </p:sp>
                <p:sp>
                  <p:nvSpPr>
                    <p:cNvPr id="110" name="Graphic 4">
                      <a:extLst>
                        <a:ext uri="{FF2B5EF4-FFF2-40B4-BE49-F238E27FC236}">
                          <a16:creationId xmlns:a16="http://schemas.microsoft.com/office/drawing/2014/main" id="{279D775F-7528-4D25-BAB5-82D802679BEE}"/>
                        </a:ext>
                      </a:extLst>
                    </p:cNvPr>
                    <p:cNvSpPr/>
                    <p:nvPr/>
                  </p:nvSpPr>
                  <p:spPr>
                    <a:xfrm>
                      <a:off x="3263129" y="3777061"/>
                      <a:ext cx="70938" cy="111805"/>
                    </a:xfrm>
                    <a:custGeom>
                      <a:avLst/>
                      <a:gdLst>
                        <a:gd name="connsiteX0" fmla="*/ 70939 w 70938"/>
                        <a:gd name="connsiteY0" fmla="*/ 32539 h 111805"/>
                        <a:gd name="connsiteX1" fmla="*/ 59372 w 70938"/>
                        <a:gd name="connsiteY1" fmla="*/ 58678 h 111805"/>
                        <a:gd name="connsiteX2" fmla="*/ 26216 w 70938"/>
                        <a:gd name="connsiteY2" fmla="*/ 67854 h 111805"/>
                        <a:gd name="connsiteX3" fmla="*/ 13031 w 70938"/>
                        <a:gd name="connsiteY3" fmla="*/ 67854 h 111805"/>
                        <a:gd name="connsiteX4" fmla="*/ 13031 w 70938"/>
                        <a:gd name="connsiteY4" fmla="*/ 111805 h 111805"/>
                        <a:gd name="connsiteX5" fmla="*/ 0 w 70938"/>
                        <a:gd name="connsiteY5" fmla="*/ 111805 h 111805"/>
                        <a:gd name="connsiteX6" fmla="*/ 0 w 70938"/>
                        <a:gd name="connsiteY6" fmla="*/ 0 h 111805"/>
                        <a:gd name="connsiteX7" fmla="*/ 28992 w 70938"/>
                        <a:gd name="connsiteY7" fmla="*/ 0 h 111805"/>
                        <a:gd name="connsiteX8" fmla="*/ 70939 w 70938"/>
                        <a:gd name="connsiteY8" fmla="*/ 32539 h 111805"/>
                        <a:gd name="connsiteX9" fmla="*/ 13031 w 70938"/>
                        <a:gd name="connsiteY9" fmla="*/ 56596 h 111805"/>
                        <a:gd name="connsiteX10" fmla="*/ 24751 w 70938"/>
                        <a:gd name="connsiteY10" fmla="*/ 56596 h 111805"/>
                        <a:gd name="connsiteX11" fmla="*/ 49734 w 70938"/>
                        <a:gd name="connsiteY11" fmla="*/ 51045 h 111805"/>
                        <a:gd name="connsiteX12" fmla="*/ 57445 w 70938"/>
                        <a:gd name="connsiteY12" fmla="*/ 33156 h 111805"/>
                        <a:gd name="connsiteX13" fmla="*/ 50197 w 70938"/>
                        <a:gd name="connsiteY13" fmla="*/ 16655 h 111805"/>
                        <a:gd name="connsiteX14" fmla="*/ 27527 w 70938"/>
                        <a:gd name="connsiteY14" fmla="*/ 11257 h 111805"/>
                        <a:gd name="connsiteX15" fmla="*/ 13031 w 70938"/>
                        <a:gd name="connsiteY15" fmla="*/ 11257 h 111805"/>
                        <a:gd name="connsiteX16" fmla="*/ 13031 w 70938"/>
                        <a:gd name="connsiteY16" fmla="*/ 5659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39"/>
                          </a:moveTo>
                          <a:cubicBezTo>
                            <a:pt x="70939" y="43874"/>
                            <a:pt x="67083" y="52587"/>
                            <a:pt x="59372" y="58678"/>
                          </a:cubicBezTo>
                          <a:cubicBezTo>
                            <a:pt x="51662" y="64770"/>
                            <a:pt x="40558" y="67854"/>
                            <a:pt x="26216" y="67854"/>
                          </a:cubicBezTo>
                          <a:lnTo>
                            <a:pt x="13031" y="67854"/>
                          </a:lnTo>
                          <a:lnTo>
                            <a:pt x="13031" y="111805"/>
                          </a:lnTo>
                          <a:lnTo>
                            <a:pt x="0" y="111805"/>
                          </a:lnTo>
                          <a:lnTo>
                            <a:pt x="0" y="0"/>
                          </a:lnTo>
                          <a:lnTo>
                            <a:pt x="28992" y="0"/>
                          </a:lnTo>
                          <a:cubicBezTo>
                            <a:pt x="56982" y="0"/>
                            <a:pt x="70939" y="10795"/>
                            <a:pt x="70939" y="32539"/>
                          </a:cubicBezTo>
                          <a:close/>
                          <a:moveTo>
                            <a:pt x="13031" y="56596"/>
                          </a:moveTo>
                          <a:lnTo>
                            <a:pt x="24751" y="56596"/>
                          </a:lnTo>
                          <a:cubicBezTo>
                            <a:pt x="36240" y="56596"/>
                            <a:pt x="44645" y="54746"/>
                            <a:pt x="49734" y="51045"/>
                          </a:cubicBezTo>
                          <a:cubicBezTo>
                            <a:pt x="54900" y="47344"/>
                            <a:pt x="57445" y="41329"/>
                            <a:pt x="57445" y="33156"/>
                          </a:cubicBezTo>
                          <a:cubicBezTo>
                            <a:pt x="57445" y="25754"/>
                            <a:pt x="55054" y="20279"/>
                            <a:pt x="50197" y="16655"/>
                          </a:cubicBezTo>
                          <a:cubicBezTo>
                            <a:pt x="45339" y="13031"/>
                            <a:pt x="37782" y="11257"/>
                            <a:pt x="27527" y="11257"/>
                          </a:cubicBezTo>
                          <a:lnTo>
                            <a:pt x="13031" y="11257"/>
                          </a:lnTo>
                          <a:lnTo>
                            <a:pt x="13031" y="56596"/>
                          </a:lnTo>
                          <a:close/>
                        </a:path>
                      </a:pathLst>
                    </a:custGeom>
                    <a:solidFill>
                      <a:srgbClr val="FFFFFF"/>
                    </a:solidFill>
                    <a:ln w="7706" cap="flat">
                      <a:noFill/>
                      <a:prstDash val="solid"/>
                      <a:miter/>
                    </a:ln>
                  </p:spPr>
                  <p:txBody>
                    <a:bodyPr rtlCol="0" anchor="ctr"/>
                    <a:lstStyle/>
                    <a:p>
                      <a:endParaRPr lang="en-US"/>
                    </a:p>
                  </p:txBody>
                </p:sp>
                <p:sp>
                  <p:nvSpPr>
                    <p:cNvPr id="111" name="Graphic 4">
                      <a:extLst>
                        <a:ext uri="{FF2B5EF4-FFF2-40B4-BE49-F238E27FC236}">
                          <a16:creationId xmlns:a16="http://schemas.microsoft.com/office/drawing/2014/main" id="{5585670A-F631-4AAF-9006-B3188B4BDCE7}"/>
                        </a:ext>
                      </a:extLst>
                    </p:cNvPr>
                    <p:cNvSpPr/>
                    <p:nvPr/>
                  </p:nvSpPr>
                  <p:spPr>
                    <a:xfrm>
                      <a:off x="3357354" y="3777061"/>
                      <a:ext cx="70938" cy="111805"/>
                    </a:xfrm>
                    <a:custGeom>
                      <a:avLst/>
                      <a:gdLst>
                        <a:gd name="connsiteX0" fmla="*/ 70939 w 70938"/>
                        <a:gd name="connsiteY0" fmla="*/ 32539 h 111805"/>
                        <a:gd name="connsiteX1" fmla="*/ 59372 w 70938"/>
                        <a:gd name="connsiteY1" fmla="*/ 58678 h 111805"/>
                        <a:gd name="connsiteX2" fmla="*/ 26216 w 70938"/>
                        <a:gd name="connsiteY2" fmla="*/ 67854 h 111805"/>
                        <a:gd name="connsiteX3" fmla="*/ 13031 w 70938"/>
                        <a:gd name="connsiteY3" fmla="*/ 67854 h 111805"/>
                        <a:gd name="connsiteX4" fmla="*/ 13031 w 70938"/>
                        <a:gd name="connsiteY4" fmla="*/ 111805 h 111805"/>
                        <a:gd name="connsiteX5" fmla="*/ 0 w 70938"/>
                        <a:gd name="connsiteY5" fmla="*/ 111805 h 111805"/>
                        <a:gd name="connsiteX6" fmla="*/ 0 w 70938"/>
                        <a:gd name="connsiteY6" fmla="*/ 0 h 111805"/>
                        <a:gd name="connsiteX7" fmla="*/ 28992 w 70938"/>
                        <a:gd name="connsiteY7" fmla="*/ 0 h 111805"/>
                        <a:gd name="connsiteX8" fmla="*/ 70939 w 70938"/>
                        <a:gd name="connsiteY8" fmla="*/ 32539 h 111805"/>
                        <a:gd name="connsiteX9" fmla="*/ 13108 w 70938"/>
                        <a:gd name="connsiteY9" fmla="*/ 56596 h 111805"/>
                        <a:gd name="connsiteX10" fmla="*/ 24829 w 70938"/>
                        <a:gd name="connsiteY10" fmla="*/ 56596 h 111805"/>
                        <a:gd name="connsiteX11" fmla="*/ 49811 w 70938"/>
                        <a:gd name="connsiteY11" fmla="*/ 51045 h 111805"/>
                        <a:gd name="connsiteX12" fmla="*/ 57522 w 70938"/>
                        <a:gd name="connsiteY12" fmla="*/ 33156 h 111805"/>
                        <a:gd name="connsiteX13" fmla="*/ 50274 w 70938"/>
                        <a:gd name="connsiteY13" fmla="*/ 16655 h 111805"/>
                        <a:gd name="connsiteX14" fmla="*/ 27604 w 70938"/>
                        <a:gd name="connsiteY14" fmla="*/ 11257 h 111805"/>
                        <a:gd name="connsiteX15" fmla="*/ 13108 w 70938"/>
                        <a:gd name="connsiteY15" fmla="*/ 11257 h 111805"/>
                        <a:gd name="connsiteX16" fmla="*/ 13108 w 70938"/>
                        <a:gd name="connsiteY16" fmla="*/ 5659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39"/>
                          </a:moveTo>
                          <a:cubicBezTo>
                            <a:pt x="70939" y="43874"/>
                            <a:pt x="67083" y="52587"/>
                            <a:pt x="59372" y="58678"/>
                          </a:cubicBezTo>
                          <a:cubicBezTo>
                            <a:pt x="51662" y="64770"/>
                            <a:pt x="40558" y="67854"/>
                            <a:pt x="26216" y="67854"/>
                          </a:cubicBezTo>
                          <a:lnTo>
                            <a:pt x="13031" y="67854"/>
                          </a:lnTo>
                          <a:lnTo>
                            <a:pt x="13031" y="111805"/>
                          </a:lnTo>
                          <a:lnTo>
                            <a:pt x="0" y="111805"/>
                          </a:lnTo>
                          <a:lnTo>
                            <a:pt x="0" y="0"/>
                          </a:lnTo>
                          <a:lnTo>
                            <a:pt x="28992" y="0"/>
                          </a:lnTo>
                          <a:cubicBezTo>
                            <a:pt x="56982" y="0"/>
                            <a:pt x="70939" y="10795"/>
                            <a:pt x="70939" y="32539"/>
                          </a:cubicBezTo>
                          <a:close/>
                          <a:moveTo>
                            <a:pt x="13108" y="56596"/>
                          </a:moveTo>
                          <a:lnTo>
                            <a:pt x="24829" y="56596"/>
                          </a:lnTo>
                          <a:cubicBezTo>
                            <a:pt x="36317" y="56596"/>
                            <a:pt x="44722" y="54746"/>
                            <a:pt x="49811" y="51045"/>
                          </a:cubicBezTo>
                          <a:cubicBezTo>
                            <a:pt x="54977" y="47344"/>
                            <a:pt x="57522" y="41329"/>
                            <a:pt x="57522" y="33156"/>
                          </a:cubicBezTo>
                          <a:cubicBezTo>
                            <a:pt x="57522" y="25754"/>
                            <a:pt x="55132" y="20279"/>
                            <a:pt x="50274" y="16655"/>
                          </a:cubicBezTo>
                          <a:cubicBezTo>
                            <a:pt x="45416" y="13031"/>
                            <a:pt x="37860" y="11257"/>
                            <a:pt x="27604" y="11257"/>
                          </a:cubicBezTo>
                          <a:lnTo>
                            <a:pt x="13108" y="11257"/>
                          </a:lnTo>
                          <a:lnTo>
                            <a:pt x="13108" y="56596"/>
                          </a:lnTo>
                          <a:close/>
                        </a:path>
                      </a:pathLst>
                    </a:custGeom>
                    <a:solidFill>
                      <a:srgbClr val="FFFFFF"/>
                    </a:solidFill>
                    <a:ln w="7706" cap="flat">
                      <a:noFill/>
                      <a:prstDash val="solid"/>
                      <a:miter/>
                    </a:ln>
                  </p:spPr>
                  <p:txBody>
                    <a:bodyPr rtlCol="0" anchor="ctr"/>
                    <a:lstStyle/>
                    <a:p>
                      <a:endParaRPr lang="en-US"/>
                    </a:p>
                  </p:txBody>
                </p:sp>
                <p:sp>
                  <p:nvSpPr>
                    <p:cNvPr id="112" name="Graphic 4">
                      <a:extLst>
                        <a:ext uri="{FF2B5EF4-FFF2-40B4-BE49-F238E27FC236}">
                          <a16:creationId xmlns:a16="http://schemas.microsoft.com/office/drawing/2014/main" id="{99ACC6B5-50A8-4999-92FE-6EF812A38F50}"/>
                        </a:ext>
                      </a:extLst>
                    </p:cNvPr>
                    <p:cNvSpPr/>
                    <p:nvPr/>
                  </p:nvSpPr>
                  <p:spPr>
                    <a:xfrm>
                      <a:off x="3451733" y="377698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endParaRPr lang="en-US"/>
                    </a:p>
                  </p:txBody>
                </p:sp>
                <p:sp>
                  <p:nvSpPr>
                    <p:cNvPr id="113" name="Graphic 4">
                      <a:extLst>
                        <a:ext uri="{FF2B5EF4-FFF2-40B4-BE49-F238E27FC236}">
                          <a16:creationId xmlns:a16="http://schemas.microsoft.com/office/drawing/2014/main" id="{BE5CC94A-5FC7-4228-B9E2-9A7F0339A8B1}"/>
                        </a:ext>
                      </a:extLst>
                    </p:cNvPr>
                    <p:cNvSpPr/>
                    <p:nvPr/>
                  </p:nvSpPr>
                  <p:spPr>
                    <a:xfrm>
                      <a:off x="3523443" y="3776521"/>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endParaRPr lang="en-US"/>
                    </a:p>
                  </p:txBody>
                </p:sp>
                <p:sp>
                  <p:nvSpPr>
                    <p:cNvPr id="114" name="Graphic 4">
                      <a:extLst>
                        <a:ext uri="{FF2B5EF4-FFF2-40B4-BE49-F238E27FC236}">
                          <a16:creationId xmlns:a16="http://schemas.microsoft.com/office/drawing/2014/main" id="{5C1D77B8-0951-4B6D-95D5-B2DC7AB2E26E}"/>
                        </a:ext>
                      </a:extLst>
                    </p:cNvPr>
                    <p:cNvSpPr/>
                    <p:nvPr/>
                  </p:nvSpPr>
                  <p:spPr>
                    <a:xfrm>
                      <a:off x="3637870" y="3776984"/>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1 h 111805"/>
                        <a:gd name="connsiteX8" fmla="*/ 78726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206 h 111805"/>
                        <a:gd name="connsiteX13" fmla="*/ 30843 w 78726"/>
                        <a:gd name="connsiteY13" fmla="*/ 54206 h 111805"/>
                        <a:gd name="connsiteX14" fmla="*/ 51045 w 78726"/>
                        <a:gd name="connsiteY14" fmla="*/ 48732 h 111805"/>
                        <a:gd name="connsiteX15" fmla="*/ 57445 w 78726"/>
                        <a:gd name="connsiteY15" fmla="*/ 32308 h 111805"/>
                        <a:gd name="connsiteX16" fmla="*/ 50891 w 78726"/>
                        <a:gd name="connsiteY16" fmla="*/ 16347 h 111805"/>
                        <a:gd name="connsiteX17" fmla="*/ 29918 w 78726"/>
                        <a:gd name="connsiteY17" fmla="*/ 11489 h 111805"/>
                        <a:gd name="connsiteX18" fmla="*/ 13031 w 78726"/>
                        <a:gd name="connsiteY18" fmla="*/ 11489 h 111805"/>
                        <a:gd name="connsiteX19" fmla="*/ 13031 w 78726"/>
                        <a:gd name="connsiteY19" fmla="*/ 5420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1"/>
                            <a:pt x="61069" y="7865"/>
                          </a:cubicBezTo>
                          <a:cubicBezTo>
                            <a:pt x="67623" y="13108"/>
                            <a:pt x="70861" y="21050"/>
                            <a:pt x="70861" y="31537"/>
                          </a:cubicBezTo>
                          <a:cubicBezTo>
                            <a:pt x="70861" y="46341"/>
                            <a:pt x="63382" y="56288"/>
                            <a:pt x="48346" y="61531"/>
                          </a:cubicBezTo>
                          <a:lnTo>
                            <a:pt x="78726" y="111805"/>
                          </a:lnTo>
                          <a:lnTo>
                            <a:pt x="63382" y="111805"/>
                          </a:lnTo>
                          <a:lnTo>
                            <a:pt x="36318" y="65310"/>
                          </a:lnTo>
                          <a:lnTo>
                            <a:pt x="13031" y="65310"/>
                          </a:lnTo>
                          <a:close/>
                          <a:moveTo>
                            <a:pt x="13031" y="54206"/>
                          </a:moveTo>
                          <a:lnTo>
                            <a:pt x="30843" y="54206"/>
                          </a:lnTo>
                          <a:cubicBezTo>
                            <a:pt x="40019" y="54206"/>
                            <a:pt x="46727" y="52356"/>
                            <a:pt x="51045" y="48732"/>
                          </a:cubicBezTo>
                          <a:cubicBezTo>
                            <a:pt x="55363" y="45107"/>
                            <a:pt x="57445" y="39633"/>
                            <a:pt x="57445" y="32308"/>
                          </a:cubicBezTo>
                          <a:cubicBezTo>
                            <a:pt x="57445" y="24905"/>
                            <a:pt x="55286" y="19585"/>
                            <a:pt x="50891" y="16347"/>
                          </a:cubicBezTo>
                          <a:cubicBezTo>
                            <a:pt x="46573" y="13108"/>
                            <a:pt x="39556" y="11489"/>
                            <a:pt x="29918" y="11489"/>
                          </a:cubicBezTo>
                          <a:lnTo>
                            <a:pt x="13031" y="11489"/>
                          </a:lnTo>
                          <a:lnTo>
                            <a:pt x="13031" y="54206"/>
                          </a:lnTo>
                          <a:close/>
                        </a:path>
                      </a:pathLst>
                    </a:custGeom>
                    <a:solidFill>
                      <a:srgbClr val="FFFFFF"/>
                    </a:solidFill>
                    <a:ln w="7706" cap="flat">
                      <a:noFill/>
                      <a:prstDash val="solid"/>
                      <a:miter/>
                    </a:ln>
                  </p:spPr>
                  <p:txBody>
                    <a:bodyPr rtlCol="0" anchor="ctr"/>
                    <a:lstStyle/>
                    <a:p>
                      <a:endParaRPr lang="en-US"/>
                    </a:p>
                  </p:txBody>
                </p:sp>
                <p:sp>
                  <p:nvSpPr>
                    <p:cNvPr id="115" name="Graphic 4">
                      <a:extLst>
                        <a:ext uri="{FF2B5EF4-FFF2-40B4-BE49-F238E27FC236}">
                          <a16:creationId xmlns:a16="http://schemas.microsoft.com/office/drawing/2014/main" id="{F7E4DE1F-F776-4DDF-816E-414419104C25}"/>
                        </a:ext>
                      </a:extLst>
                    </p:cNvPr>
                    <p:cNvSpPr/>
                    <p:nvPr/>
                  </p:nvSpPr>
                  <p:spPr>
                    <a:xfrm>
                      <a:off x="3719372" y="3776521"/>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endParaRPr lang="en-US"/>
                    </a:p>
                  </p:txBody>
                </p:sp>
                <p:sp>
                  <p:nvSpPr>
                    <p:cNvPr id="116" name="Graphic 4">
                      <a:extLst>
                        <a:ext uri="{FF2B5EF4-FFF2-40B4-BE49-F238E27FC236}">
                          <a16:creationId xmlns:a16="http://schemas.microsoft.com/office/drawing/2014/main" id="{755E853E-7397-4EB0-84BC-1B20F64C38B8}"/>
                        </a:ext>
                      </a:extLst>
                    </p:cNvPr>
                    <p:cNvSpPr/>
                    <p:nvPr/>
                  </p:nvSpPr>
                  <p:spPr>
                    <a:xfrm>
                      <a:off x="3833876" y="3776984"/>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4" y="87671"/>
                            <a:pt x="75488" y="80192"/>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17" name="Graphic 4">
                      <a:extLst>
                        <a:ext uri="{FF2B5EF4-FFF2-40B4-BE49-F238E27FC236}">
                          <a16:creationId xmlns:a16="http://schemas.microsoft.com/office/drawing/2014/main" id="{7FFD9840-83C3-48C5-887D-54B891D3BFDD}"/>
                        </a:ext>
                      </a:extLst>
                    </p:cNvPr>
                    <p:cNvSpPr/>
                    <p:nvPr/>
                  </p:nvSpPr>
                  <p:spPr>
                    <a:xfrm>
                      <a:off x="3946144" y="3775442"/>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1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2000"/>
                            <a:pt x="13956" y="43180"/>
                            <a:pt x="13956" y="57445"/>
                          </a:cubicBezTo>
                          <a:cubicBezTo>
                            <a:pt x="13956" y="72095"/>
                            <a:pt x="17349" y="83353"/>
                            <a:pt x="24212" y="91372"/>
                          </a:cubicBezTo>
                          <a:cubicBezTo>
                            <a:pt x="31074" y="99391"/>
                            <a:pt x="40867" y="103324"/>
                            <a:pt x="53512" y="103324"/>
                          </a:cubicBezTo>
                          <a:cubicBezTo>
                            <a:pt x="61300" y="103324"/>
                            <a:pt x="70245" y="101936"/>
                            <a:pt x="80191" y="99083"/>
                          </a:cubicBezTo>
                          <a:lnTo>
                            <a:pt x="80191" y="110495"/>
                          </a:lnTo>
                          <a:cubicBezTo>
                            <a:pt x="72481" y="113425"/>
                            <a:pt x="62919" y="114890"/>
                            <a:pt x="51508" y="114890"/>
                          </a:cubicBezTo>
                          <a:cubicBezTo>
                            <a:pt x="35007" y="114890"/>
                            <a:pt x="22361" y="109878"/>
                            <a:pt x="13417" y="99931"/>
                          </a:cubicBezTo>
                          <a:cubicBezTo>
                            <a:pt x="4472" y="89907"/>
                            <a:pt x="0" y="75719"/>
                            <a:pt x="0" y="57368"/>
                          </a:cubicBezTo>
                          <a:cubicBezTo>
                            <a:pt x="0" y="45879"/>
                            <a:pt x="2159" y="35778"/>
                            <a:pt x="6477" y="27065"/>
                          </a:cubicBezTo>
                          <a:cubicBezTo>
                            <a:pt x="10795" y="18429"/>
                            <a:pt x="17041" y="11720"/>
                            <a:pt x="25137" y="7017"/>
                          </a:cubicBezTo>
                          <a:cubicBezTo>
                            <a:pt x="33233" y="2313"/>
                            <a:pt x="42872" y="0"/>
                            <a:pt x="53821" y="0"/>
                          </a:cubicBezTo>
                          <a:cubicBezTo>
                            <a:pt x="65541" y="0"/>
                            <a:pt x="75796" y="2159"/>
                            <a:pt x="84587" y="6400"/>
                          </a:cubicBezTo>
                          <a:lnTo>
                            <a:pt x="79112" y="17581"/>
                          </a:lnTo>
                          <a:cubicBezTo>
                            <a:pt x="70553" y="13571"/>
                            <a:pt x="62148" y="11566"/>
                            <a:pt x="53667" y="11566"/>
                          </a:cubicBezTo>
                          <a:close/>
                        </a:path>
                      </a:pathLst>
                    </a:custGeom>
                    <a:solidFill>
                      <a:srgbClr val="FFFFFF"/>
                    </a:solidFill>
                    <a:ln w="7706" cap="flat">
                      <a:noFill/>
                      <a:prstDash val="solid"/>
                      <a:miter/>
                    </a:ln>
                  </p:spPr>
                  <p:txBody>
                    <a:bodyPr rtlCol="0" anchor="ctr"/>
                    <a:lstStyle/>
                    <a:p>
                      <a:endParaRPr lang="en-US"/>
                    </a:p>
                  </p:txBody>
                </p:sp>
                <p:sp>
                  <p:nvSpPr>
                    <p:cNvPr id="118" name="Graphic 4">
                      <a:extLst>
                        <a:ext uri="{FF2B5EF4-FFF2-40B4-BE49-F238E27FC236}">
                          <a16:creationId xmlns:a16="http://schemas.microsoft.com/office/drawing/2014/main" id="{C034FDD5-CEF5-43A5-8369-625D8A44D6F2}"/>
                        </a:ext>
                      </a:extLst>
                    </p:cNvPr>
                    <p:cNvSpPr/>
                    <p:nvPr/>
                  </p:nvSpPr>
                  <p:spPr>
                    <a:xfrm>
                      <a:off x="4050778" y="3776984"/>
                      <a:ext cx="62302" cy="111805"/>
                    </a:xfrm>
                    <a:custGeom>
                      <a:avLst/>
                      <a:gdLst>
                        <a:gd name="connsiteX0" fmla="*/ 62302 w 62302"/>
                        <a:gd name="connsiteY0" fmla="*/ 111805 h 111805"/>
                        <a:gd name="connsiteX1" fmla="*/ 0 w 62302"/>
                        <a:gd name="connsiteY1" fmla="*/ 111805 h 111805"/>
                        <a:gd name="connsiteX2" fmla="*/ 0 w 62302"/>
                        <a:gd name="connsiteY2" fmla="*/ 0 h 111805"/>
                        <a:gd name="connsiteX3" fmla="*/ 62302 w 62302"/>
                        <a:gd name="connsiteY3" fmla="*/ 0 h 111805"/>
                        <a:gd name="connsiteX4" fmla="*/ 62302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2 w 62302"/>
                        <a:gd name="connsiteY11" fmla="*/ 100162 h 111805"/>
                        <a:gd name="connsiteX12" fmla="*/ 62302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2" y="111805"/>
                          </a:moveTo>
                          <a:lnTo>
                            <a:pt x="0" y="111805"/>
                          </a:lnTo>
                          <a:lnTo>
                            <a:pt x="0" y="0"/>
                          </a:lnTo>
                          <a:lnTo>
                            <a:pt x="62302" y="0"/>
                          </a:lnTo>
                          <a:lnTo>
                            <a:pt x="62302" y="11566"/>
                          </a:lnTo>
                          <a:lnTo>
                            <a:pt x="12954" y="11566"/>
                          </a:lnTo>
                          <a:lnTo>
                            <a:pt x="12954" y="47575"/>
                          </a:lnTo>
                          <a:lnTo>
                            <a:pt x="59295" y="47575"/>
                          </a:lnTo>
                          <a:lnTo>
                            <a:pt x="59295" y="59064"/>
                          </a:lnTo>
                          <a:lnTo>
                            <a:pt x="12954" y="59064"/>
                          </a:lnTo>
                          <a:lnTo>
                            <a:pt x="12954" y="100162"/>
                          </a:lnTo>
                          <a:lnTo>
                            <a:pt x="62302" y="100162"/>
                          </a:lnTo>
                          <a:lnTo>
                            <a:pt x="62302" y="111805"/>
                          </a:lnTo>
                          <a:close/>
                        </a:path>
                      </a:pathLst>
                    </a:custGeom>
                    <a:solidFill>
                      <a:srgbClr val="FFFFFF"/>
                    </a:solidFill>
                    <a:ln w="7706" cap="flat">
                      <a:noFill/>
                      <a:prstDash val="solid"/>
                      <a:miter/>
                    </a:ln>
                  </p:spPr>
                  <p:txBody>
                    <a:bodyPr rtlCol="0" anchor="ctr"/>
                    <a:lstStyle/>
                    <a:p>
                      <a:endParaRPr lang="en-US"/>
                    </a:p>
                  </p:txBody>
                </p:sp>
              </p:grpSp>
              <p:grpSp>
                <p:nvGrpSpPr>
                  <p:cNvPr id="105" name="Graphic 4">
                    <a:extLst>
                      <a:ext uri="{FF2B5EF4-FFF2-40B4-BE49-F238E27FC236}">
                        <a16:creationId xmlns:a16="http://schemas.microsoft.com/office/drawing/2014/main" id="{1DCBAE63-6D3C-411E-B75F-9830A8EA9F06}"/>
                      </a:ext>
                    </a:extLst>
                  </p:cNvPr>
                  <p:cNvGrpSpPr/>
                  <p:nvPr/>
                </p:nvGrpSpPr>
                <p:grpSpPr>
                  <a:xfrm>
                    <a:off x="2977138" y="3121728"/>
                    <a:ext cx="105251" cy="184825"/>
                    <a:chOff x="2977138" y="3121728"/>
                    <a:chExt cx="105251" cy="184825"/>
                  </a:xfrm>
                  <a:solidFill>
                    <a:srgbClr val="FFFFFF"/>
                  </a:solidFill>
                </p:grpSpPr>
                <p:sp>
                  <p:nvSpPr>
                    <p:cNvPr id="106" name="Graphic 4">
                      <a:extLst>
                        <a:ext uri="{FF2B5EF4-FFF2-40B4-BE49-F238E27FC236}">
                          <a16:creationId xmlns:a16="http://schemas.microsoft.com/office/drawing/2014/main" id="{68A83BA1-9BE9-419F-91E8-8F5FC66B8096}"/>
                        </a:ext>
                      </a:extLst>
                    </p:cNvPr>
                    <p:cNvSpPr/>
                    <p:nvPr/>
                  </p:nvSpPr>
                  <p:spPr>
                    <a:xfrm>
                      <a:off x="2977138" y="3121728"/>
                      <a:ext cx="105251" cy="184825"/>
                    </a:xfrm>
                    <a:custGeom>
                      <a:avLst/>
                      <a:gdLst>
                        <a:gd name="connsiteX0" fmla="*/ 98697 w 105251"/>
                        <a:gd name="connsiteY0" fmla="*/ 925 h 184825"/>
                        <a:gd name="connsiteX1" fmla="*/ 94456 w 105251"/>
                        <a:gd name="connsiteY1" fmla="*/ 0 h 184825"/>
                        <a:gd name="connsiteX2" fmla="*/ 10795 w 105251"/>
                        <a:gd name="connsiteY2" fmla="*/ 0 h 184825"/>
                        <a:gd name="connsiteX3" fmla="*/ 0 w 105251"/>
                        <a:gd name="connsiteY3" fmla="*/ 10795 h 184825"/>
                        <a:gd name="connsiteX4" fmla="*/ 0 w 105251"/>
                        <a:gd name="connsiteY4" fmla="*/ 174031 h 184825"/>
                        <a:gd name="connsiteX5" fmla="*/ 6477 w 105251"/>
                        <a:gd name="connsiteY5" fmla="*/ 183901 h 184825"/>
                        <a:gd name="connsiteX6" fmla="*/ 10795 w 105251"/>
                        <a:gd name="connsiteY6" fmla="*/ 184826 h 184825"/>
                        <a:gd name="connsiteX7" fmla="*/ 94456 w 105251"/>
                        <a:gd name="connsiteY7" fmla="*/ 184826 h 184825"/>
                        <a:gd name="connsiteX8" fmla="*/ 105251 w 105251"/>
                        <a:gd name="connsiteY8" fmla="*/ 174031 h 184825"/>
                        <a:gd name="connsiteX9" fmla="*/ 105251 w 105251"/>
                        <a:gd name="connsiteY9" fmla="*/ 10795 h 184825"/>
                        <a:gd name="connsiteX10" fmla="*/ 98697 w 105251"/>
                        <a:gd name="connsiteY10" fmla="*/ 925 h 184825"/>
                        <a:gd name="connsiteX11" fmla="*/ 42409 w 105251"/>
                        <a:gd name="connsiteY11" fmla="*/ 8096 h 184825"/>
                        <a:gd name="connsiteX12" fmla="*/ 62842 w 105251"/>
                        <a:gd name="connsiteY12" fmla="*/ 8096 h 184825"/>
                        <a:gd name="connsiteX13" fmla="*/ 64693 w 105251"/>
                        <a:gd name="connsiteY13" fmla="*/ 9870 h 184825"/>
                        <a:gd name="connsiteX14" fmla="*/ 62842 w 105251"/>
                        <a:gd name="connsiteY14" fmla="*/ 11720 h 184825"/>
                        <a:gd name="connsiteX15" fmla="*/ 42409 w 105251"/>
                        <a:gd name="connsiteY15" fmla="*/ 11720 h 184825"/>
                        <a:gd name="connsiteX16" fmla="*/ 40558 w 105251"/>
                        <a:gd name="connsiteY16" fmla="*/ 9870 h 184825"/>
                        <a:gd name="connsiteX17" fmla="*/ 42409 w 105251"/>
                        <a:gd name="connsiteY17" fmla="*/ 8096 h 184825"/>
                        <a:gd name="connsiteX18" fmla="*/ 100162 w 105251"/>
                        <a:gd name="connsiteY18" fmla="*/ 157299 h 184825"/>
                        <a:gd name="connsiteX19" fmla="*/ 5089 w 105251"/>
                        <a:gd name="connsiteY19" fmla="*/ 157299 h 184825"/>
                        <a:gd name="connsiteX20" fmla="*/ 5089 w 105251"/>
                        <a:gd name="connsiteY20" fmla="*/ 19739 h 184825"/>
                        <a:gd name="connsiteX21" fmla="*/ 100162 w 105251"/>
                        <a:gd name="connsiteY21" fmla="*/ 19739 h 184825"/>
                        <a:gd name="connsiteX22" fmla="*/ 100162 w 105251"/>
                        <a:gd name="connsiteY22" fmla="*/ 157299 h 18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5251" h="184825">
                          <a:moveTo>
                            <a:pt x="98697" y="925"/>
                          </a:moveTo>
                          <a:cubicBezTo>
                            <a:pt x="97463" y="386"/>
                            <a:pt x="95998" y="0"/>
                            <a:pt x="94456" y="0"/>
                          </a:cubicBezTo>
                          <a:lnTo>
                            <a:pt x="10795" y="0"/>
                          </a:lnTo>
                          <a:cubicBezTo>
                            <a:pt x="4781" y="0"/>
                            <a:pt x="0" y="4858"/>
                            <a:pt x="0" y="10795"/>
                          </a:cubicBezTo>
                          <a:lnTo>
                            <a:pt x="0" y="174031"/>
                          </a:lnTo>
                          <a:cubicBezTo>
                            <a:pt x="0" y="178426"/>
                            <a:pt x="2699" y="182281"/>
                            <a:pt x="6477" y="183901"/>
                          </a:cubicBezTo>
                          <a:cubicBezTo>
                            <a:pt x="7788" y="184440"/>
                            <a:pt x="9253" y="184826"/>
                            <a:pt x="10795" y="184826"/>
                          </a:cubicBezTo>
                          <a:lnTo>
                            <a:pt x="94456" y="184826"/>
                          </a:lnTo>
                          <a:cubicBezTo>
                            <a:pt x="100471" y="184826"/>
                            <a:pt x="105251" y="179968"/>
                            <a:pt x="105251" y="174031"/>
                          </a:cubicBezTo>
                          <a:lnTo>
                            <a:pt x="105251" y="10795"/>
                          </a:lnTo>
                          <a:cubicBezTo>
                            <a:pt x="105251" y="6400"/>
                            <a:pt x="102553" y="2545"/>
                            <a:pt x="98697" y="925"/>
                          </a:cubicBezTo>
                          <a:close/>
                          <a:moveTo>
                            <a:pt x="42409" y="8096"/>
                          </a:moveTo>
                          <a:lnTo>
                            <a:pt x="62842" y="8096"/>
                          </a:lnTo>
                          <a:cubicBezTo>
                            <a:pt x="63922" y="8096"/>
                            <a:pt x="64693" y="8867"/>
                            <a:pt x="64693" y="9870"/>
                          </a:cubicBezTo>
                          <a:cubicBezTo>
                            <a:pt x="64693" y="10949"/>
                            <a:pt x="63922" y="11720"/>
                            <a:pt x="62842" y="11720"/>
                          </a:cubicBezTo>
                          <a:lnTo>
                            <a:pt x="42409" y="11720"/>
                          </a:lnTo>
                          <a:cubicBezTo>
                            <a:pt x="41329" y="11720"/>
                            <a:pt x="40558" y="10949"/>
                            <a:pt x="40558" y="9870"/>
                          </a:cubicBezTo>
                          <a:cubicBezTo>
                            <a:pt x="40481" y="8944"/>
                            <a:pt x="41329" y="8096"/>
                            <a:pt x="42409" y="8096"/>
                          </a:cubicBezTo>
                          <a:close/>
                          <a:moveTo>
                            <a:pt x="100162" y="157299"/>
                          </a:moveTo>
                          <a:lnTo>
                            <a:pt x="5089" y="157299"/>
                          </a:lnTo>
                          <a:lnTo>
                            <a:pt x="5089" y="19739"/>
                          </a:lnTo>
                          <a:lnTo>
                            <a:pt x="100162" y="19739"/>
                          </a:lnTo>
                          <a:lnTo>
                            <a:pt x="100162" y="157299"/>
                          </a:lnTo>
                          <a:close/>
                        </a:path>
                      </a:pathLst>
                    </a:custGeom>
                    <a:solidFill>
                      <a:srgbClr val="FFFFFF"/>
                    </a:solidFill>
                    <a:ln w="7706" cap="flat">
                      <a:noFill/>
                      <a:prstDash val="solid"/>
                      <a:miter/>
                    </a:ln>
                  </p:spPr>
                  <p:txBody>
                    <a:bodyPr rtlCol="0" anchor="ctr"/>
                    <a:lstStyle/>
                    <a:p>
                      <a:endParaRPr lang="en-US"/>
                    </a:p>
                  </p:txBody>
                </p:sp>
                <p:sp>
                  <p:nvSpPr>
                    <p:cNvPr id="107" name="Graphic 4">
                      <a:extLst>
                        <a:ext uri="{FF2B5EF4-FFF2-40B4-BE49-F238E27FC236}">
                          <a16:creationId xmlns:a16="http://schemas.microsoft.com/office/drawing/2014/main" id="{A5C63E1E-E8F7-4EAB-82F4-81BC16F1A4DA}"/>
                        </a:ext>
                      </a:extLst>
                    </p:cNvPr>
                    <p:cNvSpPr/>
                    <p:nvPr/>
                  </p:nvSpPr>
                  <p:spPr>
                    <a:xfrm>
                      <a:off x="2992406" y="3173081"/>
                      <a:ext cx="36240" cy="36240"/>
                    </a:xfrm>
                    <a:custGeom>
                      <a:avLst/>
                      <a:gdLst>
                        <a:gd name="connsiteX0" fmla="*/ 36240 w 36240"/>
                        <a:gd name="connsiteY0" fmla="*/ 0 h 36240"/>
                        <a:gd name="connsiteX1" fmla="*/ 36240 w 36240"/>
                        <a:gd name="connsiteY1" fmla="*/ 15344 h 36240"/>
                        <a:gd name="connsiteX2" fmla="*/ 15344 w 36240"/>
                        <a:gd name="connsiteY2" fmla="*/ 36240 h 36240"/>
                        <a:gd name="connsiteX3" fmla="*/ 0 w 36240"/>
                        <a:gd name="connsiteY3" fmla="*/ 36240 h 36240"/>
                        <a:gd name="connsiteX4" fmla="*/ 36240 w 36240"/>
                        <a:gd name="connsiteY4" fmla="*/ 0 h 36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40" h="36240">
                          <a:moveTo>
                            <a:pt x="36240" y="0"/>
                          </a:moveTo>
                          <a:lnTo>
                            <a:pt x="36240" y="15344"/>
                          </a:lnTo>
                          <a:cubicBezTo>
                            <a:pt x="24906" y="15807"/>
                            <a:pt x="15884" y="24906"/>
                            <a:pt x="15344" y="36240"/>
                          </a:cubicBezTo>
                          <a:lnTo>
                            <a:pt x="0" y="36240"/>
                          </a:lnTo>
                          <a:cubicBezTo>
                            <a:pt x="540" y="16501"/>
                            <a:pt x="16501" y="463"/>
                            <a:pt x="36240" y="0"/>
                          </a:cubicBezTo>
                          <a:close/>
                        </a:path>
                      </a:pathLst>
                    </a:custGeom>
                    <a:solidFill>
                      <a:srgbClr val="FFFFFF"/>
                    </a:solidFill>
                    <a:ln w="7706" cap="flat">
                      <a:noFill/>
                      <a:prstDash val="solid"/>
                      <a:miter/>
                    </a:ln>
                  </p:spPr>
                  <p:txBody>
                    <a:bodyPr rtlCol="0" anchor="ctr"/>
                    <a:lstStyle/>
                    <a:p>
                      <a:endParaRPr lang="en-US"/>
                    </a:p>
                  </p:txBody>
                </p:sp>
                <p:sp>
                  <p:nvSpPr>
                    <p:cNvPr id="108" name="Graphic 4">
                      <a:extLst>
                        <a:ext uri="{FF2B5EF4-FFF2-40B4-BE49-F238E27FC236}">
                          <a16:creationId xmlns:a16="http://schemas.microsoft.com/office/drawing/2014/main" id="{13C044EE-D35C-4DDF-A174-6332F21BD5E4}"/>
                        </a:ext>
                      </a:extLst>
                    </p:cNvPr>
                    <p:cNvSpPr/>
                    <p:nvPr/>
                  </p:nvSpPr>
                  <p:spPr>
                    <a:xfrm>
                      <a:off x="2992483" y="3173081"/>
                      <a:ext cx="74716" cy="74639"/>
                    </a:xfrm>
                    <a:custGeom>
                      <a:avLst/>
                      <a:gdLst>
                        <a:gd name="connsiteX0" fmla="*/ 38554 w 74716"/>
                        <a:gd name="connsiteY0" fmla="*/ 0 h 74639"/>
                        <a:gd name="connsiteX1" fmla="*/ 38554 w 74716"/>
                        <a:gd name="connsiteY1" fmla="*/ 15267 h 74639"/>
                        <a:gd name="connsiteX2" fmla="*/ 59372 w 74716"/>
                        <a:gd name="connsiteY2" fmla="*/ 37320 h 74639"/>
                        <a:gd name="connsiteX3" fmla="*/ 37320 w 74716"/>
                        <a:gd name="connsiteY3" fmla="*/ 59295 h 74639"/>
                        <a:gd name="connsiteX4" fmla="*/ 15421 w 74716"/>
                        <a:gd name="connsiteY4" fmla="*/ 38476 h 74639"/>
                        <a:gd name="connsiteX5" fmla="*/ 0 w 74716"/>
                        <a:gd name="connsiteY5" fmla="*/ 38476 h 74639"/>
                        <a:gd name="connsiteX6" fmla="*/ 37320 w 74716"/>
                        <a:gd name="connsiteY6" fmla="*/ 74640 h 74639"/>
                        <a:gd name="connsiteX7" fmla="*/ 74717 w 74716"/>
                        <a:gd name="connsiteY7" fmla="*/ 37320 h 74639"/>
                        <a:gd name="connsiteX8" fmla="*/ 38554 w 74716"/>
                        <a:gd name="connsiteY8" fmla="*/ 0 h 7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716" h="74639">
                          <a:moveTo>
                            <a:pt x="38554" y="0"/>
                          </a:moveTo>
                          <a:lnTo>
                            <a:pt x="38554" y="15267"/>
                          </a:lnTo>
                          <a:cubicBezTo>
                            <a:pt x="50120" y="15961"/>
                            <a:pt x="59372" y="25522"/>
                            <a:pt x="59372" y="37320"/>
                          </a:cubicBezTo>
                          <a:cubicBezTo>
                            <a:pt x="59372" y="49426"/>
                            <a:pt x="49503" y="59295"/>
                            <a:pt x="37320" y="59295"/>
                          </a:cubicBezTo>
                          <a:cubicBezTo>
                            <a:pt x="25677" y="59295"/>
                            <a:pt x="16038" y="50042"/>
                            <a:pt x="15421" y="38476"/>
                          </a:cubicBezTo>
                          <a:lnTo>
                            <a:pt x="0" y="38476"/>
                          </a:lnTo>
                          <a:cubicBezTo>
                            <a:pt x="694" y="58524"/>
                            <a:pt x="17118" y="74640"/>
                            <a:pt x="37320" y="74640"/>
                          </a:cubicBezTo>
                          <a:cubicBezTo>
                            <a:pt x="57907" y="74640"/>
                            <a:pt x="74717" y="57984"/>
                            <a:pt x="74717" y="37320"/>
                          </a:cubicBezTo>
                          <a:cubicBezTo>
                            <a:pt x="74640" y="17041"/>
                            <a:pt x="58601" y="617"/>
                            <a:pt x="38554" y="0"/>
                          </a:cubicBezTo>
                          <a:close/>
                        </a:path>
                      </a:pathLst>
                    </a:custGeom>
                    <a:solidFill>
                      <a:srgbClr val="FFFFFF"/>
                    </a:solidFill>
                    <a:ln w="7706" cap="flat">
                      <a:noFill/>
                      <a:prstDash val="solid"/>
                      <a:miter/>
                    </a:ln>
                  </p:spPr>
                  <p:txBody>
                    <a:bodyPr rtlCol="0" anchor="ctr"/>
                    <a:lstStyle/>
                    <a:p>
                      <a:endParaRPr lang="en-US"/>
                    </a:p>
                  </p:txBody>
                </p:sp>
              </p:grpSp>
            </p:grpSp>
            <p:grpSp>
              <p:nvGrpSpPr>
                <p:cNvPr id="21" name="Graphic 4">
                  <a:extLst>
                    <a:ext uri="{FF2B5EF4-FFF2-40B4-BE49-F238E27FC236}">
                      <a16:creationId xmlns:a16="http://schemas.microsoft.com/office/drawing/2014/main" id="{2013D838-DF62-4E9C-AD90-2F55E8ED0C35}"/>
                    </a:ext>
                  </a:extLst>
                </p:cNvPr>
                <p:cNvGrpSpPr/>
                <p:nvPr/>
              </p:nvGrpSpPr>
              <p:grpSpPr>
                <a:xfrm>
                  <a:off x="5934352" y="500470"/>
                  <a:ext cx="1673533" cy="1702371"/>
                  <a:chOff x="5934352" y="500470"/>
                  <a:chExt cx="1673533" cy="1702371"/>
                </a:xfrm>
              </p:grpSpPr>
              <p:sp>
                <p:nvSpPr>
                  <p:cNvPr id="76" name="Graphic 4">
                    <a:extLst>
                      <a:ext uri="{FF2B5EF4-FFF2-40B4-BE49-F238E27FC236}">
                        <a16:creationId xmlns:a16="http://schemas.microsoft.com/office/drawing/2014/main" id="{E9B1E079-5A84-4189-A3AC-F4BCCD7DF181}"/>
                      </a:ext>
                    </a:extLst>
                  </p:cNvPr>
                  <p:cNvSpPr/>
                  <p:nvPr/>
                </p:nvSpPr>
                <p:spPr>
                  <a:xfrm>
                    <a:off x="5934352" y="500470"/>
                    <a:ext cx="1673533" cy="1702371"/>
                  </a:xfrm>
                  <a:custGeom>
                    <a:avLst/>
                    <a:gdLst>
                      <a:gd name="connsiteX0" fmla="*/ 1673533 w 1673533"/>
                      <a:gd name="connsiteY0" fmla="*/ 609686 h 1702371"/>
                      <a:gd name="connsiteX1" fmla="*/ 756575 w 1673533"/>
                      <a:gd name="connsiteY1" fmla="*/ 1702372 h 1702371"/>
                      <a:gd name="connsiteX2" fmla="*/ 0 w 1673533"/>
                      <a:gd name="connsiteY2" fmla="*/ 1426714 h 1702371"/>
                      <a:gd name="connsiteX3" fmla="*/ 0 w 1673533"/>
                      <a:gd name="connsiteY3" fmla="*/ 0 h 1702371"/>
                      <a:gd name="connsiteX4" fmla="*/ 1673533 w 1673533"/>
                      <a:gd name="connsiteY4" fmla="*/ 609686 h 1702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533" h="1702371">
                        <a:moveTo>
                          <a:pt x="1673533" y="609686"/>
                        </a:moveTo>
                        <a:lnTo>
                          <a:pt x="756575" y="1702372"/>
                        </a:lnTo>
                        <a:cubicBezTo>
                          <a:pt x="535664" y="1544996"/>
                          <a:pt x="274116" y="1448381"/>
                          <a:pt x="0" y="1426714"/>
                        </a:cubicBezTo>
                        <a:lnTo>
                          <a:pt x="0" y="0"/>
                        </a:lnTo>
                        <a:cubicBezTo>
                          <a:pt x="611537" y="24751"/>
                          <a:pt x="1196471" y="241808"/>
                          <a:pt x="1673533" y="609686"/>
                        </a:cubicBezTo>
                        <a:close/>
                      </a:path>
                    </a:pathLst>
                  </a:custGeom>
                  <a:solidFill>
                    <a:srgbClr val="F6BC67"/>
                  </a:solidFill>
                  <a:ln w="7706" cap="flat">
                    <a:noFill/>
                    <a:prstDash val="solid"/>
                    <a:miter/>
                  </a:ln>
                </p:spPr>
                <p:txBody>
                  <a:bodyPr rtlCol="0" anchor="ctr"/>
                  <a:lstStyle/>
                  <a:p>
                    <a:endParaRPr lang="en-US"/>
                  </a:p>
                </p:txBody>
              </p:sp>
              <p:grpSp>
                <p:nvGrpSpPr>
                  <p:cNvPr id="77" name="Graphic 4">
                    <a:extLst>
                      <a:ext uri="{FF2B5EF4-FFF2-40B4-BE49-F238E27FC236}">
                        <a16:creationId xmlns:a16="http://schemas.microsoft.com/office/drawing/2014/main" id="{43536786-DDF7-43E6-B3C3-77A528D34867}"/>
                      </a:ext>
                    </a:extLst>
                  </p:cNvPr>
                  <p:cNvGrpSpPr/>
                  <p:nvPr/>
                </p:nvGrpSpPr>
                <p:grpSpPr>
                  <a:xfrm>
                    <a:off x="6230057" y="1045078"/>
                    <a:ext cx="731824" cy="277431"/>
                    <a:chOff x="6230057" y="1045078"/>
                    <a:chExt cx="731824" cy="277431"/>
                  </a:xfrm>
                  <a:solidFill>
                    <a:srgbClr val="FFFFFF"/>
                  </a:solidFill>
                </p:grpSpPr>
                <p:sp>
                  <p:nvSpPr>
                    <p:cNvPr id="88" name="Graphic 4">
                      <a:extLst>
                        <a:ext uri="{FF2B5EF4-FFF2-40B4-BE49-F238E27FC236}">
                          <a16:creationId xmlns:a16="http://schemas.microsoft.com/office/drawing/2014/main" id="{64BAAB2D-16D1-4F38-83FB-75ECCFA211AC}"/>
                        </a:ext>
                      </a:extLst>
                    </p:cNvPr>
                    <p:cNvSpPr/>
                    <p:nvPr/>
                  </p:nvSpPr>
                  <p:spPr>
                    <a:xfrm>
                      <a:off x="6230057" y="1047005"/>
                      <a:ext cx="70938" cy="111805"/>
                    </a:xfrm>
                    <a:custGeom>
                      <a:avLst/>
                      <a:gdLst>
                        <a:gd name="connsiteX0" fmla="*/ 70939 w 70938"/>
                        <a:gd name="connsiteY0" fmla="*/ 32540 h 111805"/>
                        <a:gd name="connsiteX1" fmla="*/ 59373 w 70938"/>
                        <a:gd name="connsiteY1" fmla="*/ 58679 h 111805"/>
                        <a:gd name="connsiteX2" fmla="*/ 26217 w 70938"/>
                        <a:gd name="connsiteY2" fmla="*/ 67855 h 111805"/>
                        <a:gd name="connsiteX3" fmla="*/ 13031 w 70938"/>
                        <a:gd name="connsiteY3" fmla="*/ 67855 h 111805"/>
                        <a:gd name="connsiteX4" fmla="*/ 13031 w 70938"/>
                        <a:gd name="connsiteY4" fmla="*/ 111806 h 111805"/>
                        <a:gd name="connsiteX5" fmla="*/ 0 w 70938"/>
                        <a:gd name="connsiteY5" fmla="*/ 111806 h 111805"/>
                        <a:gd name="connsiteX6" fmla="*/ 0 w 70938"/>
                        <a:gd name="connsiteY6" fmla="*/ 0 h 111805"/>
                        <a:gd name="connsiteX7" fmla="*/ 28992 w 70938"/>
                        <a:gd name="connsiteY7" fmla="*/ 0 h 111805"/>
                        <a:gd name="connsiteX8" fmla="*/ 70939 w 70938"/>
                        <a:gd name="connsiteY8" fmla="*/ 32540 h 111805"/>
                        <a:gd name="connsiteX9" fmla="*/ 13031 w 70938"/>
                        <a:gd name="connsiteY9" fmla="*/ 56597 h 111805"/>
                        <a:gd name="connsiteX10" fmla="*/ 24752 w 70938"/>
                        <a:gd name="connsiteY10" fmla="*/ 56597 h 111805"/>
                        <a:gd name="connsiteX11" fmla="*/ 49734 w 70938"/>
                        <a:gd name="connsiteY11" fmla="*/ 51045 h 111805"/>
                        <a:gd name="connsiteX12" fmla="*/ 57445 w 70938"/>
                        <a:gd name="connsiteY12" fmla="*/ 33157 h 111805"/>
                        <a:gd name="connsiteX13" fmla="*/ 50197 w 70938"/>
                        <a:gd name="connsiteY13" fmla="*/ 16656 h 111805"/>
                        <a:gd name="connsiteX14" fmla="*/ 27527 w 70938"/>
                        <a:gd name="connsiteY14" fmla="*/ 11258 h 111805"/>
                        <a:gd name="connsiteX15" fmla="*/ 13031 w 70938"/>
                        <a:gd name="connsiteY15" fmla="*/ 11258 h 111805"/>
                        <a:gd name="connsiteX16" fmla="*/ 13031 w 70938"/>
                        <a:gd name="connsiteY16" fmla="*/ 56597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40"/>
                          </a:moveTo>
                          <a:cubicBezTo>
                            <a:pt x="70939" y="43874"/>
                            <a:pt x="67083" y="52587"/>
                            <a:pt x="59373" y="58679"/>
                          </a:cubicBezTo>
                          <a:cubicBezTo>
                            <a:pt x="51662" y="64770"/>
                            <a:pt x="40636" y="67855"/>
                            <a:pt x="26217" y="67855"/>
                          </a:cubicBezTo>
                          <a:lnTo>
                            <a:pt x="13031" y="67855"/>
                          </a:lnTo>
                          <a:lnTo>
                            <a:pt x="13031" y="111806"/>
                          </a:lnTo>
                          <a:lnTo>
                            <a:pt x="0" y="111806"/>
                          </a:lnTo>
                          <a:lnTo>
                            <a:pt x="0" y="0"/>
                          </a:lnTo>
                          <a:lnTo>
                            <a:pt x="28992" y="0"/>
                          </a:lnTo>
                          <a:cubicBezTo>
                            <a:pt x="56982" y="-77"/>
                            <a:pt x="70939" y="10795"/>
                            <a:pt x="70939" y="32540"/>
                          </a:cubicBezTo>
                          <a:close/>
                          <a:moveTo>
                            <a:pt x="13031" y="56597"/>
                          </a:moveTo>
                          <a:lnTo>
                            <a:pt x="24752" y="56597"/>
                          </a:lnTo>
                          <a:cubicBezTo>
                            <a:pt x="36240" y="56597"/>
                            <a:pt x="44645" y="54746"/>
                            <a:pt x="49734" y="51045"/>
                          </a:cubicBezTo>
                          <a:cubicBezTo>
                            <a:pt x="54901" y="47344"/>
                            <a:pt x="57445" y="41330"/>
                            <a:pt x="57445" y="33157"/>
                          </a:cubicBezTo>
                          <a:cubicBezTo>
                            <a:pt x="57445" y="25754"/>
                            <a:pt x="55055" y="20280"/>
                            <a:pt x="50197" y="16656"/>
                          </a:cubicBezTo>
                          <a:cubicBezTo>
                            <a:pt x="45339" y="13032"/>
                            <a:pt x="37783" y="11258"/>
                            <a:pt x="27527" y="11258"/>
                          </a:cubicBezTo>
                          <a:lnTo>
                            <a:pt x="13031" y="11258"/>
                          </a:lnTo>
                          <a:lnTo>
                            <a:pt x="13031" y="56597"/>
                          </a:lnTo>
                          <a:close/>
                        </a:path>
                      </a:pathLst>
                    </a:custGeom>
                    <a:solidFill>
                      <a:srgbClr val="FFFFFF"/>
                    </a:solidFill>
                    <a:ln w="7706" cap="flat">
                      <a:noFill/>
                      <a:prstDash val="solid"/>
                      <a:miter/>
                    </a:ln>
                  </p:spPr>
                  <p:txBody>
                    <a:bodyPr rtlCol="0" anchor="ctr"/>
                    <a:lstStyle/>
                    <a:p>
                      <a:endParaRPr lang="en-US"/>
                    </a:p>
                  </p:txBody>
                </p:sp>
                <p:sp>
                  <p:nvSpPr>
                    <p:cNvPr id="89" name="Graphic 4">
                      <a:extLst>
                        <a:ext uri="{FF2B5EF4-FFF2-40B4-BE49-F238E27FC236}">
                          <a16:creationId xmlns:a16="http://schemas.microsoft.com/office/drawing/2014/main" id="{B09B6402-76E0-499A-8AA5-16AA04B46F34}"/>
                        </a:ext>
                      </a:extLst>
                    </p:cNvPr>
                    <p:cNvSpPr/>
                    <p:nvPr/>
                  </p:nvSpPr>
                  <p:spPr>
                    <a:xfrm>
                      <a:off x="6318654" y="1045078"/>
                      <a:ext cx="102783" cy="115120"/>
                    </a:xfrm>
                    <a:custGeom>
                      <a:avLst/>
                      <a:gdLst>
                        <a:gd name="connsiteX0" fmla="*/ 102783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3 w 102783"/>
                        <a:gd name="connsiteY8" fmla="*/ 57599 h 115120"/>
                        <a:gd name="connsiteX9" fmla="*/ 13648 w 102783"/>
                        <a:gd name="connsiteY9" fmla="*/ 57599 h 115120"/>
                        <a:gd name="connsiteX10" fmla="*/ 23286 w 102783"/>
                        <a:gd name="connsiteY10" fmla="*/ 92066 h 115120"/>
                        <a:gd name="connsiteX11" fmla="*/ 51353 w 102783"/>
                        <a:gd name="connsiteY11" fmla="*/ 103786 h 115120"/>
                        <a:gd name="connsiteX12" fmla="*/ 79420 w 102783"/>
                        <a:gd name="connsiteY12" fmla="*/ 92066 h 115120"/>
                        <a:gd name="connsiteX13" fmla="*/ 88904 w 102783"/>
                        <a:gd name="connsiteY13" fmla="*/ 57599 h 115120"/>
                        <a:gd name="connsiteX14" fmla="*/ 79420 w 102783"/>
                        <a:gd name="connsiteY14" fmla="*/ 23363 h 115120"/>
                        <a:gd name="connsiteX15" fmla="*/ 51508 w 102783"/>
                        <a:gd name="connsiteY15" fmla="*/ 11720 h 115120"/>
                        <a:gd name="connsiteX16" fmla="*/ 23209 w 102783"/>
                        <a:gd name="connsiteY16" fmla="*/ 23441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3" y="57599"/>
                          </a:moveTo>
                          <a:cubicBezTo>
                            <a:pt x="102783" y="75488"/>
                            <a:pt x="98234" y="89598"/>
                            <a:pt x="89213" y="99777"/>
                          </a:cubicBezTo>
                          <a:cubicBezTo>
                            <a:pt x="80191" y="110032"/>
                            <a:pt x="67623"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234" y="25600"/>
                            <a:pt x="102783" y="39633"/>
                            <a:pt x="102783" y="57599"/>
                          </a:cubicBezTo>
                          <a:close/>
                          <a:moveTo>
                            <a:pt x="13648" y="57599"/>
                          </a:moveTo>
                          <a:cubicBezTo>
                            <a:pt x="13648" y="72712"/>
                            <a:pt x="16886" y="84201"/>
                            <a:pt x="23286" y="92066"/>
                          </a:cubicBezTo>
                          <a:cubicBezTo>
                            <a:pt x="29763" y="99931"/>
                            <a:pt x="39093" y="103786"/>
                            <a:pt x="51353" y="103786"/>
                          </a:cubicBezTo>
                          <a:cubicBezTo>
                            <a:pt x="63767" y="103786"/>
                            <a:pt x="73097" y="99854"/>
                            <a:pt x="79420" y="92066"/>
                          </a:cubicBezTo>
                          <a:cubicBezTo>
                            <a:pt x="85743" y="84278"/>
                            <a:pt x="88904" y="72789"/>
                            <a:pt x="88904" y="57599"/>
                          </a:cubicBezTo>
                          <a:cubicBezTo>
                            <a:pt x="88904" y="42563"/>
                            <a:pt x="85743" y="31151"/>
                            <a:pt x="79420" y="23363"/>
                          </a:cubicBezTo>
                          <a:cubicBezTo>
                            <a:pt x="73097" y="15576"/>
                            <a:pt x="63844" y="11720"/>
                            <a:pt x="51508" y="11720"/>
                          </a:cubicBezTo>
                          <a:cubicBezTo>
                            <a:pt x="39093" y="11720"/>
                            <a:pt x="29686" y="15653"/>
                            <a:pt x="23209" y="23441"/>
                          </a:cubicBezTo>
                          <a:cubicBezTo>
                            <a:pt x="16886" y="31305"/>
                            <a:pt x="13648" y="42640"/>
                            <a:pt x="13648" y="57599"/>
                          </a:cubicBezTo>
                          <a:close/>
                        </a:path>
                      </a:pathLst>
                    </a:custGeom>
                    <a:solidFill>
                      <a:srgbClr val="FFFFFF"/>
                    </a:solidFill>
                    <a:ln w="7706" cap="flat">
                      <a:noFill/>
                      <a:prstDash val="solid"/>
                      <a:miter/>
                    </a:ln>
                  </p:spPr>
                  <p:txBody>
                    <a:bodyPr rtlCol="0" anchor="ctr"/>
                    <a:lstStyle/>
                    <a:p>
                      <a:endParaRPr lang="en-US"/>
                    </a:p>
                  </p:txBody>
                </p:sp>
                <p:sp>
                  <p:nvSpPr>
                    <p:cNvPr id="90" name="Graphic 4">
                      <a:extLst>
                        <a:ext uri="{FF2B5EF4-FFF2-40B4-BE49-F238E27FC236}">
                          <a16:creationId xmlns:a16="http://schemas.microsoft.com/office/drawing/2014/main" id="{3B2A4462-788C-42B3-9B48-C43061370D3A}"/>
                        </a:ext>
                      </a:extLst>
                    </p:cNvPr>
                    <p:cNvSpPr/>
                    <p:nvPr/>
                  </p:nvSpPr>
                  <p:spPr>
                    <a:xfrm>
                      <a:off x="6446343" y="1046929"/>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79 w 62379"/>
                        <a:gd name="connsiteY4" fmla="*/ 100008 h 111805"/>
                        <a:gd name="connsiteX5" fmla="*/ 62379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79" y="100008"/>
                          </a:lnTo>
                          <a:lnTo>
                            <a:pt x="62379"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91" name="Graphic 4">
                      <a:extLst>
                        <a:ext uri="{FF2B5EF4-FFF2-40B4-BE49-F238E27FC236}">
                          <a16:creationId xmlns:a16="http://schemas.microsoft.com/office/drawing/2014/main" id="{6F694246-D9D7-4EE7-8717-655B657CE6C2}"/>
                        </a:ext>
                      </a:extLst>
                    </p:cNvPr>
                    <p:cNvSpPr/>
                    <p:nvPr/>
                  </p:nvSpPr>
                  <p:spPr>
                    <a:xfrm>
                      <a:off x="6527614" y="1046929"/>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92" name="Graphic 4">
                      <a:extLst>
                        <a:ext uri="{FF2B5EF4-FFF2-40B4-BE49-F238E27FC236}">
                          <a16:creationId xmlns:a16="http://schemas.microsoft.com/office/drawing/2014/main" id="{968E8230-8F25-4911-A66E-53AD2960D448}"/>
                        </a:ext>
                      </a:extLst>
                    </p:cNvPr>
                    <p:cNvSpPr/>
                    <p:nvPr/>
                  </p:nvSpPr>
                  <p:spPr>
                    <a:xfrm>
                      <a:off x="6557300" y="1046929"/>
                      <a:ext cx="83815" cy="111805"/>
                    </a:xfrm>
                    <a:custGeom>
                      <a:avLst/>
                      <a:gdLst>
                        <a:gd name="connsiteX0" fmla="*/ 48424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4 w 83815"/>
                        <a:gd name="connsiteY7" fmla="*/ 11566 h 111805"/>
                        <a:gd name="connsiteX8" fmla="*/ 48424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4" y="111805"/>
                          </a:moveTo>
                          <a:lnTo>
                            <a:pt x="35392" y="111805"/>
                          </a:lnTo>
                          <a:lnTo>
                            <a:pt x="35392" y="11566"/>
                          </a:lnTo>
                          <a:lnTo>
                            <a:pt x="0" y="11566"/>
                          </a:lnTo>
                          <a:lnTo>
                            <a:pt x="0" y="0"/>
                          </a:lnTo>
                          <a:lnTo>
                            <a:pt x="83815" y="0"/>
                          </a:lnTo>
                          <a:lnTo>
                            <a:pt x="83815" y="11566"/>
                          </a:lnTo>
                          <a:lnTo>
                            <a:pt x="48424" y="11566"/>
                          </a:lnTo>
                          <a:lnTo>
                            <a:pt x="48424" y="111805"/>
                          </a:lnTo>
                          <a:close/>
                        </a:path>
                      </a:pathLst>
                    </a:custGeom>
                    <a:solidFill>
                      <a:srgbClr val="FFFFFF"/>
                    </a:solidFill>
                    <a:ln w="7706" cap="flat">
                      <a:noFill/>
                      <a:prstDash val="solid"/>
                      <a:miter/>
                    </a:ln>
                  </p:spPr>
                  <p:txBody>
                    <a:bodyPr rtlCol="0" anchor="ctr"/>
                    <a:lstStyle/>
                    <a:p>
                      <a:endParaRPr lang="en-US"/>
                    </a:p>
                  </p:txBody>
                </p:sp>
                <p:sp>
                  <p:nvSpPr>
                    <p:cNvPr id="93" name="Graphic 4">
                      <a:extLst>
                        <a:ext uri="{FF2B5EF4-FFF2-40B4-BE49-F238E27FC236}">
                          <a16:creationId xmlns:a16="http://schemas.microsoft.com/office/drawing/2014/main" id="{F46C624E-2F53-4C41-9A78-C9A9B8ED3CC3}"/>
                        </a:ext>
                      </a:extLst>
                    </p:cNvPr>
                    <p:cNvSpPr/>
                    <p:nvPr/>
                  </p:nvSpPr>
                  <p:spPr>
                    <a:xfrm>
                      <a:off x="6657925" y="1046929"/>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94" name="Graphic 4">
                      <a:extLst>
                        <a:ext uri="{FF2B5EF4-FFF2-40B4-BE49-F238E27FC236}">
                          <a16:creationId xmlns:a16="http://schemas.microsoft.com/office/drawing/2014/main" id="{04C9E8D5-35C4-4E00-B9F9-45A6CD248381}"/>
                        </a:ext>
                      </a:extLst>
                    </p:cNvPr>
                    <p:cNvSpPr/>
                    <p:nvPr/>
                  </p:nvSpPr>
                  <p:spPr>
                    <a:xfrm>
                      <a:off x="6695862" y="1045386"/>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6 w 84586"/>
                        <a:gd name="connsiteY13" fmla="*/ 6400 h 114889"/>
                        <a:gd name="connsiteX14" fmla="*/ 79112 w 84586"/>
                        <a:gd name="connsiteY14" fmla="*/ 17580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2000"/>
                            <a:pt x="13956" y="43180"/>
                            <a:pt x="13956" y="57445"/>
                          </a:cubicBezTo>
                          <a:cubicBezTo>
                            <a:pt x="13956" y="72095"/>
                            <a:pt x="17349" y="83353"/>
                            <a:pt x="24212" y="91372"/>
                          </a:cubicBezTo>
                          <a:cubicBezTo>
                            <a:pt x="31074" y="99314"/>
                            <a:pt x="40867" y="103324"/>
                            <a:pt x="53512" y="103324"/>
                          </a:cubicBezTo>
                          <a:cubicBezTo>
                            <a:pt x="61300" y="103324"/>
                            <a:pt x="70244" y="101936"/>
                            <a:pt x="80191" y="99083"/>
                          </a:cubicBezTo>
                          <a:lnTo>
                            <a:pt x="80191" y="110495"/>
                          </a:lnTo>
                          <a:cubicBezTo>
                            <a:pt x="72404" y="113425"/>
                            <a:pt x="62842" y="114890"/>
                            <a:pt x="51508" y="114890"/>
                          </a:cubicBezTo>
                          <a:cubicBezTo>
                            <a:pt x="35006" y="114890"/>
                            <a:pt x="22361" y="109878"/>
                            <a:pt x="13417" y="99931"/>
                          </a:cubicBezTo>
                          <a:cubicBezTo>
                            <a:pt x="4472" y="89907"/>
                            <a:pt x="0" y="75719"/>
                            <a:pt x="0" y="57368"/>
                          </a:cubicBezTo>
                          <a:cubicBezTo>
                            <a:pt x="0" y="45879"/>
                            <a:pt x="2159" y="35778"/>
                            <a:pt x="6477" y="27065"/>
                          </a:cubicBezTo>
                          <a:cubicBezTo>
                            <a:pt x="10795" y="18429"/>
                            <a:pt x="17041" y="11720"/>
                            <a:pt x="25137" y="7017"/>
                          </a:cubicBezTo>
                          <a:cubicBezTo>
                            <a:pt x="33233" y="2313"/>
                            <a:pt x="42872" y="0"/>
                            <a:pt x="53821" y="0"/>
                          </a:cubicBezTo>
                          <a:cubicBezTo>
                            <a:pt x="65541" y="0"/>
                            <a:pt x="75796" y="2159"/>
                            <a:pt x="84586" y="6400"/>
                          </a:cubicBezTo>
                          <a:lnTo>
                            <a:pt x="79112" y="17580"/>
                          </a:lnTo>
                          <a:cubicBezTo>
                            <a:pt x="70553" y="13571"/>
                            <a:pt x="62071" y="11566"/>
                            <a:pt x="53667" y="11566"/>
                          </a:cubicBezTo>
                          <a:close/>
                        </a:path>
                      </a:pathLst>
                    </a:custGeom>
                    <a:solidFill>
                      <a:srgbClr val="FFFFFF"/>
                    </a:solidFill>
                    <a:ln w="7706" cap="flat">
                      <a:noFill/>
                      <a:prstDash val="solid"/>
                      <a:miter/>
                    </a:ln>
                  </p:spPr>
                  <p:txBody>
                    <a:bodyPr rtlCol="0" anchor="ctr"/>
                    <a:lstStyle/>
                    <a:p>
                      <a:endParaRPr lang="en-US"/>
                    </a:p>
                  </p:txBody>
                </p:sp>
                <p:sp>
                  <p:nvSpPr>
                    <p:cNvPr id="95" name="Graphic 4">
                      <a:extLst>
                        <a:ext uri="{FF2B5EF4-FFF2-40B4-BE49-F238E27FC236}">
                          <a16:creationId xmlns:a16="http://schemas.microsoft.com/office/drawing/2014/main" id="{5049EE67-A6AD-4A8B-8901-1E479AEDC3F6}"/>
                        </a:ext>
                      </a:extLst>
                    </p:cNvPr>
                    <p:cNvSpPr/>
                    <p:nvPr/>
                  </p:nvSpPr>
                  <p:spPr>
                    <a:xfrm>
                      <a:off x="6784998" y="1046466"/>
                      <a:ext cx="99082" cy="112268"/>
                    </a:xfrm>
                    <a:custGeom>
                      <a:avLst/>
                      <a:gdLst>
                        <a:gd name="connsiteX0" fmla="*/ 85666 w 99082"/>
                        <a:gd name="connsiteY0" fmla="*/ 112268 h 112268"/>
                        <a:gd name="connsiteX1" fmla="*/ 71787 w 99082"/>
                        <a:gd name="connsiteY1" fmla="*/ 76722 h 112268"/>
                        <a:gd name="connsiteX2" fmla="*/ 26987 w 99082"/>
                        <a:gd name="connsiteY2" fmla="*/ 76722 h 112268"/>
                        <a:gd name="connsiteX3" fmla="*/ 13185 w 99082"/>
                        <a:gd name="connsiteY3" fmla="*/ 112268 h 112268"/>
                        <a:gd name="connsiteX4" fmla="*/ 0 w 99082"/>
                        <a:gd name="connsiteY4" fmla="*/ 112268 h 112268"/>
                        <a:gd name="connsiteX5" fmla="*/ 44182 w 99082"/>
                        <a:gd name="connsiteY5" fmla="*/ 0 h 112268"/>
                        <a:gd name="connsiteX6" fmla="*/ 55132 w 99082"/>
                        <a:gd name="connsiteY6" fmla="*/ 0 h 112268"/>
                        <a:gd name="connsiteX7" fmla="*/ 99082 w 99082"/>
                        <a:gd name="connsiteY7" fmla="*/ 112268 h 112268"/>
                        <a:gd name="connsiteX8" fmla="*/ 85666 w 99082"/>
                        <a:gd name="connsiteY8" fmla="*/ 112268 h 112268"/>
                        <a:gd name="connsiteX9" fmla="*/ 67700 w 99082"/>
                        <a:gd name="connsiteY9" fmla="*/ 65001 h 112268"/>
                        <a:gd name="connsiteX10" fmla="*/ 54669 w 99082"/>
                        <a:gd name="connsiteY10" fmla="*/ 30380 h 112268"/>
                        <a:gd name="connsiteX11" fmla="*/ 49503 w 99082"/>
                        <a:gd name="connsiteY11" fmla="*/ 14265 h 112268"/>
                        <a:gd name="connsiteX12" fmla="*/ 44722 w 99082"/>
                        <a:gd name="connsiteY12" fmla="*/ 30380 h 112268"/>
                        <a:gd name="connsiteX13" fmla="*/ 31537 w 99082"/>
                        <a:gd name="connsiteY13" fmla="*/ 65001 h 112268"/>
                        <a:gd name="connsiteX14" fmla="*/ 67700 w 99082"/>
                        <a:gd name="connsiteY14" fmla="*/ 65001 h 11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8">
                          <a:moveTo>
                            <a:pt x="85666" y="112268"/>
                          </a:moveTo>
                          <a:lnTo>
                            <a:pt x="71787" y="76722"/>
                          </a:lnTo>
                          <a:lnTo>
                            <a:pt x="26987" y="76722"/>
                          </a:lnTo>
                          <a:lnTo>
                            <a:pt x="13185" y="112268"/>
                          </a:lnTo>
                          <a:lnTo>
                            <a:pt x="0" y="112268"/>
                          </a:lnTo>
                          <a:lnTo>
                            <a:pt x="44182" y="0"/>
                          </a:lnTo>
                          <a:lnTo>
                            <a:pt x="55132" y="0"/>
                          </a:lnTo>
                          <a:lnTo>
                            <a:pt x="99082" y="112268"/>
                          </a:lnTo>
                          <a:lnTo>
                            <a:pt x="85666" y="112268"/>
                          </a:lnTo>
                          <a:close/>
                          <a:moveTo>
                            <a:pt x="67700" y="65001"/>
                          </a:moveTo>
                          <a:lnTo>
                            <a:pt x="54669" y="30380"/>
                          </a:lnTo>
                          <a:cubicBezTo>
                            <a:pt x="52973" y="25985"/>
                            <a:pt x="51276" y="20588"/>
                            <a:pt x="49503" y="14265"/>
                          </a:cubicBezTo>
                          <a:cubicBezTo>
                            <a:pt x="48346" y="19123"/>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96" name="Graphic 4">
                      <a:extLst>
                        <a:ext uri="{FF2B5EF4-FFF2-40B4-BE49-F238E27FC236}">
                          <a16:creationId xmlns:a16="http://schemas.microsoft.com/office/drawing/2014/main" id="{8528F41D-C337-4A54-B234-CF433AE02B8E}"/>
                        </a:ext>
                      </a:extLst>
                    </p:cNvPr>
                    <p:cNvSpPr/>
                    <p:nvPr/>
                  </p:nvSpPr>
                  <p:spPr>
                    <a:xfrm>
                      <a:off x="6899501" y="1046929"/>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97" name="Graphic 4">
                      <a:extLst>
                        <a:ext uri="{FF2B5EF4-FFF2-40B4-BE49-F238E27FC236}">
                          <a16:creationId xmlns:a16="http://schemas.microsoft.com/office/drawing/2014/main" id="{E10CD88A-DAD9-4875-85A4-59FEDAB14E57}"/>
                        </a:ext>
                      </a:extLst>
                    </p:cNvPr>
                    <p:cNvSpPr/>
                    <p:nvPr/>
                  </p:nvSpPr>
                  <p:spPr>
                    <a:xfrm>
                      <a:off x="6385043" y="1210704"/>
                      <a:ext cx="77492" cy="111805"/>
                    </a:xfrm>
                    <a:custGeom>
                      <a:avLst/>
                      <a:gdLst>
                        <a:gd name="connsiteX0" fmla="*/ 0 w 77492"/>
                        <a:gd name="connsiteY0" fmla="*/ 0 h 111805"/>
                        <a:gd name="connsiteX1" fmla="*/ 31614 w 77492"/>
                        <a:gd name="connsiteY1" fmla="*/ 0 h 111805"/>
                        <a:gd name="connsiteX2" fmla="*/ 63844 w 77492"/>
                        <a:gd name="connsiteY2" fmla="*/ 6631 h 111805"/>
                        <a:gd name="connsiteX3" fmla="*/ 73792 w 77492"/>
                        <a:gd name="connsiteY3" fmla="*/ 27681 h 111805"/>
                        <a:gd name="connsiteX4" fmla="*/ 68240 w 77492"/>
                        <a:gd name="connsiteY4" fmla="*/ 44105 h 111805"/>
                        <a:gd name="connsiteX5" fmla="*/ 52047 w 77492"/>
                        <a:gd name="connsiteY5" fmla="*/ 52510 h 111805"/>
                        <a:gd name="connsiteX6" fmla="*/ 52047 w 77492"/>
                        <a:gd name="connsiteY6" fmla="*/ 53281 h 111805"/>
                        <a:gd name="connsiteX7" fmla="*/ 77493 w 77492"/>
                        <a:gd name="connsiteY7" fmla="*/ 80037 h 111805"/>
                        <a:gd name="connsiteX8" fmla="*/ 67392 w 77492"/>
                        <a:gd name="connsiteY8" fmla="*/ 103401 h 111805"/>
                        <a:gd name="connsiteX9" fmla="*/ 39093 w 77492"/>
                        <a:gd name="connsiteY9" fmla="*/ 111805 h 111805"/>
                        <a:gd name="connsiteX10" fmla="*/ 77 w 77492"/>
                        <a:gd name="connsiteY10" fmla="*/ 111805 h 111805"/>
                        <a:gd name="connsiteX11" fmla="*/ 77 w 77492"/>
                        <a:gd name="connsiteY11" fmla="*/ 0 h 111805"/>
                        <a:gd name="connsiteX12" fmla="*/ 13031 w 77492"/>
                        <a:gd name="connsiteY12" fmla="*/ 47806 h 111805"/>
                        <a:gd name="connsiteX13" fmla="*/ 34467 w 77492"/>
                        <a:gd name="connsiteY13" fmla="*/ 47806 h 111805"/>
                        <a:gd name="connsiteX14" fmla="*/ 54283 w 77492"/>
                        <a:gd name="connsiteY14" fmla="*/ 43488 h 111805"/>
                        <a:gd name="connsiteX15" fmla="*/ 60298 w 77492"/>
                        <a:gd name="connsiteY15" fmla="*/ 28915 h 111805"/>
                        <a:gd name="connsiteX16" fmla="*/ 53590 w 77492"/>
                        <a:gd name="connsiteY16" fmla="*/ 15344 h 111805"/>
                        <a:gd name="connsiteX17" fmla="*/ 32154 w 77492"/>
                        <a:gd name="connsiteY17" fmla="*/ 11181 h 111805"/>
                        <a:gd name="connsiteX18" fmla="*/ 13031 w 77492"/>
                        <a:gd name="connsiteY18" fmla="*/ 11181 h 111805"/>
                        <a:gd name="connsiteX19" fmla="*/ 13031 w 77492"/>
                        <a:gd name="connsiteY19" fmla="*/ 47806 h 111805"/>
                        <a:gd name="connsiteX20" fmla="*/ 13031 w 77492"/>
                        <a:gd name="connsiteY20" fmla="*/ 58833 h 111805"/>
                        <a:gd name="connsiteX21" fmla="*/ 13031 w 77492"/>
                        <a:gd name="connsiteY21" fmla="*/ 100625 h 111805"/>
                        <a:gd name="connsiteX22" fmla="*/ 36317 w 77492"/>
                        <a:gd name="connsiteY22" fmla="*/ 100625 h 111805"/>
                        <a:gd name="connsiteX23" fmla="*/ 56674 w 77492"/>
                        <a:gd name="connsiteY23" fmla="*/ 95381 h 111805"/>
                        <a:gd name="connsiteX24" fmla="*/ 63536 w 77492"/>
                        <a:gd name="connsiteY24" fmla="*/ 78958 h 111805"/>
                        <a:gd name="connsiteX25" fmla="*/ 56520 w 77492"/>
                        <a:gd name="connsiteY25" fmla="*/ 63691 h 111805"/>
                        <a:gd name="connsiteX26" fmla="*/ 35238 w 77492"/>
                        <a:gd name="connsiteY26" fmla="*/ 58833 h 111805"/>
                        <a:gd name="connsiteX27" fmla="*/ 13031 w 77492"/>
                        <a:gd name="connsiteY27" fmla="*/ 58833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7492" h="111805">
                          <a:moveTo>
                            <a:pt x="0" y="0"/>
                          </a:moveTo>
                          <a:lnTo>
                            <a:pt x="31614" y="0"/>
                          </a:lnTo>
                          <a:cubicBezTo>
                            <a:pt x="46419" y="0"/>
                            <a:pt x="57213" y="2236"/>
                            <a:pt x="63844" y="6631"/>
                          </a:cubicBezTo>
                          <a:cubicBezTo>
                            <a:pt x="70476" y="11026"/>
                            <a:pt x="73792" y="18043"/>
                            <a:pt x="73792" y="27681"/>
                          </a:cubicBezTo>
                          <a:cubicBezTo>
                            <a:pt x="73792" y="34313"/>
                            <a:pt x="71941" y="39787"/>
                            <a:pt x="68240" y="44105"/>
                          </a:cubicBezTo>
                          <a:cubicBezTo>
                            <a:pt x="64539" y="48423"/>
                            <a:pt x="59141" y="51199"/>
                            <a:pt x="52047" y="52510"/>
                          </a:cubicBezTo>
                          <a:lnTo>
                            <a:pt x="52047" y="53281"/>
                          </a:lnTo>
                          <a:cubicBezTo>
                            <a:pt x="69011" y="56211"/>
                            <a:pt x="77493" y="65078"/>
                            <a:pt x="77493" y="80037"/>
                          </a:cubicBezTo>
                          <a:cubicBezTo>
                            <a:pt x="77493" y="90061"/>
                            <a:pt x="74100" y="97849"/>
                            <a:pt x="67392" y="103401"/>
                          </a:cubicBezTo>
                          <a:cubicBezTo>
                            <a:pt x="60606" y="109029"/>
                            <a:pt x="51199" y="111805"/>
                            <a:pt x="39093" y="111805"/>
                          </a:cubicBezTo>
                          <a:lnTo>
                            <a:pt x="77" y="111805"/>
                          </a:lnTo>
                          <a:lnTo>
                            <a:pt x="77" y="0"/>
                          </a:lnTo>
                          <a:close/>
                          <a:moveTo>
                            <a:pt x="13031" y="47806"/>
                          </a:moveTo>
                          <a:lnTo>
                            <a:pt x="34467" y="47806"/>
                          </a:lnTo>
                          <a:cubicBezTo>
                            <a:pt x="43642" y="47806"/>
                            <a:pt x="50274" y="46341"/>
                            <a:pt x="54283" y="43488"/>
                          </a:cubicBezTo>
                          <a:cubicBezTo>
                            <a:pt x="58293" y="40635"/>
                            <a:pt x="60298" y="35778"/>
                            <a:pt x="60298" y="28915"/>
                          </a:cubicBezTo>
                          <a:cubicBezTo>
                            <a:pt x="60298" y="22670"/>
                            <a:pt x="58061" y="18120"/>
                            <a:pt x="53590" y="15344"/>
                          </a:cubicBezTo>
                          <a:cubicBezTo>
                            <a:pt x="49117" y="12569"/>
                            <a:pt x="41946" y="11181"/>
                            <a:pt x="32154" y="11181"/>
                          </a:cubicBezTo>
                          <a:lnTo>
                            <a:pt x="13031" y="11181"/>
                          </a:lnTo>
                          <a:lnTo>
                            <a:pt x="13031" y="47806"/>
                          </a:lnTo>
                          <a:close/>
                          <a:moveTo>
                            <a:pt x="13031" y="58833"/>
                          </a:moveTo>
                          <a:lnTo>
                            <a:pt x="13031" y="100625"/>
                          </a:lnTo>
                          <a:lnTo>
                            <a:pt x="36317" y="100625"/>
                          </a:lnTo>
                          <a:cubicBezTo>
                            <a:pt x="45339" y="100625"/>
                            <a:pt x="52125" y="98851"/>
                            <a:pt x="56674" y="95381"/>
                          </a:cubicBezTo>
                          <a:cubicBezTo>
                            <a:pt x="61223" y="91912"/>
                            <a:pt x="63536" y="86437"/>
                            <a:pt x="63536" y="78958"/>
                          </a:cubicBezTo>
                          <a:cubicBezTo>
                            <a:pt x="63536" y="72018"/>
                            <a:pt x="61223" y="66929"/>
                            <a:pt x="56520" y="63691"/>
                          </a:cubicBezTo>
                          <a:cubicBezTo>
                            <a:pt x="51893" y="60452"/>
                            <a:pt x="44722" y="58833"/>
                            <a:pt x="35238" y="58833"/>
                          </a:cubicBezTo>
                          <a:lnTo>
                            <a:pt x="13031" y="58833"/>
                          </a:lnTo>
                          <a:close/>
                        </a:path>
                      </a:pathLst>
                    </a:custGeom>
                    <a:solidFill>
                      <a:srgbClr val="FFFFFF"/>
                    </a:solidFill>
                    <a:ln w="7706" cap="flat">
                      <a:noFill/>
                      <a:prstDash val="solid"/>
                      <a:miter/>
                    </a:ln>
                  </p:spPr>
                  <p:txBody>
                    <a:bodyPr rtlCol="0" anchor="ctr"/>
                    <a:lstStyle/>
                    <a:p>
                      <a:endParaRPr lang="en-US"/>
                    </a:p>
                  </p:txBody>
                </p:sp>
                <p:sp>
                  <p:nvSpPr>
                    <p:cNvPr id="98" name="Graphic 4">
                      <a:extLst>
                        <a:ext uri="{FF2B5EF4-FFF2-40B4-BE49-F238E27FC236}">
                          <a16:creationId xmlns:a16="http://schemas.microsoft.com/office/drawing/2014/main" id="{AFF8B6EF-15CE-49BF-8CAF-8F41D26C2C99}"/>
                        </a:ext>
                      </a:extLst>
                    </p:cNvPr>
                    <p:cNvSpPr/>
                    <p:nvPr/>
                  </p:nvSpPr>
                  <p:spPr>
                    <a:xfrm>
                      <a:off x="6486593" y="121070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sp>
                  <p:nvSpPr>
                    <p:cNvPr id="99" name="Graphic 4">
                      <a:extLst>
                        <a:ext uri="{FF2B5EF4-FFF2-40B4-BE49-F238E27FC236}">
                          <a16:creationId xmlns:a16="http://schemas.microsoft.com/office/drawing/2014/main" id="{1243F578-EEB3-402D-8D7C-CE810C84021E}"/>
                        </a:ext>
                      </a:extLst>
                    </p:cNvPr>
                    <p:cNvSpPr/>
                    <p:nvPr/>
                  </p:nvSpPr>
                  <p:spPr>
                    <a:xfrm>
                      <a:off x="6573647" y="1210704"/>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00" name="Graphic 4">
                      <a:extLst>
                        <a:ext uri="{FF2B5EF4-FFF2-40B4-BE49-F238E27FC236}">
                          <a16:creationId xmlns:a16="http://schemas.microsoft.com/office/drawing/2014/main" id="{A8549A4B-7E67-41C0-93EC-8B12D496FD59}"/>
                        </a:ext>
                      </a:extLst>
                    </p:cNvPr>
                    <p:cNvSpPr/>
                    <p:nvPr/>
                  </p:nvSpPr>
                  <p:spPr>
                    <a:xfrm>
                      <a:off x="6654918" y="1210704"/>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01" name="Graphic 4">
                      <a:extLst>
                        <a:ext uri="{FF2B5EF4-FFF2-40B4-BE49-F238E27FC236}">
                          <a16:creationId xmlns:a16="http://schemas.microsoft.com/office/drawing/2014/main" id="{4EC6AFA5-D01B-4D5F-A9E2-F4902D2835F6}"/>
                        </a:ext>
                      </a:extLst>
                    </p:cNvPr>
                    <p:cNvSpPr/>
                    <p:nvPr/>
                  </p:nvSpPr>
                  <p:spPr>
                    <a:xfrm>
                      <a:off x="6698637" y="121070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sp>
                  <p:nvSpPr>
                    <p:cNvPr id="102" name="Graphic 4">
                      <a:extLst>
                        <a:ext uri="{FF2B5EF4-FFF2-40B4-BE49-F238E27FC236}">
                          <a16:creationId xmlns:a16="http://schemas.microsoft.com/office/drawing/2014/main" id="{3130EC99-538D-4630-85C9-1DAD39FBC6B5}"/>
                        </a:ext>
                      </a:extLst>
                    </p:cNvPr>
                    <p:cNvSpPr/>
                    <p:nvPr/>
                  </p:nvSpPr>
                  <p:spPr>
                    <a:xfrm>
                      <a:off x="6785691" y="1210704"/>
                      <a:ext cx="62302" cy="111805"/>
                    </a:xfrm>
                    <a:custGeom>
                      <a:avLst/>
                      <a:gdLst>
                        <a:gd name="connsiteX0" fmla="*/ 13031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52510 h 111805"/>
                        <a:gd name="connsiteX7" fmla="*/ 59295 w 62302"/>
                        <a:gd name="connsiteY7" fmla="*/ 52510 h 111805"/>
                        <a:gd name="connsiteX8" fmla="*/ 59295 w 62302"/>
                        <a:gd name="connsiteY8" fmla="*/ 64076 h 111805"/>
                        <a:gd name="connsiteX9" fmla="*/ 12954 w 62302"/>
                        <a:gd name="connsiteY9" fmla="*/ 64076 h 111805"/>
                        <a:gd name="connsiteX10" fmla="*/ 12954 w 62302"/>
                        <a:gd name="connsiteY10"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302" h="111805">
                          <a:moveTo>
                            <a:pt x="13031" y="111805"/>
                          </a:moveTo>
                          <a:lnTo>
                            <a:pt x="0" y="111805"/>
                          </a:lnTo>
                          <a:lnTo>
                            <a:pt x="0" y="0"/>
                          </a:lnTo>
                          <a:lnTo>
                            <a:pt x="62303" y="0"/>
                          </a:lnTo>
                          <a:lnTo>
                            <a:pt x="62303" y="11566"/>
                          </a:lnTo>
                          <a:lnTo>
                            <a:pt x="12954" y="11566"/>
                          </a:lnTo>
                          <a:lnTo>
                            <a:pt x="12954" y="52510"/>
                          </a:lnTo>
                          <a:lnTo>
                            <a:pt x="59295" y="52510"/>
                          </a:lnTo>
                          <a:lnTo>
                            <a:pt x="59295" y="64076"/>
                          </a:lnTo>
                          <a:lnTo>
                            <a:pt x="12954" y="64076"/>
                          </a:lnTo>
                          <a:lnTo>
                            <a:pt x="12954" y="111805"/>
                          </a:lnTo>
                          <a:close/>
                        </a:path>
                      </a:pathLst>
                    </a:custGeom>
                    <a:solidFill>
                      <a:srgbClr val="FFFFFF"/>
                    </a:solidFill>
                    <a:ln w="7706" cap="flat">
                      <a:noFill/>
                      <a:prstDash val="solid"/>
                      <a:miter/>
                    </a:ln>
                  </p:spPr>
                  <p:txBody>
                    <a:bodyPr rtlCol="0" anchor="ctr"/>
                    <a:lstStyle/>
                    <a:p>
                      <a:endParaRPr lang="en-US"/>
                    </a:p>
                  </p:txBody>
                </p:sp>
              </p:grpSp>
              <p:grpSp>
                <p:nvGrpSpPr>
                  <p:cNvPr id="78" name="Graphic 4">
                    <a:extLst>
                      <a:ext uri="{FF2B5EF4-FFF2-40B4-BE49-F238E27FC236}">
                        <a16:creationId xmlns:a16="http://schemas.microsoft.com/office/drawing/2014/main" id="{1E7D62D6-41B6-4146-A7ED-430B2BAB7BF9}"/>
                      </a:ext>
                    </a:extLst>
                  </p:cNvPr>
                  <p:cNvGrpSpPr/>
                  <p:nvPr/>
                </p:nvGrpSpPr>
                <p:grpSpPr>
                  <a:xfrm>
                    <a:off x="7289509" y="1045078"/>
                    <a:ext cx="181972" cy="184671"/>
                    <a:chOff x="7289509" y="1045078"/>
                    <a:chExt cx="181972" cy="184671"/>
                  </a:xfrm>
                  <a:solidFill>
                    <a:srgbClr val="FFFFFF"/>
                  </a:solidFill>
                </p:grpSpPr>
                <p:sp>
                  <p:nvSpPr>
                    <p:cNvPr id="79" name="Graphic 4">
                      <a:extLst>
                        <a:ext uri="{FF2B5EF4-FFF2-40B4-BE49-F238E27FC236}">
                          <a16:creationId xmlns:a16="http://schemas.microsoft.com/office/drawing/2014/main" id="{A3AAFDC7-4830-4119-9733-3354CBD1A769}"/>
                        </a:ext>
                      </a:extLst>
                    </p:cNvPr>
                    <p:cNvSpPr/>
                    <p:nvPr/>
                  </p:nvSpPr>
                  <p:spPr>
                    <a:xfrm>
                      <a:off x="7355899" y="1112393"/>
                      <a:ext cx="17503" cy="17888"/>
                    </a:xfrm>
                    <a:custGeom>
                      <a:avLst/>
                      <a:gdLst>
                        <a:gd name="connsiteX0" fmla="*/ 17503 w 17503"/>
                        <a:gd name="connsiteY0" fmla="*/ 0 h 17888"/>
                        <a:gd name="connsiteX1" fmla="*/ 17503 w 17503"/>
                        <a:gd name="connsiteY1" fmla="*/ 11875 h 17888"/>
                        <a:gd name="connsiteX2" fmla="*/ 11566 w 17503"/>
                        <a:gd name="connsiteY2" fmla="*/ 17889 h 17888"/>
                        <a:gd name="connsiteX3" fmla="*/ 0 w 17503"/>
                        <a:gd name="connsiteY3" fmla="*/ 17889 h 17888"/>
                        <a:gd name="connsiteX4" fmla="*/ 17503 w 17503"/>
                        <a:gd name="connsiteY4" fmla="*/ 0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3" h="17888">
                          <a:moveTo>
                            <a:pt x="17503" y="0"/>
                          </a:moveTo>
                          <a:lnTo>
                            <a:pt x="17503" y="11875"/>
                          </a:lnTo>
                          <a:cubicBezTo>
                            <a:pt x="15036" y="13262"/>
                            <a:pt x="12877" y="15344"/>
                            <a:pt x="11566" y="17889"/>
                          </a:cubicBezTo>
                          <a:lnTo>
                            <a:pt x="0" y="17889"/>
                          </a:lnTo>
                          <a:cubicBezTo>
                            <a:pt x="2390" y="9253"/>
                            <a:pt x="9099" y="2467"/>
                            <a:pt x="17503" y="0"/>
                          </a:cubicBezTo>
                          <a:close/>
                        </a:path>
                      </a:pathLst>
                    </a:custGeom>
                    <a:solidFill>
                      <a:srgbClr val="FFFFFF"/>
                    </a:solidFill>
                    <a:ln w="7706" cap="flat">
                      <a:noFill/>
                      <a:prstDash val="solid"/>
                      <a:miter/>
                    </a:ln>
                  </p:spPr>
                  <p:txBody>
                    <a:bodyPr rtlCol="0" anchor="ctr"/>
                    <a:lstStyle/>
                    <a:p>
                      <a:endParaRPr lang="en-US"/>
                    </a:p>
                  </p:txBody>
                </p:sp>
                <p:sp>
                  <p:nvSpPr>
                    <p:cNvPr id="80" name="Graphic 4">
                      <a:extLst>
                        <a:ext uri="{FF2B5EF4-FFF2-40B4-BE49-F238E27FC236}">
                          <a16:creationId xmlns:a16="http://schemas.microsoft.com/office/drawing/2014/main" id="{14F3F601-A236-445F-9511-A12D2C1F0495}"/>
                        </a:ext>
                      </a:extLst>
                    </p:cNvPr>
                    <p:cNvSpPr/>
                    <p:nvPr/>
                  </p:nvSpPr>
                  <p:spPr>
                    <a:xfrm>
                      <a:off x="7355899" y="1144623"/>
                      <a:ext cx="17503" cy="17888"/>
                    </a:xfrm>
                    <a:custGeom>
                      <a:avLst/>
                      <a:gdLst>
                        <a:gd name="connsiteX0" fmla="*/ 17503 w 17503"/>
                        <a:gd name="connsiteY0" fmla="*/ 6014 h 17888"/>
                        <a:gd name="connsiteX1" fmla="*/ 17503 w 17503"/>
                        <a:gd name="connsiteY1" fmla="*/ 17889 h 17888"/>
                        <a:gd name="connsiteX2" fmla="*/ 0 w 17503"/>
                        <a:gd name="connsiteY2" fmla="*/ 0 h 17888"/>
                        <a:gd name="connsiteX3" fmla="*/ 11566 w 17503"/>
                        <a:gd name="connsiteY3" fmla="*/ 0 h 17888"/>
                        <a:gd name="connsiteX4" fmla="*/ 17503 w 17503"/>
                        <a:gd name="connsiteY4" fmla="*/ 6014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3" h="17888">
                          <a:moveTo>
                            <a:pt x="17503" y="6014"/>
                          </a:moveTo>
                          <a:lnTo>
                            <a:pt x="17503" y="17889"/>
                          </a:lnTo>
                          <a:cubicBezTo>
                            <a:pt x="9022" y="15421"/>
                            <a:pt x="2390" y="8636"/>
                            <a:pt x="0" y="0"/>
                          </a:cubicBezTo>
                          <a:lnTo>
                            <a:pt x="11566" y="0"/>
                          </a:lnTo>
                          <a:cubicBezTo>
                            <a:pt x="12954" y="2545"/>
                            <a:pt x="15036" y="4626"/>
                            <a:pt x="17503" y="6014"/>
                          </a:cubicBezTo>
                          <a:close/>
                        </a:path>
                      </a:pathLst>
                    </a:custGeom>
                    <a:solidFill>
                      <a:srgbClr val="FFFFFF"/>
                    </a:solidFill>
                    <a:ln w="7706" cap="flat">
                      <a:noFill/>
                      <a:prstDash val="solid"/>
                      <a:miter/>
                    </a:ln>
                  </p:spPr>
                  <p:txBody>
                    <a:bodyPr rtlCol="0" anchor="ctr"/>
                    <a:lstStyle/>
                    <a:p>
                      <a:endParaRPr lang="en-US"/>
                    </a:p>
                  </p:txBody>
                </p:sp>
                <p:sp>
                  <p:nvSpPr>
                    <p:cNvPr id="81" name="Graphic 4">
                      <a:extLst>
                        <a:ext uri="{FF2B5EF4-FFF2-40B4-BE49-F238E27FC236}">
                          <a16:creationId xmlns:a16="http://schemas.microsoft.com/office/drawing/2014/main" id="{008A3ECA-C0B2-486C-839E-E000A59909F2}"/>
                        </a:ext>
                      </a:extLst>
                    </p:cNvPr>
                    <p:cNvSpPr/>
                    <p:nvPr/>
                  </p:nvSpPr>
                  <p:spPr>
                    <a:xfrm>
                      <a:off x="7387667" y="1112470"/>
                      <a:ext cx="6939" cy="8019"/>
                    </a:xfrm>
                    <a:custGeom>
                      <a:avLst/>
                      <a:gdLst>
                        <a:gd name="connsiteX0" fmla="*/ 0 w 6939"/>
                        <a:gd name="connsiteY0" fmla="*/ 0 h 8019"/>
                        <a:gd name="connsiteX1" fmla="*/ 6940 w 6939"/>
                        <a:gd name="connsiteY1" fmla="*/ 3238 h 8019"/>
                        <a:gd name="connsiteX2" fmla="*/ 2236 w 6939"/>
                        <a:gd name="connsiteY2" fmla="*/ 8019 h 8019"/>
                        <a:gd name="connsiteX3" fmla="*/ 0 w 6939"/>
                        <a:gd name="connsiteY3" fmla="*/ 2467 h 8019"/>
                        <a:gd name="connsiteX4" fmla="*/ 0 w 6939"/>
                        <a:gd name="connsiteY4" fmla="*/ 0 h 8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9" h="8019">
                          <a:moveTo>
                            <a:pt x="0" y="0"/>
                          </a:moveTo>
                          <a:cubicBezTo>
                            <a:pt x="2467" y="771"/>
                            <a:pt x="4858" y="1850"/>
                            <a:pt x="6940" y="3238"/>
                          </a:cubicBezTo>
                          <a:lnTo>
                            <a:pt x="2236" y="8019"/>
                          </a:lnTo>
                          <a:lnTo>
                            <a:pt x="0" y="2467"/>
                          </a:lnTo>
                          <a:lnTo>
                            <a:pt x="0" y="0"/>
                          </a:lnTo>
                          <a:close/>
                        </a:path>
                      </a:pathLst>
                    </a:custGeom>
                    <a:solidFill>
                      <a:srgbClr val="FFFFFF"/>
                    </a:solidFill>
                    <a:ln w="7706" cap="flat">
                      <a:noFill/>
                      <a:prstDash val="solid"/>
                      <a:miter/>
                    </a:ln>
                  </p:spPr>
                  <p:txBody>
                    <a:bodyPr rtlCol="0" anchor="ctr"/>
                    <a:lstStyle/>
                    <a:p>
                      <a:endParaRPr lang="en-US"/>
                    </a:p>
                  </p:txBody>
                </p:sp>
                <p:sp>
                  <p:nvSpPr>
                    <p:cNvPr id="82" name="Graphic 4">
                      <a:extLst>
                        <a:ext uri="{FF2B5EF4-FFF2-40B4-BE49-F238E27FC236}">
                          <a16:creationId xmlns:a16="http://schemas.microsoft.com/office/drawing/2014/main" id="{C995C810-588D-4C90-8B11-B63CADF76D77}"/>
                        </a:ext>
                      </a:extLst>
                    </p:cNvPr>
                    <p:cNvSpPr/>
                    <p:nvPr/>
                  </p:nvSpPr>
                  <p:spPr>
                    <a:xfrm>
                      <a:off x="7397228" y="1123110"/>
                      <a:ext cx="8018" cy="7171"/>
                    </a:xfrm>
                    <a:custGeom>
                      <a:avLst/>
                      <a:gdLst>
                        <a:gd name="connsiteX0" fmla="*/ 8019 w 8018"/>
                        <a:gd name="connsiteY0" fmla="*/ 7171 h 7171"/>
                        <a:gd name="connsiteX1" fmla="*/ 5474 w 8018"/>
                        <a:gd name="connsiteY1" fmla="*/ 7171 h 7171"/>
                        <a:gd name="connsiteX2" fmla="*/ 0 w 8018"/>
                        <a:gd name="connsiteY2" fmla="*/ 4858 h 7171"/>
                        <a:gd name="connsiteX3" fmla="*/ 4781 w 8018"/>
                        <a:gd name="connsiteY3" fmla="*/ 0 h 7171"/>
                        <a:gd name="connsiteX4" fmla="*/ 8019 w 8018"/>
                        <a:gd name="connsiteY4" fmla="*/ 7171 h 7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8" h="7171">
                          <a:moveTo>
                            <a:pt x="8019" y="7171"/>
                          </a:moveTo>
                          <a:lnTo>
                            <a:pt x="5474" y="7171"/>
                          </a:lnTo>
                          <a:lnTo>
                            <a:pt x="0" y="4858"/>
                          </a:lnTo>
                          <a:lnTo>
                            <a:pt x="4781" y="0"/>
                          </a:lnTo>
                          <a:cubicBezTo>
                            <a:pt x="6168" y="2236"/>
                            <a:pt x="7248" y="4626"/>
                            <a:pt x="8019" y="7171"/>
                          </a:cubicBezTo>
                          <a:close/>
                        </a:path>
                      </a:pathLst>
                    </a:custGeom>
                    <a:solidFill>
                      <a:srgbClr val="FFFFFF"/>
                    </a:solidFill>
                    <a:ln w="7706" cap="flat">
                      <a:noFill/>
                      <a:prstDash val="solid"/>
                      <a:miter/>
                    </a:ln>
                  </p:spPr>
                  <p:txBody>
                    <a:bodyPr rtlCol="0" anchor="ctr"/>
                    <a:lstStyle/>
                    <a:p>
                      <a:endParaRPr lang="en-US"/>
                    </a:p>
                  </p:txBody>
                </p:sp>
                <p:sp>
                  <p:nvSpPr>
                    <p:cNvPr id="83" name="Graphic 4">
                      <a:extLst>
                        <a:ext uri="{FF2B5EF4-FFF2-40B4-BE49-F238E27FC236}">
                          <a16:creationId xmlns:a16="http://schemas.microsoft.com/office/drawing/2014/main" id="{30938FDD-428A-438E-AB5A-905BB3AE5219}"/>
                        </a:ext>
                      </a:extLst>
                    </p:cNvPr>
                    <p:cNvSpPr/>
                    <p:nvPr/>
                  </p:nvSpPr>
                  <p:spPr>
                    <a:xfrm>
                      <a:off x="7387667" y="1144546"/>
                      <a:ext cx="17580" cy="17888"/>
                    </a:xfrm>
                    <a:custGeom>
                      <a:avLst/>
                      <a:gdLst>
                        <a:gd name="connsiteX0" fmla="*/ 17581 w 17580"/>
                        <a:gd name="connsiteY0" fmla="*/ 0 h 17888"/>
                        <a:gd name="connsiteX1" fmla="*/ 0 w 17580"/>
                        <a:gd name="connsiteY1" fmla="*/ 17889 h 17888"/>
                        <a:gd name="connsiteX2" fmla="*/ 0 w 17580"/>
                        <a:gd name="connsiteY2" fmla="*/ 6014 h 17888"/>
                        <a:gd name="connsiteX3" fmla="*/ 5860 w 17580"/>
                        <a:gd name="connsiteY3" fmla="*/ 0 h 17888"/>
                        <a:gd name="connsiteX4" fmla="*/ 17581 w 17580"/>
                        <a:gd name="connsiteY4" fmla="*/ 0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0" h="17888">
                          <a:moveTo>
                            <a:pt x="17581" y="0"/>
                          </a:moveTo>
                          <a:cubicBezTo>
                            <a:pt x="15190" y="8636"/>
                            <a:pt x="8482" y="15421"/>
                            <a:pt x="0" y="17889"/>
                          </a:cubicBezTo>
                          <a:lnTo>
                            <a:pt x="0" y="6014"/>
                          </a:lnTo>
                          <a:cubicBezTo>
                            <a:pt x="2467" y="4626"/>
                            <a:pt x="4550" y="2545"/>
                            <a:pt x="5860" y="0"/>
                          </a:cubicBezTo>
                          <a:lnTo>
                            <a:pt x="17581" y="0"/>
                          </a:lnTo>
                          <a:close/>
                        </a:path>
                      </a:pathLst>
                    </a:custGeom>
                    <a:solidFill>
                      <a:srgbClr val="FFFFFF"/>
                    </a:solidFill>
                    <a:ln w="7706" cap="flat">
                      <a:noFill/>
                      <a:prstDash val="solid"/>
                      <a:miter/>
                    </a:ln>
                  </p:spPr>
                  <p:txBody>
                    <a:bodyPr rtlCol="0" anchor="ctr"/>
                    <a:lstStyle/>
                    <a:p>
                      <a:endParaRPr lang="en-US"/>
                    </a:p>
                  </p:txBody>
                </p:sp>
                <p:sp>
                  <p:nvSpPr>
                    <p:cNvPr id="84" name="Graphic 4">
                      <a:extLst>
                        <a:ext uri="{FF2B5EF4-FFF2-40B4-BE49-F238E27FC236}">
                          <a16:creationId xmlns:a16="http://schemas.microsoft.com/office/drawing/2014/main" id="{485A1016-7EE9-4B1F-A046-C00D4329FAC6}"/>
                        </a:ext>
                      </a:extLst>
                    </p:cNvPr>
                    <p:cNvSpPr/>
                    <p:nvPr/>
                  </p:nvSpPr>
                  <p:spPr>
                    <a:xfrm>
                      <a:off x="7299842" y="1055565"/>
                      <a:ext cx="161385" cy="163775"/>
                    </a:xfrm>
                    <a:custGeom>
                      <a:avLst/>
                      <a:gdLst>
                        <a:gd name="connsiteX0" fmla="*/ 11643 w 161385"/>
                        <a:gd name="connsiteY0" fmla="*/ 88982 h 163775"/>
                        <a:gd name="connsiteX1" fmla="*/ 77 w 161385"/>
                        <a:gd name="connsiteY1" fmla="*/ 88982 h 163775"/>
                        <a:gd name="connsiteX2" fmla="*/ 73637 w 161385"/>
                        <a:gd name="connsiteY2" fmla="*/ 163775 h 163775"/>
                        <a:gd name="connsiteX3" fmla="*/ 73637 w 161385"/>
                        <a:gd name="connsiteY3" fmla="*/ 152055 h 163775"/>
                        <a:gd name="connsiteX4" fmla="*/ 11643 w 161385"/>
                        <a:gd name="connsiteY4" fmla="*/ 88982 h 163775"/>
                        <a:gd name="connsiteX5" fmla="*/ 149819 w 161385"/>
                        <a:gd name="connsiteY5" fmla="*/ 88982 h 163775"/>
                        <a:gd name="connsiteX6" fmla="*/ 87825 w 161385"/>
                        <a:gd name="connsiteY6" fmla="*/ 151978 h 163775"/>
                        <a:gd name="connsiteX7" fmla="*/ 87825 w 161385"/>
                        <a:gd name="connsiteY7" fmla="*/ 163698 h 163775"/>
                        <a:gd name="connsiteX8" fmla="*/ 161385 w 161385"/>
                        <a:gd name="connsiteY8" fmla="*/ 88905 h 163775"/>
                        <a:gd name="connsiteX9" fmla="*/ 149819 w 161385"/>
                        <a:gd name="connsiteY9" fmla="*/ 88905 h 163775"/>
                        <a:gd name="connsiteX10" fmla="*/ 0 w 161385"/>
                        <a:gd name="connsiteY10" fmla="*/ 74717 h 163775"/>
                        <a:gd name="connsiteX11" fmla="*/ 11566 w 161385"/>
                        <a:gd name="connsiteY11" fmla="*/ 74717 h 163775"/>
                        <a:gd name="connsiteX12" fmla="*/ 73560 w 161385"/>
                        <a:gd name="connsiteY12" fmla="*/ 11720 h 163775"/>
                        <a:gd name="connsiteX13" fmla="*/ 73560 w 161385"/>
                        <a:gd name="connsiteY13" fmla="*/ 0 h 163775"/>
                        <a:gd name="connsiteX14" fmla="*/ 0 w 161385"/>
                        <a:gd name="connsiteY14" fmla="*/ 74717 h 163775"/>
                        <a:gd name="connsiteX15" fmla="*/ 145115 w 161385"/>
                        <a:gd name="connsiteY15" fmla="*/ 32077 h 163775"/>
                        <a:gd name="connsiteX16" fmla="*/ 137790 w 161385"/>
                        <a:gd name="connsiteY16" fmla="*/ 31460 h 163775"/>
                        <a:gd name="connsiteX17" fmla="*/ 133318 w 161385"/>
                        <a:gd name="connsiteY17" fmla="*/ 35932 h 163775"/>
                        <a:gd name="connsiteX18" fmla="*/ 149742 w 161385"/>
                        <a:gd name="connsiteY18" fmla="*/ 74717 h 163775"/>
                        <a:gd name="connsiteX19" fmla="*/ 161308 w 161385"/>
                        <a:gd name="connsiteY19" fmla="*/ 74717 h 163775"/>
                        <a:gd name="connsiteX20" fmla="*/ 145115 w 161385"/>
                        <a:gd name="connsiteY20" fmla="*/ 32077 h 163775"/>
                        <a:gd name="connsiteX21" fmla="*/ 87825 w 161385"/>
                        <a:gd name="connsiteY21" fmla="*/ 0 h 163775"/>
                        <a:gd name="connsiteX22" fmla="*/ 87825 w 161385"/>
                        <a:gd name="connsiteY22" fmla="*/ 11797 h 163775"/>
                        <a:gd name="connsiteX23" fmla="*/ 125993 w 161385"/>
                        <a:gd name="connsiteY23" fmla="*/ 28453 h 163775"/>
                        <a:gd name="connsiteX24" fmla="*/ 130388 w 161385"/>
                        <a:gd name="connsiteY24" fmla="*/ 23980 h 163775"/>
                        <a:gd name="connsiteX25" fmla="*/ 129771 w 161385"/>
                        <a:gd name="connsiteY25" fmla="*/ 16501 h 163775"/>
                        <a:gd name="connsiteX26" fmla="*/ 87825 w 161385"/>
                        <a:gd name="connsiteY26" fmla="*/ 0 h 16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1385" h="163775">
                          <a:moveTo>
                            <a:pt x="11643" y="88982"/>
                          </a:moveTo>
                          <a:lnTo>
                            <a:pt x="77" y="88982"/>
                          </a:lnTo>
                          <a:cubicBezTo>
                            <a:pt x="3469" y="128692"/>
                            <a:pt x="34544" y="160306"/>
                            <a:pt x="73637" y="163775"/>
                          </a:cubicBezTo>
                          <a:lnTo>
                            <a:pt x="73637" y="152055"/>
                          </a:lnTo>
                          <a:cubicBezTo>
                            <a:pt x="40944" y="148663"/>
                            <a:pt x="14882" y="122215"/>
                            <a:pt x="11643" y="88982"/>
                          </a:cubicBezTo>
                          <a:close/>
                          <a:moveTo>
                            <a:pt x="149819" y="88982"/>
                          </a:moveTo>
                          <a:cubicBezTo>
                            <a:pt x="146504" y="122215"/>
                            <a:pt x="120595" y="148585"/>
                            <a:pt x="87825" y="151978"/>
                          </a:cubicBezTo>
                          <a:lnTo>
                            <a:pt x="87825" y="163698"/>
                          </a:lnTo>
                          <a:cubicBezTo>
                            <a:pt x="126918" y="160229"/>
                            <a:pt x="158070" y="128615"/>
                            <a:pt x="161385" y="88905"/>
                          </a:cubicBezTo>
                          <a:lnTo>
                            <a:pt x="149819" y="88905"/>
                          </a:lnTo>
                          <a:close/>
                          <a:moveTo>
                            <a:pt x="0" y="74717"/>
                          </a:moveTo>
                          <a:lnTo>
                            <a:pt x="11566" y="74717"/>
                          </a:lnTo>
                          <a:cubicBezTo>
                            <a:pt x="14882" y="41484"/>
                            <a:pt x="40867" y="15113"/>
                            <a:pt x="73560" y="11720"/>
                          </a:cubicBezTo>
                          <a:lnTo>
                            <a:pt x="73560" y="0"/>
                          </a:lnTo>
                          <a:cubicBezTo>
                            <a:pt x="34544" y="3393"/>
                            <a:pt x="3393" y="35084"/>
                            <a:pt x="0" y="74717"/>
                          </a:cubicBezTo>
                          <a:close/>
                          <a:moveTo>
                            <a:pt x="145115" y="32077"/>
                          </a:moveTo>
                          <a:lnTo>
                            <a:pt x="137790" y="31460"/>
                          </a:lnTo>
                          <a:lnTo>
                            <a:pt x="133318" y="35932"/>
                          </a:lnTo>
                          <a:cubicBezTo>
                            <a:pt x="142339" y="46573"/>
                            <a:pt x="148277" y="59989"/>
                            <a:pt x="149742" y="74717"/>
                          </a:cubicBezTo>
                          <a:lnTo>
                            <a:pt x="161308" y="74717"/>
                          </a:lnTo>
                          <a:cubicBezTo>
                            <a:pt x="159997" y="58756"/>
                            <a:pt x="154214" y="44105"/>
                            <a:pt x="145115" y="32077"/>
                          </a:cubicBezTo>
                          <a:close/>
                          <a:moveTo>
                            <a:pt x="87825" y="0"/>
                          </a:moveTo>
                          <a:lnTo>
                            <a:pt x="87825" y="11797"/>
                          </a:lnTo>
                          <a:cubicBezTo>
                            <a:pt x="102321" y="13262"/>
                            <a:pt x="115506" y="19277"/>
                            <a:pt x="125993" y="28453"/>
                          </a:cubicBezTo>
                          <a:lnTo>
                            <a:pt x="130388" y="23980"/>
                          </a:lnTo>
                          <a:lnTo>
                            <a:pt x="129771" y="16501"/>
                          </a:lnTo>
                          <a:cubicBezTo>
                            <a:pt x="117897" y="7325"/>
                            <a:pt x="103478" y="1388"/>
                            <a:pt x="87825" y="0"/>
                          </a:cubicBezTo>
                          <a:close/>
                        </a:path>
                      </a:pathLst>
                    </a:custGeom>
                    <a:solidFill>
                      <a:srgbClr val="FFFFFF"/>
                    </a:solidFill>
                    <a:ln w="7706" cap="flat">
                      <a:noFill/>
                      <a:prstDash val="solid"/>
                      <a:miter/>
                    </a:ln>
                  </p:spPr>
                  <p:txBody>
                    <a:bodyPr rtlCol="0" anchor="ctr"/>
                    <a:lstStyle/>
                    <a:p>
                      <a:endParaRPr lang="en-US"/>
                    </a:p>
                  </p:txBody>
                </p:sp>
                <p:sp>
                  <p:nvSpPr>
                    <p:cNvPr id="85" name="Graphic 4">
                      <a:extLst>
                        <a:ext uri="{FF2B5EF4-FFF2-40B4-BE49-F238E27FC236}">
                          <a16:creationId xmlns:a16="http://schemas.microsoft.com/office/drawing/2014/main" id="{83AAC013-BEB8-4A80-B2D6-0B4C1ADA1462}"/>
                        </a:ext>
                      </a:extLst>
                    </p:cNvPr>
                    <p:cNvSpPr/>
                    <p:nvPr/>
                  </p:nvSpPr>
                  <p:spPr>
                    <a:xfrm>
                      <a:off x="7327600" y="1083709"/>
                      <a:ext cx="105867" cy="107410"/>
                    </a:xfrm>
                    <a:custGeom>
                      <a:avLst/>
                      <a:gdLst>
                        <a:gd name="connsiteX0" fmla="*/ 11643 w 105867"/>
                        <a:gd name="connsiteY0" fmla="*/ 60838 h 107410"/>
                        <a:gd name="connsiteX1" fmla="*/ 0 w 105867"/>
                        <a:gd name="connsiteY1" fmla="*/ 60838 h 107410"/>
                        <a:gd name="connsiteX2" fmla="*/ 45802 w 105867"/>
                        <a:gd name="connsiteY2" fmla="*/ 107333 h 107410"/>
                        <a:gd name="connsiteX3" fmla="*/ 45802 w 105867"/>
                        <a:gd name="connsiteY3" fmla="*/ 95459 h 107410"/>
                        <a:gd name="connsiteX4" fmla="*/ 11643 w 105867"/>
                        <a:gd name="connsiteY4" fmla="*/ 60838 h 107410"/>
                        <a:gd name="connsiteX5" fmla="*/ 94148 w 105867"/>
                        <a:gd name="connsiteY5" fmla="*/ 60838 h 107410"/>
                        <a:gd name="connsiteX6" fmla="*/ 60066 w 105867"/>
                        <a:gd name="connsiteY6" fmla="*/ 95536 h 107410"/>
                        <a:gd name="connsiteX7" fmla="*/ 60066 w 105867"/>
                        <a:gd name="connsiteY7" fmla="*/ 107410 h 107410"/>
                        <a:gd name="connsiteX8" fmla="*/ 105868 w 105867"/>
                        <a:gd name="connsiteY8" fmla="*/ 60915 h 107410"/>
                        <a:gd name="connsiteX9" fmla="*/ 94148 w 105867"/>
                        <a:gd name="connsiteY9" fmla="*/ 60915 h 107410"/>
                        <a:gd name="connsiteX10" fmla="*/ 0 w 105867"/>
                        <a:gd name="connsiteY10" fmla="*/ 46573 h 107410"/>
                        <a:gd name="connsiteX11" fmla="*/ 11643 w 105867"/>
                        <a:gd name="connsiteY11" fmla="*/ 46573 h 107410"/>
                        <a:gd name="connsiteX12" fmla="*/ 45802 w 105867"/>
                        <a:gd name="connsiteY12" fmla="*/ 11875 h 107410"/>
                        <a:gd name="connsiteX13" fmla="*/ 45802 w 105867"/>
                        <a:gd name="connsiteY13" fmla="*/ 0 h 107410"/>
                        <a:gd name="connsiteX14" fmla="*/ 0 w 105867"/>
                        <a:gd name="connsiteY14" fmla="*/ 46573 h 107410"/>
                        <a:gd name="connsiteX15" fmla="*/ 94148 w 105867"/>
                        <a:gd name="connsiteY15" fmla="*/ 19354 h 107410"/>
                        <a:gd name="connsiteX16" fmla="*/ 85897 w 105867"/>
                        <a:gd name="connsiteY16" fmla="*/ 27681 h 107410"/>
                        <a:gd name="connsiteX17" fmla="*/ 94071 w 105867"/>
                        <a:gd name="connsiteY17" fmla="*/ 46573 h 107410"/>
                        <a:gd name="connsiteX18" fmla="*/ 105791 w 105867"/>
                        <a:gd name="connsiteY18" fmla="*/ 46573 h 107410"/>
                        <a:gd name="connsiteX19" fmla="*/ 94148 w 105867"/>
                        <a:gd name="connsiteY19" fmla="*/ 19354 h 107410"/>
                        <a:gd name="connsiteX20" fmla="*/ 60066 w 105867"/>
                        <a:gd name="connsiteY20" fmla="*/ 77 h 107410"/>
                        <a:gd name="connsiteX21" fmla="*/ 60066 w 105867"/>
                        <a:gd name="connsiteY21" fmla="*/ 11952 h 107410"/>
                        <a:gd name="connsiteX22" fmla="*/ 78572 w 105867"/>
                        <a:gd name="connsiteY22" fmla="*/ 20279 h 107410"/>
                        <a:gd name="connsiteX23" fmla="*/ 86823 w 105867"/>
                        <a:gd name="connsiteY23" fmla="*/ 11952 h 107410"/>
                        <a:gd name="connsiteX24" fmla="*/ 60066 w 105867"/>
                        <a:gd name="connsiteY24" fmla="*/ 77 h 10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5867" h="107410">
                          <a:moveTo>
                            <a:pt x="11643" y="60838"/>
                          </a:moveTo>
                          <a:lnTo>
                            <a:pt x="0" y="60838"/>
                          </a:lnTo>
                          <a:cubicBezTo>
                            <a:pt x="3161" y="85049"/>
                            <a:pt x="22053" y="104172"/>
                            <a:pt x="45802" y="107333"/>
                          </a:cubicBezTo>
                          <a:lnTo>
                            <a:pt x="45802" y="95459"/>
                          </a:lnTo>
                          <a:cubicBezTo>
                            <a:pt x="28453" y="92529"/>
                            <a:pt x="14651" y="78572"/>
                            <a:pt x="11643" y="60838"/>
                          </a:cubicBezTo>
                          <a:close/>
                          <a:moveTo>
                            <a:pt x="94148" y="60838"/>
                          </a:moveTo>
                          <a:cubicBezTo>
                            <a:pt x="91218" y="78495"/>
                            <a:pt x="77493" y="92452"/>
                            <a:pt x="60066" y="95536"/>
                          </a:cubicBezTo>
                          <a:lnTo>
                            <a:pt x="60066" y="107410"/>
                          </a:lnTo>
                          <a:cubicBezTo>
                            <a:pt x="83893" y="104172"/>
                            <a:pt x="102707" y="85049"/>
                            <a:pt x="105868" y="60915"/>
                          </a:cubicBezTo>
                          <a:lnTo>
                            <a:pt x="94148" y="60915"/>
                          </a:lnTo>
                          <a:close/>
                          <a:moveTo>
                            <a:pt x="0" y="46573"/>
                          </a:moveTo>
                          <a:lnTo>
                            <a:pt x="11643" y="46573"/>
                          </a:lnTo>
                          <a:cubicBezTo>
                            <a:pt x="14651" y="28915"/>
                            <a:pt x="28375" y="14882"/>
                            <a:pt x="45802" y="11875"/>
                          </a:cubicBezTo>
                          <a:lnTo>
                            <a:pt x="45802" y="0"/>
                          </a:lnTo>
                          <a:cubicBezTo>
                            <a:pt x="22053" y="3238"/>
                            <a:pt x="3161" y="22438"/>
                            <a:pt x="0" y="46573"/>
                          </a:cubicBezTo>
                          <a:close/>
                          <a:moveTo>
                            <a:pt x="94148" y="19354"/>
                          </a:moveTo>
                          <a:lnTo>
                            <a:pt x="85897" y="27681"/>
                          </a:lnTo>
                          <a:cubicBezTo>
                            <a:pt x="90061" y="33079"/>
                            <a:pt x="92914" y="39556"/>
                            <a:pt x="94071" y="46573"/>
                          </a:cubicBezTo>
                          <a:lnTo>
                            <a:pt x="105791" y="46573"/>
                          </a:lnTo>
                          <a:cubicBezTo>
                            <a:pt x="104480" y="36318"/>
                            <a:pt x="100316" y="26987"/>
                            <a:pt x="94148" y="19354"/>
                          </a:cubicBezTo>
                          <a:close/>
                          <a:moveTo>
                            <a:pt x="60066" y="77"/>
                          </a:moveTo>
                          <a:lnTo>
                            <a:pt x="60066" y="11952"/>
                          </a:lnTo>
                          <a:cubicBezTo>
                            <a:pt x="66929" y="13185"/>
                            <a:pt x="73252" y="16038"/>
                            <a:pt x="78572" y="20279"/>
                          </a:cubicBezTo>
                          <a:lnTo>
                            <a:pt x="86823" y="11952"/>
                          </a:lnTo>
                          <a:cubicBezTo>
                            <a:pt x="79343" y="5629"/>
                            <a:pt x="70091" y="1388"/>
                            <a:pt x="60066" y="77"/>
                          </a:cubicBezTo>
                          <a:close/>
                        </a:path>
                      </a:pathLst>
                    </a:custGeom>
                    <a:solidFill>
                      <a:srgbClr val="FFFFFF"/>
                    </a:solidFill>
                    <a:ln w="7706" cap="flat">
                      <a:noFill/>
                      <a:prstDash val="solid"/>
                      <a:miter/>
                    </a:ln>
                  </p:spPr>
                  <p:txBody>
                    <a:bodyPr rtlCol="0" anchor="ctr"/>
                    <a:lstStyle/>
                    <a:p>
                      <a:endParaRPr lang="en-US"/>
                    </a:p>
                  </p:txBody>
                </p:sp>
                <p:sp>
                  <p:nvSpPr>
                    <p:cNvPr id="86" name="Graphic 4">
                      <a:extLst>
                        <a:ext uri="{FF2B5EF4-FFF2-40B4-BE49-F238E27FC236}">
                          <a16:creationId xmlns:a16="http://schemas.microsoft.com/office/drawing/2014/main" id="{FA35ED38-A6F8-4FEA-B428-738AFE9232AE}"/>
                        </a:ext>
                      </a:extLst>
                    </p:cNvPr>
                    <p:cNvSpPr/>
                    <p:nvPr/>
                  </p:nvSpPr>
                  <p:spPr>
                    <a:xfrm>
                      <a:off x="7289509" y="1045078"/>
                      <a:ext cx="181972" cy="184671"/>
                    </a:xfrm>
                    <a:custGeom>
                      <a:avLst/>
                      <a:gdLst>
                        <a:gd name="connsiteX0" fmla="*/ 181973 w 181972"/>
                        <a:gd name="connsiteY0" fmla="*/ 88827 h 184671"/>
                        <a:gd name="connsiteX1" fmla="*/ 181973 w 181972"/>
                        <a:gd name="connsiteY1" fmla="*/ 95767 h 184671"/>
                        <a:gd name="connsiteX2" fmla="*/ 101550 w 181972"/>
                        <a:gd name="connsiteY2" fmla="*/ 95767 h 184671"/>
                        <a:gd name="connsiteX3" fmla="*/ 94456 w 181972"/>
                        <a:gd name="connsiteY3" fmla="*/ 103015 h 184671"/>
                        <a:gd name="connsiteX4" fmla="*/ 94456 w 181972"/>
                        <a:gd name="connsiteY4" fmla="*/ 184672 h 184671"/>
                        <a:gd name="connsiteX5" fmla="*/ 87594 w 181972"/>
                        <a:gd name="connsiteY5" fmla="*/ 184672 h 184671"/>
                        <a:gd name="connsiteX6" fmla="*/ 87594 w 181972"/>
                        <a:gd name="connsiteY6" fmla="*/ 103092 h 184671"/>
                        <a:gd name="connsiteX7" fmla="*/ 80423 w 181972"/>
                        <a:gd name="connsiteY7" fmla="*/ 95844 h 184671"/>
                        <a:gd name="connsiteX8" fmla="*/ 0 w 181972"/>
                        <a:gd name="connsiteY8" fmla="*/ 95844 h 184671"/>
                        <a:gd name="connsiteX9" fmla="*/ 0 w 181972"/>
                        <a:gd name="connsiteY9" fmla="*/ 88905 h 184671"/>
                        <a:gd name="connsiteX10" fmla="*/ 80423 w 181972"/>
                        <a:gd name="connsiteY10" fmla="*/ 88905 h 184671"/>
                        <a:gd name="connsiteX11" fmla="*/ 87594 w 181972"/>
                        <a:gd name="connsiteY11" fmla="*/ 81656 h 184671"/>
                        <a:gd name="connsiteX12" fmla="*/ 87594 w 181972"/>
                        <a:gd name="connsiteY12" fmla="*/ 0 h 184671"/>
                        <a:gd name="connsiteX13" fmla="*/ 94456 w 181972"/>
                        <a:gd name="connsiteY13" fmla="*/ 0 h 184671"/>
                        <a:gd name="connsiteX14" fmla="*/ 94456 w 181972"/>
                        <a:gd name="connsiteY14" fmla="*/ 65233 h 184671"/>
                        <a:gd name="connsiteX15" fmla="*/ 85743 w 181972"/>
                        <a:gd name="connsiteY15" fmla="*/ 97540 h 184671"/>
                        <a:gd name="connsiteX16" fmla="*/ 117666 w 181972"/>
                        <a:gd name="connsiteY16" fmla="*/ 88905 h 184671"/>
                        <a:gd name="connsiteX17" fmla="*/ 181973 w 181972"/>
                        <a:gd name="connsiteY17" fmla="*/ 88905 h 18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1972" h="184671">
                          <a:moveTo>
                            <a:pt x="181973" y="88827"/>
                          </a:moveTo>
                          <a:lnTo>
                            <a:pt x="181973" y="95767"/>
                          </a:lnTo>
                          <a:lnTo>
                            <a:pt x="101550" y="95767"/>
                          </a:lnTo>
                          <a:cubicBezTo>
                            <a:pt x="100548" y="99237"/>
                            <a:pt x="97772" y="102013"/>
                            <a:pt x="94456" y="103015"/>
                          </a:cubicBezTo>
                          <a:lnTo>
                            <a:pt x="94456" y="184672"/>
                          </a:lnTo>
                          <a:lnTo>
                            <a:pt x="87594" y="184672"/>
                          </a:lnTo>
                          <a:lnTo>
                            <a:pt x="87594" y="103092"/>
                          </a:lnTo>
                          <a:cubicBezTo>
                            <a:pt x="84124" y="102013"/>
                            <a:pt x="81502" y="99314"/>
                            <a:pt x="80423" y="95844"/>
                          </a:cubicBezTo>
                          <a:lnTo>
                            <a:pt x="0" y="95844"/>
                          </a:lnTo>
                          <a:lnTo>
                            <a:pt x="0" y="88905"/>
                          </a:lnTo>
                          <a:lnTo>
                            <a:pt x="80423" y="88905"/>
                          </a:lnTo>
                          <a:cubicBezTo>
                            <a:pt x="81502" y="85435"/>
                            <a:pt x="84124" y="82736"/>
                            <a:pt x="87594" y="81656"/>
                          </a:cubicBezTo>
                          <a:lnTo>
                            <a:pt x="87594" y="0"/>
                          </a:lnTo>
                          <a:lnTo>
                            <a:pt x="94456" y="0"/>
                          </a:lnTo>
                          <a:lnTo>
                            <a:pt x="94456" y="65233"/>
                          </a:lnTo>
                          <a:lnTo>
                            <a:pt x="85743" y="97540"/>
                          </a:lnTo>
                          <a:lnTo>
                            <a:pt x="117666" y="88905"/>
                          </a:lnTo>
                          <a:lnTo>
                            <a:pt x="181973" y="88905"/>
                          </a:lnTo>
                          <a:close/>
                        </a:path>
                      </a:pathLst>
                    </a:custGeom>
                    <a:solidFill>
                      <a:srgbClr val="FFFFFF"/>
                    </a:solidFill>
                    <a:ln w="7706" cap="flat">
                      <a:noFill/>
                      <a:prstDash val="solid"/>
                      <a:miter/>
                    </a:ln>
                  </p:spPr>
                  <p:txBody>
                    <a:bodyPr rtlCol="0" anchor="ctr"/>
                    <a:lstStyle/>
                    <a:p>
                      <a:endParaRPr lang="en-US"/>
                    </a:p>
                  </p:txBody>
                </p:sp>
                <p:sp>
                  <p:nvSpPr>
                    <p:cNvPr id="87" name="Graphic 4">
                      <a:extLst>
                        <a:ext uri="{FF2B5EF4-FFF2-40B4-BE49-F238E27FC236}">
                          <a16:creationId xmlns:a16="http://schemas.microsoft.com/office/drawing/2014/main" id="{FF58BF45-66C2-4C39-959A-EF7B942CC519}"/>
                        </a:ext>
                      </a:extLst>
                    </p:cNvPr>
                    <p:cNvSpPr/>
                    <p:nvPr/>
                  </p:nvSpPr>
                  <p:spPr>
                    <a:xfrm>
                      <a:off x="7380496" y="1045078"/>
                      <a:ext cx="90986" cy="92374"/>
                    </a:xfrm>
                    <a:custGeom>
                      <a:avLst/>
                      <a:gdLst>
                        <a:gd name="connsiteX0" fmla="*/ 82582 w 90986"/>
                        <a:gd name="connsiteY0" fmla="*/ 18120 h 92374"/>
                        <a:gd name="connsiteX1" fmla="*/ 76028 w 90986"/>
                        <a:gd name="connsiteY1" fmla="*/ 17503 h 92374"/>
                        <a:gd name="connsiteX2" fmla="*/ 78958 w 90986"/>
                        <a:gd name="connsiteY2" fmla="*/ 14650 h 92374"/>
                        <a:gd name="connsiteX3" fmla="*/ 76567 w 90986"/>
                        <a:gd name="connsiteY3" fmla="*/ 12337 h 92374"/>
                        <a:gd name="connsiteX4" fmla="*/ 73792 w 90986"/>
                        <a:gd name="connsiteY4" fmla="*/ 15190 h 92374"/>
                        <a:gd name="connsiteX5" fmla="*/ 72481 w 90986"/>
                        <a:gd name="connsiteY5" fmla="*/ 0 h 92374"/>
                        <a:gd name="connsiteX6" fmla="*/ 65001 w 90986"/>
                        <a:gd name="connsiteY6" fmla="*/ 7634 h 92374"/>
                        <a:gd name="connsiteX7" fmla="*/ 52202 w 90986"/>
                        <a:gd name="connsiteY7" fmla="*/ 20588 h 92374"/>
                        <a:gd name="connsiteX8" fmla="*/ 53512 w 90986"/>
                        <a:gd name="connsiteY8" fmla="*/ 35778 h 92374"/>
                        <a:gd name="connsiteX9" fmla="*/ 8096 w 90986"/>
                        <a:gd name="connsiteY9" fmla="*/ 81888 h 92374"/>
                        <a:gd name="connsiteX10" fmla="*/ 4935 w 90986"/>
                        <a:gd name="connsiteY10" fmla="*/ 74100 h 92374"/>
                        <a:gd name="connsiteX11" fmla="*/ 0 w 90986"/>
                        <a:gd name="connsiteY11" fmla="*/ 92374 h 92374"/>
                        <a:gd name="connsiteX12" fmla="*/ 18043 w 90986"/>
                        <a:gd name="connsiteY12" fmla="*/ 87439 h 92374"/>
                        <a:gd name="connsiteX13" fmla="*/ 10333 w 90986"/>
                        <a:gd name="connsiteY13" fmla="*/ 84201 h 92374"/>
                        <a:gd name="connsiteX14" fmla="*/ 55749 w 90986"/>
                        <a:gd name="connsiteY14" fmla="*/ 38091 h 92374"/>
                        <a:gd name="connsiteX15" fmla="*/ 70784 w 90986"/>
                        <a:gd name="connsiteY15" fmla="*/ 39402 h 92374"/>
                        <a:gd name="connsiteX16" fmla="*/ 83507 w 90986"/>
                        <a:gd name="connsiteY16" fmla="*/ 26448 h 92374"/>
                        <a:gd name="connsiteX17" fmla="*/ 90293 w 90986"/>
                        <a:gd name="connsiteY17" fmla="*/ 19585 h 92374"/>
                        <a:gd name="connsiteX18" fmla="*/ 90986 w 90986"/>
                        <a:gd name="connsiteY18" fmla="*/ 18891 h 9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986" h="92374">
                          <a:moveTo>
                            <a:pt x="82582" y="18120"/>
                          </a:moveTo>
                          <a:lnTo>
                            <a:pt x="76028" y="17503"/>
                          </a:lnTo>
                          <a:lnTo>
                            <a:pt x="78958" y="14650"/>
                          </a:lnTo>
                          <a:lnTo>
                            <a:pt x="76567" y="12337"/>
                          </a:lnTo>
                          <a:lnTo>
                            <a:pt x="73792" y="15190"/>
                          </a:lnTo>
                          <a:lnTo>
                            <a:pt x="72481" y="0"/>
                          </a:lnTo>
                          <a:lnTo>
                            <a:pt x="65001" y="7634"/>
                          </a:lnTo>
                          <a:lnTo>
                            <a:pt x="52202" y="20588"/>
                          </a:lnTo>
                          <a:lnTo>
                            <a:pt x="53512" y="35778"/>
                          </a:lnTo>
                          <a:lnTo>
                            <a:pt x="8096" y="81888"/>
                          </a:lnTo>
                          <a:lnTo>
                            <a:pt x="4935" y="74100"/>
                          </a:lnTo>
                          <a:lnTo>
                            <a:pt x="0" y="92374"/>
                          </a:lnTo>
                          <a:lnTo>
                            <a:pt x="18043" y="87439"/>
                          </a:lnTo>
                          <a:lnTo>
                            <a:pt x="10333" y="84201"/>
                          </a:lnTo>
                          <a:lnTo>
                            <a:pt x="55749" y="38091"/>
                          </a:lnTo>
                          <a:lnTo>
                            <a:pt x="70784" y="39402"/>
                          </a:lnTo>
                          <a:lnTo>
                            <a:pt x="83507" y="26448"/>
                          </a:lnTo>
                          <a:lnTo>
                            <a:pt x="90293" y="19585"/>
                          </a:lnTo>
                          <a:lnTo>
                            <a:pt x="90986" y="18891"/>
                          </a:lnTo>
                          <a:close/>
                        </a:path>
                      </a:pathLst>
                    </a:custGeom>
                    <a:solidFill>
                      <a:srgbClr val="FFFFFF"/>
                    </a:solidFill>
                    <a:ln w="7706" cap="flat">
                      <a:noFill/>
                      <a:prstDash val="solid"/>
                      <a:miter/>
                    </a:ln>
                  </p:spPr>
                  <p:txBody>
                    <a:bodyPr rtlCol="0" anchor="ctr"/>
                    <a:lstStyle/>
                    <a:p>
                      <a:endParaRPr lang="en-US"/>
                    </a:p>
                  </p:txBody>
                </p:sp>
              </p:grpSp>
            </p:grpSp>
            <p:grpSp>
              <p:nvGrpSpPr>
                <p:cNvPr id="22" name="Graphic 4">
                  <a:extLst>
                    <a:ext uri="{FF2B5EF4-FFF2-40B4-BE49-F238E27FC236}">
                      <a16:creationId xmlns:a16="http://schemas.microsoft.com/office/drawing/2014/main" id="{CC33A965-6E33-458A-B1F8-F5D1300C5A55}"/>
                    </a:ext>
                  </a:extLst>
                </p:cNvPr>
                <p:cNvGrpSpPr/>
                <p:nvPr/>
              </p:nvGrpSpPr>
              <p:grpSpPr>
                <a:xfrm>
                  <a:off x="4925867" y="4880387"/>
                  <a:ext cx="1781097" cy="1478794"/>
                  <a:chOff x="4925867" y="4880387"/>
                  <a:chExt cx="1781097" cy="1478794"/>
                </a:xfrm>
              </p:grpSpPr>
              <p:sp>
                <p:nvSpPr>
                  <p:cNvPr id="67" name="Graphic 4">
                    <a:extLst>
                      <a:ext uri="{FF2B5EF4-FFF2-40B4-BE49-F238E27FC236}">
                        <a16:creationId xmlns:a16="http://schemas.microsoft.com/office/drawing/2014/main" id="{4312C907-54DF-403D-9482-AFDA8888279B}"/>
                      </a:ext>
                    </a:extLst>
                  </p:cNvPr>
                  <p:cNvSpPr/>
                  <p:nvPr/>
                </p:nvSpPr>
                <p:spPr>
                  <a:xfrm>
                    <a:off x="4925867" y="4880387"/>
                    <a:ext cx="1781097" cy="1478794"/>
                  </a:xfrm>
                  <a:custGeom>
                    <a:avLst/>
                    <a:gdLst>
                      <a:gd name="connsiteX0" fmla="*/ 0 w 1781097"/>
                      <a:gd name="connsiteY0" fmla="*/ 1340354 h 1478794"/>
                      <a:gd name="connsiteX1" fmla="*/ 487934 w 1781097"/>
                      <a:gd name="connsiteY1" fmla="*/ 0 h 1478794"/>
                      <a:gd name="connsiteX2" fmla="*/ 1293164 w 1781097"/>
                      <a:gd name="connsiteY2" fmla="*/ 309 h 1478794"/>
                      <a:gd name="connsiteX3" fmla="*/ 1781098 w 1781097"/>
                      <a:gd name="connsiteY3" fmla="*/ 1340971 h 1478794"/>
                      <a:gd name="connsiteX4" fmla="*/ 0 w 1781097"/>
                      <a:gd name="connsiteY4" fmla="*/ 1340354 h 1478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097" h="1478794">
                        <a:moveTo>
                          <a:pt x="0" y="1340354"/>
                        </a:moveTo>
                        <a:lnTo>
                          <a:pt x="487934" y="0"/>
                        </a:lnTo>
                        <a:cubicBezTo>
                          <a:pt x="749327" y="72327"/>
                          <a:pt x="1028224" y="73638"/>
                          <a:pt x="1293164" y="309"/>
                        </a:cubicBezTo>
                        <a:lnTo>
                          <a:pt x="1781098" y="1340971"/>
                        </a:lnTo>
                        <a:cubicBezTo>
                          <a:pt x="1197937" y="1526799"/>
                          <a:pt x="574063" y="1522866"/>
                          <a:pt x="0" y="1340354"/>
                        </a:cubicBezTo>
                        <a:close/>
                      </a:path>
                    </a:pathLst>
                  </a:custGeom>
                  <a:solidFill>
                    <a:srgbClr val="2B7377"/>
                  </a:solidFill>
                  <a:ln w="7706" cap="flat">
                    <a:noFill/>
                    <a:prstDash val="solid"/>
                    <a:miter/>
                  </a:ln>
                </p:spPr>
                <p:txBody>
                  <a:bodyPr rtlCol="0" anchor="ctr"/>
                  <a:lstStyle/>
                  <a:p>
                    <a:endParaRPr lang="en-US"/>
                  </a:p>
                </p:txBody>
              </p:sp>
              <p:grpSp>
                <p:nvGrpSpPr>
                  <p:cNvPr id="68" name="Graphic 4">
                    <a:extLst>
                      <a:ext uri="{FF2B5EF4-FFF2-40B4-BE49-F238E27FC236}">
                        <a16:creationId xmlns:a16="http://schemas.microsoft.com/office/drawing/2014/main" id="{8415FD63-D06E-4402-B5AE-16ECADA47D8D}"/>
                      </a:ext>
                    </a:extLst>
                  </p:cNvPr>
                  <p:cNvGrpSpPr/>
                  <p:nvPr/>
                </p:nvGrpSpPr>
                <p:grpSpPr>
                  <a:xfrm>
                    <a:off x="5551129" y="5443963"/>
                    <a:ext cx="586168" cy="115198"/>
                    <a:chOff x="5551129" y="5443963"/>
                    <a:chExt cx="586168" cy="115198"/>
                  </a:xfrm>
                  <a:solidFill>
                    <a:srgbClr val="FFFFFF"/>
                  </a:solidFill>
                </p:grpSpPr>
                <p:sp>
                  <p:nvSpPr>
                    <p:cNvPr id="70" name="Graphic 4">
                      <a:extLst>
                        <a:ext uri="{FF2B5EF4-FFF2-40B4-BE49-F238E27FC236}">
                          <a16:creationId xmlns:a16="http://schemas.microsoft.com/office/drawing/2014/main" id="{ACBF7A3D-2BD0-4D95-B6F4-CBB82DB25326}"/>
                        </a:ext>
                      </a:extLst>
                    </p:cNvPr>
                    <p:cNvSpPr/>
                    <p:nvPr/>
                  </p:nvSpPr>
                  <p:spPr>
                    <a:xfrm>
                      <a:off x="5551129" y="5445814"/>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71" name="Graphic 4">
                      <a:extLst>
                        <a:ext uri="{FF2B5EF4-FFF2-40B4-BE49-F238E27FC236}">
                          <a16:creationId xmlns:a16="http://schemas.microsoft.com/office/drawing/2014/main" id="{CDEFB241-834D-435B-95A2-495D8E0F0B65}"/>
                        </a:ext>
                      </a:extLst>
                    </p:cNvPr>
                    <p:cNvSpPr/>
                    <p:nvPr/>
                  </p:nvSpPr>
                  <p:spPr>
                    <a:xfrm>
                      <a:off x="5594772" y="5445814"/>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3" y="87671"/>
                            <a:pt x="75488" y="80192"/>
                          </a:cubicBezTo>
                          <a:cubicBezTo>
                            <a:pt x="75103" y="72712"/>
                            <a:pt x="75025"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72" name="Graphic 4">
                      <a:extLst>
                        <a:ext uri="{FF2B5EF4-FFF2-40B4-BE49-F238E27FC236}">
                          <a16:creationId xmlns:a16="http://schemas.microsoft.com/office/drawing/2014/main" id="{00EC7488-F2DE-480D-B160-B8701F506C1E}"/>
                        </a:ext>
                      </a:extLst>
                    </p:cNvPr>
                    <p:cNvSpPr/>
                    <p:nvPr/>
                  </p:nvSpPr>
                  <p:spPr>
                    <a:xfrm>
                      <a:off x="5707040" y="5444272"/>
                      <a:ext cx="84586" cy="114889"/>
                    </a:xfrm>
                    <a:custGeom>
                      <a:avLst/>
                      <a:gdLst>
                        <a:gd name="connsiteX0" fmla="*/ 53667 w 84586"/>
                        <a:gd name="connsiteY0" fmla="*/ 11566 h 114889"/>
                        <a:gd name="connsiteX1" fmla="*/ 24597 w 84586"/>
                        <a:gd name="connsiteY1" fmla="*/ 23826 h 114889"/>
                        <a:gd name="connsiteX2" fmla="*/ 13957 w 84586"/>
                        <a:gd name="connsiteY2" fmla="*/ 57445 h 114889"/>
                        <a:gd name="connsiteX3" fmla="*/ 24212 w 84586"/>
                        <a:gd name="connsiteY3" fmla="*/ 91372 h 114889"/>
                        <a:gd name="connsiteX4" fmla="*/ 53512 w 84586"/>
                        <a:gd name="connsiteY4" fmla="*/ 103324 h 114889"/>
                        <a:gd name="connsiteX5" fmla="*/ 80192 w 84586"/>
                        <a:gd name="connsiteY5" fmla="*/ 99083 h 114889"/>
                        <a:gd name="connsiteX6" fmla="*/ 80192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1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7" y="11566"/>
                            <a:pt x="31691" y="15653"/>
                            <a:pt x="24597" y="23826"/>
                          </a:cubicBezTo>
                          <a:cubicBezTo>
                            <a:pt x="17503" y="32000"/>
                            <a:pt x="13957" y="43180"/>
                            <a:pt x="13957" y="57445"/>
                          </a:cubicBezTo>
                          <a:cubicBezTo>
                            <a:pt x="13957" y="72095"/>
                            <a:pt x="17349" y="83353"/>
                            <a:pt x="24212" y="91372"/>
                          </a:cubicBezTo>
                          <a:cubicBezTo>
                            <a:pt x="31074" y="99391"/>
                            <a:pt x="40867" y="103324"/>
                            <a:pt x="53512" y="103324"/>
                          </a:cubicBezTo>
                          <a:cubicBezTo>
                            <a:pt x="61300" y="103324"/>
                            <a:pt x="70245" y="101936"/>
                            <a:pt x="80192" y="99083"/>
                          </a:cubicBezTo>
                          <a:lnTo>
                            <a:pt x="80192" y="110495"/>
                          </a:lnTo>
                          <a:cubicBezTo>
                            <a:pt x="72481" y="113425"/>
                            <a:pt x="62919" y="114890"/>
                            <a:pt x="51508" y="114890"/>
                          </a:cubicBezTo>
                          <a:cubicBezTo>
                            <a:pt x="35007" y="114890"/>
                            <a:pt x="22361" y="109878"/>
                            <a:pt x="13417" y="99931"/>
                          </a:cubicBezTo>
                          <a:cubicBezTo>
                            <a:pt x="4472" y="89907"/>
                            <a:pt x="0" y="75719"/>
                            <a:pt x="0" y="57368"/>
                          </a:cubicBezTo>
                          <a:cubicBezTo>
                            <a:pt x="0" y="45879"/>
                            <a:pt x="2159" y="35778"/>
                            <a:pt x="6477" y="27065"/>
                          </a:cubicBezTo>
                          <a:cubicBezTo>
                            <a:pt x="10795" y="18429"/>
                            <a:pt x="17041" y="11720"/>
                            <a:pt x="25137" y="7017"/>
                          </a:cubicBezTo>
                          <a:cubicBezTo>
                            <a:pt x="33233" y="2313"/>
                            <a:pt x="42872" y="0"/>
                            <a:pt x="53821" y="0"/>
                          </a:cubicBezTo>
                          <a:cubicBezTo>
                            <a:pt x="65541" y="0"/>
                            <a:pt x="75796" y="2159"/>
                            <a:pt x="84587" y="6400"/>
                          </a:cubicBezTo>
                          <a:lnTo>
                            <a:pt x="79112" y="17581"/>
                          </a:lnTo>
                          <a:cubicBezTo>
                            <a:pt x="70553" y="13571"/>
                            <a:pt x="62149" y="11566"/>
                            <a:pt x="53667" y="11566"/>
                          </a:cubicBezTo>
                          <a:close/>
                        </a:path>
                      </a:pathLst>
                    </a:custGeom>
                    <a:solidFill>
                      <a:srgbClr val="FFFFFF"/>
                    </a:solidFill>
                    <a:ln w="7706" cap="flat">
                      <a:noFill/>
                      <a:prstDash val="solid"/>
                      <a:miter/>
                    </a:ln>
                  </p:spPr>
                  <p:txBody>
                    <a:bodyPr rtlCol="0" anchor="ctr"/>
                    <a:lstStyle/>
                    <a:p>
                      <a:endParaRPr lang="en-US"/>
                    </a:p>
                  </p:txBody>
                </p:sp>
                <p:sp>
                  <p:nvSpPr>
                    <p:cNvPr id="73" name="Graphic 4">
                      <a:extLst>
                        <a:ext uri="{FF2B5EF4-FFF2-40B4-BE49-F238E27FC236}">
                          <a16:creationId xmlns:a16="http://schemas.microsoft.com/office/drawing/2014/main" id="{15958C95-47FC-4B4A-B750-822C6538F690}"/>
                        </a:ext>
                      </a:extLst>
                    </p:cNvPr>
                    <p:cNvSpPr/>
                    <p:nvPr/>
                  </p:nvSpPr>
                  <p:spPr>
                    <a:xfrm>
                      <a:off x="5805891" y="5443963"/>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725 w 102783"/>
                        <a:gd name="connsiteY9" fmla="*/ 57599 h 115120"/>
                        <a:gd name="connsiteX10" fmla="*/ 23363 w 102783"/>
                        <a:gd name="connsiteY10" fmla="*/ 92066 h 115120"/>
                        <a:gd name="connsiteX11" fmla="*/ 51431 w 102783"/>
                        <a:gd name="connsiteY11" fmla="*/ 103786 h 115120"/>
                        <a:gd name="connsiteX12" fmla="*/ 79497 w 102783"/>
                        <a:gd name="connsiteY12" fmla="*/ 92066 h 115120"/>
                        <a:gd name="connsiteX13" fmla="*/ 88982 w 102783"/>
                        <a:gd name="connsiteY13" fmla="*/ 57599 h 115120"/>
                        <a:gd name="connsiteX14" fmla="*/ 79575 w 102783"/>
                        <a:gd name="connsiteY14" fmla="*/ 23363 h 115120"/>
                        <a:gd name="connsiteX15" fmla="*/ 51662 w 102783"/>
                        <a:gd name="connsiteY15" fmla="*/ 11720 h 115120"/>
                        <a:gd name="connsiteX16" fmla="*/ 23363 w 102783"/>
                        <a:gd name="connsiteY16" fmla="*/ 23440 h 115120"/>
                        <a:gd name="connsiteX17" fmla="*/ 13725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5" y="89598"/>
                            <a:pt x="89213" y="99777"/>
                          </a:cubicBezTo>
                          <a:cubicBezTo>
                            <a:pt x="80191" y="109955"/>
                            <a:pt x="67623" y="115121"/>
                            <a:pt x="51508" y="115121"/>
                          </a:cubicBezTo>
                          <a:cubicBezTo>
                            <a:pt x="35084"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235" y="25600"/>
                            <a:pt x="102784" y="39710"/>
                            <a:pt x="102784" y="57599"/>
                          </a:cubicBezTo>
                          <a:close/>
                          <a:moveTo>
                            <a:pt x="13725" y="57599"/>
                          </a:moveTo>
                          <a:cubicBezTo>
                            <a:pt x="13725" y="72712"/>
                            <a:pt x="16964" y="84201"/>
                            <a:pt x="23363" y="92066"/>
                          </a:cubicBezTo>
                          <a:cubicBezTo>
                            <a:pt x="29840" y="99854"/>
                            <a:pt x="39171" y="103786"/>
                            <a:pt x="51431" y="103786"/>
                          </a:cubicBezTo>
                          <a:cubicBezTo>
                            <a:pt x="63845" y="103786"/>
                            <a:pt x="73175" y="99854"/>
                            <a:pt x="79497" y="92066"/>
                          </a:cubicBezTo>
                          <a:cubicBezTo>
                            <a:pt x="85820" y="84278"/>
                            <a:pt x="88982" y="72789"/>
                            <a:pt x="88982" y="57599"/>
                          </a:cubicBezTo>
                          <a:cubicBezTo>
                            <a:pt x="88982" y="42563"/>
                            <a:pt x="85820" y="31151"/>
                            <a:pt x="79575" y="23363"/>
                          </a:cubicBezTo>
                          <a:cubicBezTo>
                            <a:pt x="73252" y="15576"/>
                            <a:pt x="63922" y="11720"/>
                            <a:pt x="51662" y="11720"/>
                          </a:cubicBezTo>
                          <a:cubicBezTo>
                            <a:pt x="39248" y="11720"/>
                            <a:pt x="29840" y="15653"/>
                            <a:pt x="23363" y="23440"/>
                          </a:cubicBezTo>
                          <a:cubicBezTo>
                            <a:pt x="16886" y="31305"/>
                            <a:pt x="13725" y="42717"/>
                            <a:pt x="13725" y="57599"/>
                          </a:cubicBezTo>
                          <a:close/>
                        </a:path>
                      </a:pathLst>
                    </a:custGeom>
                    <a:solidFill>
                      <a:srgbClr val="FFFFFF"/>
                    </a:solidFill>
                    <a:ln w="7706" cap="flat">
                      <a:noFill/>
                      <a:prstDash val="solid"/>
                      <a:miter/>
                    </a:ln>
                  </p:spPr>
                  <p:txBody>
                    <a:bodyPr rtlCol="0" anchor="ctr"/>
                    <a:lstStyle/>
                    <a:p>
                      <a:endParaRPr lang="en-US"/>
                    </a:p>
                  </p:txBody>
                </p:sp>
                <p:sp>
                  <p:nvSpPr>
                    <p:cNvPr id="74" name="Graphic 4">
                      <a:extLst>
                        <a:ext uri="{FF2B5EF4-FFF2-40B4-BE49-F238E27FC236}">
                          <a16:creationId xmlns:a16="http://schemas.microsoft.com/office/drawing/2014/main" id="{E184040B-B403-492B-9819-030A5E7CA1A1}"/>
                        </a:ext>
                      </a:extLst>
                    </p:cNvPr>
                    <p:cNvSpPr/>
                    <p:nvPr/>
                  </p:nvSpPr>
                  <p:spPr>
                    <a:xfrm>
                      <a:off x="5933581" y="5445814"/>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3 h 111805"/>
                        <a:gd name="connsiteX4" fmla="*/ 12029 w 110725"/>
                        <a:gd name="connsiteY4" fmla="*/ 111805 h 111805"/>
                        <a:gd name="connsiteX5" fmla="*/ 0 w 110725"/>
                        <a:gd name="connsiteY5" fmla="*/ 111805 h 111805"/>
                        <a:gd name="connsiteX6" fmla="*/ 0 w 110725"/>
                        <a:gd name="connsiteY6" fmla="*/ 0 h 111805"/>
                        <a:gd name="connsiteX7" fmla="*/ 19585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7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8"/>
                            <a:pt x="12029" y="40713"/>
                          </a:cubicBezTo>
                          <a:lnTo>
                            <a:pt x="12029" y="111805"/>
                          </a:lnTo>
                          <a:lnTo>
                            <a:pt x="0" y="111805"/>
                          </a:lnTo>
                          <a:lnTo>
                            <a:pt x="0" y="0"/>
                          </a:lnTo>
                          <a:lnTo>
                            <a:pt x="19585" y="0"/>
                          </a:lnTo>
                          <a:lnTo>
                            <a:pt x="54977" y="92220"/>
                          </a:lnTo>
                          <a:lnTo>
                            <a:pt x="55594" y="92220"/>
                          </a:lnTo>
                          <a:lnTo>
                            <a:pt x="91295" y="0"/>
                          </a:lnTo>
                          <a:lnTo>
                            <a:pt x="110726" y="0"/>
                          </a:lnTo>
                          <a:lnTo>
                            <a:pt x="110726" y="111805"/>
                          </a:lnTo>
                          <a:lnTo>
                            <a:pt x="97695" y="111805"/>
                          </a:lnTo>
                          <a:lnTo>
                            <a:pt x="97695" y="39787"/>
                          </a:lnTo>
                          <a:cubicBezTo>
                            <a:pt x="97695" y="31537"/>
                            <a:pt x="98080" y="22515"/>
                            <a:pt x="98774" y="12877"/>
                          </a:cubicBezTo>
                          <a:lnTo>
                            <a:pt x="98157" y="12877"/>
                          </a:lnTo>
                          <a:lnTo>
                            <a:pt x="59912" y="111805"/>
                          </a:lnTo>
                          <a:lnTo>
                            <a:pt x="49503" y="111805"/>
                          </a:lnTo>
                          <a:close/>
                        </a:path>
                      </a:pathLst>
                    </a:custGeom>
                    <a:solidFill>
                      <a:srgbClr val="FFFFFF"/>
                    </a:solidFill>
                    <a:ln w="7706" cap="flat">
                      <a:noFill/>
                      <a:prstDash val="solid"/>
                      <a:miter/>
                    </a:ln>
                  </p:spPr>
                  <p:txBody>
                    <a:bodyPr rtlCol="0" anchor="ctr"/>
                    <a:lstStyle/>
                    <a:p>
                      <a:endParaRPr lang="en-US"/>
                    </a:p>
                  </p:txBody>
                </p:sp>
                <p:sp>
                  <p:nvSpPr>
                    <p:cNvPr id="75" name="Graphic 4">
                      <a:extLst>
                        <a:ext uri="{FF2B5EF4-FFF2-40B4-BE49-F238E27FC236}">
                          <a16:creationId xmlns:a16="http://schemas.microsoft.com/office/drawing/2014/main" id="{EE8A7A42-E0FD-437B-94E3-CEFC05D75767}"/>
                        </a:ext>
                      </a:extLst>
                    </p:cNvPr>
                    <p:cNvSpPr/>
                    <p:nvPr/>
                  </p:nvSpPr>
                  <p:spPr>
                    <a:xfrm>
                      <a:off x="6074995" y="544581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endParaRPr lang="en-US"/>
                    </a:p>
                  </p:txBody>
                </p:sp>
              </p:grpSp>
              <p:sp>
                <p:nvSpPr>
                  <p:cNvPr id="69" name="Graphic 4">
                    <a:extLst>
                      <a:ext uri="{FF2B5EF4-FFF2-40B4-BE49-F238E27FC236}">
                        <a16:creationId xmlns:a16="http://schemas.microsoft.com/office/drawing/2014/main" id="{451AAC8A-C964-4EC3-9F34-27A5190D5B99}"/>
                      </a:ext>
                    </a:extLst>
                  </p:cNvPr>
                  <p:cNvSpPr/>
                  <p:nvPr/>
                </p:nvSpPr>
                <p:spPr>
                  <a:xfrm>
                    <a:off x="5105064" y="6002219"/>
                    <a:ext cx="104402" cy="190146"/>
                  </a:xfrm>
                  <a:custGeom>
                    <a:avLst/>
                    <a:gdLst>
                      <a:gd name="connsiteX0" fmla="*/ 54900 w 104402"/>
                      <a:gd name="connsiteY0" fmla="*/ 176730 h 190146"/>
                      <a:gd name="connsiteX1" fmla="*/ 54900 w 104402"/>
                      <a:gd name="connsiteY1" fmla="*/ 166243 h 190146"/>
                      <a:gd name="connsiteX2" fmla="*/ 72095 w 104402"/>
                      <a:gd name="connsiteY2" fmla="*/ 149048 h 190146"/>
                      <a:gd name="connsiteX3" fmla="*/ 87285 w 104402"/>
                      <a:gd name="connsiteY3" fmla="*/ 142417 h 190146"/>
                      <a:gd name="connsiteX4" fmla="*/ 93916 w 104402"/>
                      <a:gd name="connsiteY4" fmla="*/ 123449 h 190146"/>
                      <a:gd name="connsiteX5" fmla="*/ 74948 w 104402"/>
                      <a:gd name="connsiteY5" fmla="*/ 130080 h 190146"/>
                      <a:gd name="connsiteX6" fmla="*/ 68317 w 104402"/>
                      <a:gd name="connsiteY6" fmla="*/ 145270 h 190146"/>
                      <a:gd name="connsiteX7" fmla="*/ 54900 w 104402"/>
                      <a:gd name="connsiteY7" fmla="*/ 158687 h 190146"/>
                      <a:gd name="connsiteX8" fmla="*/ 54900 w 104402"/>
                      <a:gd name="connsiteY8" fmla="*/ 104481 h 190146"/>
                      <a:gd name="connsiteX9" fmla="*/ 54823 w 104402"/>
                      <a:gd name="connsiteY9" fmla="*/ 104326 h 190146"/>
                      <a:gd name="connsiteX10" fmla="*/ 104403 w 104402"/>
                      <a:gd name="connsiteY10" fmla="*/ 52202 h 190146"/>
                      <a:gd name="connsiteX11" fmla="*/ 52201 w 104402"/>
                      <a:gd name="connsiteY11" fmla="*/ 0 h 190146"/>
                      <a:gd name="connsiteX12" fmla="*/ 0 w 104402"/>
                      <a:gd name="connsiteY12" fmla="*/ 52202 h 190146"/>
                      <a:gd name="connsiteX13" fmla="*/ 49657 w 104402"/>
                      <a:gd name="connsiteY13" fmla="*/ 104326 h 190146"/>
                      <a:gd name="connsiteX14" fmla="*/ 49580 w 104402"/>
                      <a:gd name="connsiteY14" fmla="*/ 104403 h 190146"/>
                      <a:gd name="connsiteX15" fmla="*/ 49580 w 104402"/>
                      <a:gd name="connsiteY15" fmla="*/ 142263 h 190146"/>
                      <a:gd name="connsiteX16" fmla="*/ 35392 w 104402"/>
                      <a:gd name="connsiteY16" fmla="*/ 128075 h 190146"/>
                      <a:gd name="connsiteX17" fmla="*/ 28761 w 104402"/>
                      <a:gd name="connsiteY17" fmla="*/ 112885 h 190146"/>
                      <a:gd name="connsiteX18" fmla="*/ 9793 w 104402"/>
                      <a:gd name="connsiteY18" fmla="*/ 106254 h 190146"/>
                      <a:gd name="connsiteX19" fmla="*/ 16424 w 104402"/>
                      <a:gd name="connsiteY19" fmla="*/ 125222 h 190146"/>
                      <a:gd name="connsiteX20" fmla="*/ 31614 w 104402"/>
                      <a:gd name="connsiteY20" fmla="*/ 131853 h 190146"/>
                      <a:gd name="connsiteX21" fmla="*/ 49580 w 104402"/>
                      <a:gd name="connsiteY21" fmla="*/ 149820 h 190146"/>
                      <a:gd name="connsiteX22" fmla="*/ 49580 w 104402"/>
                      <a:gd name="connsiteY22" fmla="*/ 149820 h 190146"/>
                      <a:gd name="connsiteX23" fmla="*/ 49580 w 104402"/>
                      <a:gd name="connsiteY23" fmla="*/ 176730 h 190146"/>
                      <a:gd name="connsiteX24" fmla="*/ 49657 w 104402"/>
                      <a:gd name="connsiteY24" fmla="*/ 176884 h 190146"/>
                      <a:gd name="connsiteX25" fmla="*/ 9638 w 104402"/>
                      <a:gd name="connsiteY25" fmla="*/ 190146 h 190146"/>
                      <a:gd name="connsiteX26" fmla="*/ 94919 w 104402"/>
                      <a:gd name="connsiteY26" fmla="*/ 190146 h 190146"/>
                      <a:gd name="connsiteX27" fmla="*/ 54900 w 104402"/>
                      <a:gd name="connsiteY27" fmla="*/ 176884 h 190146"/>
                      <a:gd name="connsiteX28" fmla="*/ 54900 w 104402"/>
                      <a:gd name="connsiteY28" fmla="*/ 176730 h 190146"/>
                      <a:gd name="connsiteX29" fmla="*/ 39633 w 104402"/>
                      <a:gd name="connsiteY29" fmla="*/ 75796 h 190146"/>
                      <a:gd name="connsiteX30" fmla="*/ 32154 w 104402"/>
                      <a:gd name="connsiteY30" fmla="*/ 57214 h 190146"/>
                      <a:gd name="connsiteX31" fmla="*/ 26602 w 104402"/>
                      <a:gd name="connsiteY31" fmla="*/ 57214 h 190146"/>
                      <a:gd name="connsiteX32" fmla="*/ 25831 w 104402"/>
                      <a:gd name="connsiteY32" fmla="*/ 56057 h 190146"/>
                      <a:gd name="connsiteX33" fmla="*/ 26679 w 104402"/>
                      <a:gd name="connsiteY33" fmla="*/ 53281 h 190146"/>
                      <a:gd name="connsiteX34" fmla="*/ 28067 w 104402"/>
                      <a:gd name="connsiteY34" fmla="*/ 51585 h 190146"/>
                      <a:gd name="connsiteX35" fmla="*/ 31845 w 104402"/>
                      <a:gd name="connsiteY35" fmla="*/ 51585 h 190146"/>
                      <a:gd name="connsiteX36" fmla="*/ 31845 w 104402"/>
                      <a:gd name="connsiteY36" fmla="*/ 49966 h 190146"/>
                      <a:gd name="connsiteX37" fmla="*/ 31999 w 104402"/>
                      <a:gd name="connsiteY37" fmla="*/ 44414 h 190146"/>
                      <a:gd name="connsiteX38" fmla="*/ 26602 w 104402"/>
                      <a:gd name="connsiteY38" fmla="*/ 44414 h 190146"/>
                      <a:gd name="connsiteX39" fmla="*/ 25831 w 104402"/>
                      <a:gd name="connsiteY39" fmla="*/ 43335 h 190146"/>
                      <a:gd name="connsiteX40" fmla="*/ 26679 w 104402"/>
                      <a:gd name="connsiteY40" fmla="*/ 40558 h 190146"/>
                      <a:gd name="connsiteX41" fmla="*/ 28067 w 104402"/>
                      <a:gd name="connsiteY41" fmla="*/ 38862 h 190146"/>
                      <a:gd name="connsiteX42" fmla="*/ 32462 w 104402"/>
                      <a:gd name="connsiteY42" fmla="*/ 38862 h 190146"/>
                      <a:gd name="connsiteX43" fmla="*/ 54052 w 104402"/>
                      <a:gd name="connsiteY43" fmla="*/ 15961 h 190146"/>
                      <a:gd name="connsiteX44" fmla="*/ 68240 w 104402"/>
                      <a:gd name="connsiteY44" fmla="*/ 20203 h 190146"/>
                      <a:gd name="connsiteX45" fmla="*/ 74177 w 104402"/>
                      <a:gd name="connsiteY45" fmla="*/ 30766 h 190146"/>
                      <a:gd name="connsiteX46" fmla="*/ 72789 w 104402"/>
                      <a:gd name="connsiteY46" fmla="*/ 34390 h 190146"/>
                      <a:gd name="connsiteX47" fmla="*/ 69396 w 104402"/>
                      <a:gd name="connsiteY47" fmla="*/ 35855 h 190146"/>
                      <a:gd name="connsiteX48" fmla="*/ 66158 w 104402"/>
                      <a:gd name="connsiteY48" fmla="*/ 34698 h 190146"/>
                      <a:gd name="connsiteX49" fmla="*/ 64153 w 104402"/>
                      <a:gd name="connsiteY49" fmla="*/ 31152 h 190146"/>
                      <a:gd name="connsiteX50" fmla="*/ 61146 w 104402"/>
                      <a:gd name="connsiteY50" fmla="*/ 26371 h 190146"/>
                      <a:gd name="connsiteX51" fmla="*/ 55209 w 104402"/>
                      <a:gd name="connsiteY51" fmla="*/ 24752 h 190146"/>
                      <a:gd name="connsiteX52" fmla="*/ 47806 w 104402"/>
                      <a:gd name="connsiteY52" fmla="*/ 28144 h 190146"/>
                      <a:gd name="connsiteX53" fmla="*/ 44414 w 104402"/>
                      <a:gd name="connsiteY53" fmla="*/ 38708 h 190146"/>
                      <a:gd name="connsiteX54" fmla="*/ 58524 w 104402"/>
                      <a:gd name="connsiteY54" fmla="*/ 38708 h 190146"/>
                      <a:gd name="connsiteX55" fmla="*/ 59372 w 104402"/>
                      <a:gd name="connsiteY55" fmla="*/ 39865 h 190146"/>
                      <a:gd name="connsiteX56" fmla="*/ 58524 w 104402"/>
                      <a:gd name="connsiteY56" fmla="*/ 42718 h 190146"/>
                      <a:gd name="connsiteX57" fmla="*/ 57059 w 104402"/>
                      <a:gd name="connsiteY57" fmla="*/ 44337 h 190146"/>
                      <a:gd name="connsiteX58" fmla="*/ 43951 w 104402"/>
                      <a:gd name="connsiteY58" fmla="*/ 44337 h 190146"/>
                      <a:gd name="connsiteX59" fmla="*/ 43874 w 104402"/>
                      <a:gd name="connsiteY59" fmla="*/ 48655 h 190146"/>
                      <a:gd name="connsiteX60" fmla="*/ 43951 w 104402"/>
                      <a:gd name="connsiteY60" fmla="*/ 51508 h 190146"/>
                      <a:gd name="connsiteX61" fmla="*/ 58447 w 104402"/>
                      <a:gd name="connsiteY61" fmla="*/ 51508 h 190146"/>
                      <a:gd name="connsiteX62" fmla="*/ 59295 w 104402"/>
                      <a:gd name="connsiteY62" fmla="*/ 52587 h 190146"/>
                      <a:gd name="connsiteX63" fmla="*/ 58447 w 104402"/>
                      <a:gd name="connsiteY63" fmla="*/ 55440 h 190146"/>
                      <a:gd name="connsiteX64" fmla="*/ 56982 w 104402"/>
                      <a:gd name="connsiteY64" fmla="*/ 57059 h 190146"/>
                      <a:gd name="connsiteX65" fmla="*/ 44105 w 104402"/>
                      <a:gd name="connsiteY65" fmla="*/ 57059 h 190146"/>
                      <a:gd name="connsiteX66" fmla="*/ 54206 w 104402"/>
                      <a:gd name="connsiteY66" fmla="*/ 72789 h 190146"/>
                      <a:gd name="connsiteX67" fmla="*/ 60066 w 104402"/>
                      <a:gd name="connsiteY67" fmla="*/ 71247 h 190146"/>
                      <a:gd name="connsiteX68" fmla="*/ 65155 w 104402"/>
                      <a:gd name="connsiteY68" fmla="*/ 64076 h 190146"/>
                      <a:gd name="connsiteX69" fmla="*/ 67854 w 104402"/>
                      <a:gd name="connsiteY69" fmla="*/ 59527 h 190146"/>
                      <a:gd name="connsiteX70" fmla="*/ 70322 w 104402"/>
                      <a:gd name="connsiteY70" fmla="*/ 58602 h 190146"/>
                      <a:gd name="connsiteX71" fmla="*/ 74408 w 104402"/>
                      <a:gd name="connsiteY71" fmla="*/ 60144 h 190146"/>
                      <a:gd name="connsiteX72" fmla="*/ 75873 w 104402"/>
                      <a:gd name="connsiteY72" fmla="*/ 64385 h 190146"/>
                      <a:gd name="connsiteX73" fmla="*/ 69551 w 104402"/>
                      <a:gd name="connsiteY73" fmla="*/ 76259 h 190146"/>
                      <a:gd name="connsiteX74" fmla="*/ 54206 w 104402"/>
                      <a:gd name="connsiteY74" fmla="*/ 81734 h 190146"/>
                      <a:gd name="connsiteX75" fmla="*/ 39633 w 104402"/>
                      <a:gd name="connsiteY75" fmla="*/ 75796 h 190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4402" h="190146">
                        <a:moveTo>
                          <a:pt x="54900" y="176730"/>
                        </a:moveTo>
                        <a:lnTo>
                          <a:pt x="54900" y="166243"/>
                        </a:lnTo>
                        <a:lnTo>
                          <a:pt x="72095" y="149048"/>
                        </a:lnTo>
                        <a:cubicBezTo>
                          <a:pt x="77647" y="148740"/>
                          <a:pt x="83121" y="146658"/>
                          <a:pt x="87285" y="142417"/>
                        </a:cubicBezTo>
                        <a:cubicBezTo>
                          <a:pt x="92451" y="137251"/>
                          <a:pt x="94688" y="130234"/>
                          <a:pt x="93916" y="123449"/>
                        </a:cubicBezTo>
                        <a:cubicBezTo>
                          <a:pt x="87131" y="122678"/>
                          <a:pt x="80114" y="124914"/>
                          <a:pt x="74948" y="130080"/>
                        </a:cubicBezTo>
                        <a:cubicBezTo>
                          <a:pt x="70707" y="134321"/>
                          <a:pt x="68548" y="139795"/>
                          <a:pt x="68317" y="145270"/>
                        </a:cubicBezTo>
                        <a:lnTo>
                          <a:pt x="54900" y="158687"/>
                        </a:lnTo>
                        <a:lnTo>
                          <a:pt x="54900" y="104481"/>
                        </a:lnTo>
                        <a:lnTo>
                          <a:pt x="54823" y="104326"/>
                        </a:lnTo>
                        <a:cubicBezTo>
                          <a:pt x="82428" y="102938"/>
                          <a:pt x="104403" y="80192"/>
                          <a:pt x="104403" y="52202"/>
                        </a:cubicBezTo>
                        <a:cubicBezTo>
                          <a:pt x="104403" y="23364"/>
                          <a:pt x="81039" y="0"/>
                          <a:pt x="52201" y="0"/>
                        </a:cubicBezTo>
                        <a:cubicBezTo>
                          <a:pt x="23363" y="0"/>
                          <a:pt x="0" y="23364"/>
                          <a:pt x="0" y="52202"/>
                        </a:cubicBezTo>
                        <a:cubicBezTo>
                          <a:pt x="0" y="80192"/>
                          <a:pt x="21975" y="102938"/>
                          <a:pt x="49657" y="104326"/>
                        </a:cubicBezTo>
                        <a:lnTo>
                          <a:pt x="49580" y="104403"/>
                        </a:lnTo>
                        <a:lnTo>
                          <a:pt x="49580" y="142263"/>
                        </a:lnTo>
                        <a:lnTo>
                          <a:pt x="35392" y="128075"/>
                        </a:lnTo>
                        <a:cubicBezTo>
                          <a:pt x="35161" y="122523"/>
                          <a:pt x="33002" y="117049"/>
                          <a:pt x="28761" y="112885"/>
                        </a:cubicBezTo>
                        <a:cubicBezTo>
                          <a:pt x="23595" y="107719"/>
                          <a:pt x="16578" y="105483"/>
                          <a:pt x="9793" y="106254"/>
                        </a:cubicBezTo>
                        <a:cubicBezTo>
                          <a:pt x="9021" y="113039"/>
                          <a:pt x="11258" y="120056"/>
                          <a:pt x="16424" y="125222"/>
                        </a:cubicBezTo>
                        <a:cubicBezTo>
                          <a:pt x="20665" y="129463"/>
                          <a:pt x="26139" y="131622"/>
                          <a:pt x="31614" y="131853"/>
                        </a:cubicBezTo>
                        <a:lnTo>
                          <a:pt x="49580" y="149820"/>
                        </a:lnTo>
                        <a:lnTo>
                          <a:pt x="49580" y="149820"/>
                        </a:lnTo>
                        <a:lnTo>
                          <a:pt x="49580" y="176730"/>
                        </a:lnTo>
                        <a:cubicBezTo>
                          <a:pt x="49580" y="176807"/>
                          <a:pt x="49657" y="176807"/>
                          <a:pt x="49657" y="176884"/>
                        </a:cubicBezTo>
                        <a:cubicBezTo>
                          <a:pt x="34775" y="177424"/>
                          <a:pt x="20973" y="182128"/>
                          <a:pt x="9638" y="190146"/>
                        </a:cubicBezTo>
                        <a:lnTo>
                          <a:pt x="94919" y="190146"/>
                        </a:lnTo>
                        <a:cubicBezTo>
                          <a:pt x="83507" y="182128"/>
                          <a:pt x="69705" y="177346"/>
                          <a:pt x="54900" y="176884"/>
                        </a:cubicBezTo>
                        <a:cubicBezTo>
                          <a:pt x="54823" y="176807"/>
                          <a:pt x="54900" y="176807"/>
                          <a:pt x="54900" y="176730"/>
                        </a:cubicBezTo>
                        <a:close/>
                        <a:moveTo>
                          <a:pt x="39633" y="75796"/>
                        </a:moveTo>
                        <a:cubicBezTo>
                          <a:pt x="35469" y="71710"/>
                          <a:pt x="32925" y="65541"/>
                          <a:pt x="32154" y="57214"/>
                        </a:cubicBezTo>
                        <a:lnTo>
                          <a:pt x="26602" y="57214"/>
                        </a:lnTo>
                        <a:cubicBezTo>
                          <a:pt x="26062" y="57214"/>
                          <a:pt x="25831" y="56828"/>
                          <a:pt x="25831" y="56057"/>
                        </a:cubicBezTo>
                        <a:cubicBezTo>
                          <a:pt x="25831" y="55363"/>
                          <a:pt x="26139" y="54438"/>
                          <a:pt x="26679" y="53281"/>
                        </a:cubicBezTo>
                        <a:cubicBezTo>
                          <a:pt x="27219" y="52202"/>
                          <a:pt x="27681" y="51585"/>
                          <a:pt x="28067" y="51585"/>
                        </a:cubicBezTo>
                        <a:lnTo>
                          <a:pt x="31845" y="51585"/>
                        </a:lnTo>
                        <a:lnTo>
                          <a:pt x="31845" y="49966"/>
                        </a:lnTo>
                        <a:cubicBezTo>
                          <a:pt x="31845" y="48655"/>
                          <a:pt x="31922" y="46804"/>
                          <a:pt x="31999" y="44414"/>
                        </a:cubicBezTo>
                        <a:lnTo>
                          <a:pt x="26602" y="44414"/>
                        </a:lnTo>
                        <a:cubicBezTo>
                          <a:pt x="26062" y="44414"/>
                          <a:pt x="25831" y="44028"/>
                          <a:pt x="25831" y="43335"/>
                        </a:cubicBezTo>
                        <a:cubicBezTo>
                          <a:pt x="25831" y="42563"/>
                          <a:pt x="26139" y="41638"/>
                          <a:pt x="26679" y="40558"/>
                        </a:cubicBezTo>
                        <a:cubicBezTo>
                          <a:pt x="27219" y="39479"/>
                          <a:pt x="27681" y="38862"/>
                          <a:pt x="28067" y="38862"/>
                        </a:cubicBezTo>
                        <a:lnTo>
                          <a:pt x="32462" y="38862"/>
                        </a:lnTo>
                        <a:cubicBezTo>
                          <a:pt x="34390" y="23595"/>
                          <a:pt x="41561" y="15961"/>
                          <a:pt x="54052" y="15961"/>
                        </a:cubicBezTo>
                        <a:cubicBezTo>
                          <a:pt x="59527" y="15961"/>
                          <a:pt x="64307" y="17349"/>
                          <a:pt x="68240" y="20203"/>
                        </a:cubicBezTo>
                        <a:cubicBezTo>
                          <a:pt x="72172" y="23055"/>
                          <a:pt x="74177" y="26602"/>
                          <a:pt x="74177" y="30766"/>
                        </a:cubicBezTo>
                        <a:cubicBezTo>
                          <a:pt x="74177" y="32231"/>
                          <a:pt x="73714" y="33388"/>
                          <a:pt x="72789" y="34390"/>
                        </a:cubicBezTo>
                        <a:cubicBezTo>
                          <a:pt x="71864" y="35392"/>
                          <a:pt x="70707" y="35855"/>
                          <a:pt x="69396" y="35855"/>
                        </a:cubicBezTo>
                        <a:cubicBezTo>
                          <a:pt x="67931" y="35855"/>
                          <a:pt x="66852" y="35470"/>
                          <a:pt x="66158" y="34698"/>
                        </a:cubicBezTo>
                        <a:cubicBezTo>
                          <a:pt x="65464" y="33927"/>
                          <a:pt x="64770" y="32771"/>
                          <a:pt x="64153" y="31152"/>
                        </a:cubicBezTo>
                        <a:cubicBezTo>
                          <a:pt x="63305" y="29070"/>
                          <a:pt x="62302" y="27451"/>
                          <a:pt x="61146" y="26371"/>
                        </a:cubicBezTo>
                        <a:cubicBezTo>
                          <a:pt x="59989" y="25291"/>
                          <a:pt x="57984" y="24752"/>
                          <a:pt x="55209" y="24752"/>
                        </a:cubicBezTo>
                        <a:cubicBezTo>
                          <a:pt x="51970" y="24752"/>
                          <a:pt x="49503" y="25908"/>
                          <a:pt x="47806" y="28144"/>
                        </a:cubicBezTo>
                        <a:cubicBezTo>
                          <a:pt x="46033" y="30380"/>
                          <a:pt x="44953" y="33927"/>
                          <a:pt x="44414" y="38708"/>
                        </a:cubicBezTo>
                        <a:lnTo>
                          <a:pt x="58524" y="38708"/>
                        </a:lnTo>
                        <a:cubicBezTo>
                          <a:pt x="59141" y="38708"/>
                          <a:pt x="59372" y="39093"/>
                          <a:pt x="59372" y="39865"/>
                        </a:cubicBezTo>
                        <a:cubicBezTo>
                          <a:pt x="59372" y="40713"/>
                          <a:pt x="59064" y="41638"/>
                          <a:pt x="58524" y="42718"/>
                        </a:cubicBezTo>
                        <a:cubicBezTo>
                          <a:pt x="57984" y="43797"/>
                          <a:pt x="57522" y="44337"/>
                          <a:pt x="57059" y="44337"/>
                        </a:cubicBezTo>
                        <a:lnTo>
                          <a:pt x="43951" y="44337"/>
                        </a:lnTo>
                        <a:lnTo>
                          <a:pt x="43874" y="48655"/>
                        </a:lnTo>
                        <a:cubicBezTo>
                          <a:pt x="43874" y="49966"/>
                          <a:pt x="43874" y="50891"/>
                          <a:pt x="43951" y="51508"/>
                        </a:cubicBezTo>
                        <a:lnTo>
                          <a:pt x="58447" y="51508"/>
                        </a:lnTo>
                        <a:cubicBezTo>
                          <a:pt x="59064" y="51508"/>
                          <a:pt x="59295" y="51893"/>
                          <a:pt x="59295" y="52587"/>
                        </a:cubicBezTo>
                        <a:cubicBezTo>
                          <a:pt x="59295" y="53436"/>
                          <a:pt x="58987" y="54361"/>
                          <a:pt x="58447" y="55440"/>
                        </a:cubicBezTo>
                        <a:cubicBezTo>
                          <a:pt x="57907" y="56520"/>
                          <a:pt x="57445" y="57059"/>
                          <a:pt x="56982" y="57059"/>
                        </a:cubicBezTo>
                        <a:lnTo>
                          <a:pt x="44105" y="57059"/>
                        </a:lnTo>
                        <a:cubicBezTo>
                          <a:pt x="45107" y="67546"/>
                          <a:pt x="48500" y="72789"/>
                          <a:pt x="54206" y="72789"/>
                        </a:cubicBezTo>
                        <a:cubicBezTo>
                          <a:pt x="56365" y="72789"/>
                          <a:pt x="58293" y="72250"/>
                          <a:pt x="60066" y="71247"/>
                        </a:cubicBezTo>
                        <a:cubicBezTo>
                          <a:pt x="61840" y="70245"/>
                          <a:pt x="63536" y="67855"/>
                          <a:pt x="65155" y="64076"/>
                        </a:cubicBezTo>
                        <a:cubicBezTo>
                          <a:pt x="66235" y="61609"/>
                          <a:pt x="67083" y="60067"/>
                          <a:pt x="67854" y="59527"/>
                        </a:cubicBezTo>
                        <a:cubicBezTo>
                          <a:pt x="68625" y="58910"/>
                          <a:pt x="69473" y="58602"/>
                          <a:pt x="70322" y="58602"/>
                        </a:cubicBezTo>
                        <a:cubicBezTo>
                          <a:pt x="72095" y="58602"/>
                          <a:pt x="73483" y="59142"/>
                          <a:pt x="74408" y="60144"/>
                        </a:cubicBezTo>
                        <a:cubicBezTo>
                          <a:pt x="75411" y="61146"/>
                          <a:pt x="75873" y="62534"/>
                          <a:pt x="75873" y="64385"/>
                        </a:cubicBezTo>
                        <a:cubicBezTo>
                          <a:pt x="75873" y="68703"/>
                          <a:pt x="73791" y="72635"/>
                          <a:pt x="69551" y="76259"/>
                        </a:cubicBezTo>
                        <a:cubicBezTo>
                          <a:pt x="65310" y="79883"/>
                          <a:pt x="60221" y="81734"/>
                          <a:pt x="54206" y="81734"/>
                        </a:cubicBezTo>
                        <a:cubicBezTo>
                          <a:pt x="48732" y="81965"/>
                          <a:pt x="43797" y="79883"/>
                          <a:pt x="39633" y="75796"/>
                        </a:cubicBezTo>
                        <a:close/>
                      </a:path>
                    </a:pathLst>
                  </a:custGeom>
                  <a:solidFill>
                    <a:srgbClr val="FFFFFF"/>
                  </a:solidFill>
                  <a:ln w="7706" cap="flat">
                    <a:noFill/>
                    <a:prstDash val="solid"/>
                    <a:miter/>
                  </a:ln>
                </p:spPr>
                <p:txBody>
                  <a:bodyPr rtlCol="0" anchor="ctr"/>
                  <a:lstStyle/>
                  <a:p>
                    <a:endParaRPr lang="en-US"/>
                  </a:p>
                </p:txBody>
              </p:sp>
            </p:grpSp>
            <p:grpSp>
              <p:nvGrpSpPr>
                <p:cNvPr id="23" name="Graphic 4">
                  <a:extLst>
                    <a:ext uri="{FF2B5EF4-FFF2-40B4-BE49-F238E27FC236}">
                      <a16:creationId xmlns:a16="http://schemas.microsoft.com/office/drawing/2014/main" id="{49BE1C1B-43ED-437C-A619-F0CDC544463E}"/>
                    </a:ext>
                  </a:extLst>
                </p:cNvPr>
                <p:cNvGrpSpPr/>
                <p:nvPr/>
              </p:nvGrpSpPr>
              <p:grpSpPr>
                <a:xfrm>
                  <a:off x="3347021" y="4259752"/>
                  <a:ext cx="1851188" cy="1857588"/>
                  <a:chOff x="3347021" y="4259752"/>
                  <a:chExt cx="1851188" cy="1857588"/>
                </a:xfrm>
              </p:grpSpPr>
              <p:sp>
                <p:nvSpPr>
                  <p:cNvPr id="54" name="Graphic 4">
                    <a:extLst>
                      <a:ext uri="{FF2B5EF4-FFF2-40B4-BE49-F238E27FC236}">
                        <a16:creationId xmlns:a16="http://schemas.microsoft.com/office/drawing/2014/main" id="{1E62E58B-21B1-4BE7-B065-76F0ABF2AB30}"/>
                      </a:ext>
                    </a:extLst>
                  </p:cNvPr>
                  <p:cNvSpPr/>
                  <p:nvPr/>
                </p:nvSpPr>
                <p:spPr>
                  <a:xfrm>
                    <a:off x="3347021" y="4259752"/>
                    <a:ext cx="1851188" cy="1857588"/>
                  </a:xfrm>
                  <a:custGeom>
                    <a:avLst/>
                    <a:gdLst>
                      <a:gd name="connsiteX0" fmla="*/ 0 w 1851188"/>
                      <a:gd name="connsiteY0" fmla="*/ 712856 h 1857588"/>
                      <a:gd name="connsiteX1" fmla="*/ 1234794 w 1851188"/>
                      <a:gd name="connsiteY1" fmla="*/ 0 h 1857588"/>
                      <a:gd name="connsiteX2" fmla="*/ 1851188 w 1851188"/>
                      <a:gd name="connsiteY2" fmla="*/ 517543 h 1857588"/>
                      <a:gd name="connsiteX3" fmla="*/ 1363486 w 1851188"/>
                      <a:gd name="connsiteY3" fmla="*/ 1857588 h 1857588"/>
                      <a:gd name="connsiteX4" fmla="*/ 0 w 1851188"/>
                      <a:gd name="connsiteY4" fmla="*/ 712856 h 1857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188" h="1857588">
                        <a:moveTo>
                          <a:pt x="0" y="712856"/>
                        </a:moveTo>
                        <a:lnTo>
                          <a:pt x="1234794" y="0"/>
                        </a:lnTo>
                        <a:cubicBezTo>
                          <a:pt x="1388468" y="223302"/>
                          <a:pt x="1601130" y="403502"/>
                          <a:pt x="1851188" y="517543"/>
                        </a:cubicBezTo>
                        <a:lnTo>
                          <a:pt x="1363486" y="1857588"/>
                        </a:lnTo>
                        <a:cubicBezTo>
                          <a:pt x="797519" y="1625342"/>
                          <a:pt x="322308" y="1221455"/>
                          <a:pt x="0" y="712856"/>
                        </a:cubicBezTo>
                        <a:close/>
                      </a:path>
                    </a:pathLst>
                  </a:custGeom>
                  <a:solidFill>
                    <a:srgbClr val="C14D9A"/>
                  </a:solidFill>
                  <a:ln w="7706" cap="flat">
                    <a:noFill/>
                    <a:prstDash val="solid"/>
                    <a:miter/>
                  </a:ln>
                </p:spPr>
                <p:txBody>
                  <a:bodyPr rtlCol="0" anchor="ctr"/>
                  <a:lstStyle/>
                  <a:p>
                    <a:endParaRPr lang="en-US"/>
                  </a:p>
                </p:txBody>
              </p:sp>
              <p:grpSp>
                <p:nvGrpSpPr>
                  <p:cNvPr id="55" name="Graphic 4">
                    <a:extLst>
                      <a:ext uri="{FF2B5EF4-FFF2-40B4-BE49-F238E27FC236}">
                        <a16:creationId xmlns:a16="http://schemas.microsoft.com/office/drawing/2014/main" id="{455BF850-18DB-407B-BC8D-00A5F6E87102}"/>
                      </a:ext>
                    </a:extLst>
                  </p:cNvPr>
                  <p:cNvGrpSpPr/>
                  <p:nvPr/>
                </p:nvGrpSpPr>
                <p:grpSpPr>
                  <a:xfrm>
                    <a:off x="4044918" y="5084490"/>
                    <a:ext cx="675844" cy="115198"/>
                    <a:chOff x="4044918" y="5084490"/>
                    <a:chExt cx="675844" cy="115198"/>
                  </a:xfrm>
                  <a:solidFill>
                    <a:srgbClr val="FFFFFF"/>
                  </a:solidFill>
                </p:grpSpPr>
                <p:sp>
                  <p:nvSpPr>
                    <p:cNvPr id="59" name="Graphic 4">
                      <a:extLst>
                        <a:ext uri="{FF2B5EF4-FFF2-40B4-BE49-F238E27FC236}">
                          <a16:creationId xmlns:a16="http://schemas.microsoft.com/office/drawing/2014/main" id="{56C8123D-14CE-4AD2-94FC-D1ED2EDD5C59}"/>
                        </a:ext>
                      </a:extLst>
                    </p:cNvPr>
                    <p:cNvSpPr/>
                    <p:nvPr/>
                  </p:nvSpPr>
                  <p:spPr>
                    <a:xfrm>
                      <a:off x="4044918" y="5086340"/>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1 h 111805"/>
                        <a:gd name="connsiteX8" fmla="*/ 78727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129 h 111805"/>
                        <a:gd name="connsiteX13" fmla="*/ 30843 w 78726"/>
                        <a:gd name="connsiteY13" fmla="*/ 54129 h 111805"/>
                        <a:gd name="connsiteX14" fmla="*/ 51045 w 78726"/>
                        <a:gd name="connsiteY14" fmla="*/ 48655 h 111805"/>
                        <a:gd name="connsiteX15" fmla="*/ 57445 w 78726"/>
                        <a:gd name="connsiteY15" fmla="*/ 32231 h 111805"/>
                        <a:gd name="connsiteX16" fmla="*/ 50891 w 78726"/>
                        <a:gd name="connsiteY16" fmla="*/ 16269 h 111805"/>
                        <a:gd name="connsiteX17" fmla="*/ 29918 w 78726"/>
                        <a:gd name="connsiteY17" fmla="*/ 11412 h 111805"/>
                        <a:gd name="connsiteX18" fmla="*/ 13031 w 78726"/>
                        <a:gd name="connsiteY18" fmla="*/ 11412 h 111805"/>
                        <a:gd name="connsiteX19" fmla="*/ 13031 w 78726"/>
                        <a:gd name="connsiteY19" fmla="*/ 54129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2"/>
                            <a:pt x="61069" y="7865"/>
                          </a:cubicBezTo>
                          <a:cubicBezTo>
                            <a:pt x="67623" y="13108"/>
                            <a:pt x="70861" y="21050"/>
                            <a:pt x="70861" y="31537"/>
                          </a:cubicBezTo>
                          <a:cubicBezTo>
                            <a:pt x="70861" y="46341"/>
                            <a:pt x="63382" y="56288"/>
                            <a:pt x="48346" y="61531"/>
                          </a:cubicBezTo>
                          <a:lnTo>
                            <a:pt x="78727" y="111805"/>
                          </a:lnTo>
                          <a:lnTo>
                            <a:pt x="63382" y="111805"/>
                          </a:lnTo>
                          <a:lnTo>
                            <a:pt x="36318" y="65310"/>
                          </a:lnTo>
                          <a:lnTo>
                            <a:pt x="13031" y="65310"/>
                          </a:lnTo>
                          <a:close/>
                          <a:moveTo>
                            <a:pt x="13031" y="54129"/>
                          </a:moveTo>
                          <a:lnTo>
                            <a:pt x="30843" y="54129"/>
                          </a:lnTo>
                          <a:cubicBezTo>
                            <a:pt x="40019" y="54129"/>
                            <a:pt x="46727" y="52278"/>
                            <a:pt x="51045" y="48655"/>
                          </a:cubicBezTo>
                          <a:cubicBezTo>
                            <a:pt x="55363" y="45031"/>
                            <a:pt x="57445" y="39556"/>
                            <a:pt x="57445" y="32231"/>
                          </a:cubicBezTo>
                          <a:cubicBezTo>
                            <a:pt x="57445" y="24828"/>
                            <a:pt x="55286" y="19508"/>
                            <a:pt x="50891" y="16269"/>
                          </a:cubicBezTo>
                          <a:cubicBezTo>
                            <a:pt x="46573" y="13031"/>
                            <a:pt x="39556" y="11412"/>
                            <a:pt x="29918" y="11412"/>
                          </a:cubicBezTo>
                          <a:lnTo>
                            <a:pt x="13031" y="11412"/>
                          </a:lnTo>
                          <a:lnTo>
                            <a:pt x="13031" y="54129"/>
                          </a:lnTo>
                          <a:close/>
                        </a:path>
                      </a:pathLst>
                    </a:custGeom>
                    <a:solidFill>
                      <a:srgbClr val="FFFFFF"/>
                    </a:solidFill>
                    <a:ln w="7706" cap="flat">
                      <a:noFill/>
                      <a:prstDash val="solid"/>
                      <a:miter/>
                    </a:ln>
                  </p:spPr>
                  <p:txBody>
                    <a:bodyPr rtlCol="0" anchor="ctr"/>
                    <a:lstStyle/>
                    <a:p>
                      <a:endParaRPr lang="en-US"/>
                    </a:p>
                  </p:txBody>
                </p:sp>
                <p:sp>
                  <p:nvSpPr>
                    <p:cNvPr id="60" name="Graphic 4">
                      <a:extLst>
                        <a:ext uri="{FF2B5EF4-FFF2-40B4-BE49-F238E27FC236}">
                          <a16:creationId xmlns:a16="http://schemas.microsoft.com/office/drawing/2014/main" id="{157B2740-F432-4561-8EA1-B6A2F3FC1369}"/>
                        </a:ext>
                      </a:extLst>
                    </p:cNvPr>
                    <p:cNvSpPr/>
                    <p:nvPr/>
                  </p:nvSpPr>
                  <p:spPr>
                    <a:xfrm>
                      <a:off x="4141765" y="5086340"/>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endParaRPr lang="en-US"/>
                    </a:p>
                  </p:txBody>
                </p:sp>
                <p:sp>
                  <p:nvSpPr>
                    <p:cNvPr id="61" name="Graphic 4">
                      <a:extLst>
                        <a:ext uri="{FF2B5EF4-FFF2-40B4-BE49-F238E27FC236}">
                          <a16:creationId xmlns:a16="http://schemas.microsoft.com/office/drawing/2014/main" id="{5602895B-3C58-46DA-B844-4210D634FAF3}"/>
                        </a:ext>
                      </a:extLst>
                    </p:cNvPr>
                    <p:cNvSpPr/>
                    <p:nvPr/>
                  </p:nvSpPr>
                  <p:spPr>
                    <a:xfrm>
                      <a:off x="4228819" y="5086340"/>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62" name="Graphic 4">
                      <a:extLst>
                        <a:ext uri="{FF2B5EF4-FFF2-40B4-BE49-F238E27FC236}">
                          <a16:creationId xmlns:a16="http://schemas.microsoft.com/office/drawing/2014/main" id="{B60D53C5-7DDF-469A-9112-F857703B786E}"/>
                        </a:ext>
                      </a:extLst>
                    </p:cNvPr>
                    <p:cNvSpPr/>
                    <p:nvPr/>
                  </p:nvSpPr>
                  <p:spPr>
                    <a:xfrm>
                      <a:off x="4310167" y="5086340"/>
                      <a:ext cx="13030" cy="111805"/>
                    </a:xfrm>
                    <a:custGeom>
                      <a:avLst/>
                      <a:gdLst>
                        <a:gd name="connsiteX0" fmla="*/ 0 w 13030"/>
                        <a:gd name="connsiteY0" fmla="*/ 111805 h 111805"/>
                        <a:gd name="connsiteX1" fmla="*/ 0 w 13030"/>
                        <a:gd name="connsiteY1" fmla="*/ 0 h 111805"/>
                        <a:gd name="connsiteX2" fmla="*/ 13031 w 13030"/>
                        <a:gd name="connsiteY2" fmla="*/ 0 h 111805"/>
                        <a:gd name="connsiteX3" fmla="*/ 13031 w 13030"/>
                        <a:gd name="connsiteY3" fmla="*/ 111805 h 111805"/>
                        <a:gd name="connsiteX4" fmla="*/ 0 w 13030"/>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63" name="Graphic 4">
                      <a:extLst>
                        <a:ext uri="{FF2B5EF4-FFF2-40B4-BE49-F238E27FC236}">
                          <a16:creationId xmlns:a16="http://schemas.microsoft.com/office/drawing/2014/main" id="{2B6504EE-D562-4ADD-86D2-0BE32DA6F175}"/>
                        </a:ext>
                      </a:extLst>
                    </p:cNvPr>
                    <p:cNvSpPr/>
                    <p:nvPr/>
                  </p:nvSpPr>
                  <p:spPr>
                    <a:xfrm>
                      <a:off x="4348026" y="5084721"/>
                      <a:ext cx="92991" cy="114967"/>
                    </a:xfrm>
                    <a:custGeom>
                      <a:avLst/>
                      <a:gdLst>
                        <a:gd name="connsiteX0" fmla="*/ 54977 w 92991"/>
                        <a:gd name="connsiteY0" fmla="*/ 54824 h 114967"/>
                        <a:gd name="connsiteX1" fmla="*/ 92991 w 92991"/>
                        <a:gd name="connsiteY1" fmla="*/ 54824 h 114967"/>
                        <a:gd name="connsiteX2" fmla="*/ 92991 w 92991"/>
                        <a:gd name="connsiteY2" fmla="*/ 109184 h 114967"/>
                        <a:gd name="connsiteX3" fmla="*/ 74948 w 92991"/>
                        <a:gd name="connsiteY3" fmla="*/ 113502 h 114967"/>
                        <a:gd name="connsiteX4" fmla="*/ 53667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2 w 92991"/>
                        <a:gd name="connsiteY8" fmla="*/ 6940 h 114967"/>
                        <a:gd name="connsiteX9" fmla="*/ 57985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2 w 92991"/>
                        <a:gd name="connsiteY15" fmla="*/ 91835 h 114967"/>
                        <a:gd name="connsiteX16" fmla="*/ 57214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4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4"/>
                          </a:moveTo>
                          <a:lnTo>
                            <a:pt x="92991" y="54824"/>
                          </a:lnTo>
                          <a:lnTo>
                            <a:pt x="92991" y="109184"/>
                          </a:lnTo>
                          <a:cubicBezTo>
                            <a:pt x="87054" y="111112"/>
                            <a:pt x="81040" y="112500"/>
                            <a:pt x="74948" y="113502"/>
                          </a:cubicBezTo>
                          <a:cubicBezTo>
                            <a:pt x="68857" y="114504"/>
                            <a:pt x="61763" y="114967"/>
                            <a:pt x="53667" y="114967"/>
                          </a:cubicBezTo>
                          <a:cubicBezTo>
                            <a:pt x="36703" y="114967"/>
                            <a:pt x="23595" y="109955"/>
                            <a:pt x="14111" y="99854"/>
                          </a:cubicBezTo>
                          <a:cubicBezTo>
                            <a:pt x="4704" y="89753"/>
                            <a:pt x="0" y="75719"/>
                            <a:pt x="0" y="57522"/>
                          </a:cubicBezTo>
                          <a:cubicBezTo>
                            <a:pt x="0" y="45879"/>
                            <a:pt x="2313" y="35701"/>
                            <a:pt x="7017" y="26987"/>
                          </a:cubicBezTo>
                          <a:cubicBezTo>
                            <a:pt x="11720" y="18274"/>
                            <a:pt x="18429" y="11566"/>
                            <a:pt x="27142" y="6940"/>
                          </a:cubicBezTo>
                          <a:cubicBezTo>
                            <a:pt x="35932" y="2314"/>
                            <a:pt x="46187" y="0"/>
                            <a:pt x="57985" y="0"/>
                          </a:cubicBezTo>
                          <a:cubicBezTo>
                            <a:pt x="69936" y="0"/>
                            <a:pt x="81040" y="2236"/>
                            <a:pt x="91295" y="6554"/>
                          </a:cubicBezTo>
                          <a:lnTo>
                            <a:pt x="86283" y="18043"/>
                          </a:lnTo>
                          <a:cubicBezTo>
                            <a:pt x="76182" y="13725"/>
                            <a:pt x="66467" y="11643"/>
                            <a:pt x="57136" y="11643"/>
                          </a:cubicBezTo>
                          <a:cubicBezTo>
                            <a:pt x="43489" y="11643"/>
                            <a:pt x="32925" y="15730"/>
                            <a:pt x="25214" y="23826"/>
                          </a:cubicBezTo>
                          <a:cubicBezTo>
                            <a:pt x="17580" y="31922"/>
                            <a:pt x="13725" y="43180"/>
                            <a:pt x="13725" y="57522"/>
                          </a:cubicBezTo>
                          <a:cubicBezTo>
                            <a:pt x="13725" y="72635"/>
                            <a:pt x="17426" y="84047"/>
                            <a:pt x="24752" y="91835"/>
                          </a:cubicBezTo>
                          <a:cubicBezTo>
                            <a:pt x="32154" y="99623"/>
                            <a:pt x="42949" y="103555"/>
                            <a:pt x="57214" y="103555"/>
                          </a:cubicBezTo>
                          <a:cubicBezTo>
                            <a:pt x="64924" y="103555"/>
                            <a:pt x="72558" y="102630"/>
                            <a:pt x="79960" y="100856"/>
                          </a:cubicBezTo>
                          <a:lnTo>
                            <a:pt x="79960" y="66466"/>
                          </a:lnTo>
                          <a:lnTo>
                            <a:pt x="54977" y="66466"/>
                          </a:lnTo>
                          <a:lnTo>
                            <a:pt x="54977" y="54824"/>
                          </a:lnTo>
                          <a:close/>
                        </a:path>
                      </a:pathLst>
                    </a:custGeom>
                    <a:solidFill>
                      <a:srgbClr val="FFFFFF"/>
                    </a:solidFill>
                    <a:ln w="7706" cap="flat">
                      <a:noFill/>
                      <a:prstDash val="solid"/>
                      <a:miter/>
                    </a:ln>
                  </p:spPr>
                  <p:txBody>
                    <a:bodyPr rtlCol="0" anchor="ctr"/>
                    <a:lstStyle/>
                    <a:p>
                      <a:endParaRPr lang="en-US"/>
                    </a:p>
                  </p:txBody>
                </p:sp>
                <p:sp>
                  <p:nvSpPr>
                    <p:cNvPr id="64" name="Graphic 4">
                      <a:extLst>
                        <a:ext uri="{FF2B5EF4-FFF2-40B4-BE49-F238E27FC236}">
                          <a16:creationId xmlns:a16="http://schemas.microsoft.com/office/drawing/2014/main" id="{A8B73C32-2C8C-47C0-BB97-F4E02B49C7FD}"/>
                        </a:ext>
                      </a:extLst>
                    </p:cNvPr>
                    <p:cNvSpPr/>
                    <p:nvPr/>
                  </p:nvSpPr>
                  <p:spPr>
                    <a:xfrm>
                      <a:off x="4467851" y="5086340"/>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65" name="Graphic 4">
                      <a:extLst>
                        <a:ext uri="{FF2B5EF4-FFF2-40B4-BE49-F238E27FC236}">
                          <a16:creationId xmlns:a16="http://schemas.microsoft.com/office/drawing/2014/main" id="{EACB0632-F73C-482E-88FF-1101E2C118F3}"/>
                        </a:ext>
                      </a:extLst>
                    </p:cNvPr>
                    <p:cNvSpPr/>
                    <p:nvPr/>
                  </p:nvSpPr>
                  <p:spPr>
                    <a:xfrm>
                      <a:off x="4505710" y="5084490"/>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725 w 102783"/>
                        <a:gd name="connsiteY9" fmla="*/ 57599 h 115120"/>
                        <a:gd name="connsiteX10" fmla="*/ 23363 w 102783"/>
                        <a:gd name="connsiteY10" fmla="*/ 92066 h 115120"/>
                        <a:gd name="connsiteX11" fmla="*/ 51431 w 102783"/>
                        <a:gd name="connsiteY11" fmla="*/ 103786 h 115120"/>
                        <a:gd name="connsiteX12" fmla="*/ 79497 w 102783"/>
                        <a:gd name="connsiteY12" fmla="*/ 92066 h 115120"/>
                        <a:gd name="connsiteX13" fmla="*/ 88982 w 102783"/>
                        <a:gd name="connsiteY13" fmla="*/ 57599 h 115120"/>
                        <a:gd name="connsiteX14" fmla="*/ 79575 w 102783"/>
                        <a:gd name="connsiteY14" fmla="*/ 23363 h 115120"/>
                        <a:gd name="connsiteX15" fmla="*/ 51662 w 102783"/>
                        <a:gd name="connsiteY15" fmla="*/ 11720 h 115120"/>
                        <a:gd name="connsiteX16" fmla="*/ 23441 w 102783"/>
                        <a:gd name="connsiteY16" fmla="*/ 23440 h 115120"/>
                        <a:gd name="connsiteX17" fmla="*/ 13725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1" y="110032"/>
                            <a:pt x="67546" y="115121"/>
                            <a:pt x="51508" y="115121"/>
                          </a:cubicBezTo>
                          <a:cubicBezTo>
                            <a:pt x="35007"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725" y="57599"/>
                          </a:moveTo>
                          <a:cubicBezTo>
                            <a:pt x="13725" y="72712"/>
                            <a:pt x="16964" y="84201"/>
                            <a:pt x="23363" y="92066"/>
                          </a:cubicBezTo>
                          <a:cubicBezTo>
                            <a:pt x="29763" y="99931"/>
                            <a:pt x="39170" y="103786"/>
                            <a:pt x="51431" y="103786"/>
                          </a:cubicBezTo>
                          <a:cubicBezTo>
                            <a:pt x="63845" y="103786"/>
                            <a:pt x="73175" y="99854"/>
                            <a:pt x="79497" y="92066"/>
                          </a:cubicBezTo>
                          <a:cubicBezTo>
                            <a:pt x="85820" y="84278"/>
                            <a:pt x="88982" y="72789"/>
                            <a:pt x="88982" y="57599"/>
                          </a:cubicBezTo>
                          <a:cubicBezTo>
                            <a:pt x="88982" y="42563"/>
                            <a:pt x="85820" y="31151"/>
                            <a:pt x="79575" y="23363"/>
                          </a:cubicBezTo>
                          <a:cubicBezTo>
                            <a:pt x="73252" y="15575"/>
                            <a:pt x="63999" y="11720"/>
                            <a:pt x="51662" y="11720"/>
                          </a:cubicBezTo>
                          <a:cubicBezTo>
                            <a:pt x="39248" y="11720"/>
                            <a:pt x="29840" y="15653"/>
                            <a:pt x="23441" y="23440"/>
                          </a:cubicBezTo>
                          <a:cubicBezTo>
                            <a:pt x="16964" y="31228"/>
                            <a:pt x="13725" y="42640"/>
                            <a:pt x="13725" y="57599"/>
                          </a:cubicBezTo>
                          <a:close/>
                        </a:path>
                      </a:pathLst>
                    </a:custGeom>
                    <a:solidFill>
                      <a:srgbClr val="FFFFFF"/>
                    </a:solidFill>
                    <a:ln w="7706" cap="flat">
                      <a:noFill/>
                      <a:prstDash val="solid"/>
                      <a:miter/>
                    </a:ln>
                  </p:spPr>
                  <p:txBody>
                    <a:bodyPr rtlCol="0" anchor="ctr"/>
                    <a:lstStyle/>
                    <a:p>
                      <a:endParaRPr lang="en-US"/>
                    </a:p>
                  </p:txBody>
                </p:sp>
                <p:sp>
                  <p:nvSpPr>
                    <p:cNvPr id="66" name="Graphic 4">
                      <a:extLst>
                        <a:ext uri="{FF2B5EF4-FFF2-40B4-BE49-F238E27FC236}">
                          <a16:creationId xmlns:a16="http://schemas.microsoft.com/office/drawing/2014/main" id="{25B40993-716C-41C4-9FB4-76B7DF8C5E7B}"/>
                        </a:ext>
                      </a:extLst>
                    </p:cNvPr>
                    <p:cNvSpPr/>
                    <p:nvPr/>
                  </p:nvSpPr>
                  <p:spPr>
                    <a:xfrm>
                      <a:off x="4633477" y="5086340"/>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3" y="87671"/>
                            <a:pt x="75488" y="80192"/>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grpSp>
              <p:grpSp>
                <p:nvGrpSpPr>
                  <p:cNvPr id="56" name="Graphic 4">
                    <a:extLst>
                      <a:ext uri="{FF2B5EF4-FFF2-40B4-BE49-F238E27FC236}">
                        <a16:creationId xmlns:a16="http://schemas.microsoft.com/office/drawing/2014/main" id="{BEC35DC1-C63C-4487-AF97-6D78284439D3}"/>
                      </a:ext>
                    </a:extLst>
                  </p:cNvPr>
                  <p:cNvGrpSpPr/>
                  <p:nvPr/>
                </p:nvGrpSpPr>
                <p:grpSpPr>
                  <a:xfrm>
                    <a:off x="3522755" y="4909919"/>
                    <a:ext cx="217116" cy="251450"/>
                    <a:chOff x="3522755" y="4909919"/>
                    <a:chExt cx="217116" cy="251450"/>
                  </a:xfrm>
                  <a:solidFill>
                    <a:srgbClr val="FFFFFF"/>
                  </a:solidFill>
                </p:grpSpPr>
                <p:sp>
                  <p:nvSpPr>
                    <p:cNvPr id="57" name="Graphic 4">
                      <a:extLst>
                        <a:ext uri="{FF2B5EF4-FFF2-40B4-BE49-F238E27FC236}">
                          <a16:creationId xmlns:a16="http://schemas.microsoft.com/office/drawing/2014/main" id="{8E200DBC-4C86-47AE-AEFE-9E1678ABE136}"/>
                        </a:ext>
                      </a:extLst>
                    </p:cNvPr>
                    <p:cNvSpPr/>
                    <p:nvPr/>
                  </p:nvSpPr>
                  <p:spPr>
                    <a:xfrm>
                      <a:off x="3522755" y="4909919"/>
                      <a:ext cx="217116" cy="251450"/>
                    </a:xfrm>
                    <a:custGeom>
                      <a:avLst/>
                      <a:gdLst>
                        <a:gd name="connsiteX0" fmla="*/ 122208 w 217116"/>
                        <a:gd name="connsiteY0" fmla="*/ 0 h 251450"/>
                        <a:gd name="connsiteX1" fmla="*/ 134854 w 217116"/>
                        <a:gd name="connsiteY1" fmla="*/ 13725 h 251450"/>
                        <a:gd name="connsiteX2" fmla="*/ 162227 w 217116"/>
                        <a:gd name="connsiteY2" fmla="*/ 85126 h 251450"/>
                        <a:gd name="connsiteX3" fmla="*/ 169321 w 217116"/>
                        <a:gd name="connsiteY3" fmla="*/ 110803 h 251450"/>
                        <a:gd name="connsiteX4" fmla="*/ 169552 w 217116"/>
                        <a:gd name="connsiteY4" fmla="*/ 138716 h 251450"/>
                        <a:gd name="connsiteX5" fmla="*/ 168627 w 217116"/>
                        <a:gd name="connsiteY5" fmla="*/ 160537 h 251450"/>
                        <a:gd name="connsiteX6" fmla="*/ 169552 w 217116"/>
                        <a:gd name="connsiteY6" fmla="*/ 162542 h 251450"/>
                        <a:gd name="connsiteX7" fmla="*/ 186593 w 217116"/>
                        <a:gd name="connsiteY7" fmla="*/ 173799 h 251450"/>
                        <a:gd name="connsiteX8" fmla="*/ 196385 w 217116"/>
                        <a:gd name="connsiteY8" fmla="*/ 168633 h 251450"/>
                        <a:gd name="connsiteX9" fmla="*/ 214891 w 217116"/>
                        <a:gd name="connsiteY9" fmla="*/ 176267 h 251450"/>
                        <a:gd name="connsiteX10" fmla="*/ 212192 w 217116"/>
                        <a:gd name="connsiteY10" fmla="*/ 196161 h 251450"/>
                        <a:gd name="connsiteX11" fmla="*/ 194149 w 217116"/>
                        <a:gd name="connsiteY11" fmla="*/ 213124 h 251450"/>
                        <a:gd name="connsiteX12" fmla="*/ 158063 w 217116"/>
                        <a:gd name="connsiteY12" fmla="*/ 246743 h 251450"/>
                        <a:gd name="connsiteX13" fmla="*/ 137938 w 217116"/>
                        <a:gd name="connsiteY13" fmla="*/ 248979 h 251450"/>
                        <a:gd name="connsiteX14" fmla="*/ 132078 w 217116"/>
                        <a:gd name="connsiteY14" fmla="*/ 226849 h 251450"/>
                        <a:gd name="connsiteX15" fmla="*/ 133389 w 217116"/>
                        <a:gd name="connsiteY15" fmla="*/ 224690 h 251450"/>
                        <a:gd name="connsiteX16" fmla="*/ 108560 w 217116"/>
                        <a:gd name="connsiteY16" fmla="*/ 194773 h 251450"/>
                        <a:gd name="connsiteX17" fmla="*/ 84194 w 217116"/>
                        <a:gd name="connsiteY17" fmla="*/ 224305 h 251450"/>
                        <a:gd name="connsiteX18" fmla="*/ 86893 w 217116"/>
                        <a:gd name="connsiteY18" fmla="*/ 233095 h 251450"/>
                        <a:gd name="connsiteX19" fmla="*/ 77872 w 217116"/>
                        <a:gd name="connsiteY19" fmla="*/ 249596 h 251450"/>
                        <a:gd name="connsiteX20" fmla="*/ 59212 w 217116"/>
                        <a:gd name="connsiteY20" fmla="*/ 246820 h 251450"/>
                        <a:gd name="connsiteX21" fmla="*/ 40166 w 217116"/>
                        <a:gd name="connsiteY21" fmla="*/ 229085 h 251450"/>
                        <a:gd name="connsiteX22" fmla="*/ 5545 w 217116"/>
                        <a:gd name="connsiteY22" fmla="*/ 196778 h 251450"/>
                        <a:gd name="connsiteX23" fmla="*/ 11559 w 217116"/>
                        <a:gd name="connsiteY23" fmla="*/ 168710 h 251450"/>
                        <a:gd name="connsiteX24" fmla="*/ 27212 w 217116"/>
                        <a:gd name="connsiteY24" fmla="*/ 171795 h 251450"/>
                        <a:gd name="connsiteX25" fmla="*/ 29834 w 217116"/>
                        <a:gd name="connsiteY25" fmla="*/ 174108 h 251450"/>
                        <a:gd name="connsiteX26" fmla="*/ 47491 w 217116"/>
                        <a:gd name="connsiteY26" fmla="*/ 162465 h 251450"/>
                        <a:gd name="connsiteX27" fmla="*/ 48417 w 217116"/>
                        <a:gd name="connsiteY27" fmla="*/ 160229 h 251450"/>
                        <a:gd name="connsiteX28" fmla="*/ 46952 w 217116"/>
                        <a:gd name="connsiteY28" fmla="*/ 126610 h 251450"/>
                        <a:gd name="connsiteX29" fmla="*/ 52272 w 217116"/>
                        <a:gd name="connsiteY29" fmla="*/ 92143 h 251450"/>
                        <a:gd name="connsiteX30" fmla="*/ 60522 w 217116"/>
                        <a:gd name="connsiteY30" fmla="*/ 69628 h 251450"/>
                        <a:gd name="connsiteX31" fmla="*/ 67154 w 217116"/>
                        <a:gd name="connsiteY31" fmla="*/ 65849 h 251450"/>
                        <a:gd name="connsiteX32" fmla="*/ 69698 w 217116"/>
                        <a:gd name="connsiteY32" fmla="*/ 73252 h 251450"/>
                        <a:gd name="connsiteX33" fmla="*/ 60677 w 217116"/>
                        <a:gd name="connsiteY33" fmla="*/ 98157 h 251450"/>
                        <a:gd name="connsiteX34" fmla="*/ 56744 w 217116"/>
                        <a:gd name="connsiteY34" fmla="*/ 126147 h 251450"/>
                        <a:gd name="connsiteX35" fmla="*/ 58441 w 217116"/>
                        <a:gd name="connsiteY35" fmla="*/ 161925 h 251450"/>
                        <a:gd name="connsiteX36" fmla="*/ 54431 w 217116"/>
                        <a:gd name="connsiteY36" fmla="*/ 169867 h 251450"/>
                        <a:gd name="connsiteX37" fmla="*/ 37159 w 217116"/>
                        <a:gd name="connsiteY37" fmla="*/ 181125 h 251450"/>
                        <a:gd name="connsiteX38" fmla="*/ 76329 w 217116"/>
                        <a:gd name="connsiteY38" fmla="*/ 217673 h 251450"/>
                        <a:gd name="connsiteX39" fmla="*/ 99230 w 217116"/>
                        <a:gd name="connsiteY39" fmla="*/ 191303 h 251450"/>
                        <a:gd name="connsiteX40" fmla="*/ 102392 w 217116"/>
                        <a:gd name="connsiteY40" fmla="*/ 159380 h 251450"/>
                        <a:gd name="connsiteX41" fmla="*/ 99385 w 217116"/>
                        <a:gd name="connsiteY41" fmla="*/ 136017 h 251450"/>
                        <a:gd name="connsiteX42" fmla="*/ 99924 w 217116"/>
                        <a:gd name="connsiteY42" fmla="*/ 110803 h 251450"/>
                        <a:gd name="connsiteX43" fmla="*/ 103009 w 217116"/>
                        <a:gd name="connsiteY43" fmla="*/ 81040 h 251450"/>
                        <a:gd name="connsiteX44" fmla="*/ 102083 w 217116"/>
                        <a:gd name="connsiteY44" fmla="*/ 77107 h 251450"/>
                        <a:gd name="connsiteX45" fmla="*/ 95375 w 217116"/>
                        <a:gd name="connsiteY45" fmla="*/ 76876 h 251450"/>
                        <a:gd name="connsiteX46" fmla="*/ 92908 w 217116"/>
                        <a:gd name="connsiteY46" fmla="*/ 81348 h 251450"/>
                        <a:gd name="connsiteX47" fmla="*/ 80879 w 217116"/>
                        <a:gd name="connsiteY47" fmla="*/ 117588 h 251450"/>
                        <a:gd name="connsiteX48" fmla="*/ 80339 w 217116"/>
                        <a:gd name="connsiteY48" fmla="*/ 119516 h 251450"/>
                        <a:gd name="connsiteX49" fmla="*/ 74325 w 217116"/>
                        <a:gd name="connsiteY49" fmla="*/ 122832 h 251450"/>
                        <a:gd name="connsiteX50" fmla="*/ 70932 w 217116"/>
                        <a:gd name="connsiteY50" fmla="*/ 116971 h 251450"/>
                        <a:gd name="connsiteX51" fmla="*/ 79182 w 217116"/>
                        <a:gd name="connsiteY51" fmla="*/ 89521 h 251450"/>
                        <a:gd name="connsiteX52" fmla="*/ 83963 w 217116"/>
                        <a:gd name="connsiteY52" fmla="*/ 77415 h 251450"/>
                        <a:gd name="connsiteX53" fmla="*/ 88667 w 217116"/>
                        <a:gd name="connsiteY53" fmla="*/ 69782 h 251450"/>
                        <a:gd name="connsiteX54" fmla="*/ 91751 w 217116"/>
                        <a:gd name="connsiteY54" fmla="*/ 63845 h 251450"/>
                        <a:gd name="connsiteX55" fmla="*/ 101852 w 217116"/>
                        <a:gd name="connsiteY55" fmla="*/ 19894 h 251450"/>
                        <a:gd name="connsiteX56" fmla="*/ 102083 w 217116"/>
                        <a:gd name="connsiteY56" fmla="*/ 13417 h 251450"/>
                        <a:gd name="connsiteX57" fmla="*/ 98228 w 217116"/>
                        <a:gd name="connsiteY57" fmla="*/ 9947 h 251450"/>
                        <a:gd name="connsiteX58" fmla="*/ 93601 w 217116"/>
                        <a:gd name="connsiteY58" fmla="*/ 12106 h 251450"/>
                        <a:gd name="connsiteX59" fmla="*/ 92213 w 217116"/>
                        <a:gd name="connsiteY59" fmla="*/ 14882 h 251450"/>
                        <a:gd name="connsiteX60" fmla="*/ 86353 w 217116"/>
                        <a:gd name="connsiteY60" fmla="*/ 30226 h 251450"/>
                        <a:gd name="connsiteX61" fmla="*/ 79722 w 217116"/>
                        <a:gd name="connsiteY61" fmla="*/ 33927 h 251450"/>
                        <a:gd name="connsiteX62" fmla="*/ 77255 w 217116"/>
                        <a:gd name="connsiteY62" fmla="*/ 26602 h 251450"/>
                        <a:gd name="connsiteX63" fmla="*/ 82112 w 217116"/>
                        <a:gd name="connsiteY63" fmla="*/ 13802 h 251450"/>
                        <a:gd name="connsiteX64" fmla="*/ 94758 w 217116"/>
                        <a:gd name="connsiteY64" fmla="*/ 77 h 251450"/>
                        <a:gd name="connsiteX65" fmla="*/ 100156 w 217116"/>
                        <a:gd name="connsiteY65" fmla="*/ 77 h 251450"/>
                        <a:gd name="connsiteX66" fmla="*/ 108483 w 217116"/>
                        <a:gd name="connsiteY66" fmla="*/ 4164 h 251450"/>
                        <a:gd name="connsiteX67" fmla="*/ 116811 w 217116"/>
                        <a:gd name="connsiteY67" fmla="*/ 77 h 251450"/>
                        <a:gd name="connsiteX68" fmla="*/ 122208 w 217116"/>
                        <a:gd name="connsiteY68" fmla="*/ 0 h 251450"/>
                        <a:gd name="connsiteX69" fmla="*/ 179884 w 217116"/>
                        <a:gd name="connsiteY69" fmla="*/ 181125 h 251450"/>
                        <a:gd name="connsiteX70" fmla="*/ 161687 w 217116"/>
                        <a:gd name="connsiteY70" fmla="*/ 169250 h 251450"/>
                        <a:gd name="connsiteX71" fmla="*/ 158603 w 217116"/>
                        <a:gd name="connsiteY71" fmla="*/ 163313 h 251450"/>
                        <a:gd name="connsiteX72" fmla="*/ 159914 w 217116"/>
                        <a:gd name="connsiteY72" fmla="*/ 138099 h 251450"/>
                        <a:gd name="connsiteX73" fmla="*/ 153514 w 217116"/>
                        <a:gd name="connsiteY73" fmla="*/ 89444 h 251450"/>
                        <a:gd name="connsiteX74" fmla="*/ 124367 w 217116"/>
                        <a:gd name="connsiteY74" fmla="*/ 14034 h 251450"/>
                        <a:gd name="connsiteX75" fmla="*/ 123211 w 217116"/>
                        <a:gd name="connsiteY75" fmla="*/ 11952 h 251450"/>
                        <a:gd name="connsiteX76" fmla="*/ 118584 w 217116"/>
                        <a:gd name="connsiteY76" fmla="*/ 10101 h 251450"/>
                        <a:gd name="connsiteX77" fmla="*/ 114960 w 217116"/>
                        <a:gd name="connsiteY77" fmla="*/ 13417 h 251450"/>
                        <a:gd name="connsiteX78" fmla="*/ 115037 w 217116"/>
                        <a:gd name="connsiteY78" fmla="*/ 19662 h 251450"/>
                        <a:gd name="connsiteX79" fmla="*/ 124907 w 217116"/>
                        <a:gd name="connsiteY79" fmla="*/ 62380 h 251450"/>
                        <a:gd name="connsiteX80" fmla="*/ 128917 w 217116"/>
                        <a:gd name="connsiteY80" fmla="*/ 70476 h 251450"/>
                        <a:gd name="connsiteX81" fmla="*/ 132618 w 217116"/>
                        <a:gd name="connsiteY81" fmla="*/ 76490 h 251450"/>
                        <a:gd name="connsiteX82" fmla="*/ 136319 w 217116"/>
                        <a:gd name="connsiteY82" fmla="*/ 85589 h 251450"/>
                        <a:gd name="connsiteX83" fmla="*/ 145957 w 217116"/>
                        <a:gd name="connsiteY83" fmla="*/ 116663 h 251450"/>
                        <a:gd name="connsiteX84" fmla="*/ 142025 w 217116"/>
                        <a:gd name="connsiteY84" fmla="*/ 123063 h 251450"/>
                        <a:gd name="connsiteX85" fmla="*/ 136473 w 217116"/>
                        <a:gd name="connsiteY85" fmla="*/ 118668 h 251450"/>
                        <a:gd name="connsiteX86" fmla="*/ 124367 w 217116"/>
                        <a:gd name="connsiteY86" fmla="*/ 81965 h 251450"/>
                        <a:gd name="connsiteX87" fmla="*/ 121746 w 217116"/>
                        <a:gd name="connsiteY87" fmla="*/ 77030 h 251450"/>
                        <a:gd name="connsiteX88" fmla="*/ 114729 w 217116"/>
                        <a:gd name="connsiteY88" fmla="*/ 77493 h 251450"/>
                        <a:gd name="connsiteX89" fmla="*/ 114035 w 217116"/>
                        <a:gd name="connsiteY89" fmla="*/ 81040 h 251450"/>
                        <a:gd name="connsiteX90" fmla="*/ 116194 w 217116"/>
                        <a:gd name="connsiteY90" fmla="*/ 101550 h 251450"/>
                        <a:gd name="connsiteX91" fmla="*/ 118276 w 217116"/>
                        <a:gd name="connsiteY91" fmla="*/ 123526 h 251450"/>
                        <a:gd name="connsiteX92" fmla="*/ 116194 w 217116"/>
                        <a:gd name="connsiteY92" fmla="*/ 147198 h 251450"/>
                        <a:gd name="connsiteX93" fmla="*/ 114960 w 217116"/>
                        <a:gd name="connsiteY93" fmla="*/ 179968 h 251450"/>
                        <a:gd name="connsiteX94" fmla="*/ 140791 w 217116"/>
                        <a:gd name="connsiteY94" fmla="*/ 217750 h 251450"/>
                        <a:gd name="connsiteX95" fmla="*/ 179884 w 217116"/>
                        <a:gd name="connsiteY95" fmla="*/ 181125 h 251450"/>
                        <a:gd name="connsiteX96" fmla="*/ 147576 w 217116"/>
                        <a:gd name="connsiteY96" fmla="*/ 241654 h 251450"/>
                        <a:gd name="connsiteX97" fmla="*/ 152203 w 217116"/>
                        <a:gd name="connsiteY97" fmla="*/ 238647 h 251450"/>
                        <a:gd name="connsiteX98" fmla="*/ 187055 w 217116"/>
                        <a:gd name="connsiteY98" fmla="*/ 206262 h 251450"/>
                        <a:gd name="connsiteX99" fmla="*/ 204790 w 217116"/>
                        <a:gd name="connsiteY99" fmla="*/ 189683 h 251450"/>
                        <a:gd name="connsiteX100" fmla="*/ 206872 w 217116"/>
                        <a:gd name="connsiteY100" fmla="*/ 182590 h 251450"/>
                        <a:gd name="connsiteX101" fmla="*/ 201860 w 217116"/>
                        <a:gd name="connsiteY101" fmla="*/ 177963 h 251450"/>
                        <a:gd name="connsiteX102" fmla="*/ 194843 w 217116"/>
                        <a:gd name="connsiteY102" fmla="*/ 180508 h 251450"/>
                        <a:gd name="connsiteX103" fmla="*/ 143181 w 217116"/>
                        <a:gd name="connsiteY103" fmla="*/ 228700 h 251450"/>
                        <a:gd name="connsiteX104" fmla="*/ 141100 w 217116"/>
                        <a:gd name="connsiteY104" fmla="*/ 230782 h 251450"/>
                        <a:gd name="connsiteX105" fmla="*/ 140483 w 217116"/>
                        <a:gd name="connsiteY105" fmla="*/ 237953 h 251450"/>
                        <a:gd name="connsiteX106" fmla="*/ 147576 w 217116"/>
                        <a:gd name="connsiteY106" fmla="*/ 241654 h 251450"/>
                        <a:gd name="connsiteX107" fmla="*/ 17651 w 217116"/>
                        <a:gd name="connsiteY107" fmla="*/ 177809 h 251450"/>
                        <a:gd name="connsiteX108" fmla="*/ 10249 w 217116"/>
                        <a:gd name="connsiteY108" fmla="*/ 181819 h 251450"/>
                        <a:gd name="connsiteX109" fmla="*/ 11868 w 217116"/>
                        <a:gd name="connsiteY109" fmla="*/ 189452 h 251450"/>
                        <a:gd name="connsiteX110" fmla="*/ 24051 w 217116"/>
                        <a:gd name="connsiteY110" fmla="*/ 200864 h 251450"/>
                        <a:gd name="connsiteX111" fmla="*/ 64918 w 217116"/>
                        <a:gd name="connsiteY111" fmla="*/ 239032 h 251450"/>
                        <a:gd name="connsiteX112" fmla="*/ 75327 w 217116"/>
                        <a:gd name="connsiteY112" fmla="*/ 239495 h 251450"/>
                        <a:gd name="connsiteX113" fmla="*/ 74170 w 217116"/>
                        <a:gd name="connsiteY113" fmla="*/ 229317 h 251450"/>
                        <a:gd name="connsiteX114" fmla="*/ 68773 w 217116"/>
                        <a:gd name="connsiteY114" fmla="*/ 224305 h 251450"/>
                        <a:gd name="connsiteX115" fmla="*/ 22123 w 217116"/>
                        <a:gd name="connsiteY115" fmla="*/ 180816 h 251450"/>
                        <a:gd name="connsiteX116" fmla="*/ 17651 w 217116"/>
                        <a:gd name="connsiteY116" fmla="*/ 177809 h 251450"/>
                        <a:gd name="connsiteX117" fmla="*/ 108714 w 217116"/>
                        <a:gd name="connsiteY117" fmla="*/ 36472 h 251450"/>
                        <a:gd name="connsiteX118" fmla="*/ 108098 w 217116"/>
                        <a:gd name="connsiteY118" fmla="*/ 36549 h 251450"/>
                        <a:gd name="connsiteX119" fmla="*/ 101466 w 217116"/>
                        <a:gd name="connsiteY119" fmla="*/ 65233 h 251450"/>
                        <a:gd name="connsiteX120" fmla="*/ 108406 w 217116"/>
                        <a:gd name="connsiteY120" fmla="*/ 69088 h 251450"/>
                        <a:gd name="connsiteX121" fmla="*/ 115423 w 217116"/>
                        <a:gd name="connsiteY121" fmla="*/ 65233 h 251450"/>
                        <a:gd name="connsiteX122" fmla="*/ 108714 w 217116"/>
                        <a:gd name="connsiteY122" fmla="*/ 36472 h 25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17116" h="251450">
                          <a:moveTo>
                            <a:pt x="122208" y="0"/>
                          </a:moveTo>
                          <a:cubicBezTo>
                            <a:pt x="129148" y="2082"/>
                            <a:pt x="132386" y="7248"/>
                            <a:pt x="134854" y="13725"/>
                          </a:cubicBezTo>
                          <a:cubicBezTo>
                            <a:pt x="143798" y="37551"/>
                            <a:pt x="153128" y="61300"/>
                            <a:pt x="162227" y="85126"/>
                          </a:cubicBezTo>
                          <a:cubicBezTo>
                            <a:pt x="165388" y="93454"/>
                            <a:pt x="168781" y="101859"/>
                            <a:pt x="169321" y="110803"/>
                          </a:cubicBezTo>
                          <a:cubicBezTo>
                            <a:pt x="169938" y="120056"/>
                            <a:pt x="169706" y="129386"/>
                            <a:pt x="169552" y="138716"/>
                          </a:cubicBezTo>
                          <a:cubicBezTo>
                            <a:pt x="169475" y="145964"/>
                            <a:pt x="168858" y="153289"/>
                            <a:pt x="168627" y="160537"/>
                          </a:cubicBezTo>
                          <a:cubicBezTo>
                            <a:pt x="168627" y="161231"/>
                            <a:pt x="169012" y="162157"/>
                            <a:pt x="169552" y="162542"/>
                          </a:cubicBezTo>
                          <a:cubicBezTo>
                            <a:pt x="175412" y="166475"/>
                            <a:pt x="181272" y="170253"/>
                            <a:pt x="186593" y="173799"/>
                          </a:cubicBezTo>
                          <a:cubicBezTo>
                            <a:pt x="190062" y="171872"/>
                            <a:pt x="192993" y="169636"/>
                            <a:pt x="196385" y="168633"/>
                          </a:cubicBezTo>
                          <a:cubicBezTo>
                            <a:pt x="203556" y="166397"/>
                            <a:pt x="211190" y="169867"/>
                            <a:pt x="214891" y="176267"/>
                          </a:cubicBezTo>
                          <a:cubicBezTo>
                            <a:pt x="218592" y="182744"/>
                            <a:pt x="217667" y="190840"/>
                            <a:pt x="212192" y="196161"/>
                          </a:cubicBezTo>
                          <a:cubicBezTo>
                            <a:pt x="206255" y="201944"/>
                            <a:pt x="200163" y="207495"/>
                            <a:pt x="194149" y="213124"/>
                          </a:cubicBezTo>
                          <a:cubicBezTo>
                            <a:pt x="182120" y="224382"/>
                            <a:pt x="170092" y="235562"/>
                            <a:pt x="158063" y="246743"/>
                          </a:cubicBezTo>
                          <a:cubicBezTo>
                            <a:pt x="152280" y="252140"/>
                            <a:pt x="144415" y="252911"/>
                            <a:pt x="137938" y="248979"/>
                          </a:cubicBezTo>
                          <a:cubicBezTo>
                            <a:pt x="130382" y="244353"/>
                            <a:pt x="127760" y="234637"/>
                            <a:pt x="132078" y="226849"/>
                          </a:cubicBezTo>
                          <a:cubicBezTo>
                            <a:pt x="132463" y="226233"/>
                            <a:pt x="132849" y="225616"/>
                            <a:pt x="133389" y="224690"/>
                          </a:cubicBezTo>
                          <a:cubicBezTo>
                            <a:pt x="122362" y="217365"/>
                            <a:pt x="113649" y="207958"/>
                            <a:pt x="108560" y="194773"/>
                          </a:cubicBezTo>
                          <a:cubicBezTo>
                            <a:pt x="103394" y="207881"/>
                            <a:pt x="94835" y="217211"/>
                            <a:pt x="84194" y="224305"/>
                          </a:cubicBezTo>
                          <a:cubicBezTo>
                            <a:pt x="85197" y="227389"/>
                            <a:pt x="86508" y="230165"/>
                            <a:pt x="86893" y="233095"/>
                          </a:cubicBezTo>
                          <a:cubicBezTo>
                            <a:pt x="87741" y="240189"/>
                            <a:pt x="84117" y="246512"/>
                            <a:pt x="77872" y="249596"/>
                          </a:cubicBezTo>
                          <a:cubicBezTo>
                            <a:pt x="71626" y="252680"/>
                            <a:pt x="64532" y="251678"/>
                            <a:pt x="59212" y="246820"/>
                          </a:cubicBezTo>
                          <a:cubicBezTo>
                            <a:pt x="52812" y="240960"/>
                            <a:pt x="46489" y="235022"/>
                            <a:pt x="40166" y="229085"/>
                          </a:cubicBezTo>
                          <a:cubicBezTo>
                            <a:pt x="28600" y="218290"/>
                            <a:pt x="17034" y="207572"/>
                            <a:pt x="5545" y="196778"/>
                          </a:cubicBezTo>
                          <a:cubicBezTo>
                            <a:pt x="-4016" y="187756"/>
                            <a:pt x="-701" y="172566"/>
                            <a:pt x="11559" y="168710"/>
                          </a:cubicBezTo>
                          <a:cubicBezTo>
                            <a:pt x="17343" y="166937"/>
                            <a:pt x="22509" y="168093"/>
                            <a:pt x="27212" y="171795"/>
                          </a:cubicBezTo>
                          <a:cubicBezTo>
                            <a:pt x="28137" y="172489"/>
                            <a:pt x="28909" y="173260"/>
                            <a:pt x="29834" y="174108"/>
                          </a:cubicBezTo>
                          <a:cubicBezTo>
                            <a:pt x="35771" y="170253"/>
                            <a:pt x="41708" y="166397"/>
                            <a:pt x="47491" y="162465"/>
                          </a:cubicBezTo>
                          <a:cubicBezTo>
                            <a:pt x="48031" y="162079"/>
                            <a:pt x="48417" y="161000"/>
                            <a:pt x="48417" y="160229"/>
                          </a:cubicBezTo>
                          <a:cubicBezTo>
                            <a:pt x="47954" y="149048"/>
                            <a:pt x="47491" y="137868"/>
                            <a:pt x="46952" y="126610"/>
                          </a:cubicBezTo>
                          <a:cubicBezTo>
                            <a:pt x="46412" y="114735"/>
                            <a:pt x="48185" y="103324"/>
                            <a:pt x="52272" y="92143"/>
                          </a:cubicBezTo>
                          <a:cubicBezTo>
                            <a:pt x="54971" y="84587"/>
                            <a:pt x="57747" y="77107"/>
                            <a:pt x="60522" y="69628"/>
                          </a:cubicBezTo>
                          <a:cubicBezTo>
                            <a:pt x="61756" y="66235"/>
                            <a:pt x="64301" y="64847"/>
                            <a:pt x="67154" y="65849"/>
                          </a:cubicBezTo>
                          <a:cubicBezTo>
                            <a:pt x="70007" y="66852"/>
                            <a:pt x="71009" y="69705"/>
                            <a:pt x="69698" y="73252"/>
                          </a:cubicBezTo>
                          <a:cubicBezTo>
                            <a:pt x="66691" y="81579"/>
                            <a:pt x="63607" y="89830"/>
                            <a:pt x="60677" y="98157"/>
                          </a:cubicBezTo>
                          <a:cubicBezTo>
                            <a:pt x="57438" y="107179"/>
                            <a:pt x="56359" y="116586"/>
                            <a:pt x="56744" y="126147"/>
                          </a:cubicBezTo>
                          <a:cubicBezTo>
                            <a:pt x="57284" y="138099"/>
                            <a:pt x="57747" y="150051"/>
                            <a:pt x="58441" y="161925"/>
                          </a:cubicBezTo>
                          <a:cubicBezTo>
                            <a:pt x="58672" y="165549"/>
                            <a:pt x="57592" y="167940"/>
                            <a:pt x="54431" y="169867"/>
                          </a:cubicBezTo>
                          <a:cubicBezTo>
                            <a:pt x="48648" y="173414"/>
                            <a:pt x="43096" y="177192"/>
                            <a:pt x="37159" y="181125"/>
                          </a:cubicBezTo>
                          <a:cubicBezTo>
                            <a:pt x="50267" y="193385"/>
                            <a:pt x="63221" y="205491"/>
                            <a:pt x="76329" y="217673"/>
                          </a:cubicBezTo>
                          <a:cubicBezTo>
                            <a:pt x="86739" y="211197"/>
                            <a:pt x="94835" y="202869"/>
                            <a:pt x="99230" y="191303"/>
                          </a:cubicBezTo>
                          <a:cubicBezTo>
                            <a:pt x="103163" y="180971"/>
                            <a:pt x="103394" y="170176"/>
                            <a:pt x="102392" y="159380"/>
                          </a:cubicBezTo>
                          <a:cubicBezTo>
                            <a:pt x="101621" y="151592"/>
                            <a:pt x="100541" y="143805"/>
                            <a:pt x="99385" y="136017"/>
                          </a:cubicBezTo>
                          <a:cubicBezTo>
                            <a:pt x="98151" y="127535"/>
                            <a:pt x="98999" y="119208"/>
                            <a:pt x="99924" y="110803"/>
                          </a:cubicBezTo>
                          <a:cubicBezTo>
                            <a:pt x="101004" y="100856"/>
                            <a:pt x="102083" y="90986"/>
                            <a:pt x="103009" y="81040"/>
                          </a:cubicBezTo>
                          <a:cubicBezTo>
                            <a:pt x="103163" y="79729"/>
                            <a:pt x="102777" y="78187"/>
                            <a:pt x="102083" y="77107"/>
                          </a:cubicBezTo>
                          <a:cubicBezTo>
                            <a:pt x="100464" y="74409"/>
                            <a:pt x="97226" y="74331"/>
                            <a:pt x="95375" y="76876"/>
                          </a:cubicBezTo>
                          <a:cubicBezTo>
                            <a:pt x="94372" y="78264"/>
                            <a:pt x="93524" y="79806"/>
                            <a:pt x="92908" y="81348"/>
                          </a:cubicBezTo>
                          <a:cubicBezTo>
                            <a:pt x="88050" y="93146"/>
                            <a:pt x="83809" y="105174"/>
                            <a:pt x="80879" y="117588"/>
                          </a:cubicBezTo>
                          <a:cubicBezTo>
                            <a:pt x="80725" y="118205"/>
                            <a:pt x="80570" y="118899"/>
                            <a:pt x="80339" y="119516"/>
                          </a:cubicBezTo>
                          <a:cubicBezTo>
                            <a:pt x="79414" y="122215"/>
                            <a:pt x="76869" y="123603"/>
                            <a:pt x="74325" y="122832"/>
                          </a:cubicBezTo>
                          <a:cubicBezTo>
                            <a:pt x="71703" y="122061"/>
                            <a:pt x="70084" y="119670"/>
                            <a:pt x="70932" y="116971"/>
                          </a:cubicBezTo>
                          <a:cubicBezTo>
                            <a:pt x="73554" y="107796"/>
                            <a:pt x="76329" y="98620"/>
                            <a:pt x="79182" y="89521"/>
                          </a:cubicBezTo>
                          <a:cubicBezTo>
                            <a:pt x="80493" y="85435"/>
                            <a:pt x="82112" y="81348"/>
                            <a:pt x="83963" y="77415"/>
                          </a:cubicBezTo>
                          <a:cubicBezTo>
                            <a:pt x="85197" y="74717"/>
                            <a:pt x="86739" y="71941"/>
                            <a:pt x="88667" y="69782"/>
                          </a:cubicBezTo>
                          <a:cubicBezTo>
                            <a:pt x="90286" y="68009"/>
                            <a:pt x="91211" y="66158"/>
                            <a:pt x="91751" y="63845"/>
                          </a:cubicBezTo>
                          <a:cubicBezTo>
                            <a:pt x="95144" y="49194"/>
                            <a:pt x="98613" y="34544"/>
                            <a:pt x="101852" y="19894"/>
                          </a:cubicBezTo>
                          <a:cubicBezTo>
                            <a:pt x="102315" y="17812"/>
                            <a:pt x="102392" y="15499"/>
                            <a:pt x="102083" y="13417"/>
                          </a:cubicBezTo>
                          <a:cubicBezTo>
                            <a:pt x="101852" y="11412"/>
                            <a:pt x="100233" y="9793"/>
                            <a:pt x="98228" y="9947"/>
                          </a:cubicBezTo>
                          <a:cubicBezTo>
                            <a:pt x="96609" y="10024"/>
                            <a:pt x="94989" y="11103"/>
                            <a:pt x="93601" y="12106"/>
                          </a:cubicBezTo>
                          <a:cubicBezTo>
                            <a:pt x="92830" y="12646"/>
                            <a:pt x="92599" y="13879"/>
                            <a:pt x="92213" y="14882"/>
                          </a:cubicBezTo>
                          <a:cubicBezTo>
                            <a:pt x="90209" y="19971"/>
                            <a:pt x="88281" y="25137"/>
                            <a:pt x="86353" y="30226"/>
                          </a:cubicBezTo>
                          <a:cubicBezTo>
                            <a:pt x="85043" y="33696"/>
                            <a:pt x="82575" y="35006"/>
                            <a:pt x="79722" y="33927"/>
                          </a:cubicBezTo>
                          <a:cubicBezTo>
                            <a:pt x="76869" y="32848"/>
                            <a:pt x="75867" y="30072"/>
                            <a:pt x="77255" y="26602"/>
                          </a:cubicBezTo>
                          <a:cubicBezTo>
                            <a:pt x="78874" y="22361"/>
                            <a:pt x="80725" y="18120"/>
                            <a:pt x="82112" y="13802"/>
                          </a:cubicBezTo>
                          <a:cubicBezTo>
                            <a:pt x="84194" y="7171"/>
                            <a:pt x="87741" y="2082"/>
                            <a:pt x="94758" y="77"/>
                          </a:cubicBezTo>
                          <a:cubicBezTo>
                            <a:pt x="96532" y="77"/>
                            <a:pt x="98382" y="77"/>
                            <a:pt x="100156" y="77"/>
                          </a:cubicBezTo>
                          <a:cubicBezTo>
                            <a:pt x="103009" y="1465"/>
                            <a:pt x="105861" y="2853"/>
                            <a:pt x="108483" y="4164"/>
                          </a:cubicBezTo>
                          <a:cubicBezTo>
                            <a:pt x="111259" y="2853"/>
                            <a:pt x="114035" y="1465"/>
                            <a:pt x="116811" y="77"/>
                          </a:cubicBezTo>
                          <a:cubicBezTo>
                            <a:pt x="118584" y="0"/>
                            <a:pt x="120358" y="0"/>
                            <a:pt x="122208" y="0"/>
                          </a:cubicBezTo>
                          <a:close/>
                          <a:moveTo>
                            <a:pt x="179884" y="181125"/>
                          </a:moveTo>
                          <a:cubicBezTo>
                            <a:pt x="173639" y="177038"/>
                            <a:pt x="167701" y="173106"/>
                            <a:pt x="161687" y="169250"/>
                          </a:cubicBezTo>
                          <a:cubicBezTo>
                            <a:pt x="159451" y="167862"/>
                            <a:pt x="158449" y="166012"/>
                            <a:pt x="158603" y="163313"/>
                          </a:cubicBezTo>
                          <a:cubicBezTo>
                            <a:pt x="159065" y="154908"/>
                            <a:pt x="159220" y="146426"/>
                            <a:pt x="159914" y="138099"/>
                          </a:cubicBezTo>
                          <a:cubicBezTo>
                            <a:pt x="161224" y="121444"/>
                            <a:pt x="159836" y="105251"/>
                            <a:pt x="153514" y="89444"/>
                          </a:cubicBezTo>
                          <a:cubicBezTo>
                            <a:pt x="143490" y="64384"/>
                            <a:pt x="134083" y="39171"/>
                            <a:pt x="124367" y="14034"/>
                          </a:cubicBezTo>
                          <a:cubicBezTo>
                            <a:pt x="124059" y="13263"/>
                            <a:pt x="123750" y="12260"/>
                            <a:pt x="123211" y="11952"/>
                          </a:cubicBezTo>
                          <a:cubicBezTo>
                            <a:pt x="121746" y="11103"/>
                            <a:pt x="119972" y="9870"/>
                            <a:pt x="118584" y="10101"/>
                          </a:cubicBezTo>
                          <a:cubicBezTo>
                            <a:pt x="117196" y="10333"/>
                            <a:pt x="115423" y="12029"/>
                            <a:pt x="114960" y="13417"/>
                          </a:cubicBezTo>
                          <a:cubicBezTo>
                            <a:pt x="114343" y="15344"/>
                            <a:pt x="114575" y="17657"/>
                            <a:pt x="115037" y="19662"/>
                          </a:cubicBezTo>
                          <a:cubicBezTo>
                            <a:pt x="118276" y="33927"/>
                            <a:pt x="121668" y="48115"/>
                            <a:pt x="124907" y="62380"/>
                          </a:cubicBezTo>
                          <a:cubicBezTo>
                            <a:pt x="125601" y="65387"/>
                            <a:pt x="126372" y="68163"/>
                            <a:pt x="128917" y="70476"/>
                          </a:cubicBezTo>
                          <a:cubicBezTo>
                            <a:pt x="130613" y="72018"/>
                            <a:pt x="131615" y="74331"/>
                            <a:pt x="132618" y="76490"/>
                          </a:cubicBezTo>
                          <a:cubicBezTo>
                            <a:pt x="134006" y="79420"/>
                            <a:pt x="135316" y="82505"/>
                            <a:pt x="136319" y="85589"/>
                          </a:cubicBezTo>
                          <a:cubicBezTo>
                            <a:pt x="139634" y="95921"/>
                            <a:pt x="142873" y="106254"/>
                            <a:pt x="145957" y="116663"/>
                          </a:cubicBezTo>
                          <a:cubicBezTo>
                            <a:pt x="146883" y="119824"/>
                            <a:pt x="145032" y="122601"/>
                            <a:pt x="142025" y="123063"/>
                          </a:cubicBezTo>
                          <a:cubicBezTo>
                            <a:pt x="139403" y="123449"/>
                            <a:pt x="137244" y="121829"/>
                            <a:pt x="136473" y="118668"/>
                          </a:cubicBezTo>
                          <a:cubicBezTo>
                            <a:pt x="133389" y="106100"/>
                            <a:pt x="129302" y="93916"/>
                            <a:pt x="124367" y="81965"/>
                          </a:cubicBezTo>
                          <a:cubicBezTo>
                            <a:pt x="123673" y="80268"/>
                            <a:pt x="122825" y="78495"/>
                            <a:pt x="121746" y="77030"/>
                          </a:cubicBezTo>
                          <a:cubicBezTo>
                            <a:pt x="119818" y="74331"/>
                            <a:pt x="116348" y="74562"/>
                            <a:pt x="114729" y="77493"/>
                          </a:cubicBezTo>
                          <a:cubicBezTo>
                            <a:pt x="114189" y="78495"/>
                            <a:pt x="113958" y="79883"/>
                            <a:pt x="114035" y="81040"/>
                          </a:cubicBezTo>
                          <a:cubicBezTo>
                            <a:pt x="114652" y="87902"/>
                            <a:pt x="115423" y="94688"/>
                            <a:pt x="116194" y="101550"/>
                          </a:cubicBezTo>
                          <a:cubicBezTo>
                            <a:pt x="116965" y="108875"/>
                            <a:pt x="118276" y="116201"/>
                            <a:pt x="118276" y="123526"/>
                          </a:cubicBezTo>
                          <a:cubicBezTo>
                            <a:pt x="118276" y="131390"/>
                            <a:pt x="117196" y="139333"/>
                            <a:pt x="116194" y="147198"/>
                          </a:cubicBezTo>
                          <a:cubicBezTo>
                            <a:pt x="114806" y="158070"/>
                            <a:pt x="113418" y="168942"/>
                            <a:pt x="114960" y="179968"/>
                          </a:cubicBezTo>
                          <a:cubicBezTo>
                            <a:pt x="117350" y="196778"/>
                            <a:pt x="126449" y="208960"/>
                            <a:pt x="140791" y="217750"/>
                          </a:cubicBezTo>
                          <a:cubicBezTo>
                            <a:pt x="153668" y="205567"/>
                            <a:pt x="166622" y="193462"/>
                            <a:pt x="179884" y="181125"/>
                          </a:cubicBezTo>
                          <a:close/>
                          <a:moveTo>
                            <a:pt x="147576" y="241654"/>
                          </a:moveTo>
                          <a:cubicBezTo>
                            <a:pt x="148656" y="240960"/>
                            <a:pt x="150661" y="240035"/>
                            <a:pt x="152203" y="238647"/>
                          </a:cubicBezTo>
                          <a:cubicBezTo>
                            <a:pt x="163846" y="227929"/>
                            <a:pt x="175412" y="217057"/>
                            <a:pt x="187055" y="206262"/>
                          </a:cubicBezTo>
                          <a:cubicBezTo>
                            <a:pt x="192993" y="200710"/>
                            <a:pt x="198853" y="195235"/>
                            <a:pt x="204790" y="189683"/>
                          </a:cubicBezTo>
                          <a:cubicBezTo>
                            <a:pt x="206872" y="187756"/>
                            <a:pt x="207643" y="185289"/>
                            <a:pt x="206872" y="182590"/>
                          </a:cubicBezTo>
                          <a:cubicBezTo>
                            <a:pt x="206178" y="180122"/>
                            <a:pt x="204404" y="178580"/>
                            <a:pt x="201860" y="177963"/>
                          </a:cubicBezTo>
                          <a:cubicBezTo>
                            <a:pt x="199007" y="177269"/>
                            <a:pt x="196848" y="178657"/>
                            <a:pt x="194843" y="180508"/>
                          </a:cubicBezTo>
                          <a:cubicBezTo>
                            <a:pt x="177648" y="196623"/>
                            <a:pt x="160376" y="212662"/>
                            <a:pt x="143181" y="228700"/>
                          </a:cubicBezTo>
                          <a:cubicBezTo>
                            <a:pt x="142487" y="229394"/>
                            <a:pt x="141716" y="230011"/>
                            <a:pt x="141100" y="230782"/>
                          </a:cubicBezTo>
                          <a:cubicBezTo>
                            <a:pt x="139403" y="233018"/>
                            <a:pt x="139172" y="235485"/>
                            <a:pt x="140483" y="237953"/>
                          </a:cubicBezTo>
                          <a:cubicBezTo>
                            <a:pt x="141793" y="240343"/>
                            <a:pt x="143875" y="241500"/>
                            <a:pt x="147576" y="241654"/>
                          </a:cubicBezTo>
                          <a:close/>
                          <a:moveTo>
                            <a:pt x="17651" y="177809"/>
                          </a:moveTo>
                          <a:cubicBezTo>
                            <a:pt x="13796" y="177732"/>
                            <a:pt x="11328" y="179351"/>
                            <a:pt x="10249" y="181819"/>
                          </a:cubicBezTo>
                          <a:cubicBezTo>
                            <a:pt x="9092" y="184440"/>
                            <a:pt x="9632" y="187293"/>
                            <a:pt x="11868" y="189452"/>
                          </a:cubicBezTo>
                          <a:cubicBezTo>
                            <a:pt x="15877" y="193308"/>
                            <a:pt x="19964" y="197086"/>
                            <a:pt x="24051" y="200864"/>
                          </a:cubicBezTo>
                          <a:cubicBezTo>
                            <a:pt x="37699" y="213587"/>
                            <a:pt x="51347" y="226309"/>
                            <a:pt x="64918" y="239032"/>
                          </a:cubicBezTo>
                          <a:cubicBezTo>
                            <a:pt x="68464" y="242348"/>
                            <a:pt x="72551" y="242502"/>
                            <a:pt x="75327" y="239495"/>
                          </a:cubicBezTo>
                          <a:cubicBezTo>
                            <a:pt x="78026" y="236565"/>
                            <a:pt x="77563" y="232555"/>
                            <a:pt x="74170" y="229317"/>
                          </a:cubicBezTo>
                          <a:cubicBezTo>
                            <a:pt x="72397" y="227620"/>
                            <a:pt x="70546" y="226001"/>
                            <a:pt x="68773" y="224305"/>
                          </a:cubicBezTo>
                          <a:cubicBezTo>
                            <a:pt x="53197" y="209809"/>
                            <a:pt x="37699" y="195235"/>
                            <a:pt x="22123" y="180816"/>
                          </a:cubicBezTo>
                          <a:cubicBezTo>
                            <a:pt x="20581" y="179351"/>
                            <a:pt x="18576" y="178426"/>
                            <a:pt x="17651" y="177809"/>
                          </a:cubicBezTo>
                          <a:close/>
                          <a:moveTo>
                            <a:pt x="108714" y="36472"/>
                          </a:moveTo>
                          <a:cubicBezTo>
                            <a:pt x="108483" y="36472"/>
                            <a:pt x="108252" y="36472"/>
                            <a:pt x="108098" y="36549"/>
                          </a:cubicBezTo>
                          <a:cubicBezTo>
                            <a:pt x="105861" y="46187"/>
                            <a:pt x="103625" y="55903"/>
                            <a:pt x="101466" y="65233"/>
                          </a:cubicBezTo>
                          <a:cubicBezTo>
                            <a:pt x="104088" y="66698"/>
                            <a:pt x="106324" y="67931"/>
                            <a:pt x="108406" y="69088"/>
                          </a:cubicBezTo>
                          <a:cubicBezTo>
                            <a:pt x="110719" y="67854"/>
                            <a:pt x="112955" y="66621"/>
                            <a:pt x="115423" y="65233"/>
                          </a:cubicBezTo>
                          <a:cubicBezTo>
                            <a:pt x="113264" y="55748"/>
                            <a:pt x="110951" y="46110"/>
                            <a:pt x="108714" y="36472"/>
                          </a:cubicBezTo>
                          <a:close/>
                        </a:path>
                      </a:pathLst>
                    </a:custGeom>
                    <a:solidFill>
                      <a:srgbClr val="FFFFFF"/>
                    </a:solidFill>
                    <a:ln w="7706" cap="flat">
                      <a:noFill/>
                      <a:prstDash val="solid"/>
                      <a:miter/>
                    </a:ln>
                  </p:spPr>
                  <p:txBody>
                    <a:bodyPr rtlCol="0" anchor="ctr"/>
                    <a:lstStyle/>
                    <a:p>
                      <a:endParaRPr lang="en-US"/>
                    </a:p>
                  </p:txBody>
                </p:sp>
                <p:sp>
                  <p:nvSpPr>
                    <p:cNvPr id="58" name="Graphic 4">
                      <a:extLst>
                        <a:ext uri="{FF2B5EF4-FFF2-40B4-BE49-F238E27FC236}">
                          <a16:creationId xmlns:a16="http://schemas.microsoft.com/office/drawing/2014/main" id="{B2906DCE-2098-4BC3-93F7-28EA6E733C7C}"/>
                        </a:ext>
                      </a:extLst>
                    </p:cNvPr>
                    <p:cNvSpPr/>
                    <p:nvPr/>
                  </p:nvSpPr>
                  <p:spPr>
                    <a:xfrm>
                      <a:off x="3591143" y="4955025"/>
                      <a:ext cx="9717" cy="9794"/>
                    </a:xfrm>
                    <a:custGeom>
                      <a:avLst/>
                      <a:gdLst>
                        <a:gd name="connsiteX0" fmla="*/ 4781 w 9717"/>
                        <a:gd name="connsiteY0" fmla="*/ 2 h 9794"/>
                        <a:gd name="connsiteX1" fmla="*/ 9715 w 9717"/>
                        <a:gd name="connsiteY1" fmla="*/ 4706 h 9794"/>
                        <a:gd name="connsiteX2" fmla="*/ 4858 w 9717"/>
                        <a:gd name="connsiteY2" fmla="*/ 9795 h 9794"/>
                        <a:gd name="connsiteX3" fmla="*/ 0 w 9717"/>
                        <a:gd name="connsiteY3" fmla="*/ 4937 h 9794"/>
                        <a:gd name="connsiteX4" fmla="*/ 4781 w 9717"/>
                        <a:gd name="connsiteY4" fmla="*/ 2 h 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7" h="9794">
                          <a:moveTo>
                            <a:pt x="4781" y="2"/>
                          </a:moveTo>
                          <a:cubicBezTo>
                            <a:pt x="7479" y="-75"/>
                            <a:pt x="9638" y="1930"/>
                            <a:pt x="9715" y="4706"/>
                          </a:cubicBezTo>
                          <a:cubicBezTo>
                            <a:pt x="9793" y="7482"/>
                            <a:pt x="7634" y="9795"/>
                            <a:pt x="4858" y="9795"/>
                          </a:cubicBezTo>
                          <a:cubicBezTo>
                            <a:pt x="2236" y="9795"/>
                            <a:pt x="0" y="7559"/>
                            <a:pt x="0" y="4937"/>
                          </a:cubicBezTo>
                          <a:cubicBezTo>
                            <a:pt x="0" y="2239"/>
                            <a:pt x="2082" y="79"/>
                            <a:pt x="4781" y="2"/>
                          </a:cubicBezTo>
                          <a:close/>
                        </a:path>
                      </a:pathLst>
                    </a:custGeom>
                    <a:solidFill>
                      <a:srgbClr val="FFFFFF"/>
                    </a:solidFill>
                    <a:ln w="7706" cap="flat">
                      <a:noFill/>
                      <a:prstDash val="solid"/>
                      <a:miter/>
                    </a:ln>
                  </p:spPr>
                  <p:txBody>
                    <a:bodyPr rtlCol="0" anchor="ctr"/>
                    <a:lstStyle/>
                    <a:p>
                      <a:endParaRPr lang="en-US"/>
                    </a:p>
                  </p:txBody>
                </p:sp>
              </p:grpSp>
            </p:grpSp>
            <p:grpSp>
              <p:nvGrpSpPr>
                <p:cNvPr id="24" name="Graphic 4">
                  <a:extLst>
                    <a:ext uri="{FF2B5EF4-FFF2-40B4-BE49-F238E27FC236}">
                      <a16:creationId xmlns:a16="http://schemas.microsoft.com/office/drawing/2014/main" id="{C6E1C0FB-0CC0-46AD-946F-A4C5E4D137CB}"/>
                    </a:ext>
                  </a:extLst>
                </p:cNvPr>
                <p:cNvGrpSpPr/>
                <p:nvPr/>
              </p:nvGrpSpPr>
              <p:grpSpPr>
                <a:xfrm>
                  <a:off x="6872129" y="1261518"/>
                  <a:ext cx="1807082" cy="1790427"/>
                  <a:chOff x="6872129" y="1261518"/>
                  <a:chExt cx="1807082" cy="1790427"/>
                </a:xfrm>
              </p:grpSpPr>
              <p:sp>
                <p:nvSpPr>
                  <p:cNvPr id="41" name="Graphic 4">
                    <a:extLst>
                      <a:ext uri="{FF2B5EF4-FFF2-40B4-BE49-F238E27FC236}">
                        <a16:creationId xmlns:a16="http://schemas.microsoft.com/office/drawing/2014/main" id="{6419C37B-59BC-47BD-8FE8-B14E2484E6AD}"/>
                      </a:ext>
                    </a:extLst>
                  </p:cNvPr>
                  <p:cNvSpPr/>
                  <p:nvPr/>
                </p:nvSpPr>
                <p:spPr>
                  <a:xfrm>
                    <a:off x="6872129" y="1261518"/>
                    <a:ext cx="1807082" cy="1790427"/>
                  </a:xfrm>
                  <a:custGeom>
                    <a:avLst/>
                    <a:gdLst>
                      <a:gd name="connsiteX0" fmla="*/ 1807083 w 1807082"/>
                      <a:gd name="connsiteY0" fmla="*/ 1542760 h 1790427"/>
                      <a:gd name="connsiteX1" fmla="*/ 402345 w 1807082"/>
                      <a:gd name="connsiteY1" fmla="*/ 1790428 h 1790427"/>
                      <a:gd name="connsiteX2" fmla="*/ 0 w 1807082"/>
                      <a:gd name="connsiteY2" fmla="*/ 1092994 h 1790427"/>
                      <a:gd name="connsiteX3" fmla="*/ 917035 w 1807082"/>
                      <a:gd name="connsiteY3" fmla="*/ 0 h 1790427"/>
                      <a:gd name="connsiteX4" fmla="*/ 1807083 w 1807082"/>
                      <a:gd name="connsiteY4" fmla="*/ 1542760 h 1790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082" h="1790427">
                        <a:moveTo>
                          <a:pt x="1807083" y="1542760"/>
                        </a:moveTo>
                        <a:lnTo>
                          <a:pt x="402345" y="1790428"/>
                        </a:lnTo>
                        <a:cubicBezTo>
                          <a:pt x="334260" y="1527878"/>
                          <a:pt x="196006" y="1285685"/>
                          <a:pt x="0" y="1092994"/>
                        </a:cubicBezTo>
                        <a:lnTo>
                          <a:pt x="917035" y="0"/>
                        </a:lnTo>
                        <a:cubicBezTo>
                          <a:pt x="1369577" y="412061"/>
                          <a:pt x="1678160" y="954278"/>
                          <a:pt x="1807083" y="1542760"/>
                        </a:cubicBezTo>
                        <a:close/>
                      </a:path>
                    </a:pathLst>
                  </a:custGeom>
                  <a:solidFill>
                    <a:srgbClr val="F4A640"/>
                  </a:solidFill>
                  <a:ln w="7706" cap="flat">
                    <a:noFill/>
                    <a:prstDash val="solid"/>
                    <a:miter/>
                  </a:ln>
                </p:spPr>
                <p:txBody>
                  <a:bodyPr rtlCol="0" anchor="ctr"/>
                  <a:lstStyle/>
                  <a:p>
                    <a:endParaRPr lang="en-US"/>
                  </a:p>
                </p:txBody>
              </p:sp>
              <p:grpSp>
                <p:nvGrpSpPr>
                  <p:cNvPr id="42" name="Graphic 4">
                    <a:extLst>
                      <a:ext uri="{FF2B5EF4-FFF2-40B4-BE49-F238E27FC236}">
                        <a16:creationId xmlns:a16="http://schemas.microsoft.com/office/drawing/2014/main" id="{84DC4075-E7CC-4823-A7CE-86D33A877BA4}"/>
                      </a:ext>
                    </a:extLst>
                  </p:cNvPr>
                  <p:cNvGrpSpPr/>
                  <p:nvPr/>
                </p:nvGrpSpPr>
                <p:grpSpPr>
                  <a:xfrm>
                    <a:off x="7519597" y="2223584"/>
                    <a:ext cx="518622" cy="112267"/>
                    <a:chOff x="7519597" y="2223584"/>
                    <a:chExt cx="518622" cy="112267"/>
                  </a:xfrm>
                  <a:solidFill>
                    <a:srgbClr val="FFFFFF"/>
                  </a:solidFill>
                </p:grpSpPr>
                <p:sp>
                  <p:nvSpPr>
                    <p:cNvPr id="48" name="Graphic 4">
                      <a:extLst>
                        <a:ext uri="{FF2B5EF4-FFF2-40B4-BE49-F238E27FC236}">
                          <a16:creationId xmlns:a16="http://schemas.microsoft.com/office/drawing/2014/main" id="{C5E6EA5C-D915-4D1C-BF84-2801029B3536}"/>
                        </a:ext>
                      </a:extLst>
                    </p:cNvPr>
                    <p:cNvSpPr/>
                    <p:nvPr/>
                  </p:nvSpPr>
                  <p:spPr>
                    <a:xfrm>
                      <a:off x="7519597" y="2224046"/>
                      <a:ext cx="62302" cy="111805"/>
                    </a:xfrm>
                    <a:custGeom>
                      <a:avLst/>
                      <a:gdLst>
                        <a:gd name="connsiteX0" fmla="*/ 13031 w 62302"/>
                        <a:gd name="connsiteY0" fmla="*/ 111805 h 111805"/>
                        <a:gd name="connsiteX1" fmla="*/ 0 w 62302"/>
                        <a:gd name="connsiteY1" fmla="*/ 111805 h 111805"/>
                        <a:gd name="connsiteX2" fmla="*/ 0 w 62302"/>
                        <a:gd name="connsiteY2" fmla="*/ 0 h 111805"/>
                        <a:gd name="connsiteX3" fmla="*/ 62302 w 62302"/>
                        <a:gd name="connsiteY3" fmla="*/ 0 h 111805"/>
                        <a:gd name="connsiteX4" fmla="*/ 62302 w 62302"/>
                        <a:gd name="connsiteY4" fmla="*/ 11566 h 111805"/>
                        <a:gd name="connsiteX5" fmla="*/ 12954 w 62302"/>
                        <a:gd name="connsiteY5" fmla="*/ 11566 h 111805"/>
                        <a:gd name="connsiteX6" fmla="*/ 12954 w 62302"/>
                        <a:gd name="connsiteY6" fmla="*/ 52510 h 111805"/>
                        <a:gd name="connsiteX7" fmla="*/ 59295 w 62302"/>
                        <a:gd name="connsiteY7" fmla="*/ 52510 h 111805"/>
                        <a:gd name="connsiteX8" fmla="*/ 59295 w 62302"/>
                        <a:gd name="connsiteY8" fmla="*/ 64076 h 111805"/>
                        <a:gd name="connsiteX9" fmla="*/ 12954 w 62302"/>
                        <a:gd name="connsiteY9" fmla="*/ 64076 h 111805"/>
                        <a:gd name="connsiteX10" fmla="*/ 12954 w 62302"/>
                        <a:gd name="connsiteY10"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302" h="111805">
                          <a:moveTo>
                            <a:pt x="13031" y="111805"/>
                          </a:moveTo>
                          <a:lnTo>
                            <a:pt x="0" y="111805"/>
                          </a:lnTo>
                          <a:lnTo>
                            <a:pt x="0" y="0"/>
                          </a:lnTo>
                          <a:lnTo>
                            <a:pt x="62302" y="0"/>
                          </a:lnTo>
                          <a:lnTo>
                            <a:pt x="62302" y="11566"/>
                          </a:lnTo>
                          <a:lnTo>
                            <a:pt x="12954" y="11566"/>
                          </a:lnTo>
                          <a:lnTo>
                            <a:pt x="12954" y="52510"/>
                          </a:lnTo>
                          <a:lnTo>
                            <a:pt x="59295" y="52510"/>
                          </a:lnTo>
                          <a:lnTo>
                            <a:pt x="59295" y="64076"/>
                          </a:lnTo>
                          <a:lnTo>
                            <a:pt x="12954" y="64076"/>
                          </a:lnTo>
                          <a:lnTo>
                            <a:pt x="12954" y="111805"/>
                          </a:lnTo>
                          <a:close/>
                        </a:path>
                      </a:pathLst>
                    </a:custGeom>
                    <a:solidFill>
                      <a:srgbClr val="FFFFFF"/>
                    </a:solidFill>
                    <a:ln w="7706" cap="flat">
                      <a:noFill/>
                      <a:prstDash val="solid"/>
                      <a:miter/>
                    </a:ln>
                  </p:spPr>
                  <p:txBody>
                    <a:bodyPr rtlCol="0" anchor="ctr"/>
                    <a:lstStyle/>
                    <a:p>
                      <a:endParaRPr lang="en-US"/>
                    </a:p>
                  </p:txBody>
                </p:sp>
                <p:sp>
                  <p:nvSpPr>
                    <p:cNvPr id="49" name="Graphic 4">
                      <a:extLst>
                        <a:ext uri="{FF2B5EF4-FFF2-40B4-BE49-F238E27FC236}">
                          <a16:creationId xmlns:a16="http://schemas.microsoft.com/office/drawing/2014/main" id="{1F4A568E-6EF8-4657-B5F5-D1843625D27D}"/>
                        </a:ext>
                      </a:extLst>
                    </p:cNvPr>
                    <p:cNvSpPr/>
                    <p:nvPr/>
                  </p:nvSpPr>
                  <p:spPr>
                    <a:xfrm>
                      <a:off x="7585061" y="2223584"/>
                      <a:ext cx="99082" cy="112267"/>
                    </a:xfrm>
                    <a:custGeom>
                      <a:avLst/>
                      <a:gdLst>
                        <a:gd name="connsiteX0" fmla="*/ 85666 w 99082"/>
                        <a:gd name="connsiteY0" fmla="*/ 112268 h 112267"/>
                        <a:gd name="connsiteX1" fmla="*/ 71787 w 99082"/>
                        <a:gd name="connsiteY1" fmla="*/ 76721 h 112267"/>
                        <a:gd name="connsiteX2" fmla="*/ 26987 w 99082"/>
                        <a:gd name="connsiteY2" fmla="*/ 76721 h 112267"/>
                        <a:gd name="connsiteX3" fmla="*/ 13185 w 99082"/>
                        <a:gd name="connsiteY3" fmla="*/ 112268 h 112267"/>
                        <a:gd name="connsiteX4" fmla="*/ 0 w 99082"/>
                        <a:gd name="connsiteY4" fmla="*/ 112268 h 112267"/>
                        <a:gd name="connsiteX5" fmla="*/ 44182 w 99082"/>
                        <a:gd name="connsiteY5" fmla="*/ 0 h 112267"/>
                        <a:gd name="connsiteX6" fmla="*/ 55131 w 99082"/>
                        <a:gd name="connsiteY6" fmla="*/ 0 h 112267"/>
                        <a:gd name="connsiteX7" fmla="*/ 99082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1"/>
                          </a:lnTo>
                          <a:lnTo>
                            <a:pt x="26987" y="76721"/>
                          </a:lnTo>
                          <a:lnTo>
                            <a:pt x="13185" y="112268"/>
                          </a:lnTo>
                          <a:lnTo>
                            <a:pt x="0" y="112268"/>
                          </a:lnTo>
                          <a:lnTo>
                            <a:pt x="44182" y="0"/>
                          </a:lnTo>
                          <a:lnTo>
                            <a:pt x="55131" y="0"/>
                          </a:lnTo>
                          <a:lnTo>
                            <a:pt x="99082" y="112268"/>
                          </a:lnTo>
                          <a:lnTo>
                            <a:pt x="85666" y="112268"/>
                          </a:lnTo>
                          <a:close/>
                          <a:moveTo>
                            <a:pt x="67700" y="65001"/>
                          </a:moveTo>
                          <a:lnTo>
                            <a:pt x="54669" y="30380"/>
                          </a:lnTo>
                          <a:cubicBezTo>
                            <a:pt x="52973" y="25985"/>
                            <a:pt x="51276" y="20587"/>
                            <a:pt x="49503" y="14265"/>
                          </a:cubicBezTo>
                          <a:cubicBezTo>
                            <a:pt x="48346" y="19122"/>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50" name="Graphic 4">
                      <a:extLst>
                        <a:ext uri="{FF2B5EF4-FFF2-40B4-BE49-F238E27FC236}">
                          <a16:creationId xmlns:a16="http://schemas.microsoft.com/office/drawing/2014/main" id="{C712595F-79ED-4161-B64F-E5BDCD13A64D}"/>
                        </a:ext>
                      </a:extLst>
                    </p:cNvPr>
                    <p:cNvSpPr/>
                    <p:nvPr/>
                  </p:nvSpPr>
                  <p:spPr>
                    <a:xfrm>
                      <a:off x="7699565" y="2224046"/>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3 h 111805"/>
                        <a:gd name="connsiteX4" fmla="*/ 12029 w 110725"/>
                        <a:gd name="connsiteY4" fmla="*/ 111805 h 111805"/>
                        <a:gd name="connsiteX5" fmla="*/ 0 w 110725"/>
                        <a:gd name="connsiteY5" fmla="*/ 111805 h 111805"/>
                        <a:gd name="connsiteX6" fmla="*/ 0 w 110725"/>
                        <a:gd name="connsiteY6" fmla="*/ 0 h 111805"/>
                        <a:gd name="connsiteX7" fmla="*/ 19586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7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7"/>
                            <a:pt x="12029" y="40713"/>
                          </a:cubicBezTo>
                          <a:lnTo>
                            <a:pt x="12029" y="111805"/>
                          </a:lnTo>
                          <a:lnTo>
                            <a:pt x="0" y="111805"/>
                          </a:lnTo>
                          <a:lnTo>
                            <a:pt x="0" y="0"/>
                          </a:lnTo>
                          <a:lnTo>
                            <a:pt x="19586" y="0"/>
                          </a:lnTo>
                          <a:lnTo>
                            <a:pt x="54977" y="92220"/>
                          </a:lnTo>
                          <a:lnTo>
                            <a:pt x="55594" y="92220"/>
                          </a:lnTo>
                          <a:lnTo>
                            <a:pt x="91295" y="0"/>
                          </a:lnTo>
                          <a:lnTo>
                            <a:pt x="110726" y="0"/>
                          </a:lnTo>
                          <a:lnTo>
                            <a:pt x="110726" y="111805"/>
                          </a:lnTo>
                          <a:lnTo>
                            <a:pt x="97695" y="111805"/>
                          </a:lnTo>
                          <a:lnTo>
                            <a:pt x="97695" y="39787"/>
                          </a:lnTo>
                          <a:cubicBezTo>
                            <a:pt x="97695" y="31537"/>
                            <a:pt x="98081" y="22592"/>
                            <a:pt x="98774" y="12877"/>
                          </a:cubicBezTo>
                          <a:lnTo>
                            <a:pt x="98157" y="12877"/>
                          </a:lnTo>
                          <a:lnTo>
                            <a:pt x="59912" y="111805"/>
                          </a:lnTo>
                          <a:lnTo>
                            <a:pt x="49503" y="111805"/>
                          </a:lnTo>
                          <a:close/>
                        </a:path>
                      </a:pathLst>
                    </a:custGeom>
                    <a:solidFill>
                      <a:srgbClr val="FFFFFF"/>
                    </a:solidFill>
                    <a:ln w="7706" cap="flat">
                      <a:noFill/>
                      <a:prstDash val="solid"/>
                      <a:miter/>
                    </a:ln>
                  </p:spPr>
                  <p:txBody>
                    <a:bodyPr rtlCol="0" anchor="ctr"/>
                    <a:lstStyle/>
                    <a:p>
                      <a:endParaRPr lang="en-US"/>
                    </a:p>
                  </p:txBody>
                </p:sp>
                <p:sp>
                  <p:nvSpPr>
                    <p:cNvPr id="51" name="Graphic 4">
                      <a:extLst>
                        <a:ext uri="{FF2B5EF4-FFF2-40B4-BE49-F238E27FC236}">
                          <a16:creationId xmlns:a16="http://schemas.microsoft.com/office/drawing/2014/main" id="{B4DAB381-EA6A-4353-BD19-CBAD341EEAFF}"/>
                        </a:ext>
                      </a:extLst>
                    </p:cNvPr>
                    <p:cNvSpPr/>
                    <p:nvPr/>
                  </p:nvSpPr>
                  <p:spPr>
                    <a:xfrm>
                      <a:off x="7840980" y="2224046"/>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52" name="Graphic 4">
                      <a:extLst>
                        <a:ext uri="{FF2B5EF4-FFF2-40B4-BE49-F238E27FC236}">
                          <a16:creationId xmlns:a16="http://schemas.microsoft.com/office/drawing/2014/main" id="{B5F33775-3507-4AD0-BA6A-9183320E0EAB}"/>
                        </a:ext>
                      </a:extLst>
                    </p:cNvPr>
                    <p:cNvSpPr/>
                    <p:nvPr/>
                  </p:nvSpPr>
                  <p:spPr>
                    <a:xfrm>
                      <a:off x="7884622" y="2224046"/>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53" name="Graphic 4">
                      <a:extLst>
                        <a:ext uri="{FF2B5EF4-FFF2-40B4-BE49-F238E27FC236}">
                          <a16:creationId xmlns:a16="http://schemas.microsoft.com/office/drawing/2014/main" id="{313973EE-E1E9-4DCF-88B6-5222D902BDDF}"/>
                        </a:ext>
                      </a:extLst>
                    </p:cNvPr>
                    <p:cNvSpPr/>
                    <p:nvPr/>
                  </p:nvSpPr>
                  <p:spPr>
                    <a:xfrm>
                      <a:off x="7950472" y="2224046"/>
                      <a:ext cx="87747" cy="111805"/>
                    </a:xfrm>
                    <a:custGeom>
                      <a:avLst/>
                      <a:gdLst>
                        <a:gd name="connsiteX0" fmla="*/ 43874 w 87747"/>
                        <a:gd name="connsiteY0" fmla="*/ 55903 h 111805"/>
                        <a:gd name="connsiteX1" fmla="*/ 73714 w 87747"/>
                        <a:gd name="connsiteY1" fmla="*/ 0 h 111805"/>
                        <a:gd name="connsiteX2" fmla="*/ 87747 w 87747"/>
                        <a:gd name="connsiteY2" fmla="*/ 0 h 111805"/>
                        <a:gd name="connsiteX3" fmla="*/ 50428 w 87747"/>
                        <a:gd name="connsiteY3" fmla="*/ 68471 h 111805"/>
                        <a:gd name="connsiteX4" fmla="*/ 50428 w 87747"/>
                        <a:gd name="connsiteY4" fmla="*/ 111805 h 111805"/>
                        <a:gd name="connsiteX5" fmla="*/ 37242 w 87747"/>
                        <a:gd name="connsiteY5" fmla="*/ 111805 h 111805"/>
                        <a:gd name="connsiteX6" fmla="*/ 37242 w 87747"/>
                        <a:gd name="connsiteY6" fmla="*/ 69088 h 111805"/>
                        <a:gd name="connsiteX7" fmla="*/ 0 w 87747"/>
                        <a:gd name="connsiteY7" fmla="*/ 0 h 111805"/>
                        <a:gd name="connsiteX8" fmla="*/ 14187 w 87747"/>
                        <a:gd name="connsiteY8" fmla="*/ 0 h 111805"/>
                        <a:gd name="connsiteX9" fmla="*/ 43874 w 87747"/>
                        <a:gd name="connsiteY9" fmla="*/ 55903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47" h="111805">
                          <a:moveTo>
                            <a:pt x="43874" y="55903"/>
                          </a:moveTo>
                          <a:lnTo>
                            <a:pt x="73714" y="0"/>
                          </a:lnTo>
                          <a:lnTo>
                            <a:pt x="87747" y="0"/>
                          </a:lnTo>
                          <a:lnTo>
                            <a:pt x="50428" y="68471"/>
                          </a:lnTo>
                          <a:lnTo>
                            <a:pt x="50428" y="111805"/>
                          </a:lnTo>
                          <a:lnTo>
                            <a:pt x="37242" y="111805"/>
                          </a:lnTo>
                          <a:lnTo>
                            <a:pt x="37242" y="69088"/>
                          </a:lnTo>
                          <a:lnTo>
                            <a:pt x="0" y="0"/>
                          </a:lnTo>
                          <a:lnTo>
                            <a:pt x="14187" y="0"/>
                          </a:lnTo>
                          <a:lnTo>
                            <a:pt x="43874" y="55903"/>
                          </a:lnTo>
                          <a:close/>
                        </a:path>
                      </a:pathLst>
                    </a:custGeom>
                    <a:solidFill>
                      <a:srgbClr val="FFFFFF"/>
                    </a:solidFill>
                    <a:ln w="7706" cap="flat">
                      <a:noFill/>
                      <a:prstDash val="solid"/>
                      <a:miter/>
                    </a:ln>
                  </p:spPr>
                  <p:txBody>
                    <a:bodyPr rtlCol="0" anchor="ctr"/>
                    <a:lstStyle/>
                    <a:p>
                      <a:endParaRPr lang="en-US"/>
                    </a:p>
                  </p:txBody>
                </p:sp>
              </p:grpSp>
              <p:grpSp>
                <p:nvGrpSpPr>
                  <p:cNvPr id="43" name="Graphic 4">
                    <a:extLst>
                      <a:ext uri="{FF2B5EF4-FFF2-40B4-BE49-F238E27FC236}">
                        <a16:creationId xmlns:a16="http://schemas.microsoft.com/office/drawing/2014/main" id="{197A099B-40DE-4D9F-9740-A9A7E1385B1F}"/>
                      </a:ext>
                    </a:extLst>
                  </p:cNvPr>
                  <p:cNvGrpSpPr/>
                  <p:nvPr/>
                </p:nvGrpSpPr>
                <p:grpSpPr>
                  <a:xfrm>
                    <a:off x="8348894" y="2471940"/>
                    <a:ext cx="213361" cy="294014"/>
                    <a:chOff x="8348894" y="2471940"/>
                    <a:chExt cx="213361" cy="294014"/>
                  </a:xfrm>
                  <a:solidFill>
                    <a:srgbClr val="FFFFFF"/>
                  </a:solidFill>
                </p:grpSpPr>
                <p:sp>
                  <p:nvSpPr>
                    <p:cNvPr id="44" name="Graphic 4">
                      <a:extLst>
                        <a:ext uri="{FF2B5EF4-FFF2-40B4-BE49-F238E27FC236}">
                          <a16:creationId xmlns:a16="http://schemas.microsoft.com/office/drawing/2014/main" id="{E6699906-7AE0-4806-92E1-32AAB7C9E98B}"/>
                        </a:ext>
                      </a:extLst>
                    </p:cNvPr>
                    <p:cNvSpPr/>
                    <p:nvPr/>
                  </p:nvSpPr>
                  <p:spPr>
                    <a:xfrm>
                      <a:off x="8348894" y="2540338"/>
                      <a:ext cx="213361" cy="225616"/>
                    </a:xfrm>
                    <a:custGeom>
                      <a:avLst/>
                      <a:gdLst>
                        <a:gd name="connsiteX0" fmla="*/ 84423 w 213361"/>
                        <a:gd name="connsiteY0" fmla="*/ 122910 h 225616"/>
                        <a:gd name="connsiteX1" fmla="*/ 84423 w 213361"/>
                        <a:gd name="connsiteY1" fmla="*/ 182051 h 225616"/>
                        <a:gd name="connsiteX2" fmla="*/ 84577 w 213361"/>
                        <a:gd name="connsiteY2" fmla="*/ 213357 h 225616"/>
                        <a:gd name="connsiteX3" fmla="*/ 87044 w 213361"/>
                        <a:gd name="connsiteY3" fmla="*/ 225308 h 225616"/>
                        <a:gd name="connsiteX4" fmla="*/ 52655 w 213361"/>
                        <a:gd name="connsiteY4" fmla="*/ 225154 h 225616"/>
                        <a:gd name="connsiteX5" fmla="*/ 41782 w 213361"/>
                        <a:gd name="connsiteY5" fmla="*/ 211892 h 225616"/>
                        <a:gd name="connsiteX6" fmla="*/ 41782 w 213361"/>
                        <a:gd name="connsiteY6" fmla="*/ 157377 h 225616"/>
                        <a:gd name="connsiteX7" fmla="*/ 41782 w 213361"/>
                        <a:gd name="connsiteY7" fmla="*/ 151594 h 225616"/>
                        <a:gd name="connsiteX8" fmla="*/ 31759 w 213361"/>
                        <a:gd name="connsiteY8" fmla="*/ 151594 h 225616"/>
                        <a:gd name="connsiteX9" fmla="*/ 25050 w 213361"/>
                        <a:gd name="connsiteY9" fmla="*/ 143498 h 225616"/>
                        <a:gd name="connsiteX10" fmla="*/ 35460 w 213361"/>
                        <a:gd name="connsiteY10" fmla="*/ 97850 h 225616"/>
                        <a:gd name="connsiteX11" fmla="*/ 46178 w 213361"/>
                        <a:gd name="connsiteY11" fmla="*/ 51817 h 225616"/>
                        <a:gd name="connsiteX12" fmla="*/ 46563 w 213361"/>
                        <a:gd name="connsiteY12" fmla="*/ 49041 h 225616"/>
                        <a:gd name="connsiteX13" fmla="*/ 43556 w 213361"/>
                        <a:gd name="connsiteY13" fmla="*/ 45032 h 225616"/>
                        <a:gd name="connsiteX14" fmla="*/ 39778 w 213361"/>
                        <a:gd name="connsiteY14" fmla="*/ 47499 h 225616"/>
                        <a:gd name="connsiteX15" fmla="*/ 37002 w 213361"/>
                        <a:gd name="connsiteY15" fmla="*/ 56984 h 225616"/>
                        <a:gd name="connsiteX16" fmla="*/ 21041 w 213361"/>
                        <a:gd name="connsiteY16" fmla="*/ 109416 h 225616"/>
                        <a:gd name="connsiteX17" fmla="*/ 7547 w 213361"/>
                        <a:gd name="connsiteY17" fmla="*/ 117821 h 225616"/>
                        <a:gd name="connsiteX18" fmla="*/ 684 w 213361"/>
                        <a:gd name="connsiteY18" fmla="*/ 103479 h 225616"/>
                        <a:gd name="connsiteX19" fmla="*/ 22043 w 213361"/>
                        <a:gd name="connsiteY19" fmla="*/ 33929 h 225616"/>
                        <a:gd name="connsiteX20" fmla="*/ 53734 w 213361"/>
                        <a:gd name="connsiteY20" fmla="*/ 11336 h 225616"/>
                        <a:gd name="connsiteX21" fmla="*/ 94987 w 213361"/>
                        <a:gd name="connsiteY21" fmla="*/ 11490 h 225616"/>
                        <a:gd name="connsiteX22" fmla="*/ 98610 w 213361"/>
                        <a:gd name="connsiteY22" fmla="*/ 10025 h 225616"/>
                        <a:gd name="connsiteX23" fmla="*/ 126446 w 213361"/>
                        <a:gd name="connsiteY23" fmla="*/ 1 h 225616"/>
                        <a:gd name="connsiteX24" fmla="*/ 168161 w 213361"/>
                        <a:gd name="connsiteY24" fmla="*/ 1 h 225616"/>
                        <a:gd name="connsiteX25" fmla="*/ 207794 w 213361"/>
                        <a:gd name="connsiteY25" fmla="*/ 38092 h 225616"/>
                        <a:gd name="connsiteX26" fmla="*/ 213038 w 213361"/>
                        <a:gd name="connsiteY26" fmla="*/ 101860 h 225616"/>
                        <a:gd name="connsiteX27" fmla="*/ 213346 w 213361"/>
                        <a:gd name="connsiteY27" fmla="*/ 107566 h 225616"/>
                        <a:gd name="connsiteX28" fmla="*/ 203553 w 213361"/>
                        <a:gd name="connsiteY28" fmla="*/ 119055 h 225616"/>
                        <a:gd name="connsiteX29" fmla="*/ 191524 w 213361"/>
                        <a:gd name="connsiteY29" fmla="*/ 110650 h 225616"/>
                        <a:gd name="connsiteX30" fmla="*/ 189828 w 213361"/>
                        <a:gd name="connsiteY30" fmla="*/ 96077 h 225616"/>
                        <a:gd name="connsiteX31" fmla="*/ 185819 w 213361"/>
                        <a:gd name="connsiteY31" fmla="*/ 43644 h 225616"/>
                        <a:gd name="connsiteX32" fmla="*/ 185665 w 213361"/>
                        <a:gd name="connsiteY32" fmla="*/ 41794 h 225616"/>
                        <a:gd name="connsiteX33" fmla="*/ 181423 w 213361"/>
                        <a:gd name="connsiteY33" fmla="*/ 36165 h 225616"/>
                        <a:gd name="connsiteX34" fmla="*/ 178417 w 213361"/>
                        <a:gd name="connsiteY34" fmla="*/ 42333 h 225616"/>
                        <a:gd name="connsiteX35" fmla="*/ 178339 w 213361"/>
                        <a:gd name="connsiteY35" fmla="*/ 208807 h 225616"/>
                        <a:gd name="connsiteX36" fmla="*/ 161299 w 213361"/>
                        <a:gd name="connsiteY36" fmla="*/ 225617 h 225616"/>
                        <a:gd name="connsiteX37" fmla="*/ 122899 w 213361"/>
                        <a:gd name="connsiteY37" fmla="*/ 225617 h 225616"/>
                        <a:gd name="connsiteX38" fmla="*/ 127988 w 213361"/>
                        <a:gd name="connsiteY38" fmla="*/ 209656 h 225616"/>
                        <a:gd name="connsiteX39" fmla="*/ 127911 w 213361"/>
                        <a:gd name="connsiteY39" fmla="*/ 127614 h 225616"/>
                        <a:gd name="connsiteX40" fmla="*/ 131844 w 213361"/>
                        <a:gd name="connsiteY40" fmla="*/ 121291 h 225616"/>
                        <a:gd name="connsiteX41" fmla="*/ 157366 w 213361"/>
                        <a:gd name="connsiteY41" fmla="*/ 90834 h 225616"/>
                        <a:gd name="connsiteX42" fmla="*/ 154436 w 213361"/>
                        <a:gd name="connsiteY42" fmla="*/ 81658 h 225616"/>
                        <a:gd name="connsiteX43" fmla="*/ 146109 w 213361"/>
                        <a:gd name="connsiteY43" fmla="*/ 81041 h 225616"/>
                        <a:gd name="connsiteX44" fmla="*/ 142176 w 213361"/>
                        <a:gd name="connsiteY44" fmla="*/ 85899 h 225616"/>
                        <a:gd name="connsiteX45" fmla="*/ 116731 w 213361"/>
                        <a:gd name="connsiteY45" fmla="*/ 108491 h 225616"/>
                        <a:gd name="connsiteX46" fmla="*/ 86736 w 213361"/>
                        <a:gd name="connsiteY46" fmla="*/ 105176 h 225616"/>
                        <a:gd name="connsiteX47" fmla="*/ 71083 w 213361"/>
                        <a:gd name="connsiteY47" fmla="*/ 85899 h 225616"/>
                        <a:gd name="connsiteX48" fmla="*/ 61676 w 213361"/>
                        <a:gd name="connsiteY48" fmla="*/ 80116 h 225616"/>
                        <a:gd name="connsiteX49" fmla="*/ 55662 w 213361"/>
                        <a:gd name="connsiteY49" fmla="*/ 89831 h 225616"/>
                        <a:gd name="connsiteX50" fmla="*/ 56433 w 213361"/>
                        <a:gd name="connsiteY50" fmla="*/ 93070 h 225616"/>
                        <a:gd name="connsiteX51" fmla="*/ 84423 w 213361"/>
                        <a:gd name="connsiteY51" fmla="*/ 122910 h 225616"/>
                        <a:gd name="connsiteX52" fmla="*/ 128374 w 213361"/>
                        <a:gd name="connsiteY52" fmla="*/ 80347 h 225616"/>
                        <a:gd name="connsiteX53" fmla="*/ 106861 w 213361"/>
                        <a:gd name="connsiteY53" fmla="*/ 58680 h 225616"/>
                        <a:gd name="connsiteX54" fmla="*/ 84962 w 213361"/>
                        <a:gd name="connsiteY54" fmla="*/ 80501 h 225616"/>
                        <a:gd name="connsiteX55" fmla="*/ 106553 w 213361"/>
                        <a:gd name="connsiteY55" fmla="*/ 102323 h 225616"/>
                        <a:gd name="connsiteX56" fmla="*/ 128374 w 213361"/>
                        <a:gd name="connsiteY56" fmla="*/ 80347 h 22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3361" h="225616">
                          <a:moveTo>
                            <a:pt x="84423" y="122910"/>
                          </a:moveTo>
                          <a:cubicBezTo>
                            <a:pt x="84423" y="142572"/>
                            <a:pt x="84423" y="162312"/>
                            <a:pt x="84423" y="182051"/>
                          </a:cubicBezTo>
                          <a:cubicBezTo>
                            <a:pt x="84423" y="192461"/>
                            <a:pt x="84191" y="202947"/>
                            <a:pt x="84577" y="213357"/>
                          </a:cubicBezTo>
                          <a:cubicBezTo>
                            <a:pt x="84731" y="217289"/>
                            <a:pt x="86196" y="221222"/>
                            <a:pt x="87044" y="225308"/>
                          </a:cubicBezTo>
                          <a:cubicBezTo>
                            <a:pt x="76403" y="225308"/>
                            <a:pt x="64452" y="225771"/>
                            <a:pt x="52655" y="225154"/>
                          </a:cubicBezTo>
                          <a:cubicBezTo>
                            <a:pt x="45869" y="224769"/>
                            <a:pt x="41782" y="218986"/>
                            <a:pt x="41782" y="211892"/>
                          </a:cubicBezTo>
                          <a:cubicBezTo>
                            <a:pt x="41782" y="193695"/>
                            <a:pt x="41782" y="175497"/>
                            <a:pt x="41782" y="157377"/>
                          </a:cubicBezTo>
                          <a:cubicBezTo>
                            <a:pt x="41782" y="155681"/>
                            <a:pt x="41782" y="153907"/>
                            <a:pt x="41782" y="151594"/>
                          </a:cubicBezTo>
                          <a:cubicBezTo>
                            <a:pt x="38235" y="151594"/>
                            <a:pt x="34997" y="151594"/>
                            <a:pt x="31759" y="151594"/>
                          </a:cubicBezTo>
                          <a:cubicBezTo>
                            <a:pt x="24742" y="151594"/>
                            <a:pt x="23508" y="150129"/>
                            <a:pt x="25050" y="143498"/>
                          </a:cubicBezTo>
                          <a:cubicBezTo>
                            <a:pt x="28520" y="128308"/>
                            <a:pt x="31913" y="113041"/>
                            <a:pt x="35460" y="97850"/>
                          </a:cubicBezTo>
                          <a:cubicBezTo>
                            <a:pt x="39007" y="82506"/>
                            <a:pt x="42630" y="67162"/>
                            <a:pt x="46178" y="51817"/>
                          </a:cubicBezTo>
                          <a:cubicBezTo>
                            <a:pt x="46409" y="50892"/>
                            <a:pt x="46872" y="49736"/>
                            <a:pt x="46563" y="49041"/>
                          </a:cubicBezTo>
                          <a:cubicBezTo>
                            <a:pt x="45869" y="47499"/>
                            <a:pt x="44944" y="45572"/>
                            <a:pt x="43556" y="45032"/>
                          </a:cubicBezTo>
                          <a:cubicBezTo>
                            <a:pt x="42785" y="44723"/>
                            <a:pt x="40317" y="46266"/>
                            <a:pt x="39778" y="47499"/>
                          </a:cubicBezTo>
                          <a:cubicBezTo>
                            <a:pt x="38467" y="50506"/>
                            <a:pt x="38004" y="53822"/>
                            <a:pt x="37002" y="56984"/>
                          </a:cubicBezTo>
                          <a:cubicBezTo>
                            <a:pt x="31681" y="74487"/>
                            <a:pt x="26438" y="91990"/>
                            <a:pt x="21041" y="109416"/>
                          </a:cubicBezTo>
                          <a:cubicBezTo>
                            <a:pt x="18882" y="116433"/>
                            <a:pt x="13638" y="119672"/>
                            <a:pt x="7547" y="117821"/>
                          </a:cubicBezTo>
                          <a:cubicBezTo>
                            <a:pt x="1378" y="115971"/>
                            <a:pt x="-1397" y="110573"/>
                            <a:pt x="684" y="103479"/>
                          </a:cubicBezTo>
                          <a:cubicBezTo>
                            <a:pt x="7701" y="80270"/>
                            <a:pt x="14641" y="56984"/>
                            <a:pt x="22043" y="33929"/>
                          </a:cubicBezTo>
                          <a:cubicBezTo>
                            <a:pt x="26515" y="19895"/>
                            <a:pt x="39007" y="11336"/>
                            <a:pt x="53734" y="11336"/>
                          </a:cubicBezTo>
                          <a:cubicBezTo>
                            <a:pt x="67459" y="11336"/>
                            <a:pt x="81261" y="11490"/>
                            <a:pt x="94987" y="11490"/>
                          </a:cubicBezTo>
                          <a:cubicBezTo>
                            <a:pt x="96220" y="11490"/>
                            <a:pt x="97685" y="10874"/>
                            <a:pt x="98610" y="10025"/>
                          </a:cubicBezTo>
                          <a:cubicBezTo>
                            <a:pt x="106630" y="3009"/>
                            <a:pt x="115882" y="-76"/>
                            <a:pt x="126446" y="1"/>
                          </a:cubicBezTo>
                          <a:cubicBezTo>
                            <a:pt x="140326" y="79"/>
                            <a:pt x="154282" y="1"/>
                            <a:pt x="168161" y="1"/>
                          </a:cubicBezTo>
                          <a:cubicBezTo>
                            <a:pt x="190445" y="79"/>
                            <a:pt x="206406" y="15885"/>
                            <a:pt x="207794" y="38092"/>
                          </a:cubicBezTo>
                          <a:cubicBezTo>
                            <a:pt x="209105" y="59374"/>
                            <a:pt x="211264" y="80578"/>
                            <a:pt x="213038" y="101860"/>
                          </a:cubicBezTo>
                          <a:cubicBezTo>
                            <a:pt x="213191" y="103711"/>
                            <a:pt x="213423" y="105638"/>
                            <a:pt x="213346" y="107566"/>
                          </a:cubicBezTo>
                          <a:cubicBezTo>
                            <a:pt x="213346" y="113657"/>
                            <a:pt x="209490" y="118130"/>
                            <a:pt x="203553" y="119055"/>
                          </a:cubicBezTo>
                          <a:cubicBezTo>
                            <a:pt x="198156" y="119903"/>
                            <a:pt x="192836" y="116510"/>
                            <a:pt x="191524" y="110650"/>
                          </a:cubicBezTo>
                          <a:cubicBezTo>
                            <a:pt x="190445" y="105947"/>
                            <a:pt x="190214" y="100935"/>
                            <a:pt x="189828" y="96077"/>
                          </a:cubicBezTo>
                          <a:cubicBezTo>
                            <a:pt x="188440" y="78574"/>
                            <a:pt x="187129" y="61147"/>
                            <a:pt x="185819" y="43644"/>
                          </a:cubicBezTo>
                          <a:cubicBezTo>
                            <a:pt x="185741" y="43027"/>
                            <a:pt x="185896" y="42256"/>
                            <a:pt x="185665" y="41794"/>
                          </a:cubicBezTo>
                          <a:cubicBezTo>
                            <a:pt x="184353" y="39789"/>
                            <a:pt x="182888" y="36242"/>
                            <a:pt x="181423" y="36165"/>
                          </a:cubicBezTo>
                          <a:cubicBezTo>
                            <a:pt x="177568" y="36011"/>
                            <a:pt x="178417" y="39866"/>
                            <a:pt x="178417" y="42333"/>
                          </a:cubicBezTo>
                          <a:cubicBezTo>
                            <a:pt x="178339" y="97850"/>
                            <a:pt x="178339" y="153290"/>
                            <a:pt x="178339" y="208807"/>
                          </a:cubicBezTo>
                          <a:cubicBezTo>
                            <a:pt x="178339" y="220836"/>
                            <a:pt x="173559" y="225617"/>
                            <a:pt x="161299" y="225617"/>
                          </a:cubicBezTo>
                          <a:cubicBezTo>
                            <a:pt x="148962" y="225617"/>
                            <a:pt x="136624" y="225617"/>
                            <a:pt x="122899" y="225617"/>
                          </a:cubicBezTo>
                          <a:cubicBezTo>
                            <a:pt x="129222" y="221068"/>
                            <a:pt x="127988" y="215207"/>
                            <a:pt x="127988" y="209656"/>
                          </a:cubicBezTo>
                          <a:cubicBezTo>
                            <a:pt x="128065" y="182283"/>
                            <a:pt x="128065" y="154987"/>
                            <a:pt x="127911" y="127614"/>
                          </a:cubicBezTo>
                          <a:cubicBezTo>
                            <a:pt x="127911" y="124452"/>
                            <a:pt x="128605" y="122756"/>
                            <a:pt x="131844" y="121291"/>
                          </a:cubicBezTo>
                          <a:cubicBezTo>
                            <a:pt x="145260" y="115431"/>
                            <a:pt x="153742" y="105098"/>
                            <a:pt x="157366" y="90834"/>
                          </a:cubicBezTo>
                          <a:cubicBezTo>
                            <a:pt x="158291" y="87210"/>
                            <a:pt x="157983" y="83431"/>
                            <a:pt x="154436" y="81658"/>
                          </a:cubicBezTo>
                          <a:cubicBezTo>
                            <a:pt x="152046" y="80501"/>
                            <a:pt x="148730" y="80347"/>
                            <a:pt x="146109" y="81041"/>
                          </a:cubicBezTo>
                          <a:cubicBezTo>
                            <a:pt x="144489" y="81427"/>
                            <a:pt x="142716" y="83971"/>
                            <a:pt x="142176" y="85899"/>
                          </a:cubicBezTo>
                          <a:cubicBezTo>
                            <a:pt x="138475" y="98930"/>
                            <a:pt x="129376" y="105947"/>
                            <a:pt x="116731" y="108491"/>
                          </a:cubicBezTo>
                          <a:cubicBezTo>
                            <a:pt x="106553" y="110496"/>
                            <a:pt x="96297" y="110110"/>
                            <a:pt x="86736" y="105176"/>
                          </a:cubicBezTo>
                          <a:cubicBezTo>
                            <a:pt x="78717" y="101089"/>
                            <a:pt x="73551" y="94689"/>
                            <a:pt x="71083" y="85899"/>
                          </a:cubicBezTo>
                          <a:cubicBezTo>
                            <a:pt x="69850" y="81349"/>
                            <a:pt x="65763" y="79113"/>
                            <a:pt x="61676" y="80116"/>
                          </a:cubicBezTo>
                          <a:cubicBezTo>
                            <a:pt x="57127" y="81272"/>
                            <a:pt x="54814" y="84973"/>
                            <a:pt x="55662" y="89831"/>
                          </a:cubicBezTo>
                          <a:cubicBezTo>
                            <a:pt x="55816" y="90911"/>
                            <a:pt x="56124" y="91990"/>
                            <a:pt x="56433" y="93070"/>
                          </a:cubicBezTo>
                          <a:cubicBezTo>
                            <a:pt x="60751" y="106718"/>
                            <a:pt x="67690" y="114197"/>
                            <a:pt x="84423" y="122910"/>
                          </a:cubicBezTo>
                          <a:close/>
                          <a:moveTo>
                            <a:pt x="128374" y="80347"/>
                          </a:moveTo>
                          <a:cubicBezTo>
                            <a:pt x="128374" y="68318"/>
                            <a:pt x="118812" y="58680"/>
                            <a:pt x="106861" y="58680"/>
                          </a:cubicBezTo>
                          <a:cubicBezTo>
                            <a:pt x="94678" y="58603"/>
                            <a:pt x="84808" y="68473"/>
                            <a:pt x="84962" y="80501"/>
                          </a:cubicBezTo>
                          <a:cubicBezTo>
                            <a:pt x="85039" y="92453"/>
                            <a:pt x="94755" y="102168"/>
                            <a:pt x="106553" y="102323"/>
                          </a:cubicBezTo>
                          <a:cubicBezTo>
                            <a:pt x="118581" y="102400"/>
                            <a:pt x="128451" y="92530"/>
                            <a:pt x="128374" y="80347"/>
                          </a:cubicBezTo>
                          <a:close/>
                        </a:path>
                      </a:pathLst>
                    </a:custGeom>
                    <a:solidFill>
                      <a:srgbClr val="FFFFFF"/>
                    </a:solidFill>
                    <a:ln w="7706" cap="flat">
                      <a:noFill/>
                      <a:prstDash val="solid"/>
                      <a:miter/>
                    </a:ln>
                  </p:spPr>
                  <p:txBody>
                    <a:bodyPr rtlCol="0" anchor="ctr"/>
                    <a:lstStyle/>
                    <a:p>
                      <a:endParaRPr lang="en-US"/>
                    </a:p>
                  </p:txBody>
                </p:sp>
                <p:sp>
                  <p:nvSpPr>
                    <p:cNvPr id="45" name="Graphic 4">
                      <a:extLst>
                        <a:ext uri="{FF2B5EF4-FFF2-40B4-BE49-F238E27FC236}">
                          <a16:creationId xmlns:a16="http://schemas.microsoft.com/office/drawing/2014/main" id="{14CF12ED-7ED9-4F11-B061-0000094974B6}"/>
                        </a:ext>
                      </a:extLst>
                    </p:cNvPr>
                    <p:cNvSpPr/>
                    <p:nvPr/>
                  </p:nvSpPr>
                  <p:spPr>
                    <a:xfrm>
                      <a:off x="8465851" y="2471940"/>
                      <a:ext cx="59766" cy="59691"/>
                    </a:xfrm>
                    <a:custGeom>
                      <a:avLst/>
                      <a:gdLst>
                        <a:gd name="connsiteX0" fmla="*/ 59763 w 59766"/>
                        <a:gd name="connsiteY0" fmla="*/ 30462 h 59691"/>
                        <a:gd name="connsiteX1" fmla="*/ 28612 w 59766"/>
                        <a:gd name="connsiteY1" fmla="*/ 59686 h 59691"/>
                        <a:gd name="connsiteX2" fmla="*/ 5 w 59766"/>
                        <a:gd name="connsiteY2" fmla="*/ 29614 h 59691"/>
                        <a:gd name="connsiteX3" fmla="*/ 30617 w 59766"/>
                        <a:gd name="connsiteY3" fmla="*/ 5 h 59691"/>
                        <a:gd name="connsiteX4" fmla="*/ 59763 w 59766"/>
                        <a:gd name="connsiteY4" fmla="*/ 30462 h 59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66" h="59691">
                          <a:moveTo>
                            <a:pt x="59763" y="30462"/>
                          </a:moveTo>
                          <a:cubicBezTo>
                            <a:pt x="59455" y="47426"/>
                            <a:pt x="46038" y="59995"/>
                            <a:pt x="28612" y="59686"/>
                          </a:cubicBezTo>
                          <a:cubicBezTo>
                            <a:pt x="13036" y="59378"/>
                            <a:pt x="-303" y="45344"/>
                            <a:pt x="5" y="29614"/>
                          </a:cubicBezTo>
                          <a:cubicBezTo>
                            <a:pt x="313" y="12959"/>
                            <a:pt x="14116" y="-303"/>
                            <a:pt x="30617" y="5"/>
                          </a:cubicBezTo>
                          <a:cubicBezTo>
                            <a:pt x="46964" y="314"/>
                            <a:pt x="59995" y="13962"/>
                            <a:pt x="59763" y="30462"/>
                          </a:cubicBezTo>
                          <a:close/>
                        </a:path>
                      </a:pathLst>
                    </a:custGeom>
                    <a:solidFill>
                      <a:srgbClr val="FFFFFF"/>
                    </a:solidFill>
                    <a:ln w="7706" cap="flat">
                      <a:noFill/>
                      <a:prstDash val="solid"/>
                      <a:miter/>
                    </a:ln>
                  </p:spPr>
                  <p:txBody>
                    <a:bodyPr rtlCol="0" anchor="ctr"/>
                    <a:lstStyle/>
                    <a:p>
                      <a:endParaRPr lang="en-US"/>
                    </a:p>
                  </p:txBody>
                </p:sp>
                <p:sp>
                  <p:nvSpPr>
                    <p:cNvPr id="46" name="Graphic 4">
                      <a:extLst>
                        <a:ext uri="{FF2B5EF4-FFF2-40B4-BE49-F238E27FC236}">
                          <a16:creationId xmlns:a16="http://schemas.microsoft.com/office/drawing/2014/main" id="{DA39AF1E-240C-4F39-8EC6-80EFC6F4A4DE}"/>
                        </a:ext>
                      </a:extLst>
                    </p:cNvPr>
                    <p:cNvSpPr/>
                    <p:nvPr/>
                  </p:nvSpPr>
                  <p:spPr>
                    <a:xfrm>
                      <a:off x="8392450" y="2486211"/>
                      <a:ext cx="56982" cy="57213"/>
                    </a:xfrm>
                    <a:custGeom>
                      <a:avLst/>
                      <a:gdLst>
                        <a:gd name="connsiteX0" fmla="*/ 0 w 56982"/>
                        <a:gd name="connsiteY0" fmla="*/ 28761 h 57213"/>
                        <a:gd name="connsiteX1" fmla="*/ 28530 w 56982"/>
                        <a:gd name="connsiteY1" fmla="*/ 0 h 57213"/>
                        <a:gd name="connsiteX2" fmla="*/ 56982 w 56982"/>
                        <a:gd name="connsiteY2" fmla="*/ 28838 h 57213"/>
                        <a:gd name="connsiteX3" fmla="*/ 28607 w 56982"/>
                        <a:gd name="connsiteY3" fmla="*/ 57213 h 57213"/>
                        <a:gd name="connsiteX4" fmla="*/ 0 w 56982"/>
                        <a:gd name="connsiteY4" fmla="*/ 28761 h 5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82" h="57213">
                          <a:moveTo>
                            <a:pt x="0" y="28761"/>
                          </a:moveTo>
                          <a:cubicBezTo>
                            <a:pt x="0" y="12800"/>
                            <a:pt x="12723" y="0"/>
                            <a:pt x="28530" y="0"/>
                          </a:cubicBezTo>
                          <a:cubicBezTo>
                            <a:pt x="44260" y="0"/>
                            <a:pt x="57059" y="12954"/>
                            <a:pt x="56982" y="28838"/>
                          </a:cubicBezTo>
                          <a:cubicBezTo>
                            <a:pt x="56982" y="44414"/>
                            <a:pt x="44337" y="57059"/>
                            <a:pt x="28607" y="57213"/>
                          </a:cubicBezTo>
                          <a:cubicBezTo>
                            <a:pt x="12723" y="57291"/>
                            <a:pt x="0" y="44645"/>
                            <a:pt x="0" y="28761"/>
                          </a:cubicBezTo>
                          <a:close/>
                        </a:path>
                      </a:pathLst>
                    </a:custGeom>
                    <a:solidFill>
                      <a:srgbClr val="FFFFFF"/>
                    </a:solidFill>
                    <a:ln w="7706" cap="flat">
                      <a:noFill/>
                      <a:prstDash val="solid"/>
                      <a:miter/>
                    </a:ln>
                  </p:spPr>
                  <p:txBody>
                    <a:bodyPr rtlCol="0" anchor="ctr"/>
                    <a:lstStyle/>
                    <a:p>
                      <a:endParaRPr lang="en-US"/>
                    </a:p>
                  </p:txBody>
                </p:sp>
                <p:sp>
                  <p:nvSpPr>
                    <p:cNvPr id="47" name="Graphic 4">
                      <a:extLst>
                        <a:ext uri="{FF2B5EF4-FFF2-40B4-BE49-F238E27FC236}">
                          <a16:creationId xmlns:a16="http://schemas.microsoft.com/office/drawing/2014/main" id="{000511BB-4F11-484A-98E3-AA624EFD8608}"/>
                        </a:ext>
                      </a:extLst>
                    </p:cNvPr>
                    <p:cNvSpPr/>
                    <p:nvPr/>
                  </p:nvSpPr>
                  <p:spPr>
                    <a:xfrm>
                      <a:off x="8447196" y="2705735"/>
                      <a:ext cx="15884" cy="59989"/>
                    </a:xfrm>
                    <a:custGeom>
                      <a:avLst/>
                      <a:gdLst>
                        <a:gd name="connsiteX0" fmla="*/ 15884 w 15884"/>
                        <a:gd name="connsiteY0" fmla="*/ 59989 h 59989"/>
                        <a:gd name="connsiteX1" fmla="*/ 0 w 15884"/>
                        <a:gd name="connsiteY1" fmla="*/ 59989 h 59989"/>
                        <a:gd name="connsiteX2" fmla="*/ 5012 w 15884"/>
                        <a:gd name="connsiteY2" fmla="*/ 46418 h 59989"/>
                        <a:gd name="connsiteX3" fmla="*/ 5012 w 15884"/>
                        <a:gd name="connsiteY3" fmla="*/ 5243 h 59989"/>
                        <a:gd name="connsiteX4" fmla="*/ 5012 w 15884"/>
                        <a:gd name="connsiteY4" fmla="*/ 0 h 59989"/>
                        <a:gd name="connsiteX5" fmla="*/ 10795 w 15884"/>
                        <a:gd name="connsiteY5" fmla="*/ 0 h 59989"/>
                        <a:gd name="connsiteX6" fmla="*/ 11026 w 15884"/>
                        <a:gd name="connsiteY6" fmla="*/ 4858 h 59989"/>
                        <a:gd name="connsiteX7" fmla="*/ 11026 w 15884"/>
                        <a:gd name="connsiteY7" fmla="*/ 46496 h 59989"/>
                        <a:gd name="connsiteX8" fmla="*/ 15884 w 15884"/>
                        <a:gd name="connsiteY8" fmla="*/ 59989 h 5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84" h="59989">
                          <a:moveTo>
                            <a:pt x="15884" y="59989"/>
                          </a:moveTo>
                          <a:cubicBezTo>
                            <a:pt x="10332" y="59989"/>
                            <a:pt x="5551" y="59989"/>
                            <a:pt x="0" y="59989"/>
                          </a:cubicBezTo>
                          <a:cubicBezTo>
                            <a:pt x="4781" y="56134"/>
                            <a:pt x="5012" y="51353"/>
                            <a:pt x="5012" y="46418"/>
                          </a:cubicBezTo>
                          <a:cubicBezTo>
                            <a:pt x="4935" y="32693"/>
                            <a:pt x="5012" y="18968"/>
                            <a:pt x="5012" y="5243"/>
                          </a:cubicBezTo>
                          <a:cubicBezTo>
                            <a:pt x="5012" y="3547"/>
                            <a:pt x="5012" y="1850"/>
                            <a:pt x="5012" y="0"/>
                          </a:cubicBezTo>
                          <a:cubicBezTo>
                            <a:pt x="7094" y="0"/>
                            <a:pt x="8636" y="0"/>
                            <a:pt x="10795" y="0"/>
                          </a:cubicBezTo>
                          <a:cubicBezTo>
                            <a:pt x="10872" y="1542"/>
                            <a:pt x="11026" y="3161"/>
                            <a:pt x="11026" y="4858"/>
                          </a:cubicBezTo>
                          <a:cubicBezTo>
                            <a:pt x="11026" y="18737"/>
                            <a:pt x="11103" y="32616"/>
                            <a:pt x="11026" y="46496"/>
                          </a:cubicBezTo>
                          <a:cubicBezTo>
                            <a:pt x="10949" y="51430"/>
                            <a:pt x="11181" y="56134"/>
                            <a:pt x="15884" y="59989"/>
                          </a:cubicBezTo>
                          <a:close/>
                        </a:path>
                      </a:pathLst>
                    </a:custGeom>
                    <a:solidFill>
                      <a:srgbClr val="FFFFFF"/>
                    </a:solidFill>
                    <a:ln w="7706" cap="flat">
                      <a:noFill/>
                      <a:prstDash val="solid"/>
                      <a:miter/>
                    </a:ln>
                  </p:spPr>
                  <p:txBody>
                    <a:bodyPr rtlCol="0" anchor="ctr"/>
                    <a:lstStyle/>
                    <a:p>
                      <a:endParaRPr lang="en-US"/>
                    </a:p>
                  </p:txBody>
                </p:sp>
              </p:grpSp>
            </p:grpSp>
            <p:grpSp>
              <p:nvGrpSpPr>
                <p:cNvPr id="25" name="Graphic 4">
                  <a:extLst>
                    <a:ext uri="{FF2B5EF4-FFF2-40B4-BE49-F238E27FC236}">
                      <a16:creationId xmlns:a16="http://schemas.microsoft.com/office/drawing/2014/main" id="{41B78230-2F5E-4B8C-B48B-6C3B03AD96BF}"/>
                    </a:ext>
                  </a:extLst>
                </p:cNvPr>
                <p:cNvGrpSpPr/>
                <p:nvPr/>
              </p:nvGrpSpPr>
              <p:grpSpPr>
                <a:xfrm>
                  <a:off x="4024408" y="501087"/>
                  <a:ext cx="1673764" cy="1701523"/>
                  <a:chOff x="4024408" y="501087"/>
                  <a:chExt cx="1673764" cy="1701523"/>
                </a:xfrm>
              </p:grpSpPr>
              <p:sp>
                <p:nvSpPr>
                  <p:cNvPr id="26" name="Graphic 4">
                    <a:extLst>
                      <a:ext uri="{FF2B5EF4-FFF2-40B4-BE49-F238E27FC236}">
                        <a16:creationId xmlns:a16="http://schemas.microsoft.com/office/drawing/2014/main" id="{8B7E9658-A116-4D19-B8B0-ED2581B10376}"/>
                      </a:ext>
                    </a:extLst>
                  </p:cNvPr>
                  <p:cNvSpPr/>
                  <p:nvPr/>
                </p:nvSpPr>
                <p:spPr>
                  <a:xfrm>
                    <a:off x="4024408" y="501087"/>
                    <a:ext cx="1673764" cy="1701523"/>
                  </a:xfrm>
                  <a:custGeom>
                    <a:avLst/>
                    <a:gdLst>
                      <a:gd name="connsiteX0" fmla="*/ 1673765 w 1673764"/>
                      <a:gd name="connsiteY0" fmla="*/ 0 h 1701523"/>
                      <a:gd name="connsiteX1" fmla="*/ 1673688 w 1673764"/>
                      <a:gd name="connsiteY1" fmla="*/ 1426405 h 1701523"/>
                      <a:gd name="connsiteX2" fmla="*/ 916958 w 1673764"/>
                      <a:gd name="connsiteY2" fmla="*/ 1701523 h 1701523"/>
                      <a:gd name="connsiteX3" fmla="*/ 0 w 1673764"/>
                      <a:gd name="connsiteY3" fmla="*/ 608607 h 1701523"/>
                      <a:gd name="connsiteX4" fmla="*/ 1673765 w 1673764"/>
                      <a:gd name="connsiteY4" fmla="*/ 0 h 170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764" h="1701523">
                        <a:moveTo>
                          <a:pt x="1673765" y="0"/>
                        </a:moveTo>
                        <a:lnTo>
                          <a:pt x="1673688" y="1426405"/>
                        </a:lnTo>
                        <a:cubicBezTo>
                          <a:pt x="1403273" y="1447841"/>
                          <a:pt x="1140800" y="1541989"/>
                          <a:pt x="916958" y="1701523"/>
                        </a:cubicBezTo>
                        <a:lnTo>
                          <a:pt x="0" y="608607"/>
                        </a:lnTo>
                        <a:cubicBezTo>
                          <a:pt x="484310" y="234483"/>
                          <a:pt x="1071944" y="24829"/>
                          <a:pt x="1673765" y="0"/>
                        </a:cubicBezTo>
                        <a:close/>
                      </a:path>
                    </a:pathLst>
                  </a:custGeom>
                  <a:solidFill>
                    <a:srgbClr val="4D2B65"/>
                  </a:solidFill>
                  <a:ln w="7706" cap="flat">
                    <a:noFill/>
                    <a:prstDash val="solid"/>
                    <a:miter/>
                  </a:ln>
                </p:spPr>
                <p:txBody>
                  <a:bodyPr rtlCol="0" anchor="ctr"/>
                  <a:lstStyle/>
                  <a:p>
                    <a:endParaRPr lang="en-US"/>
                  </a:p>
                </p:txBody>
              </p:sp>
              <p:grpSp>
                <p:nvGrpSpPr>
                  <p:cNvPr id="27" name="Graphic 4">
                    <a:extLst>
                      <a:ext uri="{FF2B5EF4-FFF2-40B4-BE49-F238E27FC236}">
                        <a16:creationId xmlns:a16="http://schemas.microsoft.com/office/drawing/2014/main" id="{06971DF1-BE14-451C-99F1-0B3AAFA00A3A}"/>
                      </a:ext>
                    </a:extLst>
                  </p:cNvPr>
                  <p:cNvGrpSpPr/>
                  <p:nvPr/>
                </p:nvGrpSpPr>
                <p:grpSpPr>
                  <a:xfrm>
                    <a:off x="4600089" y="1264062"/>
                    <a:ext cx="852805" cy="115198"/>
                    <a:chOff x="4600089" y="1264062"/>
                    <a:chExt cx="852805" cy="115198"/>
                  </a:xfrm>
                  <a:solidFill>
                    <a:srgbClr val="FFFFFF"/>
                  </a:solidFill>
                </p:grpSpPr>
                <p:sp>
                  <p:nvSpPr>
                    <p:cNvPr id="32" name="Graphic 4">
                      <a:extLst>
                        <a:ext uri="{FF2B5EF4-FFF2-40B4-BE49-F238E27FC236}">
                          <a16:creationId xmlns:a16="http://schemas.microsoft.com/office/drawing/2014/main" id="{F81A7633-2EB2-4F63-9F1F-134BB14A07B4}"/>
                        </a:ext>
                      </a:extLst>
                    </p:cNvPr>
                    <p:cNvSpPr/>
                    <p:nvPr/>
                  </p:nvSpPr>
                  <p:spPr>
                    <a:xfrm>
                      <a:off x="4600089" y="1265913"/>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sp>
                  <p:nvSpPr>
                    <p:cNvPr id="33" name="Graphic 4">
                      <a:extLst>
                        <a:ext uri="{FF2B5EF4-FFF2-40B4-BE49-F238E27FC236}">
                          <a16:creationId xmlns:a16="http://schemas.microsoft.com/office/drawing/2014/main" id="{2B779B5A-AA59-44A1-8644-6662B658279C}"/>
                        </a:ext>
                      </a:extLst>
                    </p:cNvPr>
                    <p:cNvSpPr/>
                    <p:nvPr/>
                  </p:nvSpPr>
                  <p:spPr>
                    <a:xfrm>
                      <a:off x="4687144" y="1265913"/>
                      <a:ext cx="89290" cy="111805"/>
                    </a:xfrm>
                    <a:custGeom>
                      <a:avLst/>
                      <a:gdLst>
                        <a:gd name="connsiteX0" fmla="*/ 89290 w 89290"/>
                        <a:gd name="connsiteY0" fmla="*/ 54823 h 111805"/>
                        <a:gd name="connsiteX1" fmla="*/ 74254 w 89290"/>
                        <a:gd name="connsiteY1" fmla="*/ 97155 h 111805"/>
                        <a:gd name="connsiteX2" fmla="*/ 30997 w 89290"/>
                        <a:gd name="connsiteY2" fmla="*/ 111805 h 111805"/>
                        <a:gd name="connsiteX3" fmla="*/ 0 w 89290"/>
                        <a:gd name="connsiteY3" fmla="*/ 111805 h 111805"/>
                        <a:gd name="connsiteX4" fmla="*/ 0 w 89290"/>
                        <a:gd name="connsiteY4" fmla="*/ 0 h 111805"/>
                        <a:gd name="connsiteX5" fmla="*/ 34236 w 89290"/>
                        <a:gd name="connsiteY5" fmla="*/ 0 h 111805"/>
                        <a:gd name="connsiteX6" fmla="*/ 74794 w 89290"/>
                        <a:gd name="connsiteY6" fmla="*/ 14419 h 111805"/>
                        <a:gd name="connsiteX7" fmla="*/ 89290 w 89290"/>
                        <a:gd name="connsiteY7" fmla="*/ 54823 h 111805"/>
                        <a:gd name="connsiteX8" fmla="*/ 75565 w 89290"/>
                        <a:gd name="connsiteY8" fmla="*/ 55286 h 111805"/>
                        <a:gd name="connsiteX9" fmla="*/ 64616 w 89290"/>
                        <a:gd name="connsiteY9" fmla="*/ 22361 h 111805"/>
                        <a:gd name="connsiteX10" fmla="*/ 31999 w 89290"/>
                        <a:gd name="connsiteY10" fmla="*/ 11258 h 111805"/>
                        <a:gd name="connsiteX11" fmla="*/ 13108 w 89290"/>
                        <a:gd name="connsiteY11" fmla="*/ 11258 h 111805"/>
                        <a:gd name="connsiteX12" fmla="*/ 13108 w 89290"/>
                        <a:gd name="connsiteY12" fmla="*/ 100548 h 111805"/>
                        <a:gd name="connsiteX13" fmla="*/ 28915 w 89290"/>
                        <a:gd name="connsiteY13" fmla="*/ 100548 h 111805"/>
                        <a:gd name="connsiteX14" fmla="*/ 63845 w 89290"/>
                        <a:gd name="connsiteY14" fmla="*/ 89136 h 111805"/>
                        <a:gd name="connsiteX15" fmla="*/ 75565 w 89290"/>
                        <a:gd name="connsiteY15" fmla="*/ 5528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9290" h="111805">
                          <a:moveTo>
                            <a:pt x="89290" y="54823"/>
                          </a:moveTo>
                          <a:cubicBezTo>
                            <a:pt x="89290" y="73252"/>
                            <a:pt x="84278" y="87362"/>
                            <a:pt x="74254" y="97155"/>
                          </a:cubicBezTo>
                          <a:cubicBezTo>
                            <a:pt x="64230" y="106948"/>
                            <a:pt x="49811" y="111805"/>
                            <a:pt x="30997" y="111805"/>
                          </a:cubicBezTo>
                          <a:lnTo>
                            <a:pt x="0" y="111805"/>
                          </a:lnTo>
                          <a:lnTo>
                            <a:pt x="0" y="0"/>
                          </a:lnTo>
                          <a:lnTo>
                            <a:pt x="34236" y="0"/>
                          </a:lnTo>
                          <a:cubicBezTo>
                            <a:pt x="51585" y="0"/>
                            <a:pt x="65156" y="4781"/>
                            <a:pt x="74794" y="14419"/>
                          </a:cubicBezTo>
                          <a:cubicBezTo>
                            <a:pt x="84509" y="24135"/>
                            <a:pt x="89290" y="37551"/>
                            <a:pt x="89290" y="54823"/>
                          </a:cubicBezTo>
                          <a:close/>
                          <a:moveTo>
                            <a:pt x="75565" y="55286"/>
                          </a:moveTo>
                          <a:cubicBezTo>
                            <a:pt x="75565" y="40713"/>
                            <a:pt x="71941" y="29686"/>
                            <a:pt x="64616" y="22361"/>
                          </a:cubicBezTo>
                          <a:cubicBezTo>
                            <a:pt x="57291" y="14959"/>
                            <a:pt x="46418" y="11258"/>
                            <a:pt x="31999" y="11258"/>
                          </a:cubicBezTo>
                          <a:lnTo>
                            <a:pt x="13108" y="11258"/>
                          </a:lnTo>
                          <a:lnTo>
                            <a:pt x="13108" y="100548"/>
                          </a:lnTo>
                          <a:lnTo>
                            <a:pt x="28915" y="100548"/>
                          </a:lnTo>
                          <a:cubicBezTo>
                            <a:pt x="44414" y="100548"/>
                            <a:pt x="56057" y="96769"/>
                            <a:pt x="63845" y="89136"/>
                          </a:cubicBezTo>
                          <a:cubicBezTo>
                            <a:pt x="71633" y="81502"/>
                            <a:pt x="75565" y="70245"/>
                            <a:pt x="75565" y="55286"/>
                          </a:cubicBezTo>
                          <a:close/>
                        </a:path>
                      </a:pathLst>
                    </a:custGeom>
                    <a:solidFill>
                      <a:srgbClr val="FFFFFF"/>
                    </a:solidFill>
                    <a:ln w="7706" cap="flat">
                      <a:noFill/>
                      <a:prstDash val="solid"/>
                      <a:miter/>
                    </a:ln>
                  </p:spPr>
                  <p:txBody>
                    <a:bodyPr rtlCol="0" anchor="ctr"/>
                    <a:lstStyle/>
                    <a:p>
                      <a:endParaRPr lang="en-US"/>
                    </a:p>
                  </p:txBody>
                </p:sp>
                <p:sp>
                  <p:nvSpPr>
                    <p:cNvPr id="34" name="Graphic 4">
                      <a:extLst>
                        <a:ext uri="{FF2B5EF4-FFF2-40B4-BE49-F238E27FC236}">
                          <a16:creationId xmlns:a16="http://schemas.microsoft.com/office/drawing/2014/main" id="{4BF068C1-FCED-4F55-AC02-85D7EA40E7C7}"/>
                        </a:ext>
                      </a:extLst>
                    </p:cNvPr>
                    <p:cNvSpPr/>
                    <p:nvPr/>
                  </p:nvSpPr>
                  <p:spPr>
                    <a:xfrm>
                      <a:off x="4800183" y="1265913"/>
                      <a:ext cx="85588" cy="113347"/>
                    </a:xfrm>
                    <a:custGeom>
                      <a:avLst/>
                      <a:gdLst>
                        <a:gd name="connsiteX0" fmla="*/ 85589 w 85588"/>
                        <a:gd name="connsiteY0" fmla="*/ 0 h 113347"/>
                        <a:gd name="connsiteX1" fmla="*/ 85589 w 85588"/>
                        <a:gd name="connsiteY1" fmla="*/ 72327 h 113347"/>
                        <a:gd name="connsiteX2" fmla="*/ 74023 w 85588"/>
                        <a:gd name="connsiteY2" fmla="*/ 102398 h 113347"/>
                        <a:gd name="connsiteX3" fmla="*/ 42255 w 85588"/>
                        <a:gd name="connsiteY3" fmla="*/ 113347 h 113347"/>
                        <a:gd name="connsiteX4" fmla="*/ 11026 w 85588"/>
                        <a:gd name="connsiteY4" fmla="*/ 102321 h 113347"/>
                        <a:gd name="connsiteX5" fmla="*/ 0 w 85588"/>
                        <a:gd name="connsiteY5" fmla="*/ 72018 h 113347"/>
                        <a:gd name="connsiteX6" fmla="*/ 0 w 85588"/>
                        <a:gd name="connsiteY6" fmla="*/ 0 h 113347"/>
                        <a:gd name="connsiteX7" fmla="*/ 13031 w 85588"/>
                        <a:gd name="connsiteY7" fmla="*/ 0 h 113347"/>
                        <a:gd name="connsiteX8" fmla="*/ 13031 w 85588"/>
                        <a:gd name="connsiteY8" fmla="*/ 72943 h 113347"/>
                        <a:gd name="connsiteX9" fmla="*/ 20665 w 85588"/>
                        <a:gd name="connsiteY9" fmla="*/ 94456 h 113347"/>
                        <a:gd name="connsiteX10" fmla="*/ 43180 w 85588"/>
                        <a:gd name="connsiteY10" fmla="*/ 101936 h 113347"/>
                        <a:gd name="connsiteX11" fmla="*/ 65001 w 85588"/>
                        <a:gd name="connsiteY11" fmla="*/ 94379 h 113347"/>
                        <a:gd name="connsiteX12" fmla="*/ 72635 w 85588"/>
                        <a:gd name="connsiteY12" fmla="*/ 72789 h 113347"/>
                        <a:gd name="connsiteX13" fmla="*/ 72635 w 85588"/>
                        <a:gd name="connsiteY13" fmla="*/ 0 h 113347"/>
                        <a:gd name="connsiteX14" fmla="*/ 85589 w 85588"/>
                        <a:gd name="connsiteY14" fmla="*/ 0 h 1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588" h="113347">
                          <a:moveTo>
                            <a:pt x="85589" y="0"/>
                          </a:moveTo>
                          <a:lnTo>
                            <a:pt x="85589" y="72327"/>
                          </a:lnTo>
                          <a:cubicBezTo>
                            <a:pt x="85589" y="85049"/>
                            <a:pt x="81734" y="95073"/>
                            <a:pt x="74023" y="102398"/>
                          </a:cubicBezTo>
                          <a:cubicBezTo>
                            <a:pt x="66312" y="109723"/>
                            <a:pt x="55749" y="113347"/>
                            <a:pt x="42255" y="113347"/>
                          </a:cubicBezTo>
                          <a:cubicBezTo>
                            <a:pt x="28761" y="113347"/>
                            <a:pt x="18352" y="109646"/>
                            <a:pt x="11026" y="102321"/>
                          </a:cubicBezTo>
                          <a:cubicBezTo>
                            <a:pt x="3624" y="94996"/>
                            <a:pt x="0" y="84895"/>
                            <a:pt x="0" y="72018"/>
                          </a:cubicBezTo>
                          <a:lnTo>
                            <a:pt x="0" y="0"/>
                          </a:lnTo>
                          <a:lnTo>
                            <a:pt x="13031" y="0"/>
                          </a:lnTo>
                          <a:lnTo>
                            <a:pt x="13031" y="72943"/>
                          </a:lnTo>
                          <a:cubicBezTo>
                            <a:pt x="13031" y="82273"/>
                            <a:pt x="15576" y="89444"/>
                            <a:pt x="20665" y="94456"/>
                          </a:cubicBezTo>
                          <a:cubicBezTo>
                            <a:pt x="25754" y="99468"/>
                            <a:pt x="33233" y="101936"/>
                            <a:pt x="43180" y="101936"/>
                          </a:cubicBezTo>
                          <a:cubicBezTo>
                            <a:pt x="52587" y="101936"/>
                            <a:pt x="59912" y="99391"/>
                            <a:pt x="65001" y="94379"/>
                          </a:cubicBezTo>
                          <a:cubicBezTo>
                            <a:pt x="70090" y="89367"/>
                            <a:pt x="72635" y="82196"/>
                            <a:pt x="72635" y="72789"/>
                          </a:cubicBezTo>
                          <a:lnTo>
                            <a:pt x="72635" y="0"/>
                          </a:lnTo>
                          <a:lnTo>
                            <a:pt x="85589" y="0"/>
                          </a:lnTo>
                          <a:close/>
                        </a:path>
                      </a:pathLst>
                    </a:custGeom>
                    <a:solidFill>
                      <a:srgbClr val="FFFFFF"/>
                    </a:solidFill>
                    <a:ln w="7706" cap="flat">
                      <a:noFill/>
                      <a:prstDash val="solid"/>
                      <a:miter/>
                    </a:ln>
                  </p:spPr>
                  <p:txBody>
                    <a:bodyPr rtlCol="0" anchor="ctr"/>
                    <a:lstStyle/>
                    <a:p>
                      <a:endParaRPr lang="en-US"/>
                    </a:p>
                  </p:txBody>
                </p:sp>
                <p:sp>
                  <p:nvSpPr>
                    <p:cNvPr id="35" name="Graphic 4">
                      <a:extLst>
                        <a:ext uri="{FF2B5EF4-FFF2-40B4-BE49-F238E27FC236}">
                          <a16:creationId xmlns:a16="http://schemas.microsoft.com/office/drawing/2014/main" id="{9BCA823D-A0FE-43BB-989B-0ADB86AA9EFA}"/>
                        </a:ext>
                      </a:extLst>
                    </p:cNvPr>
                    <p:cNvSpPr/>
                    <p:nvPr/>
                  </p:nvSpPr>
                  <p:spPr>
                    <a:xfrm>
                      <a:off x="4909598" y="1264371"/>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0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1999"/>
                            <a:pt x="13956" y="43180"/>
                            <a:pt x="13956" y="57445"/>
                          </a:cubicBezTo>
                          <a:cubicBezTo>
                            <a:pt x="13956" y="72095"/>
                            <a:pt x="17349" y="83353"/>
                            <a:pt x="24212" y="91372"/>
                          </a:cubicBezTo>
                          <a:cubicBezTo>
                            <a:pt x="31074" y="99391"/>
                            <a:pt x="40867" y="103324"/>
                            <a:pt x="53512" y="103324"/>
                          </a:cubicBezTo>
                          <a:cubicBezTo>
                            <a:pt x="61300" y="103324"/>
                            <a:pt x="70244" y="101936"/>
                            <a:pt x="80191" y="99083"/>
                          </a:cubicBezTo>
                          <a:lnTo>
                            <a:pt x="80191" y="110495"/>
                          </a:lnTo>
                          <a:cubicBezTo>
                            <a:pt x="72481" y="113425"/>
                            <a:pt x="62919" y="114890"/>
                            <a:pt x="51508" y="114890"/>
                          </a:cubicBezTo>
                          <a:cubicBezTo>
                            <a:pt x="35007" y="114890"/>
                            <a:pt x="22361" y="109878"/>
                            <a:pt x="13417" y="99931"/>
                          </a:cubicBezTo>
                          <a:cubicBezTo>
                            <a:pt x="4472" y="89907"/>
                            <a:pt x="0" y="75719"/>
                            <a:pt x="0" y="57368"/>
                          </a:cubicBezTo>
                          <a:cubicBezTo>
                            <a:pt x="0" y="45879"/>
                            <a:pt x="2159" y="35778"/>
                            <a:pt x="6477" y="27065"/>
                          </a:cubicBezTo>
                          <a:cubicBezTo>
                            <a:pt x="10795" y="18351"/>
                            <a:pt x="17041" y="11720"/>
                            <a:pt x="25137" y="7017"/>
                          </a:cubicBezTo>
                          <a:cubicBezTo>
                            <a:pt x="33233" y="2313"/>
                            <a:pt x="42872" y="0"/>
                            <a:pt x="53821" y="0"/>
                          </a:cubicBezTo>
                          <a:cubicBezTo>
                            <a:pt x="65541" y="0"/>
                            <a:pt x="75796" y="2159"/>
                            <a:pt x="84587" y="6400"/>
                          </a:cubicBezTo>
                          <a:lnTo>
                            <a:pt x="79112" y="17580"/>
                          </a:lnTo>
                          <a:cubicBezTo>
                            <a:pt x="70553" y="13571"/>
                            <a:pt x="62148" y="11566"/>
                            <a:pt x="53667" y="11566"/>
                          </a:cubicBezTo>
                          <a:close/>
                        </a:path>
                      </a:pathLst>
                    </a:custGeom>
                    <a:solidFill>
                      <a:srgbClr val="FFFFFF"/>
                    </a:solidFill>
                    <a:ln w="7706" cap="flat">
                      <a:noFill/>
                      <a:prstDash val="solid"/>
                      <a:miter/>
                    </a:ln>
                  </p:spPr>
                  <p:txBody>
                    <a:bodyPr rtlCol="0" anchor="ctr"/>
                    <a:lstStyle/>
                    <a:p>
                      <a:endParaRPr lang="en-US"/>
                    </a:p>
                  </p:txBody>
                </p:sp>
                <p:sp>
                  <p:nvSpPr>
                    <p:cNvPr id="36" name="Graphic 4">
                      <a:extLst>
                        <a:ext uri="{FF2B5EF4-FFF2-40B4-BE49-F238E27FC236}">
                          <a16:creationId xmlns:a16="http://schemas.microsoft.com/office/drawing/2014/main" id="{77E47571-C63D-4CEE-9CF8-4DEDFB84A179}"/>
                        </a:ext>
                      </a:extLst>
                    </p:cNvPr>
                    <p:cNvSpPr/>
                    <p:nvPr/>
                  </p:nvSpPr>
                  <p:spPr>
                    <a:xfrm>
                      <a:off x="4998811" y="1265450"/>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2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2" y="112268"/>
                          </a:lnTo>
                          <a:lnTo>
                            <a:pt x="85666" y="112268"/>
                          </a:lnTo>
                          <a:close/>
                          <a:moveTo>
                            <a:pt x="67700" y="65001"/>
                          </a:moveTo>
                          <a:lnTo>
                            <a:pt x="54669" y="30380"/>
                          </a:lnTo>
                          <a:cubicBezTo>
                            <a:pt x="52973" y="25985"/>
                            <a:pt x="51276" y="20588"/>
                            <a:pt x="49503" y="14265"/>
                          </a:cubicBezTo>
                          <a:cubicBezTo>
                            <a:pt x="48346" y="19123"/>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37" name="Graphic 4">
                      <a:extLst>
                        <a:ext uri="{FF2B5EF4-FFF2-40B4-BE49-F238E27FC236}">
                          <a16:creationId xmlns:a16="http://schemas.microsoft.com/office/drawing/2014/main" id="{E70CFC11-EE6E-47CF-8C8C-04E3D96DF117}"/>
                        </a:ext>
                      </a:extLst>
                    </p:cNvPr>
                    <p:cNvSpPr/>
                    <p:nvPr/>
                  </p:nvSpPr>
                  <p:spPr>
                    <a:xfrm>
                      <a:off x="5099281" y="1265913"/>
                      <a:ext cx="83815" cy="111805"/>
                    </a:xfrm>
                    <a:custGeom>
                      <a:avLst/>
                      <a:gdLst>
                        <a:gd name="connsiteX0" fmla="*/ 48423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3 w 83815"/>
                        <a:gd name="connsiteY7" fmla="*/ 11566 h 111805"/>
                        <a:gd name="connsiteX8" fmla="*/ 48423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3" y="111805"/>
                          </a:moveTo>
                          <a:lnTo>
                            <a:pt x="35392" y="111805"/>
                          </a:lnTo>
                          <a:lnTo>
                            <a:pt x="35392" y="11566"/>
                          </a:lnTo>
                          <a:lnTo>
                            <a:pt x="0" y="11566"/>
                          </a:lnTo>
                          <a:lnTo>
                            <a:pt x="0" y="0"/>
                          </a:lnTo>
                          <a:lnTo>
                            <a:pt x="83815" y="0"/>
                          </a:lnTo>
                          <a:lnTo>
                            <a:pt x="83815" y="11566"/>
                          </a:lnTo>
                          <a:lnTo>
                            <a:pt x="48423" y="11566"/>
                          </a:lnTo>
                          <a:lnTo>
                            <a:pt x="48423" y="111805"/>
                          </a:lnTo>
                          <a:close/>
                        </a:path>
                      </a:pathLst>
                    </a:custGeom>
                    <a:solidFill>
                      <a:srgbClr val="FFFFFF"/>
                    </a:solidFill>
                    <a:ln w="7706" cap="flat">
                      <a:noFill/>
                      <a:prstDash val="solid"/>
                      <a:miter/>
                    </a:ln>
                  </p:spPr>
                  <p:txBody>
                    <a:bodyPr rtlCol="0" anchor="ctr"/>
                    <a:lstStyle/>
                    <a:p>
                      <a:endParaRPr lang="en-US"/>
                    </a:p>
                  </p:txBody>
                </p:sp>
                <p:sp>
                  <p:nvSpPr>
                    <p:cNvPr id="38" name="Graphic 4">
                      <a:extLst>
                        <a:ext uri="{FF2B5EF4-FFF2-40B4-BE49-F238E27FC236}">
                          <a16:creationId xmlns:a16="http://schemas.microsoft.com/office/drawing/2014/main" id="{D7AC536C-F722-4066-B027-8D9D42D9CDF7}"/>
                        </a:ext>
                      </a:extLst>
                    </p:cNvPr>
                    <p:cNvSpPr/>
                    <p:nvPr/>
                  </p:nvSpPr>
                  <p:spPr>
                    <a:xfrm>
                      <a:off x="5199906" y="1265913"/>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39" name="Graphic 4">
                      <a:extLst>
                        <a:ext uri="{FF2B5EF4-FFF2-40B4-BE49-F238E27FC236}">
                          <a16:creationId xmlns:a16="http://schemas.microsoft.com/office/drawing/2014/main" id="{D5A04D4A-5235-4635-B405-9E4384F2F44A}"/>
                        </a:ext>
                      </a:extLst>
                    </p:cNvPr>
                    <p:cNvSpPr/>
                    <p:nvPr/>
                  </p:nvSpPr>
                  <p:spPr>
                    <a:xfrm>
                      <a:off x="5237843" y="1264062"/>
                      <a:ext cx="102783" cy="115121"/>
                    </a:xfrm>
                    <a:custGeom>
                      <a:avLst/>
                      <a:gdLst>
                        <a:gd name="connsiteX0" fmla="*/ 102784 w 102783"/>
                        <a:gd name="connsiteY0" fmla="*/ 57599 h 115121"/>
                        <a:gd name="connsiteX1" fmla="*/ 89213 w 102783"/>
                        <a:gd name="connsiteY1" fmla="*/ 99777 h 115121"/>
                        <a:gd name="connsiteX2" fmla="*/ 51508 w 102783"/>
                        <a:gd name="connsiteY2" fmla="*/ 115121 h 115121"/>
                        <a:gd name="connsiteX3" fmla="*/ 13417 w 102783"/>
                        <a:gd name="connsiteY3" fmla="*/ 100008 h 115121"/>
                        <a:gd name="connsiteX4" fmla="*/ 0 w 102783"/>
                        <a:gd name="connsiteY4" fmla="*/ 57368 h 115121"/>
                        <a:gd name="connsiteX5" fmla="*/ 13494 w 102783"/>
                        <a:gd name="connsiteY5" fmla="*/ 15036 h 115121"/>
                        <a:gd name="connsiteX6" fmla="*/ 51739 w 102783"/>
                        <a:gd name="connsiteY6" fmla="*/ 0 h 115121"/>
                        <a:gd name="connsiteX7" fmla="*/ 89367 w 102783"/>
                        <a:gd name="connsiteY7" fmla="*/ 15267 h 115121"/>
                        <a:gd name="connsiteX8" fmla="*/ 102784 w 102783"/>
                        <a:gd name="connsiteY8" fmla="*/ 57599 h 115121"/>
                        <a:gd name="connsiteX9" fmla="*/ 13725 w 102783"/>
                        <a:gd name="connsiteY9" fmla="*/ 57599 h 115121"/>
                        <a:gd name="connsiteX10" fmla="*/ 23363 w 102783"/>
                        <a:gd name="connsiteY10" fmla="*/ 92066 h 115121"/>
                        <a:gd name="connsiteX11" fmla="*/ 51430 w 102783"/>
                        <a:gd name="connsiteY11" fmla="*/ 103786 h 115121"/>
                        <a:gd name="connsiteX12" fmla="*/ 79497 w 102783"/>
                        <a:gd name="connsiteY12" fmla="*/ 92066 h 115121"/>
                        <a:gd name="connsiteX13" fmla="*/ 88981 w 102783"/>
                        <a:gd name="connsiteY13" fmla="*/ 57599 h 115121"/>
                        <a:gd name="connsiteX14" fmla="*/ 79574 w 102783"/>
                        <a:gd name="connsiteY14" fmla="*/ 23363 h 115121"/>
                        <a:gd name="connsiteX15" fmla="*/ 51662 w 102783"/>
                        <a:gd name="connsiteY15" fmla="*/ 11720 h 115121"/>
                        <a:gd name="connsiteX16" fmla="*/ 23440 w 102783"/>
                        <a:gd name="connsiteY16" fmla="*/ 23441 h 115121"/>
                        <a:gd name="connsiteX17" fmla="*/ 13725 w 102783"/>
                        <a:gd name="connsiteY17" fmla="*/ 57599 h 1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1">
                          <a:moveTo>
                            <a:pt x="102784" y="57599"/>
                          </a:moveTo>
                          <a:cubicBezTo>
                            <a:pt x="102784" y="75488"/>
                            <a:pt x="98234" y="89599"/>
                            <a:pt x="89213" y="99777"/>
                          </a:cubicBezTo>
                          <a:cubicBezTo>
                            <a:pt x="80191" y="110032"/>
                            <a:pt x="67546"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12" y="25600"/>
                            <a:pt x="102784" y="39710"/>
                            <a:pt x="102784" y="57599"/>
                          </a:cubicBezTo>
                          <a:close/>
                          <a:moveTo>
                            <a:pt x="13725" y="57599"/>
                          </a:moveTo>
                          <a:cubicBezTo>
                            <a:pt x="13725" y="72712"/>
                            <a:pt x="16963" y="84201"/>
                            <a:pt x="23363" y="92066"/>
                          </a:cubicBezTo>
                          <a:cubicBezTo>
                            <a:pt x="29840" y="99931"/>
                            <a:pt x="39170" y="103786"/>
                            <a:pt x="51430" y="103786"/>
                          </a:cubicBezTo>
                          <a:cubicBezTo>
                            <a:pt x="63845" y="103786"/>
                            <a:pt x="73175" y="99854"/>
                            <a:pt x="79497" y="92066"/>
                          </a:cubicBezTo>
                          <a:cubicBezTo>
                            <a:pt x="85820" y="84278"/>
                            <a:pt x="88981" y="72789"/>
                            <a:pt x="88981" y="57599"/>
                          </a:cubicBezTo>
                          <a:cubicBezTo>
                            <a:pt x="88981" y="42563"/>
                            <a:pt x="85820" y="31151"/>
                            <a:pt x="79574" y="23363"/>
                          </a:cubicBezTo>
                          <a:cubicBezTo>
                            <a:pt x="73252" y="15576"/>
                            <a:pt x="63999" y="11720"/>
                            <a:pt x="51662" y="11720"/>
                          </a:cubicBezTo>
                          <a:cubicBezTo>
                            <a:pt x="39248" y="11720"/>
                            <a:pt x="29840" y="15653"/>
                            <a:pt x="23440" y="23441"/>
                          </a:cubicBezTo>
                          <a:cubicBezTo>
                            <a:pt x="16963" y="31305"/>
                            <a:pt x="13725" y="42717"/>
                            <a:pt x="13725" y="57599"/>
                          </a:cubicBezTo>
                          <a:close/>
                        </a:path>
                      </a:pathLst>
                    </a:custGeom>
                    <a:solidFill>
                      <a:srgbClr val="FFFFFF"/>
                    </a:solidFill>
                    <a:ln w="7706" cap="flat">
                      <a:noFill/>
                      <a:prstDash val="solid"/>
                      <a:miter/>
                    </a:ln>
                  </p:spPr>
                  <p:txBody>
                    <a:bodyPr rtlCol="0" anchor="ctr"/>
                    <a:lstStyle/>
                    <a:p>
                      <a:endParaRPr lang="en-US"/>
                    </a:p>
                  </p:txBody>
                </p:sp>
                <p:sp>
                  <p:nvSpPr>
                    <p:cNvPr id="40" name="Graphic 4">
                      <a:extLst>
                        <a:ext uri="{FF2B5EF4-FFF2-40B4-BE49-F238E27FC236}">
                          <a16:creationId xmlns:a16="http://schemas.microsoft.com/office/drawing/2014/main" id="{E065F5EE-717B-4425-AF3C-CB760E930A14}"/>
                        </a:ext>
                      </a:extLst>
                    </p:cNvPr>
                    <p:cNvSpPr/>
                    <p:nvPr/>
                  </p:nvSpPr>
                  <p:spPr>
                    <a:xfrm>
                      <a:off x="5365609" y="1265913"/>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1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1"/>
                          </a:cubicBezTo>
                          <a:cubicBezTo>
                            <a:pt x="75103" y="72712"/>
                            <a:pt x="75025"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grpSp>
              <p:grpSp>
                <p:nvGrpSpPr>
                  <p:cNvPr id="28" name="Graphic 4">
                    <a:extLst>
                      <a:ext uri="{FF2B5EF4-FFF2-40B4-BE49-F238E27FC236}">
                        <a16:creationId xmlns:a16="http://schemas.microsoft.com/office/drawing/2014/main" id="{CD548DD5-1D2C-44CF-856B-276639A13CB1}"/>
                      </a:ext>
                    </a:extLst>
                  </p:cNvPr>
                  <p:cNvGrpSpPr/>
                  <p:nvPr/>
                </p:nvGrpSpPr>
                <p:grpSpPr>
                  <a:xfrm>
                    <a:off x="5313639" y="616536"/>
                    <a:ext cx="257848" cy="230143"/>
                    <a:chOff x="5313639" y="616536"/>
                    <a:chExt cx="257848" cy="230143"/>
                  </a:xfrm>
                  <a:solidFill>
                    <a:srgbClr val="FFFFFF"/>
                  </a:solidFill>
                </p:grpSpPr>
                <p:sp>
                  <p:nvSpPr>
                    <p:cNvPr id="29" name="Graphic 4">
                      <a:extLst>
                        <a:ext uri="{FF2B5EF4-FFF2-40B4-BE49-F238E27FC236}">
                          <a16:creationId xmlns:a16="http://schemas.microsoft.com/office/drawing/2014/main" id="{857F1840-A888-432F-9335-DCE9662AEF6B}"/>
                        </a:ext>
                      </a:extLst>
                    </p:cNvPr>
                    <p:cNvSpPr/>
                    <p:nvPr/>
                  </p:nvSpPr>
                  <p:spPr>
                    <a:xfrm>
                      <a:off x="5313639" y="616536"/>
                      <a:ext cx="257848" cy="230143"/>
                    </a:xfrm>
                    <a:custGeom>
                      <a:avLst/>
                      <a:gdLst>
                        <a:gd name="connsiteX0" fmla="*/ 190763 w 257848"/>
                        <a:gd name="connsiteY0" fmla="*/ 176017 h 230143"/>
                        <a:gd name="connsiteX1" fmla="*/ 173414 w 257848"/>
                        <a:gd name="connsiteY1" fmla="*/ 180257 h 230143"/>
                        <a:gd name="connsiteX2" fmla="*/ 104172 w 257848"/>
                        <a:gd name="connsiteY2" fmla="*/ 183265 h 230143"/>
                        <a:gd name="connsiteX3" fmla="*/ 46958 w 257848"/>
                        <a:gd name="connsiteY3" fmla="*/ 166687 h 230143"/>
                        <a:gd name="connsiteX4" fmla="*/ 45648 w 257848"/>
                        <a:gd name="connsiteY4" fmla="*/ 166070 h 230143"/>
                        <a:gd name="connsiteX5" fmla="*/ 39941 w 257848"/>
                        <a:gd name="connsiteY5" fmla="*/ 156740 h 230143"/>
                        <a:gd name="connsiteX6" fmla="*/ 40096 w 257848"/>
                        <a:gd name="connsiteY6" fmla="*/ 97907 h 230143"/>
                        <a:gd name="connsiteX7" fmla="*/ 37089 w 257848"/>
                        <a:gd name="connsiteY7" fmla="*/ 92972 h 230143"/>
                        <a:gd name="connsiteX8" fmla="*/ 7788 w 257848"/>
                        <a:gd name="connsiteY8" fmla="*/ 78013 h 230143"/>
                        <a:gd name="connsiteX9" fmla="*/ 4704 w 257848"/>
                        <a:gd name="connsiteY9" fmla="*/ 76240 h 230143"/>
                        <a:gd name="connsiteX10" fmla="*/ 4781 w 257848"/>
                        <a:gd name="connsiteY10" fmla="*/ 60510 h 230143"/>
                        <a:gd name="connsiteX11" fmla="*/ 16964 w 257848"/>
                        <a:gd name="connsiteY11" fmla="*/ 54033 h 230143"/>
                        <a:gd name="connsiteX12" fmla="*/ 115815 w 257848"/>
                        <a:gd name="connsiteY12" fmla="*/ 3374 h 230143"/>
                        <a:gd name="connsiteX13" fmla="*/ 142263 w 257848"/>
                        <a:gd name="connsiteY13" fmla="*/ 3451 h 230143"/>
                        <a:gd name="connsiteX14" fmla="*/ 248902 w 257848"/>
                        <a:gd name="connsiteY14" fmla="*/ 58120 h 230143"/>
                        <a:gd name="connsiteX15" fmla="*/ 253528 w 257848"/>
                        <a:gd name="connsiteY15" fmla="*/ 60741 h 230143"/>
                        <a:gd name="connsiteX16" fmla="*/ 253837 w 257848"/>
                        <a:gd name="connsiteY16" fmla="*/ 75854 h 230143"/>
                        <a:gd name="connsiteX17" fmla="*/ 250290 w 257848"/>
                        <a:gd name="connsiteY17" fmla="*/ 77936 h 230143"/>
                        <a:gd name="connsiteX18" fmla="*/ 222608 w 257848"/>
                        <a:gd name="connsiteY18" fmla="*/ 92124 h 230143"/>
                        <a:gd name="connsiteX19" fmla="*/ 220449 w 257848"/>
                        <a:gd name="connsiteY19" fmla="*/ 95671 h 230143"/>
                        <a:gd name="connsiteX20" fmla="*/ 220526 w 257848"/>
                        <a:gd name="connsiteY20" fmla="*/ 158899 h 230143"/>
                        <a:gd name="connsiteX21" fmla="*/ 216517 w 257848"/>
                        <a:gd name="connsiteY21" fmla="*/ 165144 h 230143"/>
                        <a:gd name="connsiteX22" fmla="*/ 202638 w 257848"/>
                        <a:gd name="connsiteY22" fmla="*/ 171467 h 230143"/>
                        <a:gd name="connsiteX23" fmla="*/ 200170 w 257848"/>
                        <a:gd name="connsiteY23" fmla="*/ 175168 h 230143"/>
                        <a:gd name="connsiteX24" fmla="*/ 200170 w 257848"/>
                        <a:gd name="connsiteY24" fmla="*/ 188122 h 230143"/>
                        <a:gd name="connsiteX25" fmla="*/ 202792 w 257848"/>
                        <a:gd name="connsiteY25" fmla="*/ 191901 h 230143"/>
                        <a:gd name="connsiteX26" fmla="*/ 215360 w 257848"/>
                        <a:gd name="connsiteY26" fmla="*/ 211332 h 230143"/>
                        <a:gd name="connsiteX27" fmla="*/ 201250 w 257848"/>
                        <a:gd name="connsiteY27" fmla="*/ 229298 h 230143"/>
                        <a:gd name="connsiteX28" fmla="*/ 176807 w 257848"/>
                        <a:gd name="connsiteY28" fmla="*/ 216883 h 230143"/>
                        <a:gd name="connsiteX29" fmla="*/ 188373 w 257848"/>
                        <a:gd name="connsiteY29" fmla="*/ 191824 h 230143"/>
                        <a:gd name="connsiteX30" fmla="*/ 190840 w 257848"/>
                        <a:gd name="connsiteY30" fmla="*/ 188508 h 230143"/>
                        <a:gd name="connsiteX31" fmla="*/ 190763 w 257848"/>
                        <a:gd name="connsiteY31" fmla="*/ 176017 h 230143"/>
                        <a:gd name="connsiteX32" fmla="*/ 10410 w 257848"/>
                        <a:gd name="connsiteY32" fmla="*/ 68221 h 230143"/>
                        <a:gd name="connsiteX33" fmla="*/ 13262 w 257848"/>
                        <a:gd name="connsiteY33" fmla="*/ 69917 h 230143"/>
                        <a:gd name="connsiteX34" fmla="*/ 120133 w 257848"/>
                        <a:gd name="connsiteY34" fmla="*/ 124740 h 230143"/>
                        <a:gd name="connsiteX35" fmla="*/ 137559 w 257848"/>
                        <a:gd name="connsiteY35" fmla="*/ 124817 h 230143"/>
                        <a:gd name="connsiteX36" fmla="*/ 244507 w 257848"/>
                        <a:gd name="connsiteY36" fmla="*/ 69994 h 230143"/>
                        <a:gd name="connsiteX37" fmla="*/ 247360 w 257848"/>
                        <a:gd name="connsiteY37" fmla="*/ 68375 h 230143"/>
                        <a:gd name="connsiteX38" fmla="*/ 245972 w 257848"/>
                        <a:gd name="connsiteY38" fmla="*/ 67450 h 230143"/>
                        <a:gd name="connsiteX39" fmla="*/ 136403 w 257848"/>
                        <a:gd name="connsiteY39" fmla="*/ 11316 h 230143"/>
                        <a:gd name="connsiteX40" fmla="*/ 120904 w 257848"/>
                        <a:gd name="connsiteY40" fmla="*/ 11624 h 230143"/>
                        <a:gd name="connsiteX41" fmla="*/ 33310 w 257848"/>
                        <a:gd name="connsiteY41" fmla="*/ 56500 h 230143"/>
                        <a:gd name="connsiteX42" fmla="*/ 10410 w 257848"/>
                        <a:gd name="connsiteY42" fmla="*/ 68221 h 230143"/>
                        <a:gd name="connsiteX43" fmla="*/ 49503 w 257848"/>
                        <a:gd name="connsiteY43" fmla="*/ 99449 h 230143"/>
                        <a:gd name="connsiteX44" fmla="*/ 49503 w 257848"/>
                        <a:gd name="connsiteY44" fmla="*/ 103382 h 230143"/>
                        <a:gd name="connsiteX45" fmla="*/ 49503 w 257848"/>
                        <a:gd name="connsiteY45" fmla="*/ 148721 h 230143"/>
                        <a:gd name="connsiteX46" fmla="*/ 57599 w 257848"/>
                        <a:gd name="connsiteY46" fmla="*/ 160981 h 230143"/>
                        <a:gd name="connsiteX47" fmla="*/ 115584 w 257848"/>
                        <a:gd name="connsiteY47" fmla="*/ 174706 h 230143"/>
                        <a:gd name="connsiteX48" fmla="*/ 187602 w 257848"/>
                        <a:gd name="connsiteY48" fmla="*/ 166687 h 230143"/>
                        <a:gd name="connsiteX49" fmla="*/ 190840 w 257848"/>
                        <a:gd name="connsiteY49" fmla="*/ 162446 h 230143"/>
                        <a:gd name="connsiteX50" fmla="*/ 190763 w 257848"/>
                        <a:gd name="connsiteY50" fmla="*/ 111863 h 230143"/>
                        <a:gd name="connsiteX51" fmla="*/ 190532 w 257848"/>
                        <a:gd name="connsiteY51" fmla="*/ 108702 h 230143"/>
                        <a:gd name="connsiteX52" fmla="*/ 187525 w 257848"/>
                        <a:gd name="connsiteY52" fmla="*/ 110090 h 230143"/>
                        <a:gd name="connsiteX53" fmla="*/ 141723 w 257848"/>
                        <a:gd name="connsiteY53" fmla="*/ 133531 h 230143"/>
                        <a:gd name="connsiteX54" fmla="*/ 116046 w 257848"/>
                        <a:gd name="connsiteY54" fmla="*/ 133531 h 230143"/>
                        <a:gd name="connsiteX55" fmla="*/ 53821 w 257848"/>
                        <a:gd name="connsiteY55" fmla="*/ 101608 h 230143"/>
                        <a:gd name="connsiteX56" fmla="*/ 49503 w 257848"/>
                        <a:gd name="connsiteY56" fmla="*/ 99449 h 230143"/>
                        <a:gd name="connsiteX57" fmla="*/ 200170 w 257848"/>
                        <a:gd name="connsiteY57" fmla="*/ 162060 h 230143"/>
                        <a:gd name="connsiteX58" fmla="*/ 206956 w 257848"/>
                        <a:gd name="connsiteY58" fmla="*/ 159130 h 230143"/>
                        <a:gd name="connsiteX59" fmla="*/ 210965 w 257848"/>
                        <a:gd name="connsiteY59" fmla="*/ 153039 h 230143"/>
                        <a:gd name="connsiteX60" fmla="*/ 210888 w 257848"/>
                        <a:gd name="connsiteY60" fmla="*/ 102225 h 230143"/>
                        <a:gd name="connsiteX61" fmla="*/ 210888 w 257848"/>
                        <a:gd name="connsiteY61" fmla="*/ 98138 h 230143"/>
                        <a:gd name="connsiteX62" fmla="*/ 202638 w 257848"/>
                        <a:gd name="connsiteY62" fmla="*/ 102302 h 230143"/>
                        <a:gd name="connsiteX63" fmla="*/ 200247 w 257848"/>
                        <a:gd name="connsiteY63" fmla="*/ 106389 h 230143"/>
                        <a:gd name="connsiteX64" fmla="*/ 200324 w 257848"/>
                        <a:gd name="connsiteY64" fmla="*/ 158128 h 230143"/>
                        <a:gd name="connsiteX65" fmla="*/ 200170 w 257848"/>
                        <a:gd name="connsiteY65" fmla="*/ 162060 h 230143"/>
                        <a:gd name="connsiteX66" fmla="*/ 195544 w 257848"/>
                        <a:gd name="connsiteY66" fmla="*/ 200228 h 230143"/>
                        <a:gd name="connsiteX67" fmla="*/ 185366 w 257848"/>
                        <a:gd name="connsiteY67" fmla="*/ 210098 h 230143"/>
                        <a:gd name="connsiteX68" fmla="*/ 195467 w 257848"/>
                        <a:gd name="connsiteY68" fmla="*/ 220507 h 230143"/>
                        <a:gd name="connsiteX69" fmla="*/ 205645 w 257848"/>
                        <a:gd name="connsiteY69" fmla="*/ 210252 h 230143"/>
                        <a:gd name="connsiteX70" fmla="*/ 195544 w 257848"/>
                        <a:gd name="connsiteY70" fmla="*/ 200228 h 230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57848" h="230143">
                          <a:moveTo>
                            <a:pt x="190763" y="176017"/>
                          </a:moveTo>
                          <a:cubicBezTo>
                            <a:pt x="184595" y="177559"/>
                            <a:pt x="179043" y="179024"/>
                            <a:pt x="173414" y="180257"/>
                          </a:cubicBezTo>
                          <a:cubicBezTo>
                            <a:pt x="150513" y="185269"/>
                            <a:pt x="127458" y="186272"/>
                            <a:pt x="104172" y="183265"/>
                          </a:cubicBezTo>
                          <a:cubicBezTo>
                            <a:pt x="84201" y="180720"/>
                            <a:pt x="65078" y="175554"/>
                            <a:pt x="46958" y="166687"/>
                          </a:cubicBezTo>
                          <a:cubicBezTo>
                            <a:pt x="46496" y="166455"/>
                            <a:pt x="46110" y="166224"/>
                            <a:pt x="45648" y="166070"/>
                          </a:cubicBezTo>
                          <a:cubicBezTo>
                            <a:pt x="41175" y="164528"/>
                            <a:pt x="39864" y="161443"/>
                            <a:pt x="39941" y="156740"/>
                          </a:cubicBezTo>
                          <a:cubicBezTo>
                            <a:pt x="40173" y="137155"/>
                            <a:pt x="40019" y="117492"/>
                            <a:pt x="40096" y="97907"/>
                          </a:cubicBezTo>
                          <a:cubicBezTo>
                            <a:pt x="40096" y="95440"/>
                            <a:pt x="39402" y="94052"/>
                            <a:pt x="37089" y="92972"/>
                          </a:cubicBezTo>
                          <a:cubicBezTo>
                            <a:pt x="27296" y="88114"/>
                            <a:pt x="17580" y="83025"/>
                            <a:pt x="7788" y="78013"/>
                          </a:cubicBezTo>
                          <a:cubicBezTo>
                            <a:pt x="6708" y="77474"/>
                            <a:pt x="5706" y="76934"/>
                            <a:pt x="4704" y="76240"/>
                          </a:cubicBezTo>
                          <a:cubicBezTo>
                            <a:pt x="-1542" y="71922"/>
                            <a:pt x="-1619" y="64597"/>
                            <a:pt x="4781" y="60510"/>
                          </a:cubicBezTo>
                          <a:cubicBezTo>
                            <a:pt x="8636" y="58043"/>
                            <a:pt x="12877" y="56115"/>
                            <a:pt x="16964" y="54033"/>
                          </a:cubicBezTo>
                          <a:cubicBezTo>
                            <a:pt x="49888" y="37147"/>
                            <a:pt x="82890" y="20260"/>
                            <a:pt x="115815" y="3374"/>
                          </a:cubicBezTo>
                          <a:cubicBezTo>
                            <a:pt x="124682" y="-1176"/>
                            <a:pt x="133395" y="-1099"/>
                            <a:pt x="142263" y="3451"/>
                          </a:cubicBezTo>
                          <a:cubicBezTo>
                            <a:pt x="177809" y="21725"/>
                            <a:pt x="213356" y="39922"/>
                            <a:pt x="248902" y="58120"/>
                          </a:cubicBezTo>
                          <a:cubicBezTo>
                            <a:pt x="250444" y="58891"/>
                            <a:pt x="252063" y="59739"/>
                            <a:pt x="253528" y="60741"/>
                          </a:cubicBezTo>
                          <a:cubicBezTo>
                            <a:pt x="259157" y="64674"/>
                            <a:pt x="259311" y="71691"/>
                            <a:pt x="253837" y="75854"/>
                          </a:cubicBezTo>
                          <a:cubicBezTo>
                            <a:pt x="252757" y="76703"/>
                            <a:pt x="251523" y="77319"/>
                            <a:pt x="250290" y="77936"/>
                          </a:cubicBezTo>
                          <a:cubicBezTo>
                            <a:pt x="241037" y="82717"/>
                            <a:pt x="231861" y="87420"/>
                            <a:pt x="222608" y="92124"/>
                          </a:cubicBezTo>
                          <a:cubicBezTo>
                            <a:pt x="221066" y="92895"/>
                            <a:pt x="220449" y="93666"/>
                            <a:pt x="220449" y="95671"/>
                          </a:cubicBezTo>
                          <a:cubicBezTo>
                            <a:pt x="220604" y="116721"/>
                            <a:pt x="220526" y="137849"/>
                            <a:pt x="220526" y="158899"/>
                          </a:cubicBezTo>
                          <a:cubicBezTo>
                            <a:pt x="220526" y="161829"/>
                            <a:pt x="219293" y="163911"/>
                            <a:pt x="216517" y="165144"/>
                          </a:cubicBezTo>
                          <a:cubicBezTo>
                            <a:pt x="211891" y="167226"/>
                            <a:pt x="207341" y="169462"/>
                            <a:pt x="202638" y="171467"/>
                          </a:cubicBezTo>
                          <a:cubicBezTo>
                            <a:pt x="200864" y="172238"/>
                            <a:pt x="200093" y="173164"/>
                            <a:pt x="200170" y="175168"/>
                          </a:cubicBezTo>
                          <a:cubicBezTo>
                            <a:pt x="200324" y="179486"/>
                            <a:pt x="200324" y="183804"/>
                            <a:pt x="200170" y="188122"/>
                          </a:cubicBezTo>
                          <a:cubicBezTo>
                            <a:pt x="200093" y="190204"/>
                            <a:pt x="200787" y="191130"/>
                            <a:pt x="202792" y="191901"/>
                          </a:cubicBezTo>
                          <a:cubicBezTo>
                            <a:pt x="210734" y="194985"/>
                            <a:pt x="215746" y="202850"/>
                            <a:pt x="215360" y="211332"/>
                          </a:cubicBezTo>
                          <a:cubicBezTo>
                            <a:pt x="214975" y="219659"/>
                            <a:pt x="209269" y="226907"/>
                            <a:pt x="201250" y="229298"/>
                          </a:cubicBezTo>
                          <a:cubicBezTo>
                            <a:pt x="191149" y="232382"/>
                            <a:pt x="180199" y="226753"/>
                            <a:pt x="176807" y="216883"/>
                          </a:cubicBezTo>
                          <a:cubicBezTo>
                            <a:pt x="173337" y="206628"/>
                            <a:pt x="178349" y="195602"/>
                            <a:pt x="188373" y="191824"/>
                          </a:cubicBezTo>
                          <a:cubicBezTo>
                            <a:pt x="190146" y="191130"/>
                            <a:pt x="190840" y="190359"/>
                            <a:pt x="190840" y="188508"/>
                          </a:cubicBezTo>
                          <a:cubicBezTo>
                            <a:pt x="190686" y="184421"/>
                            <a:pt x="190763" y="180412"/>
                            <a:pt x="190763" y="176017"/>
                          </a:cubicBezTo>
                          <a:close/>
                          <a:moveTo>
                            <a:pt x="10410" y="68221"/>
                          </a:moveTo>
                          <a:cubicBezTo>
                            <a:pt x="11643" y="68915"/>
                            <a:pt x="12414" y="69454"/>
                            <a:pt x="13262" y="69917"/>
                          </a:cubicBezTo>
                          <a:cubicBezTo>
                            <a:pt x="48886" y="88192"/>
                            <a:pt x="84587" y="106466"/>
                            <a:pt x="120133" y="124740"/>
                          </a:cubicBezTo>
                          <a:cubicBezTo>
                            <a:pt x="125993" y="127748"/>
                            <a:pt x="131622" y="127825"/>
                            <a:pt x="137559" y="124817"/>
                          </a:cubicBezTo>
                          <a:cubicBezTo>
                            <a:pt x="173183" y="106543"/>
                            <a:pt x="208806" y="88269"/>
                            <a:pt x="244507" y="69994"/>
                          </a:cubicBezTo>
                          <a:cubicBezTo>
                            <a:pt x="245432" y="69532"/>
                            <a:pt x="246203" y="68992"/>
                            <a:pt x="247360" y="68375"/>
                          </a:cubicBezTo>
                          <a:cubicBezTo>
                            <a:pt x="246666" y="67912"/>
                            <a:pt x="246357" y="67604"/>
                            <a:pt x="245972" y="67450"/>
                          </a:cubicBezTo>
                          <a:cubicBezTo>
                            <a:pt x="209423" y="48713"/>
                            <a:pt x="172951" y="29976"/>
                            <a:pt x="136403" y="11316"/>
                          </a:cubicBezTo>
                          <a:cubicBezTo>
                            <a:pt x="131236" y="8694"/>
                            <a:pt x="126070" y="8925"/>
                            <a:pt x="120904" y="11624"/>
                          </a:cubicBezTo>
                          <a:cubicBezTo>
                            <a:pt x="91681" y="26583"/>
                            <a:pt x="62534" y="41542"/>
                            <a:pt x="33310" y="56500"/>
                          </a:cubicBezTo>
                          <a:cubicBezTo>
                            <a:pt x="25831" y="60279"/>
                            <a:pt x="18352" y="64134"/>
                            <a:pt x="10410" y="68221"/>
                          </a:cubicBezTo>
                          <a:close/>
                          <a:moveTo>
                            <a:pt x="49503" y="99449"/>
                          </a:moveTo>
                          <a:cubicBezTo>
                            <a:pt x="49503" y="101068"/>
                            <a:pt x="49503" y="102225"/>
                            <a:pt x="49503" y="103382"/>
                          </a:cubicBezTo>
                          <a:cubicBezTo>
                            <a:pt x="49503" y="118495"/>
                            <a:pt x="49503" y="133608"/>
                            <a:pt x="49503" y="148721"/>
                          </a:cubicBezTo>
                          <a:cubicBezTo>
                            <a:pt x="49503" y="157511"/>
                            <a:pt x="49503" y="157588"/>
                            <a:pt x="57599" y="160981"/>
                          </a:cubicBezTo>
                          <a:cubicBezTo>
                            <a:pt x="76182" y="168846"/>
                            <a:pt x="95536" y="173241"/>
                            <a:pt x="115584" y="174706"/>
                          </a:cubicBezTo>
                          <a:cubicBezTo>
                            <a:pt x="140104" y="176402"/>
                            <a:pt x="164084" y="174012"/>
                            <a:pt x="187602" y="166687"/>
                          </a:cubicBezTo>
                          <a:cubicBezTo>
                            <a:pt x="189915" y="165993"/>
                            <a:pt x="190840" y="164990"/>
                            <a:pt x="190840" y="162446"/>
                          </a:cubicBezTo>
                          <a:cubicBezTo>
                            <a:pt x="190686" y="145559"/>
                            <a:pt x="190763" y="128673"/>
                            <a:pt x="190763" y="111863"/>
                          </a:cubicBezTo>
                          <a:cubicBezTo>
                            <a:pt x="190763" y="110938"/>
                            <a:pt x="190609" y="110013"/>
                            <a:pt x="190532" y="108702"/>
                          </a:cubicBezTo>
                          <a:cubicBezTo>
                            <a:pt x="189298" y="109319"/>
                            <a:pt x="188373" y="109704"/>
                            <a:pt x="187525" y="110090"/>
                          </a:cubicBezTo>
                          <a:cubicBezTo>
                            <a:pt x="172257" y="117878"/>
                            <a:pt x="156990" y="125743"/>
                            <a:pt x="141723" y="133531"/>
                          </a:cubicBezTo>
                          <a:cubicBezTo>
                            <a:pt x="133164" y="137926"/>
                            <a:pt x="124605" y="137849"/>
                            <a:pt x="116046" y="133531"/>
                          </a:cubicBezTo>
                          <a:cubicBezTo>
                            <a:pt x="95305" y="122890"/>
                            <a:pt x="74563" y="112249"/>
                            <a:pt x="53821" y="101608"/>
                          </a:cubicBezTo>
                          <a:cubicBezTo>
                            <a:pt x="52587" y="100914"/>
                            <a:pt x="51276" y="100297"/>
                            <a:pt x="49503" y="99449"/>
                          </a:cubicBezTo>
                          <a:close/>
                          <a:moveTo>
                            <a:pt x="200170" y="162060"/>
                          </a:moveTo>
                          <a:cubicBezTo>
                            <a:pt x="202715" y="160904"/>
                            <a:pt x="204797" y="159901"/>
                            <a:pt x="206956" y="159130"/>
                          </a:cubicBezTo>
                          <a:cubicBezTo>
                            <a:pt x="209963" y="158128"/>
                            <a:pt x="210965" y="156354"/>
                            <a:pt x="210965" y="153039"/>
                          </a:cubicBezTo>
                          <a:cubicBezTo>
                            <a:pt x="210734" y="136075"/>
                            <a:pt x="210888" y="119111"/>
                            <a:pt x="210888" y="102225"/>
                          </a:cubicBezTo>
                          <a:cubicBezTo>
                            <a:pt x="210888" y="101068"/>
                            <a:pt x="210888" y="99912"/>
                            <a:pt x="210888" y="98138"/>
                          </a:cubicBezTo>
                          <a:cubicBezTo>
                            <a:pt x="207804" y="99758"/>
                            <a:pt x="205259" y="101145"/>
                            <a:pt x="202638" y="102302"/>
                          </a:cubicBezTo>
                          <a:cubicBezTo>
                            <a:pt x="200710" y="103150"/>
                            <a:pt x="200247" y="104384"/>
                            <a:pt x="200247" y="106389"/>
                          </a:cubicBezTo>
                          <a:cubicBezTo>
                            <a:pt x="200324" y="123661"/>
                            <a:pt x="200324" y="140856"/>
                            <a:pt x="200324" y="158128"/>
                          </a:cubicBezTo>
                          <a:cubicBezTo>
                            <a:pt x="200170" y="159130"/>
                            <a:pt x="200170" y="160210"/>
                            <a:pt x="200170" y="162060"/>
                          </a:cubicBezTo>
                          <a:close/>
                          <a:moveTo>
                            <a:pt x="195544" y="200228"/>
                          </a:moveTo>
                          <a:cubicBezTo>
                            <a:pt x="189838" y="200228"/>
                            <a:pt x="185366" y="204546"/>
                            <a:pt x="185366" y="210098"/>
                          </a:cubicBezTo>
                          <a:cubicBezTo>
                            <a:pt x="185288" y="215804"/>
                            <a:pt x="189838" y="220430"/>
                            <a:pt x="195467" y="220507"/>
                          </a:cubicBezTo>
                          <a:cubicBezTo>
                            <a:pt x="201096" y="220507"/>
                            <a:pt x="205645" y="215958"/>
                            <a:pt x="205645" y="210252"/>
                          </a:cubicBezTo>
                          <a:cubicBezTo>
                            <a:pt x="205568" y="204546"/>
                            <a:pt x="201173" y="200228"/>
                            <a:pt x="195544" y="200228"/>
                          </a:cubicBezTo>
                          <a:close/>
                        </a:path>
                      </a:pathLst>
                    </a:custGeom>
                    <a:solidFill>
                      <a:srgbClr val="FFFFFF"/>
                    </a:solidFill>
                    <a:ln w="7706" cap="flat">
                      <a:noFill/>
                      <a:prstDash val="solid"/>
                      <a:miter/>
                    </a:ln>
                  </p:spPr>
                  <p:txBody>
                    <a:bodyPr rtlCol="0" anchor="ctr"/>
                    <a:lstStyle/>
                    <a:p>
                      <a:endParaRPr lang="en-US"/>
                    </a:p>
                  </p:txBody>
                </p:sp>
                <p:sp>
                  <p:nvSpPr>
                    <p:cNvPr id="30" name="Graphic 4">
                      <a:extLst>
                        <a:ext uri="{FF2B5EF4-FFF2-40B4-BE49-F238E27FC236}">
                          <a16:creationId xmlns:a16="http://schemas.microsoft.com/office/drawing/2014/main" id="{71BAD5FA-DEE4-48D0-8E79-156077C1EEE1}"/>
                        </a:ext>
                      </a:extLst>
                    </p:cNvPr>
                    <p:cNvSpPr/>
                    <p:nvPr/>
                  </p:nvSpPr>
                  <p:spPr>
                    <a:xfrm>
                      <a:off x="5378726" y="681503"/>
                      <a:ext cx="29643" cy="19333"/>
                    </a:xfrm>
                    <a:custGeom>
                      <a:avLst/>
                      <a:gdLst>
                        <a:gd name="connsiteX0" fmla="*/ 24049 w 29643"/>
                        <a:gd name="connsiteY0" fmla="*/ 14 h 19333"/>
                        <a:gd name="connsiteX1" fmla="*/ 29292 w 29643"/>
                        <a:gd name="connsiteY1" fmla="*/ 3022 h 19333"/>
                        <a:gd name="connsiteX2" fmla="*/ 27288 w 29643"/>
                        <a:gd name="connsiteY2" fmla="*/ 8573 h 19333"/>
                        <a:gd name="connsiteX3" fmla="*/ 19500 w 29643"/>
                        <a:gd name="connsiteY3" fmla="*/ 12660 h 19333"/>
                        <a:gd name="connsiteX4" fmla="*/ 7934 w 29643"/>
                        <a:gd name="connsiteY4" fmla="*/ 18443 h 19333"/>
                        <a:gd name="connsiteX5" fmla="*/ 531 w 29643"/>
                        <a:gd name="connsiteY5" fmla="*/ 16824 h 19333"/>
                        <a:gd name="connsiteX6" fmla="*/ 3538 w 29643"/>
                        <a:gd name="connsiteY6" fmla="*/ 9884 h 19333"/>
                        <a:gd name="connsiteX7" fmla="*/ 21659 w 29643"/>
                        <a:gd name="connsiteY7" fmla="*/ 786 h 19333"/>
                        <a:gd name="connsiteX8" fmla="*/ 24049 w 29643"/>
                        <a:gd name="connsiteY8" fmla="*/ 14 h 1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43" h="19333">
                          <a:moveTo>
                            <a:pt x="24049" y="14"/>
                          </a:moveTo>
                          <a:cubicBezTo>
                            <a:pt x="27056" y="-140"/>
                            <a:pt x="28598" y="940"/>
                            <a:pt x="29292" y="3022"/>
                          </a:cubicBezTo>
                          <a:cubicBezTo>
                            <a:pt x="30140" y="5335"/>
                            <a:pt x="29447" y="7340"/>
                            <a:pt x="27288" y="8573"/>
                          </a:cubicBezTo>
                          <a:cubicBezTo>
                            <a:pt x="24743" y="10038"/>
                            <a:pt x="22121" y="11349"/>
                            <a:pt x="19500" y="12660"/>
                          </a:cubicBezTo>
                          <a:cubicBezTo>
                            <a:pt x="15644" y="14588"/>
                            <a:pt x="11789" y="16516"/>
                            <a:pt x="7934" y="18443"/>
                          </a:cubicBezTo>
                          <a:cubicBezTo>
                            <a:pt x="4541" y="20062"/>
                            <a:pt x="1842" y="19446"/>
                            <a:pt x="531" y="16824"/>
                          </a:cubicBezTo>
                          <a:cubicBezTo>
                            <a:pt x="-780" y="14279"/>
                            <a:pt x="377" y="11504"/>
                            <a:pt x="3538" y="9884"/>
                          </a:cubicBezTo>
                          <a:cubicBezTo>
                            <a:pt x="9553" y="6800"/>
                            <a:pt x="15567" y="3793"/>
                            <a:pt x="21659" y="786"/>
                          </a:cubicBezTo>
                          <a:cubicBezTo>
                            <a:pt x="22661" y="323"/>
                            <a:pt x="23740" y="169"/>
                            <a:pt x="24049" y="14"/>
                          </a:cubicBezTo>
                          <a:close/>
                        </a:path>
                      </a:pathLst>
                    </a:custGeom>
                    <a:solidFill>
                      <a:srgbClr val="FFFFFF"/>
                    </a:solidFill>
                    <a:ln w="7706" cap="flat">
                      <a:noFill/>
                      <a:prstDash val="solid"/>
                      <a:miter/>
                    </a:ln>
                  </p:spPr>
                  <p:txBody>
                    <a:bodyPr rtlCol="0" anchor="ctr"/>
                    <a:lstStyle/>
                    <a:p>
                      <a:endParaRPr lang="en-US"/>
                    </a:p>
                  </p:txBody>
                </p:sp>
                <p:sp>
                  <p:nvSpPr>
                    <p:cNvPr id="31" name="Graphic 4">
                      <a:extLst>
                        <a:ext uri="{FF2B5EF4-FFF2-40B4-BE49-F238E27FC236}">
                          <a16:creationId xmlns:a16="http://schemas.microsoft.com/office/drawing/2014/main" id="{B699FF85-C62F-43D8-90D6-551C990E2CF4}"/>
                        </a:ext>
                      </a:extLst>
                    </p:cNvPr>
                    <p:cNvSpPr/>
                    <p:nvPr/>
                  </p:nvSpPr>
                  <p:spPr>
                    <a:xfrm>
                      <a:off x="5358728" y="671454"/>
                      <a:ext cx="29585" cy="19393"/>
                    </a:xfrm>
                    <a:custGeom>
                      <a:avLst/>
                      <a:gdLst>
                        <a:gd name="connsiteX0" fmla="*/ 5185 w 29585"/>
                        <a:gd name="connsiteY0" fmla="*/ 19394 h 19393"/>
                        <a:gd name="connsiteX1" fmla="*/ 327 w 29585"/>
                        <a:gd name="connsiteY1" fmla="*/ 16232 h 19393"/>
                        <a:gd name="connsiteX2" fmla="*/ 2332 w 29585"/>
                        <a:gd name="connsiteY2" fmla="*/ 10680 h 19393"/>
                        <a:gd name="connsiteX3" fmla="*/ 10659 w 29585"/>
                        <a:gd name="connsiteY3" fmla="*/ 6362 h 19393"/>
                        <a:gd name="connsiteX4" fmla="*/ 21686 w 29585"/>
                        <a:gd name="connsiteY4" fmla="*/ 811 h 19393"/>
                        <a:gd name="connsiteX5" fmla="*/ 29011 w 29585"/>
                        <a:gd name="connsiteY5" fmla="*/ 2584 h 19393"/>
                        <a:gd name="connsiteX6" fmla="*/ 26158 w 29585"/>
                        <a:gd name="connsiteY6" fmla="*/ 9293 h 19393"/>
                        <a:gd name="connsiteX7" fmla="*/ 7729 w 29585"/>
                        <a:gd name="connsiteY7" fmla="*/ 18468 h 19393"/>
                        <a:gd name="connsiteX8" fmla="*/ 5185 w 29585"/>
                        <a:gd name="connsiteY8" fmla="*/ 19394 h 1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85" h="19393">
                          <a:moveTo>
                            <a:pt x="5185" y="19394"/>
                          </a:moveTo>
                          <a:cubicBezTo>
                            <a:pt x="2563" y="19317"/>
                            <a:pt x="1098" y="18314"/>
                            <a:pt x="327" y="16232"/>
                          </a:cubicBezTo>
                          <a:cubicBezTo>
                            <a:pt x="-521" y="13842"/>
                            <a:pt x="327" y="11914"/>
                            <a:pt x="2332" y="10680"/>
                          </a:cubicBezTo>
                          <a:cubicBezTo>
                            <a:pt x="5031" y="9061"/>
                            <a:pt x="7883" y="7750"/>
                            <a:pt x="10659" y="6362"/>
                          </a:cubicBezTo>
                          <a:cubicBezTo>
                            <a:pt x="14360" y="4512"/>
                            <a:pt x="17984" y="2661"/>
                            <a:pt x="21686" y="811"/>
                          </a:cubicBezTo>
                          <a:cubicBezTo>
                            <a:pt x="24924" y="-731"/>
                            <a:pt x="27700" y="-37"/>
                            <a:pt x="29011" y="2584"/>
                          </a:cubicBezTo>
                          <a:cubicBezTo>
                            <a:pt x="30322" y="5206"/>
                            <a:pt x="29396" y="7673"/>
                            <a:pt x="26158" y="9293"/>
                          </a:cubicBezTo>
                          <a:cubicBezTo>
                            <a:pt x="20067" y="12454"/>
                            <a:pt x="13898" y="15461"/>
                            <a:pt x="7729" y="18468"/>
                          </a:cubicBezTo>
                          <a:cubicBezTo>
                            <a:pt x="6881" y="18931"/>
                            <a:pt x="5802" y="19162"/>
                            <a:pt x="5185" y="19394"/>
                          </a:cubicBezTo>
                          <a:close/>
                        </a:path>
                      </a:pathLst>
                    </a:custGeom>
                    <a:solidFill>
                      <a:srgbClr val="FFFFFF"/>
                    </a:solidFill>
                    <a:ln w="7706" cap="flat">
                      <a:noFill/>
                      <a:prstDash val="solid"/>
                      <a:miter/>
                    </a:ln>
                  </p:spPr>
                  <p:txBody>
                    <a:bodyPr rtlCol="0" anchor="ctr"/>
                    <a:lstStyle/>
                    <a:p>
                      <a:endParaRPr lang="en-US"/>
                    </a:p>
                  </p:txBody>
                </p:sp>
              </p:grpSp>
            </p:grpSp>
          </p:grpSp>
        </p:grpSp>
      </p:grpSp>
    </p:spTree>
    <p:extLst>
      <p:ext uri="{BB962C8B-B14F-4D97-AF65-F5344CB8AC3E}">
        <p14:creationId xmlns:p14="http://schemas.microsoft.com/office/powerpoint/2010/main" val="41862287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958786-F61C-41DC-92B0-9FBEBADA9710}"/>
              </a:ext>
            </a:extLst>
          </p:cNvPr>
          <p:cNvGrpSpPr/>
          <p:nvPr/>
        </p:nvGrpSpPr>
        <p:grpSpPr>
          <a:xfrm>
            <a:off x="124782" y="244796"/>
            <a:ext cx="6717720" cy="6561226"/>
            <a:chOff x="2761428" y="327750"/>
            <a:chExt cx="6109746" cy="6185457"/>
          </a:xfrm>
        </p:grpSpPr>
        <p:grpSp>
          <p:nvGrpSpPr>
            <p:cNvPr id="5" name="Graphic 4">
              <a:extLst>
                <a:ext uri="{FF2B5EF4-FFF2-40B4-BE49-F238E27FC236}">
                  <a16:creationId xmlns:a16="http://schemas.microsoft.com/office/drawing/2014/main" id="{08EA8EFE-5E5A-45E8-A04A-62883640064C}"/>
                </a:ext>
              </a:extLst>
            </p:cNvPr>
            <p:cNvGrpSpPr/>
            <p:nvPr/>
          </p:nvGrpSpPr>
          <p:grpSpPr>
            <a:xfrm>
              <a:off x="2761428" y="327750"/>
              <a:ext cx="6109746" cy="6185457"/>
              <a:chOff x="2761428" y="327750"/>
              <a:chExt cx="6109746" cy="6185457"/>
            </a:xfrm>
            <a:solidFill>
              <a:srgbClr val="B3B3B3"/>
            </a:solidFill>
          </p:grpSpPr>
          <p:sp>
            <p:nvSpPr>
              <p:cNvPr id="316" name="Graphic 4">
                <a:extLst>
                  <a:ext uri="{FF2B5EF4-FFF2-40B4-BE49-F238E27FC236}">
                    <a16:creationId xmlns:a16="http://schemas.microsoft.com/office/drawing/2014/main" id="{19A6B200-3B40-4A95-90AD-791038F8C407}"/>
                  </a:ext>
                </a:extLst>
              </p:cNvPr>
              <p:cNvSpPr/>
              <p:nvPr/>
            </p:nvSpPr>
            <p:spPr>
              <a:xfrm>
                <a:off x="5864415" y="376405"/>
                <a:ext cx="1877173" cy="690571"/>
              </a:xfrm>
              <a:custGeom>
                <a:avLst/>
                <a:gdLst>
                  <a:gd name="connsiteX0" fmla="*/ 1871005 w 1877173"/>
                  <a:gd name="connsiteY0" fmla="*/ 690572 h 690571"/>
                  <a:gd name="connsiteX1" fmla="*/ 0 w 1877173"/>
                  <a:gd name="connsiteY1" fmla="*/ 9638 h 690571"/>
                  <a:gd name="connsiteX2" fmla="*/ 154 w 1877173"/>
                  <a:gd name="connsiteY2" fmla="*/ 0 h 690571"/>
                  <a:gd name="connsiteX3" fmla="*/ 1012725 w 1877173"/>
                  <a:gd name="connsiteY3" fmla="*/ 188990 h 690571"/>
                  <a:gd name="connsiteX4" fmla="*/ 1877173 w 1877173"/>
                  <a:gd name="connsiteY4" fmla="*/ 683092 h 690571"/>
                  <a:gd name="connsiteX5" fmla="*/ 1871005 w 1877173"/>
                  <a:gd name="connsiteY5" fmla="*/ 690572 h 69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173" h="690571">
                    <a:moveTo>
                      <a:pt x="1871005" y="690572"/>
                    </a:moveTo>
                    <a:cubicBezTo>
                      <a:pt x="1336575" y="255764"/>
                      <a:pt x="689569" y="20356"/>
                      <a:pt x="0" y="9638"/>
                    </a:cubicBezTo>
                    <a:lnTo>
                      <a:pt x="154" y="0"/>
                    </a:lnTo>
                    <a:cubicBezTo>
                      <a:pt x="348216" y="5397"/>
                      <a:pt x="688875" y="69011"/>
                      <a:pt x="1012725" y="188990"/>
                    </a:cubicBezTo>
                    <a:cubicBezTo>
                      <a:pt x="1326012" y="305113"/>
                      <a:pt x="1616860" y="471356"/>
                      <a:pt x="1877173" y="683092"/>
                    </a:cubicBezTo>
                    <a:lnTo>
                      <a:pt x="1871005" y="690572"/>
                    </a:lnTo>
                    <a:close/>
                  </a:path>
                </a:pathLst>
              </a:custGeom>
              <a:solidFill>
                <a:srgbClr val="B3B3B3"/>
              </a:solidFill>
              <a:ln w="7706" cap="flat">
                <a:noFill/>
                <a:prstDash val="solid"/>
                <a:miter/>
              </a:ln>
            </p:spPr>
            <p:txBody>
              <a:bodyPr rtlCol="0" anchor="ctr"/>
              <a:lstStyle/>
              <a:p>
                <a:endParaRPr lang="en-US"/>
              </a:p>
            </p:txBody>
          </p:sp>
          <p:sp>
            <p:nvSpPr>
              <p:cNvPr id="317" name="Graphic 4">
                <a:extLst>
                  <a:ext uri="{FF2B5EF4-FFF2-40B4-BE49-F238E27FC236}">
                    <a16:creationId xmlns:a16="http://schemas.microsoft.com/office/drawing/2014/main" id="{14981F7B-5A4D-4151-BADB-F6711B40BCF0}"/>
                  </a:ext>
                </a:extLst>
              </p:cNvPr>
              <p:cNvSpPr/>
              <p:nvPr/>
            </p:nvSpPr>
            <p:spPr>
              <a:xfrm>
                <a:off x="5763251" y="1988021"/>
                <a:ext cx="106099" cy="106099"/>
              </a:xfrm>
              <a:custGeom>
                <a:avLst/>
                <a:gdLst>
                  <a:gd name="connsiteX0" fmla="*/ 53050 w 106099"/>
                  <a:gd name="connsiteY0" fmla="*/ 106100 h 106099"/>
                  <a:gd name="connsiteX1" fmla="*/ 0 w 106099"/>
                  <a:gd name="connsiteY1" fmla="*/ 53050 h 106099"/>
                  <a:gd name="connsiteX2" fmla="*/ 53050 w 106099"/>
                  <a:gd name="connsiteY2" fmla="*/ 0 h 106099"/>
                  <a:gd name="connsiteX3" fmla="*/ 106100 w 106099"/>
                  <a:gd name="connsiteY3" fmla="*/ 53050 h 106099"/>
                  <a:gd name="connsiteX4" fmla="*/ 53050 w 106099"/>
                  <a:gd name="connsiteY4" fmla="*/ 106100 h 106099"/>
                  <a:gd name="connsiteX5" fmla="*/ 53050 w 106099"/>
                  <a:gd name="connsiteY5" fmla="*/ 9716 h 106099"/>
                  <a:gd name="connsiteX6" fmla="*/ 9716 w 106099"/>
                  <a:gd name="connsiteY6" fmla="*/ 53050 h 106099"/>
                  <a:gd name="connsiteX7" fmla="*/ 53050 w 106099"/>
                  <a:gd name="connsiteY7" fmla="*/ 96384 h 106099"/>
                  <a:gd name="connsiteX8" fmla="*/ 96384 w 106099"/>
                  <a:gd name="connsiteY8" fmla="*/ 53050 h 106099"/>
                  <a:gd name="connsiteX9" fmla="*/ 53050 w 106099"/>
                  <a:gd name="connsiteY9" fmla="*/ 9716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99" h="106099">
                    <a:moveTo>
                      <a:pt x="53050" y="106100"/>
                    </a:moveTo>
                    <a:cubicBezTo>
                      <a:pt x="23826" y="106100"/>
                      <a:pt x="0" y="82350"/>
                      <a:pt x="0" y="53050"/>
                    </a:cubicBezTo>
                    <a:cubicBezTo>
                      <a:pt x="0" y="23826"/>
                      <a:pt x="23749" y="0"/>
                      <a:pt x="53050" y="0"/>
                    </a:cubicBezTo>
                    <a:cubicBezTo>
                      <a:pt x="82273" y="0"/>
                      <a:pt x="106100" y="23749"/>
                      <a:pt x="106100" y="53050"/>
                    </a:cubicBezTo>
                    <a:cubicBezTo>
                      <a:pt x="106100" y="82273"/>
                      <a:pt x="82273" y="106100"/>
                      <a:pt x="53050" y="106100"/>
                    </a:cubicBezTo>
                    <a:close/>
                    <a:moveTo>
                      <a:pt x="53050" y="9716"/>
                    </a:moveTo>
                    <a:cubicBezTo>
                      <a:pt x="29146" y="9716"/>
                      <a:pt x="9716" y="29146"/>
                      <a:pt x="9716" y="53050"/>
                    </a:cubicBezTo>
                    <a:cubicBezTo>
                      <a:pt x="9716" y="76953"/>
                      <a:pt x="29146" y="96384"/>
                      <a:pt x="53050" y="96384"/>
                    </a:cubicBezTo>
                    <a:cubicBezTo>
                      <a:pt x="76953" y="96384"/>
                      <a:pt x="96384" y="76953"/>
                      <a:pt x="96384" y="53050"/>
                    </a:cubicBezTo>
                    <a:cubicBezTo>
                      <a:pt x="96461" y="29146"/>
                      <a:pt x="76953" y="9716"/>
                      <a:pt x="53050" y="9716"/>
                    </a:cubicBezTo>
                    <a:close/>
                  </a:path>
                </a:pathLst>
              </a:custGeom>
              <a:solidFill>
                <a:srgbClr val="B3B3B3"/>
              </a:solidFill>
              <a:ln w="7706" cap="flat">
                <a:noFill/>
                <a:prstDash val="solid"/>
                <a:miter/>
              </a:ln>
            </p:spPr>
            <p:txBody>
              <a:bodyPr rtlCol="0" anchor="ctr"/>
              <a:lstStyle/>
              <a:p>
                <a:endParaRPr lang="en-US"/>
              </a:p>
            </p:txBody>
          </p:sp>
          <p:sp>
            <p:nvSpPr>
              <p:cNvPr id="318" name="Graphic 4">
                <a:extLst>
                  <a:ext uri="{FF2B5EF4-FFF2-40B4-BE49-F238E27FC236}">
                    <a16:creationId xmlns:a16="http://schemas.microsoft.com/office/drawing/2014/main" id="{1E3DDCA5-810A-447E-A8FF-0CC5BEA45452}"/>
                  </a:ext>
                </a:extLst>
              </p:cNvPr>
              <p:cNvSpPr/>
              <p:nvPr/>
            </p:nvSpPr>
            <p:spPr>
              <a:xfrm>
                <a:off x="5811520" y="428992"/>
                <a:ext cx="9638" cy="1564426"/>
              </a:xfrm>
              <a:custGeom>
                <a:avLst/>
                <a:gdLst>
                  <a:gd name="connsiteX0" fmla="*/ 0 w 9638"/>
                  <a:gd name="connsiteY0" fmla="*/ 0 h 1564426"/>
                  <a:gd name="connsiteX1" fmla="*/ 9638 w 9638"/>
                  <a:gd name="connsiteY1" fmla="*/ 0 h 1564426"/>
                  <a:gd name="connsiteX2" fmla="*/ 9638 w 9638"/>
                  <a:gd name="connsiteY2" fmla="*/ 1564427 h 1564426"/>
                  <a:gd name="connsiteX3" fmla="*/ 0 w 9638"/>
                  <a:gd name="connsiteY3" fmla="*/ 1564427 h 1564426"/>
                </a:gdLst>
                <a:ahLst/>
                <a:cxnLst>
                  <a:cxn ang="0">
                    <a:pos x="connsiteX0" y="connsiteY0"/>
                  </a:cxn>
                  <a:cxn ang="0">
                    <a:pos x="connsiteX1" y="connsiteY1"/>
                  </a:cxn>
                  <a:cxn ang="0">
                    <a:pos x="connsiteX2" y="connsiteY2"/>
                  </a:cxn>
                  <a:cxn ang="0">
                    <a:pos x="connsiteX3" y="connsiteY3"/>
                  </a:cxn>
                </a:cxnLst>
                <a:rect l="l" t="t" r="r" b="b"/>
                <a:pathLst>
                  <a:path w="9638" h="1564426">
                    <a:moveTo>
                      <a:pt x="0" y="0"/>
                    </a:moveTo>
                    <a:lnTo>
                      <a:pt x="9638" y="0"/>
                    </a:lnTo>
                    <a:lnTo>
                      <a:pt x="9638" y="1564427"/>
                    </a:lnTo>
                    <a:lnTo>
                      <a:pt x="0" y="1564427"/>
                    </a:lnTo>
                    <a:close/>
                  </a:path>
                </a:pathLst>
              </a:custGeom>
              <a:solidFill>
                <a:srgbClr val="B3B3B3"/>
              </a:solidFill>
              <a:ln w="7706" cap="flat">
                <a:noFill/>
                <a:prstDash val="solid"/>
                <a:miter/>
              </a:ln>
            </p:spPr>
            <p:txBody>
              <a:bodyPr rtlCol="0" anchor="ctr"/>
              <a:lstStyle/>
              <a:p>
                <a:endParaRPr lang="en-US"/>
              </a:p>
            </p:txBody>
          </p:sp>
          <p:sp>
            <p:nvSpPr>
              <p:cNvPr id="319" name="Graphic 4">
                <a:extLst>
                  <a:ext uri="{FF2B5EF4-FFF2-40B4-BE49-F238E27FC236}">
                    <a16:creationId xmlns:a16="http://schemas.microsoft.com/office/drawing/2014/main" id="{E74112DB-D683-4E99-A743-55E9E4F9AD43}"/>
                  </a:ext>
                </a:extLst>
              </p:cNvPr>
              <p:cNvSpPr/>
              <p:nvPr/>
            </p:nvSpPr>
            <p:spPr>
              <a:xfrm>
                <a:off x="5763251" y="327750"/>
                <a:ext cx="106099" cy="106099"/>
              </a:xfrm>
              <a:custGeom>
                <a:avLst/>
                <a:gdLst>
                  <a:gd name="connsiteX0" fmla="*/ 53050 w 106099"/>
                  <a:gd name="connsiteY0" fmla="*/ 106099 h 106099"/>
                  <a:gd name="connsiteX1" fmla="*/ 0 w 106099"/>
                  <a:gd name="connsiteY1" fmla="*/ 53050 h 106099"/>
                  <a:gd name="connsiteX2" fmla="*/ 53050 w 106099"/>
                  <a:gd name="connsiteY2" fmla="*/ 0 h 106099"/>
                  <a:gd name="connsiteX3" fmla="*/ 106100 w 106099"/>
                  <a:gd name="connsiteY3" fmla="*/ 53050 h 106099"/>
                  <a:gd name="connsiteX4" fmla="*/ 53050 w 106099"/>
                  <a:gd name="connsiteY4" fmla="*/ 106099 h 106099"/>
                  <a:gd name="connsiteX5" fmla="*/ 53050 w 106099"/>
                  <a:gd name="connsiteY5" fmla="*/ 9715 h 106099"/>
                  <a:gd name="connsiteX6" fmla="*/ 9716 w 106099"/>
                  <a:gd name="connsiteY6" fmla="*/ 53050 h 106099"/>
                  <a:gd name="connsiteX7" fmla="*/ 53050 w 106099"/>
                  <a:gd name="connsiteY7" fmla="*/ 96384 h 106099"/>
                  <a:gd name="connsiteX8" fmla="*/ 96384 w 106099"/>
                  <a:gd name="connsiteY8" fmla="*/ 53050 h 106099"/>
                  <a:gd name="connsiteX9" fmla="*/ 53050 w 106099"/>
                  <a:gd name="connsiteY9"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99" h="106099">
                    <a:moveTo>
                      <a:pt x="53050" y="106099"/>
                    </a:moveTo>
                    <a:cubicBezTo>
                      <a:pt x="23826" y="106099"/>
                      <a:pt x="0" y="82350"/>
                      <a:pt x="0" y="53050"/>
                    </a:cubicBezTo>
                    <a:cubicBezTo>
                      <a:pt x="0" y="23826"/>
                      <a:pt x="23749" y="0"/>
                      <a:pt x="53050" y="0"/>
                    </a:cubicBezTo>
                    <a:cubicBezTo>
                      <a:pt x="82273" y="0"/>
                      <a:pt x="106100" y="23749"/>
                      <a:pt x="106100" y="53050"/>
                    </a:cubicBezTo>
                    <a:cubicBezTo>
                      <a:pt x="106100" y="82273"/>
                      <a:pt x="82273" y="106099"/>
                      <a:pt x="53050" y="106099"/>
                    </a:cubicBezTo>
                    <a:close/>
                    <a:moveTo>
                      <a:pt x="53050" y="9715"/>
                    </a:moveTo>
                    <a:cubicBezTo>
                      <a:pt x="29146" y="9715"/>
                      <a:pt x="9716" y="29146"/>
                      <a:pt x="9716" y="53050"/>
                    </a:cubicBezTo>
                    <a:cubicBezTo>
                      <a:pt x="9716" y="76953"/>
                      <a:pt x="29146" y="96384"/>
                      <a:pt x="53050" y="96384"/>
                    </a:cubicBezTo>
                    <a:cubicBezTo>
                      <a:pt x="76953" y="96384"/>
                      <a:pt x="96384" y="76953"/>
                      <a:pt x="96384" y="53050"/>
                    </a:cubicBezTo>
                    <a:cubicBezTo>
                      <a:pt x="96461" y="29146"/>
                      <a:pt x="76953" y="9715"/>
                      <a:pt x="53050" y="9715"/>
                    </a:cubicBezTo>
                    <a:close/>
                  </a:path>
                </a:pathLst>
              </a:custGeom>
              <a:solidFill>
                <a:srgbClr val="B3B3B3"/>
              </a:solidFill>
              <a:ln w="7706" cap="flat">
                <a:noFill/>
                <a:prstDash val="solid"/>
                <a:miter/>
              </a:ln>
            </p:spPr>
            <p:txBody>
              <a:bodyPr rtlCol="0" anchor="ctr"/>
              <a:lstStyle/>
              <a:p>
                <a:endParaRPr lang="en-US"/>
              </a:p>
            </p:txBody>
          </p:sp>
          <p:sp>
            <p:nvSpPr>
              <p:cNvPr id="320" name="Graphic 4">
                <a:extLst>
                  <a:ext uri="{FF2B5EF4-FFF2-40B4-BE49-F238E27FC236}">
                    <a16:creationId xmlns:a16="http://schemas.microsoft.com/office/drawing/2014/main" id="{ED04E696-8F00-4AB6-9456-0F0BE31DCE37}"/>
                  </a:ext>
                </a:extLst>
              </p:cNvPr>
              <p:cNvSpPr/>
              <p:nvPr/>
            </p:nvSpPr>
            <p:spPr>
              <a:xfrm>
                <a:off x="6268765" y="2087258"/>
                <a:ext cx="71015" cy="67777"/>
              </a:xfrm>
              <a:custGeom>
                <a:avLst/>
                <a:gdLst>
                  <a:gd name="connsiteX0" fmla="*/ 0 w 71015"/>
                  <a:gd name="connsiteY0" fmla="*/ 67777 h 67777"/>
                  <a:gd name="connsiteX1" fmla="*/ 71016 w 71015"/>
                  <a:gd name="connsiteY1" fmla="*/ 55286 h 67777"/>
                  <a:gd name="connsiteX2" fmla="*/ 24674 w 71015"/>
                  <a:gd name="connsiteY2" fmla="*/ 0 h 67777"/>
                </a:gdLst>
                <a:ahLst/>
                <a:cxnLst>
                  <a:cxn ang="0">
                    <a:pos x="connsiteX0" y="connsiteY0"/>
                  </a:cxn>
                  <a:cxn ang="0">
                    <a:pos x="connsiteX1" y="connsiteY1"/>
                  </a:cxn>
                  <a:cxn ang="0">
                    <a:pos x="connsiteX2" y="connsiteY2"/>
                  </a:cxn>
                </a:cxnLst>
                <a:rect l="l" t="t" r="r" b="b"/>
                <a:pathLst>
                  <a:path w="71015" h="67777">
                    <a:moveTo>
                      <a:pt x="0" y="67777"/>
                    </a:moveTo>
                    <a:lnTo>
                      <a:pt x="71016" y="55286"/>
                    </a:lnTo>
                    <a:lnTo>
                      <a:pt x="24674" y="0"/>
                    </a:lnTo>
                    <a:close/>
                  </a:path>
                </a:pathLst>
              </a:custGeom>
              <a:solidFill>
                <a:srgbClr val="B3B3B3"/>
              </a:solidFill>
              <a:ln w="7706" cap="flat">
                <a:noFill/>
                <a:prstDash val="solid"/>
                <a:miter/>
              </a:ln>
            </p:spPr>
            <p:txBody>
              <a:bodyPr rtlCol="0" anchor="ctr"/>
              <a:lstStyle/>
              <a:p>
                <a:endParaRPr lang="en-US"/>
              </a:p>
            </p:txBody>
          </p:sp>
          <p:sp>
            <p:nvSpPr>
              <p:cNvPr id="321" name="Graphic 4">
                <a:extLst>
                  <a:ext uri="{FF2B5EF4-FFF2-40B4-BE49-F238E27FC236}">
                    <a16:creationId xmlns:a16="http://schemas.microsoft.com/office/drawing/2014/main" id="{9E671990-C29D-4CCF-B5FE-B9DE3979FB92}"/>
                  </a:ext>
                </a:extLst>
              </p:cNvPr>
              <p:cNvSpPr/>
              <p:nvPr/>
            </p:nvSpPr>
            <p:spPr>
              <a:xfrm>
                <a:off x="6836582" y="527149"/>
                <a:ext cx="71015" cy="67777"/>
              </a:xfrm>
              <a:custGeom>
                <a:avLst/>
                <a:gdLst>
                  <a:gd name="connsiteX0" fmla="*/ 0 w 71015"/>
                  <a:gd name="connsiteY0" fmla="*/ 67777 h 67777"/>
                  <a:gd name="connsiteX1" fmla="*/ 71016 w 71015"/>
                  <a:gd name="connsiteY1" fmla="*/ 55209 h 67777"/>
                  <a:gd name="connsiteX2" fmla="*/ 24674 w 71015"/>
                  <a:gd name="connsiteY2" fmla="*/ 0 h 67777"/>
                </a:gdLst>
                <a:ahLst/>
                <a:cxnLst>
                  <a:cxn ang="0">
                    <a:pos x="connsiteX0" y="connsiteY0"/>
                  </a:cxn>
                  <a:cxn ang="0">
                    <a:pos x="connsiteX1" y="connsiteY1"/>
                  </a:cxn>
                  <a:cxn ang="0">
                    <a:pos x="connsiteX2" y="connsiteY2"/>
                  </a:cxn>
                </a:cxnLst>
                <a:rect l="l" t="t" r="r" b="b"/>
                <a:pathLst>
                  <a:path w="71015" h="67777">
                    <a:moveTo>
                      <a:pt x="0" y="67777"/>
                    </a:moveTo>
                    <a:lnTo>
                      <a:pt x="71016" y="55209"/>
                    </a:lnTo>
                    <a:lnTo>
                      <a:pt x="24674" y="0"/>
                    </a:lnTo>
                    <a:close/>
                  </a:path>
                </a:pathLst>
              </a:custGeom>
              <a:solidFill>
                <a:srgbClr val="B3B3B3"/>
              </a:solidFill>
              <a:ln w="7706" cap="flat">
                <a:noFill/>
                <a:prstDash val="solid"/>
                <a:miter/>
              </a:ln>
            </p:spPr>
            <p:txBody>
              <a:bodyPr rtlCol="0" anchor="ctr"/>
              <a:lstStyle/>
              <a:p>
                <a:endParaRPr lang="en-US"/>
              </a:p>
            </p:txBody>
          </p:sp>
          <p:sp>
            <p:nvSpPr>
              <p:cNvPr id="322" name="Graphic 4">
                <a:extLst>
                  <a:ext uri="{FF2B5EF4-FFF2-40B4-BE49-F238E27FC236}">
                    <a16:creationId xmlns:a16="http://schemas.microsoft.com/office/drawing/2014/main" id="{ED75B5EB-8907-4F4E-AB25-4F7BE7C6979E}"/>
                  </a:ext>
                </a:extLst>
              </p:cNvPr>
              <p:cNvSpPr/>
              <p:nvPr/>
            </p:nvSpPr>
            <p:spPr>
              <a:xfrm>
                <a:off x="5864338" y="2036984"/>
                <a:ext cx="809701" cy="302260"/>
              </a:xfrm>
              <a:custGeom>
                <a:avLst/>
                <a:gdLst>
                  <a:gd name="connsiteX0" fmla="*/ 803765 w 809701"/>
                  <a:gd name="connsiteY0" fmla="*/ 302260 h 302260"/>
                  <a:gd name="connsiteX1" fmla="*/ 0 w 809701"/>
                  <a:gd name="connsiteY1" fmla="*/ 9638 h 302260"/>
                  <a:gd name="connsiteX2" fmla="*/ 308 w 809701"/>
                  <a:gd name="connsiteY2" fmla="*/ 0 h 302260"/>
                  <a:gd name="connsiteX3" fmla="*/ 809702 w 809701"/>
                  <a:gd name="connsiteY3" fmla="*/ 294626 h 302260"/>
                  <a:gd name="connsiteX4" fmla="*/ 803765 w 809701"/>
                  <a:gd name="connsiteY4" fmla="*/ 302260 h 302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701" h="302260">
                    <a:moveTo>
                      <a:pt x="803765" y="302260"/>
                    </a:moveTo>
                    <a:cubicBezTo>
                      <a:pt x="571981" y="120827"/>
                      <a:pt x="294009" y="19662"/>
                      <a:pt x="0" y="9638"/>
                    </a:cubicBezTo>
                    <a:lnTo>
                      <a:pt x="308" y="0"/>
                    </a:lnTo>
                    <a:cubicBezTo>
                      <a:pt x="296400" y="10101"/>
                      <a:pt x="576298" y="111959"/>
                      <a:pt x="809702" y="294626"/>
                    </a:cubicBezTo>
                    <a:lnTo>
                      <a:pt x="803765" y="302260"/>
                    </a:lnTo>
                    <a:close/>
                  </a:path>
                </a:pathLst>
              </a:custGeom>
              <a:solidFill>
                <a:srgbClr val="B3B3B3"/>
              </a:solidFill>
              <a:ln w="7706" cap="flat">
                <a:noFill/>
                <a:prstDash val="solid"/>
                <a:miter/>
              </a:ln>
            </p:spPr>
            <p:txBody>
              <a:bodyPr rtlCol="0" anchor="ctr"/>
              <a:lstStyle/>
              <a:p>
                <a:endParaRPr lang="en-US"/>
              </a:p>
            </p:txBody>
          </p:sp>
          <p:sp>
            <p:nvSpPr>
              <p:cNvPr id="323" name="Graphic 4">
                <a:extLst>
                  <a:ext uri="{FF2B5EF4-FFF2-40B4-BE49-F238E27FC236}">
                    <a16:creationId xmlns:a16="http://schemas.microsoft.com/office/drawing/2014/main" id="{1D37DC86-E0F1-452E-8E1A-EA55F38DF842}"/>
                  </a:ext>
                </a:extLst>
              </p:cNvPr>
              <p:cNvSpPr/>
              <p:nvPr/>
            </p:nvSpPr>
            <p:spPr>
              <a:xfrm>
                <a:off x="7809135" y="1121568"/>
                <a:ext cx="1005091" cy="1731595"/>
              </a:xfrm>
              <a:custGeom>
                <a:avLst/>
                <a:gdLst>
                  <a:gd name="connsiteX0" fmla="*/ 995607 w 1005091"/>
                  <a:gd name="connsiteY0" fmla="*/ 1731595 h 1731595"/>
                  <a:gd name="connsiteX1" fmla="*/ 0 w 1005091"/>
                  <a:gd name="connsiteY1" fmla="*/ 7325 h 1731595"/>
                  <a:gd name="connsiteX2" fmla="*/ 6323 w 1005091"/>
                  <a:gd name="connsiteY2" fmla="*/ 0 h 1731595"/>
                  <a:gd name="connsiteX3" fmla="*/ 660500 w 1005091"/>
                  <a:gd name="connsiteY3" fmla="*/ 795591 h 1731595"/>
                  <a:gd name="connsiteX4" fmla="*/ 1005091 w 1005091"/>
                  <a:gd name="connsiteY4" fmla="*/ 1729744 h 1731595"/>
                  <a:gd name="connsiteX5" fmla="*/ 995607 w 1005091"/>
                  <a:gd name="connsiteY5" fmla="*/ 1731595 h 17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091" h="1731595">
                    <a:moveTo>
                      <a:pt x="995607" y="1731595"/>
                    </a:moveTo>
                    <a:cubicBezTo>
                      <a:pt x="865682" y="1054980"/>
                      <a:pt x="521398" y="458710"/>
                      <a:pt x="0" y="7325"/>
                    </a:cubicBezTo>
                    <a:lnTo>
                      <a:pt x="6323" y="0"/>
                    </a:lnTo>
                    <a:cubicBezTo>
                      <a:pt x="269490" y="227852"/>
                      <a:pt x="489553" y="495568"/>
                      <a:pt x="660500" y="795591"/>
                    </a:cubicBezTo>
                    <a:cubicBezTo>
                      <a:pt x="825894" y="1085900"/>
                      <a:pt x="941787" y="1400189"/>
                      <a:pt x="1005091" y="1729744"/>
                    </a:cubicBezTo>
                    <a:lnTo>
                      <a:pt x="995607" y="1731595"/>
                    </a:lnTo>
                    <a:close/>
                  </a:path>
                </a:pathLst>
              </a:custGeom>
              <a:solidFill>
                <a:srgbClr val="B3B3B3"/>
              </a:solidFill>
              <a:ln w="7706" cap="flat">
                <a:noFill/>
                <a:prstDash val="solid"/>
                <a:miter/>
              </a:ln>
            </p:spPr>
            <p:txBody>
              <a:bodyPr rtlCol="0" anchor="ctr"/>
              <a:lstStyle/>
              <a:p>
                <a:endParaRPr lang="en-US"/>
              </a:p>
            </p:txBody>
          </p:sp>
          <p:sp>
            <p:nvSpPr>
              <p:cNvPr id="324" name="Graphic 4">
                <a:extLst>
                  <a:ext uri="{FF2B5EF4-FFF2-40B4-BE49-F238E27FC236}">
                    <a16:creationId xmlns:a16="http://schemas.microsoft.com/office/drawing/2014/main" id="{815A5877-511B-4E28-B53D-F1CCE2FB4D57}"/>
                  </a:ext>
                </a:extLst>
              </p:cNvPr>
              <p:cNvSpPr/>
              <p:nvPr/>
            </p:nvSpPr>
            <p:spPr>
              <a:xfrm>
                <a:off x="6655482" y="2312720"/>
                <a:ext cx="106050" cy="106099"/>
              </a:xfrm>
              <a:custGeom>
                <a:avLst/>
                <a:gdLst>
                  <a:gd name="connsiteX0" fmla="*/ 52948 w 106050"/>
                  <a:gd name="connsiteY0" fmla="*/ 106099 h 106099"/>
                  <a:gd name="connsiteX1" fmla="*/ 18944 w 106050"/>
                  <a:gd name="connsiteY1" fmla="*/ 93685 h 106099"/>
                  <a:gd name="connsiteX2" fmla="*/ 207 w 106050"/>
                  <a:gd name="connsiteY2" fmla="*/ 57676 h 106099"/>
                  <a:gd name="connsiteX3" fmla="*/ 12390 w 106050"/>
                  <a:gd name="connsiteY3" fmla="*/ 18968 h 106099"/>
                  <a:gd name="connsiteX4" fmla="*/ 53025 w 106050"/>
                  <a:gd name="connsiteY4" fmla="*/ 0 h 106099"/>
                  <a:gd name="connsiteX5" fmla="*/ 87107 w 106050"/>
                  <a:gd name="connsiteY5" fmla="*/ 12414 h 106099"/>
                  <a:gd name="connsiteX6" fmla="*/ 105844 w 106050"/>
                  <a:gd name="connsiteY6" fmla="*/ 48423 h 106099"/>
                  <a:gd name="connsiteX7" fmla="*/ 93660 w 106050"/>
                  <a:gd name="connsiteY7" fmla="*/ 87131 h 106099"/>
                  <a:gd name="connsiteX8" fmla="*/ 52948 w 106050"/>
                  <a:gd name="connsiteY8" fmla="*/ 106099 h 106099"/>
                  <a:gd name="connsiteX9" fmla="*/ 52948 w 106050"/>
                  <a:gd name="connsiteY9" fmla="*/ 9715 h 106099"/>
                  <a:gd name="connsiteX10" fmla="*/ 19715 w 106050"/>
                  <a:gd name="connsiteY10" fmla="*/ 25214 h 106099"/>
                  <a:gd name="connsiteX11" fmla="*/ 9768 w 106050"/>
                  <a:gd name="connsiteY11" fmla="*/ 56905 h 106099"/>
                  <a:gd name="connsiteX12" fmla="*/ 25113 w 106050"/>
                  <a:gd name="connsiteY12" fmla="*/ 86360 h 106099"/>
                  <a:gd name="connsiteX13" fmla="*/ 52948 w 106050"/>
                  <a:gd name="connsiteY13" fmla="*/ 96538 h 106099"/>
                  <a:gd name="connsiteX14" fmla="*/ 86181 w 106050"/>
                  <a:gd name="connsiteY14" fmla="*/ 81039 h 106099"/>
                  <a:gd name="connsiteX15" fmla="*/ 96128 w 106050"/>
                  <a:gd name="connsiteY15" fmla="*/ 49349 h 106099"/>
                  <a:gd name="connsiteX16" fmla="*/ 80784 w 106050"/>
                  <a:gd name="connsiteY16" fmla="*/ 19894 h 106099"/>
                  <a:gd name="connsiteX17" fmla="*/ 52948 w 106050"/>
                  <a:gd name="connsiteY17"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050" h="106099">
                    <a:moveTo>
                      <a:pt x="52948" y="106099"/>
                    </a:moveTo>
                    <a:cubicBezTo>
                      <a:pt x="40534" y="106099"/>
                      <a:pt x="28428" y="101704"/>
                      <a:pt x="18944" y="93685"/>
                    </a:cubicBezTo>
                    <a:cubicBezTo>
                      <a:pt x="8072" y="84587"/>
                      <a:pt x="1441" y="71787"/>
                      <a:pt x="207" y="57676"/>
                    </a:cubicBezTo>
                    <a:cubicBezTo>
                      <a:pt x="-1027" y="43565"/>
                      <a:pt x="3291" y="29840"/>
                      <a:pt x="12390" y="18968"/>
                    </a:cubicBezTo>
                    <a:cubicBezTo>
                      <a:pt x="22491" y="6940"/>
                      <a:pt x="37295" y="0"/>
                      <a:pt x="53025" y="0"/>
                    </a:cubicBezTo>
                    <a:cubicBezTo>
                      <a:pt x="65439" y="0"/>
                      <a:pt x="77545" y="4395"/>
                      <a:pt x="87107" y="12414"/>
                    </a:cubicBezTo>
                    <a:cubicBezTo>
                      <a:pt x="97978" y="21513"/>
                      <a:pt x="104610" y="34313"/>
                      <a:pt x="105844" y="48423"/>
                    </a:cubicBezTo>
                    <a:cubicBezTo>
                      <a:pt x="107077" y="62534"/>
                      <a:pt x="102759" y="76259"/>
                      <a:pt x="93660" y="87131"/>
                    </a:cubicBezTo>
                    <a:cubicBezTo>
                      <a:pt x="83482" y="99160"/>
                      <a:pt x="68678" y="106099"/>
                      <a:pt x="52948" y="106099"/>
                    </a:cubicBezTo>
                    <a:close/>
                    <a:moveTo>
                      <a:pt x="52948" y="9715"/>
                    </a:moveTo>
                    <a:cubicBezTo>
                      <a:pt x="40071" y="9715"/>
                      <a:pt x="27965" y="15344"/>
                      <a:pt x="19715" y="25214"/>
                    </a:cubicBezTo>
                    <a:cubicBezTo>
                      <a:pt x="12235" y="34081"/>
                      <a:pt x="8689" y="45339"/>
                      <a:pt x="9768" y="56905"/>
                    </a:cubicBezTo>
                    <a:cubicBezTo>
                      <a:pt x="10770" y="68471"/>
                      <a:pt x="16245" y="78880"/>
                      <a:pt x="25113" y="86360"/>
                    </a:cubicBezTo>
                    <a:cubicBezTo>
                      <a:pt x="32900" y="92914"/>
                      <a:pt x="42770" y="96538"/>
                      <a:pt x="52948" y="96538"/>
                    </a:cubicBezTo>
                    <a:cubicBezTo>
                      <a:pt x="65825" y="96538"/>
                      <a:pt x="77931" y="90909"/>
                      <a:pt x="86181" y="81039"/>
                    </a:cubicBezTo>
                    <a:cubicBezTo>
                      <a:pt x="93660" y="72172"/>
                      <a:pt x="97208" y="60915"/>
                      <a:pt x="96128" y="49349"/>
                    </a:cubicBezTo>
                    <a:cubicBezTo>
                      <a:pt x="95126" y="37782"/>
                      <a:pt x="89651" y="27373"/>
                      <a:pt x="80784" y="19894"/>
                    </a:cubicBezTo>
                    <a:cubicBezTo>
                      <a:pt x="72996" y="13262"/>
                      <a:pt x="63126" y="9715"/>
                      <a:pt x="52948" y="9715"/>
                    </a:cubicBezTo>
                    <a:close/>
                  </a:path>
                </a:pathLst>
              </a:custGeom>
              <a:solidFill>
                <a:srgbClr val="B3B3B3"/>
              </a:solidFill>
              <a:ln w="7706" cap="flat">
                <a:noFill/>
                <a:prstDash val="solid"/>
                <a:miter/>
              </a:ln>
            </p:spPr>
            <p:txBody>
              <a:bodyPr rtlCol="0" anchor="ctr"/>
              <a:lstStyle/>
              <a:p>
                <a:endParaRPr lang="en-US"/>
              </a:p>
            </p:txBody>
          </p:sp>
          <p:sp>
            <p:nvSpPr>
              <p:cNvPr id="325" name="Graphic 4">
                <a:extLst>
                  <a:ext uri="{FF2B5EF4-FFF2-40B4-BE49-F238E27FC236}">
                    <a16:creationId xmlns:a16="http://schemas.microsoft.com/office/drawing/2014/main" id="{CA644C5A-0DD4-41A8-8865-AB7FFC117AE7}"/>
                  </a:ext>
                </a:extLst>
              </p:cNvPr>
              <p:cNvSpPr/>
              <p:nvPr/>
            </p:nvSpPr>
            <p:spPr>
              <a:xfrm rot="-2998637">
                <a:off x="6459642" y="1725176"/>
                <a:ext cx="1564448" cy="9638"/>
              </a:xfrm>
              <a:custGeom>
                <a:avLst/>
                <a:gdLst>
                  <a:gd name="connsiteX0" fmla="*/ 0 w 1564448"/>
                  <a:gd name="connsiteY0" fmla="*/ 0 h 9638"/>
                  <a:gd name="connsiteX1" fmla="*/ 1564448 w 1564448"/>
                  <a:gd name="connsiteY1" fmla="*/ 0 h 9638"/>
                  <a:gd name="connsiteX2" fmla="*/ 1564448 w 1564448"/>
                  <a:gd name="connsiteY2" fmla="*/ 9638 h 9638"/>
                  <a:gd name="connsiteX3" fmla="*/ 0 w 1564448"/>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448" h="9638">
                    <a:moveTo>
                      <a:pt x="0" y="0"/>
                    </a:moveTo>
                    <a:lnTo>
                      <a:pt x="1564448" y="0"/>
                    </a:lnTo>
                    <a:lnTo>
                      <a:pt x="1564448" y="9638"/>
                    </a:lnTo>
                    <a:lnTo>
                      <a:pt x="0" y="9638"/>
                    </a:lnTo>
                    <a:close/>
                  </a:path>
                </a:pathLst>
              </a:custGeom>
              <a:solidFill>
                <a:srgbClr val="B3B3B3"/>
              </a:solidFill>
              <a:ln w="7706" cap="flat">
                <a:noFill/>
                <a:prstDash val="solid"/>
                <a:miter/>
              </a:ln>
            </p:spPr>
            <p:txBody>
              <a:bodyPr rtlCol="0" anchor="ctr"/>
              <a:lstStyle/>
              <a:p>
                <a:endParaRPr lang="en-US"/>
              </a:p>
            </p:txBody>
          </p:sp>
          <p:sp>
            <p:nvSpPr>
              <p:cNvPr id="326" name="Graphic 4">
                <a:extLst>
                  <a:ext uri="{FF2B5EF4-FFF2-40B4-BE49-F238E27FC236}">
                    <a16:creationId xmlns:a16="http://schemas.microsoft.com/office/drawing/2014/main" id="{C76ABA44-CAA9-472E-A00B-E2F383691FE3}"/>
                  </a:ext>
                </a:extLst>
              </p:cNvPr>
              <p:cNvSpPr/>
              <p:nvPr/>
            </p:nvSpPr>
            <p:spPr>
              <a:xfrm>
                <a:off x="7722618" y="1040837"/>
                <a:ext cx="105872" cy="106099"/>
              </a:xfrm>
              <a:custGeom>
                <a:avLst/>
                <a:gdLst>
                  <a:gd name="connsiteX0" fmla="*/ 52975 w 105872"/>
                  <a:gd name="connsiteY0" fmla="*/ 106099 h 106099"/>
                  <a:gd name="connsiteX1" fmla="*/ 18893 w 105872"/>
                  <a:gd name="connsiteY1" fmla="*/ 93685 h 106099"/>
                  <a:gd name="connsiteX2" fmla="*/ 12339 w 105872"/>
                  <a:gd name="connsiteY2" fmla="*/ 18968 h 106099"/>
                  <a:gd name="connsiteX3" fmla="*/ 52975 w 105872"/>
                  <a:gd name="connsiteY3" fmla="*/ 0 h 106099"/>
                  <a:gd name="connsiteX4" fmla="*/ 86979 w 105872"/>
                  <a:gd name="connsiteY4" fmla="*/ 12414 h 106099"/>
                  <a:gd name="connsiteX5" fmla="*/ 93533 w 105872"/>
                  <a:gd name="connsiteY5" fmla="*/ 87131 h 106099"/>
                  <a:gd name="connsiteX6" fmla="*/ 52975 w 105872"/>
                  <a:gd name="connsiteY6" fmla="*/ 106099 h 106099"/>
                  <a:gd name="connsiteX7" fmla="*/ 53052 w 105872"/>
                  <a:gd name="connsiteY7" fmla="*/ 9715 h 106099"/>
                  <a:gd name="connsiteX8" fmla="*/ 19819 w 105872"/>
                  <a:gd name="connsiteY8" fmla="*/ 25214 h 106099"/>
                  <a:gd name="connsiteX9" fmla="*/ 25139 w 105872"/>
                  <a:gd name="connsiteY9" fmla="*/ 86283 h 106099"/>
                  <a:gd name="connsiteX10" fmla="*/ 52975 w 105872"/>
                  <a:gd name="connsiteY10" fmla="*/ 96461 h 106099"/>
                  <a:gd name="connsiteX11" fmla="*/ 86208 w 105872"/>
                  <a:gd name="connsiteY11" fmla="*/ 80963 h 106099"/>
                  <a:gd name="connsiteX12" fmla="*/ 80887 w 105872"/>
                  <a:gd name="connsiteY12" fmla="*/ 19894 h 106099"/>
                  <a:gd name="connsiteX13" fmla="*/ 53052 w 105872"/>
                  <a:gd name="connsiteY13"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872" h="106099">
                    <a:moveTo>
                      <a:pt x="52975" y="106099"/>
                    </a:moveTo>
                    <a:cubicBezTo>
                      <a:pt x="40560" y="106099"/>
                      <a:pt x="28455" y="101704"/>
                      <a:pt x="18893" y="93685"/>
                    </a:cubicBezTo>
                    <a:cubicBezTo>
                      <a:pt x="-3467" y="74871"/>
                      <a:pt x="-6398" y="41406"/>
                      <a:pt x="12339" y="18968"/>
                    </a:cubicBezTo>
                    <a:cubicBezTo>
                      <a:pt x="22440" y="6940"/>
                      <a:pt x="37245" y="0"/>
                      <a:pt x="52975" y="0"/>
                    </a:cubicBezTo>
                    <a:cubicBezTo>
                      <a:pt x="65389" y="0"/>
                      <a:pt x="77495" y="4395"/>
                      <a:pt x="86979" y="12414"/>
                    </a:cubicBezTo>
                    <a:cubicBezTo>
                      <a:pt x="109340" y="31228"/>
                      <a:pt x="112270" y="64693"/>
                      <a:pt x="93533" y="87131"/>
                    </a:cubicBezTo>
                    <a:cubicBezTo>
                      <a:pt x="83509" y="99237"/>
                      <a:pt x="68705" y="106099"/>
                      <a:pt x="52975" y="106099"/>
                    </a:cubicBezTo>
                    <a:close/>
                    <a:moveTo>
                      <a:pt x="53052" y="9715"/>
                    </a:moveTo>
                    <a:cubicBezTo>
                      <a:pt x="40175" y="9715"/>
                      <a:pt x="28069" y="15344"/>
                      <a:pt x="19819" y="25214"/>
                    </a:cubicBezTo>
                    <a:cubicBezTo>
                      <a:pt x="4474" y="43488"/>
                      <a:pt x="6865" y="70939"/>
                      <a:pt x="25139" y="86283"/>
                    </a:cubicBezTo>
                    <a:cubicBezTo>
                      <a:pt x="32927" y="92837"/>
                      <a:pt x="42797" y="96461"/>
                      <a:pt x="52975" y="96461"/>
                    </a:cubicBezTo>
                    <a:cubicBezTo>
                      <a:pt x="65852" y="96461"/>
                      <a:pt x="77958" y="90832"/>
                      <a:pt x="86208" y="80963"/>
                    </a:cubicBezTo>
                    <a:cubicBezTo>
                      <a:pt x="101552" y="62611"/>
                      <a:pt x="99162" y="35238"/>
                      <a:pt x="80887" y="19894"/>
                    </a:cubicBezTo>
                    <a:cubicBezTo>
                      <a:pt x="73100" y="13340"/>
                      <a:pt x="63230" y="9715"/>
                      <a:pt x="53052" y="9715"/>
                    </a:cubicBezTo>
                    <a:close/>
                  </a:path>
                </a:pathLst>
              </a:custGeom>
              <a:solidFill>
                <a:srgbClr val="B3B3B3"/>
              </a:solidFill>
              <a:ln w="7706" cap="flat">
                <a:noFill/>
                <a:prstDash val="solid"/>
                <a:miter/>
              </a:ln>
            </p:spPr>
            <p:txBody>
              <a:bodyPr rtlCol="0" anchor="ctr"/>
              <a:lstStyle/>
              <a:p>
                <a:endParaRPr lang="en-US"/>
              </a:p>
            </p:txBody>
          </p:sp>
          <p:sp>
            <p:nvSpPr>
              <p:cNvPr id="327" name="Graphic 4">
                <a:extLst>
                  <a:ext uri="{FF2B5EF4-FFF2-40B4-BE49-F238E27FC236}">
                    <a16:creationId xmlns:a16="http://schemas.microsoft.com/office/drawing/2014/main" id="{794790CC-7514-4765-92D5-DB3FAE1B102F}"/>
                  </a:ext>
                </a:extLst>
              </p:cNvPr>
              <p:cNvSpPr/>
              <p:nvPr/>
            </p:nvSpPr>
            <p:spPr>
              <a:xfrm>
                <a:off x="6981775" y="2707894"/>
                <a:ext cx="62456" cy="72094"/>
              </a:xfrm>
              <a:custGeom>
                <a:avLst/>
                <a:gdLst>
                  <a:gd name="connsiteX0" fmla="*/ 0 w 62456"/>
                  <a:gd name="connsiteY0" fmla="*/ 36009 h 72094"/>
                  <a:gd name="connsiteX1" fmla="*/ 62457 w 62456"/>
                  <a:gd name="connsiteY1" fmla="*/ 72095 h 72094"/>
                  <a:gd name="connsiteX2" fmla="*/ 62457 w 62456"/>
                  <a:gd name="connsiteY2" fmla="*/ 0 h 72094"/>
                </a:gdLst>
                <a:ahLst/>
                <a:cxnLst>
                  <a:cxn ang="0">
                    <a:pos x="connsiteX0" y="connsiteY0"/>
                  </a:cxn>
                  <a:cxn ang="0">
                    <a:pos x="connsiteX1" y="connsiteY1"/>
                  </a:cxn>
                  <a:cxn ang="0">
                    <a:pos x="connsiteX2" y="connsiteY2"/>
                  </a:cxn>
                </a:cxnLst>
                <a:rect l="l" t="t" r="r" b="b"/>
                <a:pathLst>
                  <a:path w="62456" h="72094">
                    <a:moveTo>
                      <a:pt x="0" y="36009"/>
                    </a:moveTo>
                    <a:lnTo>
                      <a:pt x="62457" y="72095"/>
                    </a:lnTo>
                    <a:lnTo>
                      <a:pt x="62457" y="0"/>
                    </a:lnTo>
                    <a:close/>
                  </a:path>
                </a:pathLst>
              </a:custGeom>
              <a:solidFill>
                <a:srgbClr val="B3B3B3"/>
              </a:solidFill>
              <a:ln w="7706" cap="flat">
                <a:noFill/>
                <a:prstDash val="solid"/>
                <a:miter/>
              </a:ln>
            </p:spPr>
            <p:txBody>
              <a:bodyPr rtlCol="0" anchor="ctr"/>
              <a:lstStyle/>
              <a:p>
                <a:endParaRPr lang="en-US"/>
              </a:p>
            </p:txBody>
          </p:sp>
          <p:sp>
            <p:nvSpPr>
              <p:cNvPr id="328" name="Graphic 4">
                <a:extLst>
                  <a:ext uri="{FF2B5EF4-FFF2-40B4-BE49-F238E27FC236}">
                    <a16:creationId xmlns:a16="http://schemas.microsoft.com/office/drawing/2014/main" id="{203918BD-B79A-4D39-BEEE-B4E21BD88184}"/>
                  </a:ext>
                </a:extLst>
              </p:cNvPr>
              <p:cNvSpPr/>
              <p:nvPr/>
            </p:nvSpPr>
            <p:spPr>
              <a:xfrm>
                <a:off x="8419592" y="1877758"/>
                <a:ext cx="62456" cy="72095"/>
              </a:xfrm>
              <a:custGeom>
                <a:avLst/>
                <a:gdLst>
                  <a:gd name="connsiteX0" fmla="*/ 0 w 62456"/>
                  <a:gd name="connsiteY0" fmla="*/ 36009 h 72095"/>
                  <a:gd name="connsiteX1" fmla="*/ 62457 w 62456"/>
                  <a:gd name="connsiteY1" fmla="*/ 72095 h 72095"/>
                  <a:gd name="connsiteX2" fmla="*/ 62457 w 62456"/>
                  <a:gd name="connsiteY2" fmla="*/ 0 h 72095"/>
                </a:gdLst>
                <a:ahLst/>
                <a:cxnLst>
                  <a:cxn ang="0">
                    <a:pos x="connsiteX0" y="connsiteY0"/>
                  </a:cxn>
                  <a:cxn ang="0">
                    <a:pos x="connsiteX1" y="connsiteY1"/>
                  </a:cxn>
                  <a:cxn ang="0">
                    <a:pos x="connsiteX2" y="connsiteY2"/>
                  </a:cxn>
                </a:cxnLst>
                <a:rect l="l" t="t" r="r" b="b"/>
                <a:pathLst>
                  <a:path w="62456" h="72095">
                    <a:moveTo>
                      <a:pt x="0" y="36009"/>
                    </a:moveTo>
                    <a:lnTo>
                      <a:pt x="62457" y="72095"/>
                    </a:lnTo>
                    <a:lnTo>
                      <a:pt x="62457" y="0"/>
                    </a:lnTo>
                    <a:close/>
                  </a:path>
                </a:pathLst>
              </a:custGeom>
              <a:solidFill>
                <a:srgbClr val="B3B3B3"/>
              </a:solidFill>
              <a:ln w="7706" cap="flat">
                <a:noFill/>
                <a:prstDash val="solid"/>
                <a:miter/>
              </a:ln>
            </p:spPr>
            <p:txBody>
              <a:bodyPr rtlCol="0" anchor="ctr"/>
              <a:lstStyle/>
              <a:p>
                <a:endParaRPr lang="en-US"/>
              </a:p>
            </p:txBody>
          </p:sp>
          <p:sp>
            <p:nvSpPr>
              <p:cNvPr id="329" name="Graphic 4">
                <a:extLst>
                  <a:ext uri="{FF2B5EF4-FFF2-40B4-BE49-F238E27FC236}">
                    <a16:creationId xmlns:a16="http://schemas.microsoft.com/office/drawing/2014/main" id="{8DF01F4E-1147-42DC-B7A9-213D50E63FB7}"/>
                  </a:ext>
                </a:extLst>
              </p:cNvPr>
              <p:cNvSpPr/>
              <p:nvPr/>
            </p:nvSpPr>
            <p:spPr>
              <a:xfrm>
                <a:off x="6741586" y="2393682"/>
                <a:ext cx="437120" cy="748016"/>
              </a:xfrm>
              <a:custGeom>
                <a:avLst/>
                <a:gdLst>
                  <a:gd name="connsiteX0" fmla="*/ 427636 w 437120"/>
                  <a:gd name="connsiteY0" fmla="*/ 748016 h 748016"/>
                  <a:gd name="connsiteX1" fmla="*/ 0 w 437120"/>
                  <a:gd name="connsiteY1" fmla="*/ 7171 h 748016"/>
                  <a:gd name="connsiteX2" fmla="*/ 6477 w 437120"/>
                  <a:gd name="connsiteY2" fmla="*/ 0 h 748016"/>
                  <a:gd name="connsiteX3" fmla="*/ 437120 w 437120"/>
                  <a:gd name="connsiteY3" fmla="*/ 746012 h 748016"/>
                  <a:gd name="connsiteX4" fmla="*/ 427636 w 437120"/>
                  <a:gd name="connsiteY4" fmla="*/ 748016 h 748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20" h="748016">
                    <a:moveTo>
                      <a:pt x="427636" y="748016"/>
                    </a:moveTo>
                    <a:cubicBezTo>
                      <a:pt x="366722" y="460021"/>
                      <a:pt x="218830" y="203871"/>
                      <a:pt x="0" y="7171"/>
                    </a:cubicBezTo>
                    <a:lnTo>
                      <a:pt x="6477" y="0"/>
                    </a:lnTo>
                    <a:cubicBezTo>
                      <a:pt x="226849" y="198088"/>
                      <a:pt x="375743" y="456012"/>
                      <a:pt x="437120" y="746012"/>
                    </a:cubicBezTo>
                    <a:lnTo>
                      <a:pt x="427636" y="748016"/>
                    </a:lnTo>
                    <a:close/>
                  </a:path>
                </a:pathLst>
              </a:custGeom>
              <a:solidFill>
                <a:srgbClr val="B3B3B3"/>
              </a:solidFill>
              <a:ln w="7706" cap="flat">
                <a:noFill/>
                <a:prstDash val="solid"/>
                <a:miter/>
              </a:ln>
            </p:spPr>
            <p:txBody>
              <a:bodyPr rtlCol="0" anchor="ctr"/>
              <a:lstStyle/>
              <a:p>
                <a:endParaRPr lang="en-US"/>
              </a:p>
            </p:txBody>
          </p:sp>
          <p:sp>
            <p:nvSpPr>
              <p:cNvPr id="330" name="Graphic 4">
                <a:extLst>
                  <a:ext uri="{FF2B5EF4-FFF2-40B4-BE49-F238E27FC236}">
                    <a16:creationId xmlns:a16="http://schemas.microsoft.com/office/drawing/2014/main" id="{5D9C1AD1-0AEC-4B45-9090-2365D085FF7C}"/>
                  </a:ext>
                </a:extLst>
              </p:cNvPr>
              <p:cNvSpPr/>
              <p:nvPr/>
            </p:nvSpPr>
            <p:spPr>
              <a:xfrm>
                <a:off x="8475726" y="2946463"/>
                <a:ext cx="394071" cy="1967080"/>
              </a:xfrm>
              <a:custGeom>
                <a:avLst/>
                <a:gdLst>
                  <a:gd name="connsiteX0" fmla="*/ 8404 w 394071"/>
                  <a:gd name="connsiteY0" fmla="*/ 1967080 h 1967080"/>
                  <a:gd name="connsiteX1" fmla="*/ 0 w 394071"/>
                  <a:gd name="connsiteY1" fmla="*/ 1962377 h 1967080"/>
                  <a:gd name="connsiteX2" fmla="*/ 345671 w 394071"/>
                  <a:gd name="connsiteY2" fmla="*/ 1542 h 1967080"/>
                  <a:gd name="connsiteX3" fmla="*/ 355155 w 394071"/>
                  <a:gd name="connsiteY3" fmla="*/ 0 h 1967080"/>
                  <a:gd name="connsiteX4" fmla="*/ 344900 w 394071"/>
                  <a:gd name="connsiteY4" fmla="*/ 1029997 h 1967080"/>
                  <a:gd name="connsiteX5" fmla="*/ 8404 w 394071"/>
                  <a:gd name="connsiteY5" fmla="*/ 1967080 h 196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071" h="1967080">
                    <a:moveTo>
                      <a:pt x="8404" y="1967080"/>
                    </a:moveTo>
                    <a:lnTo>
                      <a:pt x="0" y="1962377"/>
                    </a:lnTo>
                    <a:cubicBezTo>
                      <a:pt x="335339" y="1360555"/>
                      <a:pt x="454855" y="682475"/>
                      <a:pt x="345671" y="1542"/>
                    </a:cubicBezTo>
                    <a:lnTo>
                      <a:pt x="355155" y="0"/>
                    </a:lnTo>
                    <a:cubicBezTo>
                      <a:pt x="410287" y="343744"/>
                      <a:pt x="406817" y="690263"/>
                      <a:pt x="344900" y="1029997"/>
                    </a:cubicBezTo>
                    <a:cubicBezTo>
                      <a:pt x="284988" y="1358628"/>
                      <a:pt x="171794" y="1673919"/>
                      <a:pt x="8404" y="1967080"/>
                    </a:cubicBezTo>
                    <a:close/>
                  </a:path>
                </a:pathLst>
              </a:custGeom>
              <a:solidFill>
                <a:srgbClr val="B3B3B3"/>
              </a:solidFill>
              <a:ln w="7706" cap="flat">
                <a:noFill/>
                <a:prstDash val="solid"/>
                <a:miter/>
              </a:ln>
            </p:spPr>
            <p:txBody>
              <a:bodyPr rtlCol="0" anchor="ctr"/>
              <a:lstStyle/>
              <a:p>
                <a:endParaRPr lang="en-US"/>
              </a:p>
            </p:txBody>
          </p:sp>
          <p:sp>
            <p:nvSpPr>
              <p:cNvPr id="331" name="Graphic 4">
                <a:extLst>
                  <a:ext uri="{FF2B5EF4-FFF2-40B4-BE49-F238E27FC236}">
                    <a16:creationId xmlns:a16="http://schemas.microsoft.com/office/drawing/2014/main" id="{921FFAC0-FB3B-4D31-A48C-8518AD6228D4}"/>
                  </a:ext>
                </a:extLst>
              </p:cNvPr>
              <p:cNvSpPr/>
              <p:nvPr/>
            </p:nvSpPr>
            <p:spPr>
              <a:xfrm>
                <a:off x="7130162" y="3134990"/>
                <a:ext cx="106032" cy="106022"/>
              </a:xfrm>
              <a:custGeom>
                <a:avLst/>
                <a:gdLst>
                  <a:gd name="connsiteX0" fmla="*/ 52939 w 106032"/>
                  <a:gd name="connsiteY0" fmla="*/ 106022 h 106022"/>
                  <a:gd name="connsiteX1" fmla="*/ 815 w 106032"/>
                  <a:gd name="connsiteY1" fmla="*/ 62226 h 106022"/>
                  <a:gd name="connsiteX2" fmla="*/ 43841 w 106032"/>
                  <a:gd name="connsiteY2" fmla="*/ 848 h 106022"/>
                  <a:gd name="connsiteX3" fmla="*/ 53094 w 106032"/>
                  <a:gd name="connsiteY3" fmla="*/ 0 h 106022"/>
                  <a:gd name="connsiteX4" fmla="*/ 105218 w 106032"/>
                  <a:gd name="connsiteY4" fmla="*/ 43797 h 106022"/>
                  <a:gd name="connsiteX5" fmla="*/ 62192 w 106032"/>
                  <a:gd name="connsiteY5" fmla="*/ 105174 h 106022"/>
                  <a:gd name="connsiteX6" fmla="*/ 52939 w 106032"/>
                  <a:gd name="connsiteY6" fmla="*/ 106022 h 106022"/>
                  <a:gd name="connsiteX7" fmla="*/ 53017 w 106032"/>
                  <a:gd name="connsiteY7" fmla="*/ 9638 h 106022"/>
                  <a:gd name="connsiteX8" fmla="*/ 45460 w 106032"/>
                  <a:gd name="connsiteY8" fmla="*/ 10332 h 106022"/>
                  <a:gd name="connsiteX9" fmla="*/ 10299 w 106032"/>
                  <a:gd name="connsiteY9" fmla="*/ 60606 h 106022"/>
                  <a:gd name="connsiteX10" fmla="*/ 52939 w 106032"/>
                  <a:gd name="connsiteY10" fmla="*/ 96461 h 106022"/>
                  <a:gd name="connsiteX11" fmla="*/ 60496 w 106032"/>
                  <a:gd name="connsiteY11" fmla="*/ 95767 h 106022"/>
                  <a:gd name="connsiteX12" fmla="*/ 95657 w 106032"/>
                  <a:gd name="connsiteY12" fmla="*/ 45493 h 106022"/>
                  <a:gd name="connsiteX13" fmla="*/ 53017 w 106032"/>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32" h="106022">
                    <a:moveTo>
                      <a:pt x="52939" y="106022"/>
                    </a:moveTo>
                    <a:cubicBezTo>
                      <a:pt x="27185" y="106022"/>
                      <a:pt x="5287" y="87594"/>
                      <a:pt x="815" y="62226"/>
                    </a:cubicBezTo>
                    <a:cubicBezTo>
                      <a:pt x="-4274" y="33464"/>
                      <a:pt x="15003" y="5860"/>
                      <a:pt x="43841" y="848"/>
                    </a:cubicBezTo>
                    <a:cubicBezTo>
                      <a:pt x="46925" y="308"/>
                      <a:pt x="50009" y="0"/>
                      <a:pt x="53094" y="0"/>
                    </a:cubicBezTo>
                    <a:cubicBezTo>
                      <a:pt x="78847" y="0"/>
                      <a:pt x="100746" y="18429"/>
                      <a:pt x="105218" y="43797"/>
                    </a:cubicBezTo>
                    <a:cubicBezTo>
                      <a:pt x="110307" y="72558"/>
                      <a:pt x="91030" y="100162"/>
                      <a:pt x="62192" y="105174"/>
                    </a:cubicBezTo>
                    <a:cubicBezTo>
                      <a:pt x="59108" y="105714"/>
                      <a:pt x="56023" y="106022"/>
                      <a:pt x="52939" y="106022"/>
                    </a:cubicBezTo>
                    <a:close/>
                    <a:moveTo>
                      <a:pt x="53017" y="9638"/>
                    </a:moveTo>
                    <a:cubicBezTo>
                      <a:pt x="50472" y="9638"/>
                      <a:pt x="47927" y="9870"/>
                      <a:pt x="45460" y="10332"/>
                    </a:cubicBezTo>
                    <a:cubicBezTo>
                      <a:pt x="21942" y="14496"/>
                      <a:pt x="6135" y="37012"/>
                      <a:pt x="10299" y="60606"/>
                    </a:cubicBezTo>
                    <a:cubicBezTo>
                      <a:pt x="14000" y="81348"/>
                      <a:pt x="31889" y="96461"/>
                      <a:pt x="52939" y="96461"/>
                    </a:cubicBezTo>
                    <a:cubicBezTo>
                      <a:pt x="55484" y="96461"/>
                      <a:pt x="58028" y="96230"/>
                      <a:pt x="60496" y="95767"/>
                    </a:cubicBezTo>
                    <a:cubicBezTo>
                      <a:pt x="84013" y="91603"/>
                      <a:pt x="99821" y="69088"/>
                      <a:pt x="95657" y="45493"/>
                    </a:cubicBezTo>
                    <a:cubicBezTo>
                      <a:pt x="92033" y="24674"/>
                      <a:pt x="74067" y="9638"/>
                      <a:pt x="53017" y="9638"/>
                    </a:cubicBezTo>
                    <a:close/>
                  </a:path>
                </a:pathLst>
              </a:custGeom>
              <a:solidFill>
                <a:srgbClr val="B3B3B3"/>
              </a:solidFill>
              <a:ln w="7706" cap="flat">
                <a:noFill/>
                <a:prstDash val="solid"/>
                <a:miter/>
              </a:ln>
            </p:spPr>
            <p:txBody>
              <a:bodyPr rtlCol="0" anchor="ctr"/>
              <a:lstStyle/>
              <a:p>
                <a:endParaRPr lang="en-US"/>
              </a:p>
            </p:txBody>
          </p:sp>
          <p:sp>
            <p:nvSpPr>
              <p:cNvPr id="332" name="Graphic 4">
                <a:extLst>
                  <a:ext uri="{FF2B5EF4-FFF2-40B4-BE49-F238E27FC236}">
                    <a16:creationId xmlns:a16="http://schemas.microsoft.com/office/drawing/2014/main" id="{1488D81A-16CE-4331-BECC-A96B8FA872E8}"/>
                  </a:ext>
                </a:extLst>
              </p:cNvPr>
              <p:cNvSpPr/>
              <p:nvPr/>
            </p:nvSpPr>
            <p:spPr>
              <a:xfrm rot="-599503">
                <a:off x="7218048" y="3038638"/>
                <a:ext cx="1564374" cy="9638"/>
              </a:xfrm>
              <a:custGeom>
                <a:avLst/>
                <a:gdLst>
                  <a:gd name="connsiteX0" fmla="*/ 0 w 1564374"/>
                  <a:gd name="connsiteY0" fmla="*/ 0 h 9638"/>
                  <a:gd name="connsiteX1" fmla="*/ 1564375 w 1564374"/>
                  <a:gd name="connsiteY1" fmla="*/ 0 h 9638"/>
                  <a:gd name="connsiteX2" fmla="*/ 1564375 w 1564374"/>
                  <a:gd name="connsiteY2" fmla="*/ 9638 h 9638"/>
                  <a:gd name="connsiteX3" fmla="*/ 0 w 1564374"/>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374" h="9638">
                    <a:moveTo>
                      <a:pt x="0" y="0"/>
                    </a:moveTo>
                    <a:lnTo>
                      <a:pt x="1564375" y="0"/>
                    </a:lnTo>
                    <a:lnTo>
                      <a:pt x="1564375" y="9638"/>
                    </a:lnTo>
                    <a:lnTo>
                      <a:pt x="0" y="9638"/>
                    </a:lnTo>
                    <a:close/>
                  </a:path>
                </a:pathLst>
              </a:custGeom>
              <a:solidFill>
                <a:srgbClr val="B3B3B3"/>
              </a:solidFill>
              <a:ln w="7706" cap="flat">
                <a:noFill/>
                <a:prstDash val="solid"/>
                <a:miter/>
              </a:ln>
            </p:spPr>
            <p:txBody>
              <a:bodyPr rtlCol="0" anchor="ctr"/>
              <a:lstStyle/>
              <a:p>
                <a:endParaRPr lang="en-US"/>
              </a:p>
            </p:txBody>
          </p:sp>
          <p:sp>
            <p:nvSpPr>
              <p:cNvPr id="333" name="Graphic 4">
                <a:extLst>
                  <a:ext uri="{FF2B5EF4-FFF2-40B4-BE49-F238E27FC236}">
                    <a16:creationId xmlns:a16="http://schemas.microsoft.com/office/drawing/2014/main" id="{0DA11F6A-86D1-4FB2-8DCF-9D32722FB9C0}"/>
                  </a:ext>
                </a:extLst>
              </p:cNvPr>
              <p:cNvSpPr/>
              <p:nvPr/>
            </p:nvSpPr>
            <p:spPr>
              <a:xfrm>
                <a:off x="8765142" y="2846686"/>
                <a:ext cx="106033" cy="106022"/>
              </a:xfrm>
              <a:custGeom>
                <a:avLst/>
                <a:gdLst>
                  <a:gd name="connsiteX0" fmla="*/ 52939 w 106033"/>
                  <a:gd name="connsiteY0" fmla="*/ 106022 h 106022"/>
                  <a:gd name="connsiteX1" fmla="*/ 815 w 106033"/>
                  <a:gd name="connsiteY1" fmla="*/ 62225 h 106022"/>
                  <a:gd name="connsiteX2" fmla="*/ 43841 w 106033"/>
                  <a:gd name="connsiteY2" fmla="*/ 848 h 106022"/>
                  <a:gd name="connsiteX3" fmla="*/ 53094 w 106033"/>
                  <a:gd name="connsiteY3" fmla="*/ 0 h 106022"/>
                  <a:gd name="connsiteX4" fmla="*/ 105218 w 106033"/>
                  <a:gd name="connsiteY4" fmla="*/ 43797 h 106022"/>
                  <a:gd name="connsiteX5" fmla="*/ 62192 w 106033"/>
                  <a:gd name="connsiteY5" fmla="*/ 105174 h 106022"/>
                  <a:gd name="connsiteX6" fmla="*/ 52939 w 106033"/>
                  <a:gd name="connsiteY6" fmla="*/ 106022 h 106022"/>
                  <a:gd name="connsiteX7" fmla="*/ 53094 w 106033"/>
                  <a:gd name="connsiteY7" fmla="*/ 9638 h 106022"/>
                  <a:gd name="connsiteX8" fmla="*/ 45537 w 106033"/>
                  <a:gd name="connsiteY8" fmla="*/ 10332 h 106022"/>
                  <a:gd name="connsiteX9" fmla="*/ 10377 w 106033"/>
                  <a:gd name="connsiteY9" fmla="*/ 60606 h 106022"/>
                  <a:gd name="connsiteX10" fmla="*/ 53017 w 106033"/>
                  <a:gd name="connsiteY10" fmla="*/ 96461 h 106022"/>
                  <a:gd name="connsiteX11" fmla="*/ 60573 w 106033"/>
                  <a:gd name="connsiteY11" fmla="*/ 95767 h 106022"/>
                  <a:gd name="connsiteX12" fmla="*/ 95734 w 106033"/>
                  <a:gd name="connsiteY12" fmla="*/ 45493 h 106022"/>
                  <a:gd name="connsiteX13" fmla="*/ 53094 w 106033"/>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33" h="106022">
                    <a:moveTo>
                      <a:pt x="52939" y="106022"/>
                    </a:moveTo>
                    <a:cubicBezTo>
                      <a:pt x="27186" y="106022"/>
                      <a:pt x="5287" y="87594"/>
                      <a:pt x="815" y="62225"/>
                    </a:cubicBezTo>
                    <a:cubicBezTo>
                      <a:pt x="-4274" y="33464"/>
                      <a:pt x="15003" y="5860"/>
                      <a:pt x="43841" y="848"/>
                    </a:cubicBezTo>
                    <a:cubicBezTo>
                      <a:pt x="46925" y="308"/>
                      <a:pt x="50009" y="0"/>
                      <a:pt x="53094" y="0"/>
                    </a:cubicBezTo>
                    <a:cubicBezTo>
                      <a:pt x="78847" y="0"/>
                      <a:pt x="100746" y="18428"/>
                      <a:pt x="105218" y="43797"/>
                    </a:cubicBezTo>
                    <a:cubicBezTo>
                      <a:pt x="110307" y="72558"/>
                      <a:pt x="91030" y="100162"/>
                      <a:pt x="62192" y="105174"/>
                    </a:cubicBezTo>
                    <a:cubicBezTo>
                      <a:pt x="59108" y="105714"/>
                      <a:pt x="56024" y="106022"/>
                      <a:pt x="52939" y="106022"/>
                    </a:cubicBezTo>
                    <a:close/>
                    <a:moveTo>
                      <a:pt x="53094" y="9638"/>
                    </a:moveTo>
                    <a:cubicBezTo>
                      <a:pt x="50549" y="9638"/>
                      <a:pt x="48004" y="9870"/>
                      <a:pt x="45537" y="10332"/>
                    </a:cubicBezTo>
                    <a:cubicBezTo>
                      <a:pt x="22019" y="14496"/>
                      <a:pt x="6212" y="37011"/>
                      <a:pt x="10377" y="60606"/>
                    </a:cubicBezTo>
                    <a:cubicBezTo>
                      <a:pt x="14078" y="81348"/>
                      <a:pt x="31966" y="96461"/>
                      <a:pt x="53017" y="96461"/>
                    </a:cubicBezTo>
                    <a:cubicBezTo>
                      <a:pt x="55561" y="96461"/>
                      <a:pt x="58105" y="96230"/>
                      <a:pt x="60573" y="95767"/>
                    </a:cubicBezTo>
                    <a:cubicBezTo>
                      <a:pt x="84091" y="91603"/>
                      <a:pt x="99898" y="69088"/>
                      <a:pt x="95734" y="45493"/>
                    </a:cubicBezTo>
                    <a:cubicBezTo>
                      <a:pt x="92033" y="24674"/>
                      <a:pt x="74144" y="9638"/>
                      <a:pt x="53094" y="9638"/>
                    </a:cubicBezTo>
                    <a:close/>
                  </a:path>
                </a:pathLst>
              </a:custGeom>
              <a:solidFill>
                <a:srgbClr val="B3B3B3"/>
              </a:solidFill>
              <a:ln w="7706" cap="flat">
                <a:noFill/>
                <a:prstDash val="solid"/>
                <a:miter/>
              </a:ln>
            </p:spPr>
            <p:txBody>
              <a:bodyPr rtlCol="0" anchor="ctr"/>
              <a:lstStyle/>
              <a:p>
                <a:endParaRPr lang="en-US"/>
              </a:p>
            </p:txBody>
          </p:sp>
          <p:sp>
            <p:nvSpPr>
              <p:cNvPr id="334" name="Graphic 4">
                <a:extLst>
                  <a:ext uri="{FF2B5EF4-FFF2-40B4-BE49-F238E27FC236}">
                    <a16:creationId xmlns:a16="http://schemas.microsoft.com/office/drawing/2014/main" id="{EBD71194-AEA6-491E-939C-F1F62F1E0253}"/>
                  </a:ext>
                </a:extLst>
              </p:cNvPr>
              <p:cNvSpPr/>
              <p:nvPr/>
            </p:nvSpPr>
            <p:spPr>
              <a:xfrm>
                <a:off x="7149483" y="3653381"/>
                <a:ext cx="70938" cy="67700"/>
              </a:xfrm>
              <a:custGeom>
                <a:avLst/>
                <a:gdLst>
                  <a:gd name="connsiteX0" fmla="*/ 0 w 70938"/>
                  <a:gd name="connsiteY0" fmla="*/ 0 h 67700"/>
                  <a:gd name="connsiteX1" fmla="*/ 24597 w 70938"/>
                  <a:gd name="connsiteY1" fmla="*/ 67700 h 67700"/>
                  <a:gd name="connsiteX2" fmla="*/ 70938 w 70938"/>
                  <a:gd name="connsiteY2" fmla="*/ 12491 h 67700"/>
                </a:gdLst>
                <a:ahLst/>
                <a:cxnLst>
                  <a:cxn ang="0">
                    <a:pos x="connsiteX0" y="connsiteY0"/>
                  </a:cxn>
                  <a:cxn ang="0">
                    <a:pos x="connsiteX1" y="connsiteY1"/>
                  </a:cxn>
                  <a:cxn ang="0">
                    <a:pos x="connsiteX2" y="connsiteY2"/>
                  </a:cxn>
                </a:cxnLst>
                <a:rect l="l" t="t" r="r" b="b"/>
                <a:pathLst>
                  <a:path w="70938" h="67700">
                    <a:moveTo>
                      <a:pt x="0" y="0"/>
                    </a:moveTo>
                    <a:lnTo>
                      <a:pt x="24597" y="67700"/>
                    </a:lnTo>
                    <a:lnTo>
                      <a:pt x="70938" y="12491"/>
                    </a:lnTo>
                    <a:close/>
                  </a:path>
                </a:pathLst>
              </a:custGeom>
              <a:solidFill>
                <a:srgbClr val="B3B3B3"/>
              </a:solidFill>
              <a:ln w="7706" cap="flat">
                <a:noFill/>
                <a:prstDash val="solid"/>
                <a:miter/>
              </a:ln>
            </p:spPr>
            <p:txBody>
              <a:bodyPr rtlCol="0" anchor="ctr"/>
              <a:lstStyle/>
              <a:p>
                <a:endParaRPr lang="en-US"/>
              </a:p>
            </p:txBody>
          </p:sp>
          <p:sp>
            <p:nvSpPr>
              <p:cNvPr id="335" name="Graphic 4">
                <a:extLst>
                  <a:ext uri="{FF2B5EF4-FFF2-40B4-BE49-F238E27FC236}">
                    <a16:creationId xmlns:a16="http://schemas.microsoft.com/office/drawing/2014/main" id="{EB2C8822-689F-42C0-B0C0-31BF9B2979B3}"/>
                  </a:ext>
                </a:extLst>
              </p:cNvPr>
              <p:cNvSpPr/>
              <p:nvPr/>
            </p:nvSpPr>
            <p:spPr>
              <a:xfrm>
                <a:off x="8784463" y="3941685"/>
                <a:ext cx="71015" cy="67700"/>
              </a:xfrm>
              <a:custGeom>
                <a:avLst/>
                <a:gdLst>
                  <a:gd name="connsiteX0" fmla="*/ 0 w 71015"/>
                  <a:gd name="connsiteY0" fmla="*/ 0 h 67700"/>
                  <a:gd name="connsiteX1" fmla="*/ 24674 w 71015"/>
                  <a:gd name="connsiteY1" fmla="*/ 67700 h 67700"/>
                  <a:gd name="connsiteX2" fmla="*/ 71016 w 71015"/>
                  <a:gd name="connsiteY2" fmla="*/ 12491 h 67700"/>
                </a:gdLst>
                <a:ahLst/>
                <a:cxnLst>
                  <a:cxn ang="0">
                    <a:pos x="connsiteX0" y="connsiteY0"/>
                  </a:cxn>
                  <a:cxn ang="0">
                    <a:pos x="connsiteX1" y="connsiteY1"/>
                  </a:cxn>
                  <a:cxn ang="0">
                    <a:pos x="connsiteX2" y="connsiteY2"/>
                  </a:cxn>
                </a:cxnLst>
                <a:rect l="l" t="t" r="r" b="b"/>
                <a:pathLst>
                  <a:path w="71015" h="67700">
                    <a:moveTo>
                      <a:pt x="0" y="0"/>
                    </a:moveTo>
                    <a:lnTo>
                      <a:pt x="24674" y="67700"/>
                    </a:lnTo>
                    <a:lnTo>
                      <a:pt x="71016" y="12491"/>
                    </a:lnTo>
                    <a:close/>
                  </a:path>
                </a:pathLst>
              </a:custGeom>
              <a:solidFill>
                <a:srgbClr val="B3B3B3"/>
              </a:solidFill>
              <a:ln w="7706" cap="flat">
                <a:noFill/>
                <a:prstDash val="solid"/>
                <a:miter/>
              </a:ln>
            </p:spPr>
            <p:txBody>
              <a:bodyPr rtlCol="0" anchor="ctr"/>
              <a:lstStyle/>
              <a:p>
                <a:endParaRPr lang="en-US"/>
              </a:p>
            </p:txBody>
          </p:sp>
          <p:sp>
            <p:nvSpPr>
              <p:cNvPr id="336" name="Graphic 4">
                <a:extLst>
                  <a:ext uri="{FF2B5EF4-FFF2-40B4-BE49-F238E27FC236}">
                    <a16:creationId xmlns:a16="http://schemas.microsoft.com/office/drawing/2014/main" id="{81AEFD7E-5DC9-460A-B78E-DBE8E938F408}"/>
                  </a:ext>
                </a:extLst>
              </p:cNvPr>
              <p:cNvSpPr/>
              <p:nvPr/>
            </p:nvSpPr>
            <p:spPr>
              <a:xfrm>
                <a:off x="7037369" y="3234767"/>
                <a:ext cx="172053" cy="848332"/>
              </a:xfrm>
              <a:custGeom>
                <a:avLst/>
                <a:gdLst>
                  <a:gd name="connsiteX0" fmla="*/ 8482 w 172053"/>
                  <a:gd name="connsiteY0" fmla="*/ 848333 h 848332"/>
                  <a:gd name="connsiteX1" fmla="*/ 0 w 172053"/>
                  <a:gd name="connsiteY1" fmla="*/ 843783 h 848332"/>
                  <a:gd name="connsiteX2" fmla="*/ 148586 w 172053"/>
                  <a:gd name="connsiteY2" fmla="*/ 1388 h 848332"/>
                  <a:gd name="connsiteX3" fmla="*/ 158147 w 172053"/>
                  <a:gd name="connsiteY3" fmla="*/ 0 h 848332"/>
                  <a:gd name="connsiteX4" fmla="*/ 8482 w 172053"/>
                  <a:gd name="connsiteY4" fmla="*/ 848333 h 84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53" h="848332">
                    <a:moveTo>
                      <a:pt x="8482" y="848333"/>
                    </a:moveTo>
                    <a:lnTo>
                      <a:pt x="0" y="843783"/>
                    </a:lnTo>
                    <a:cubicBezTo>
                      <a:pt x="138407" y="584009"/>
                      <a:pt x="189838" y="292776"/>
                      <a:pt x="148586" y="1388"/>
                    </a:cubicBezTo>
                    <a:lnTo>
                      <a:pt x="158147" y="0"/>
                    </a:lnTo>
                    <a:cubicBezTo>
                      <a:pt x="199631" y="293470"/>
                      <a:pt x="147891" y="586785"/>
                      <a:pt x="8482" y="848333"/>
                    </a:cubicBezTo>
                    <a:close/>
                  </a:path>
                </a:pathLst>
              </a:custGeom>
              <a:solidFill>
                <a:srgbClr val="B3B3B3"/>
              </a:solidFill>
              <a:ln w="7706" cap="flat">
                <a:noFill/>
                <a:prstDash val="solid"/>
                <a:miter/>
              </a:ln>
            </p:spPr>
            <p:txBody>
              <a:bodyPr rtlCol="0" anchor="ctr"/>
              <a:lstStyle/>
              <a:p>
                <a:endParaRPr lang="en-US"/>
              </a:p>
            </p:txBody>
          </p:sp>
          <p:sp>
            <p:nvSpPr>
              <p:cNvPr id="337" name="Graphic 4">
                <a:extLst>
                  <a:ext uri="{FF2B5EF4-FFF2-40B4-BE49-F238E27FC236}">
                    <a16:creationId xmlns:a16="http://schemas.microsoft.com/office/drawing/2014/main" id="{D6FBF0D1-3300-48E0-B5D3-45AF66619A50}"/>
                  </a:ext>
                </a:extLst>
              </p:cNvPr>
              <p:cNvSpPr/>
              <p:nvPr/>
            </p:nvSpPr>
            <p:spPr>
              <a:xfrm>
                <a:off x="6902278" y="4992115"/>
                <a:ext cx="1533506" cy="1288923"/>
              </a:xfrm>
              <a:custGeom>
                <a:avLst/>
                <a:gdLst>
                  <a:gd name="connsiteX0" fmla="*/ 3469 w 1533506"/>
                  <a:gd name="connsiteY0" fmla="*/ 1288923 h 1288923"/>
                  <a:gd name="connsiteX1" fmla="*/ 0 w 1533506"/>
                  <a:gd name="connsiteY1" fmla="*/ 1279902 h 1288923"/>
                  <a:gd name="connsiteX2" fmla="*/ 1525256 w 1533506"/>
                  <a:gd name="connsiteY2" fmla="*/ 0 h 1288923"/>
                  <a:gd name="connsiteX3" fmla="*/ 1533506 w 1533506"/>
                  <a:gd name="connsiteY3" fmla="*/ 4935 h 1288923"/>
                  <a:gd name="connsiteX4" fmla="*/ 863600 w 1533506"/>
                  <a:gd name="connsiteY4" fmla="*/ 787341 h 1288923"/>
                  <a:gd name="connsiteX5" fmla="*/ 3469 w 1533506"/>
                  <a:gd name="connsiteY5" fmla="*/ 1288923 h 128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506" h="1288923">
                    <a:moveTo>
                      <a:pt x="3469" y="1288923"/>
                    </a:moveTo>
                    <a:lnTo>
                      <a:pt x="0" y="1279902"/>
                    </a:lnTo>
                    <a:cubicBezTo>
                      <a:pt x="643767" y="1034470"/>
                      <a:pt x="1171180" y="591875"/>
                      <a:pt x="1525256" y="0"/>
                    </a:cubicBezTo>
                    <a:lnTo>
                      <a:pt x="1533506" y="4935"/>
                    </a:lnTo>
                    <a:cubicBezTo>
                      <a:pt x="1354772" y="303648"/>
                      <a:pt x="1129388" y="566892"/>
                      <a:pt x="863600" y="787341"/>
                    </a:cubicBezTo>
                    <a:cubicBezTo>
                      <a:pt x="606370" y="1000620"/>
                      <a:pt x="317065" y="1169407"/>
                      <a:pt x="3469" y="1288923"/>
                    </a:cubicBezTo>
                    <a:close/>
                  </a:path>
                </a:pathLst>
              </a:custGeom>
              <a:solidFill>
                <a:srgbClr val="B3B3B3"/>
              </a:solidFill>
              <a:ln w="7706" cap="flat">
                <a:noFill/>
                <a:prstDash val="solid"/>
                <a:miter/>
              </a:ln>
            </p:spPr>
            <p:txBody>
              <a:bodyPr rtlCol="0" anchor="ctr"/>
              <a:lstStyle/>
              <a:p>
                <a:endParaRPr lang="en-US"/>
              </a:p>
            </p:txBody>
          </p:sp>
          <p:sp>
            <p:nvSpPr>
              <p:cNvPr id="338" name="Graphic 4">
                <a:extLst>
                  <a:ext uri="{FF2B5EF4-FFF2-40B4-BE49-F238E27FC236}">
                    <a16:creationId xmlns:a16="http://schemas.microsoft.com/office/drawing/2014/main" id="{7C2F76F2-CAF6-41CE-8F57-CD5BD6887244}"/>
                  </a:ext>
                </a:extLst>
              </p:cNvPr>
              <p:cNvSpPr/>
              <p:nvPr/>
            </p:nvSpPr>
            <p:spPr>
              <a:xfrm>
                <a:off x="6965307" y="4069914"/>
                <a:ext cx="105946" cy="106022"/>
              </a:xfrm>
              <a:custGeom>
                <a:avLst/>
                <a:gdLst>
                  <a:gd name="connsiteX0" fmla="*/ 52940 w 105946"/>
                  <a:gd name="connsiteY0" fmla="*/ 106022 h 106022"/>
                  <a:gd name="connsiteX1" fmla="*/ 26492 w 105946"/>
                  <a:gd name="connsiteY1" fmla="*/ 98929 h 106022"/>
                  <a:gd name="connsiteX2" fmla="*/ 7061 w 105946"/>
                  <a:gd name="connsiteY2" fmla="*/ 26525 h 106022"/>
                  <a:gd name="connsiteX3" fmla="*/ 53017 w 105946"/>
                  <a:gd name="connsiteY3" fmla="*/ 0 h 106022"/>
                  <a:gd name="connsiteX4" fmla="*/ 79465 w 105946"/>
                  <a:gd name="connsiteY4" fmla="*/ 7094 h 106022"/>
                  <a:gd name="connsiteX5" fmla="*/ 104139 w 105946"/>
                  <a:gd name="connsiteY5" fmla="*/ 39248 h 106022"/>
                  <a:gd name="connsiteX6" fmla="*/ 98819 w 105946"/>
                  <a:gd name="connsiteY6" fmla="*/ 79497 h 106022"/>
                  <a:gd name="connsiteX7" fmla="*/ 52940 w 105946"/>
                  <a:gd name="connsiteY7" fmla="*/ 106022 h 106022"/>
                  <a:gd name="connsiteX8" fmla="*/ 53017 w 105946"/>
                  <a:gd name="connsiteY8" fmla="*/ 9638 h 106022"/>
                  <a:gd name="connsiteX9" fmla="*/ 15389 w 105946"/>
                  <a:gd name="connsiteY9" fmla="*/ 31305 h 106022"/>
                  <a:gd name="connsiteX10" fmla="*/ 31273 w 105946"/>
                  <a:gd name="connsiteY10" fmla="*/ 90524 h 106022"/>
                  <a:gd name="connsiteX11" fmla="*/ 52940 w 105946"/>
                  <a:gd name="connsiteY11" fmla="*/ 96307 h 106022"/>
                  <a:gd name="connsiteX12" fmla="*/ 90568 w 105946"/>
                  <a:gd name="connsiteY12" fmla="*/ 74640 h 106022"/>
                  <a:gd name="connsiteX13" fmla="*/ 74684 w 105946"/>
                  <a:gd name="connsiteY13" fmla="*/ 15421 h 106022"/>
                  <a:gd name="connsiteX14" fmla="*/ 53017 w 105946"/>
                  <a:gd name="connsiteY14"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946" h="106022">
                    <a:moveTo>
                      <a:pt x="52940" y="106022"/>
                    </a:moveTo>
                    <a:cubicBezTo>
                      <a:pt x="43687" y="106022"/>
                      <a:pt x="34511" y="103555"/>
                      <a:pt x="26492" y="98929"/>
                    </a:cubicBezTo>
                    <a:cubicBezTo>
                      <a:pt x="1201" y="84278"/>
                      <a:pt x="-7512" y="51816"/>
                      <a:pt x="7061" y="26525"/>
                    </a:cubicBezTo>
                    <a:cubicBezTo>
                      <a:pt x="16468" y="10178"/>
                      <a:pt x="34126" y="0"/>
                      <a:pt x="53017" y="0"/>
                    </a:cubicBezTo>
                    <a:cubicBezTo>
                      <a:pt x="62270" y="0"/>
                      <a:pt x="71446" y="2467"/>
                      <a:pt x="79465" y="7094"/>
                    </a:cubicBezTo>
                    <a:cubicBezTo>
                      <a:pt x="91725" y="14188"/>
                      <a:pt x="100515" y="25600"/>
                      <a:pt x="104139" y="39248"/>
                    </a:cubicBezTo>
                    <a:cubicBezTo>
                      <a:pt x="107763" y="52895"/>
                      <a:pt x="105913" y="67238"/>
                      <a:pt x="98819" y="79497"/>
                    </a:cubicBezTo>
                    <a:cubicBezTo>
                      <a:pt x="89412" y="95844"/>
                      <a:pt x="71831" y="106022"/>
                      <a:pt x="52940" y="106022"/>
                    </a:cubicBezTo>
                    <a:close/>
                    <a:moveTo>
                      <a:pt x="53017" y="9638"/>
                    </a:moveTo>
                    <a:cubicBezTo>
                      <a:pt x="37519" y="9638"/>
                      <a:pt x="23100" y="17966"/>
                      <a:pt x="15389" y="31305"/>
                    </a:cubicBezTo>
                    <a:cubicBezTo>
                      <a:pt x="3437" y="52047"/>
                      <a:pt x="10531" y="78572"/>
                      <a:pt x="31273" y="90524"/>
                    </a:cubicBezTo>
                    <a:cubicBezTo>
                      <a:pt x="37904" y="94302"/>
                      <a:pt x="45384" y="96307"/>
                      <a:pt x="52940" y="96307"/>
                    </a:cubicBezTo>
                    <a:cubicBezTo>
                      <a:pt x="68439" y="96307"/>
                      <a:pt x="82858" y="87980"/>
                      <a:pt x="90568" y="74640"/>
                    </a:cubicBezTo>
                    <a:cubicBezTo>
                      <a:pt x="102520" y="53898"/>
                      <a:pt x="95426" y="27373"/>
                      <a:pt x="74684" y="15421"/>
                    </a:cubicBezTo>
                    <a:cubicBezTo>
                      <a:pt x="68053" y="11643"/>
                      <a:pt x="60574" y="9638"/>
                      <a:pt x="53017" y="9638"/>
                    </a:cubicBezTo>
                    <a:close/>
                  </a:path>
                </a:pathLst>
              </a:custGeom>
              <a:solidFill>
                <a:srgbClr val="B3B3B3"/>
              </a:solidFill>
              <a:ln w="7706" cap="flat">
                <a:noFill/>
                <a:prstDash val="solid"/>
                <a:miter/>
              </a:ln>
            </p:spPr>
            <p:txBody>
              <a:bodyPr rtlCol="0" anchor="ctr"/>
              <a:lstStyle/>
              <a:p>
                <a:endParaRPr lang="en-US"/>
              </a:p>
            </p:txBody>
          </p:sp>
          <p:sp>
            <p:nvSpPr>
              <p:cNvPr id="339" name="Graphic 4">
                <a:extLst>
                  <a:ext uri="{FF2B5EF4-FFF2-40B4-BE49-F238E27FC236}">
                    <a16:creationId xmlns:a16="http://schemas.microsoft.com/office/drawing/2014/main" id="{BCE1451F-C0AB-40B6-B7FF-81054DAD6401}"/>
                  </a:ext>
                </a:extLst>
              </p:cNvPr>
              <p:cNvSpPr/>
              <p:nvPr/>
            </p:nvSpPr>
            <p:spPr>
              <a:xfrm rot="-3599956">
                <a:off x="7731978" y="3755834"/>
                <a:ext cx="9638" cy="1564392"/>
              </a:xfrm>
              <a:custGeom>
                <a:avLst/>
                <a:gdLst>
                  <a:gd name="connsiteX0" fmla="*/ 0 w 9638"/>
                  <a:gd name="connsiteY0" fmla="*/ 0 h 1564392"/>
                  <a:gd name="connsiteX1" fmla="*/ 9638 w 9638"/>
                  <a:gd name="connsiteY1" fmla="*/ 0 h 1564392"/>
                  <a:gd name="connsiteX2" fmla="*/ 9638 w 9638"/>
                  <a:gd name="connsiteY2" fmla="*/ 1564392 h 1564392"/>
                  <a:gd name="connsiteX3" fmla="*/ 0 w 9638"/>
                  <a:gd name="connsiteY3" fmla="*/ 1564392 h 1564392"/>
                </a:gdLst>
                <a:ahLst/>
                <a:cxnLst>
                  <a:cxn ang="0">
                    <a:pos x="connsiteX0" y="connsiteY0"/>
                  </a:cxn>
                  <a:cxn ang="0">
                    <a:pos x="connsiteX1" y="connsiteY1"/>
                  </a:cxn>
                  <a:cxn ang="0">
                    <a:pos x="connsiteX2" y="connsiteY2"/>
                  </a:cxn>
                  <a:cxn ang="0">
                    <a:pos x="connsiteX3" y="connsiteY3"/>
                  </a:cxn>
                </a:cxnLst>
                <a:rect l="l" t="t" r="r" b="b"/>
                <a:pathLst>
                  <a:path w="9638" h="1564392">
                    <a:moveTo>
                      <a:pt x="0" y="0"/>
                    </a:moveTo>
                    <a:lnTo>
                      <a:pt x="9638" y="0"/>
                    </a:lnTo>
                    <a:lnTo>
                      <a:pt x="9638" y="1564392"/>
                    </a:lnTo>
                    <a:lnTo>
                      <a:pt x="0" y="1564392"/>
                    </a:lnTo>
                    <a:close/>
                  </a:path>
                </a:pathLst>
              </a:custGeom>
              <a:solidFill>
                <a:srgbClr val="B3B3B3"/>
              </a:solidFill>
              <a:ln w="7706" cap="flat">
                <a:noFill/>
                <a:prstDash val="solid"/>
                <a:miter/>
              </a:ln>
            </p:spPr>
            <p:txBody>
              <a:bodyPr rtlCol="0" anchor="ctr"/>
              <a:lstStyle/>
              <a:p>
                <a:endParaRPr lang="en-US"/>
              </a:p>
            </p:txBody>
          </p:sp>
          <p:sp>
            <p:nvSpPr>
              <p:cNvPr id="340" name="Graphic 4">
                <a:extLst>
                  <a:ext uri="{FF2B5EF4-FFF2-40B4-BE49-F238E27FC236}">
                    <a16:creationId xmlns:a16="http://schemas.microsoft.com/office/drawing/2014/main" id="{6DC6D41D-9EE8-4BB9-AA38-78DD4C676371}"/>
                  </a:ext>
                </a:extLst>
              </p:cNvPr>
              <p:cNvSpPr/>
              <p:nvPr/>
            </p:nvSpPr>
            <p:spPr>
              <a:xfrm>
                <a:off x="8403124" y="4900050"/>
                <a:ext cx="105980" cy="106022"/>
              </a:xfrm>
              <a:custGeom>
                <a:avLst/>
                <a:gdLst>
                  <a:gd name="connsiteX0" fmla="*/ 52940 w 105980"/>
                  <a:gd name="connsiteY0" fmla="*/ 106022 h 106022"/>
                  <a:gd name="connsiteX1" fmla="*/ 26492 w 105980"/>
                  <a:gd name="connsiteY1" fmla="*/ 98928 h 106022"/>
                  <a:gd name="connsiteX2" fmla="*/ 7061 w 105980"/>
                  <a:gd name="connsiteY2" fmla="*/ 26524 h 106022"/>
                  <a:gd name="connsiteX3" fmla="*/ 53017 w 105980"/>
                  <a:gd name="connsiteY3" fmla="*/ 0 h 106022"/>
                  <a:gd name="connsiteX4" fmla="*/ 79464 w 105980"/>
                  <a:gd name="connsiteY4" fmla="*/ 7094 h 106022"/>
                  <a:gd name="connsiteX5" fmla="*/ 104139 w 105980"/>
                  <a:gd name="connsiteY5" fmla="*/ 39247 h 106022"/>
                  <a:gd name="connsiteX6" fmla="*/ 98818 w 105980"/>
                  <a:gd name="connsiteY6" fmla="*/ 79497 h 106022"/>
                  <a:gd name="connsiteX7" fmla="*/ 52940 w 105980"/>
                  <a:gd name="connsiteY7" fmla="*/ 106022 h 106022"/>
                  <a:gd name="connsiteX8" fmla="*/ 53017 w 105980"/>
                  <a:gd name="connsiteY8" fmla="*/ 9638 h 106022"/>
                  <a:gd name="connsiteX9" fmla="*/ 15388 w 105980"/>
                  <a:gd name="connsiteY9" fmla="*/ 31305 h 106022"/>
                  <a:gd name="connsiteX10" fmla="*/ 31272 w 105980"/>
                  <a:gd name="connsiteY10" fmla="*/ 90601 h 106022"/>
                  <a:gd name="connsiteX11" fmla="*/ 52940 w 105980"/>
                  <a:gd name="connsiteY11" fmla="*/ 96384 h 106022"/>
                  <a:gd name="connsiteX12" fmla="*/ 90568 w 105980"/>
                  <a:gd name="connsiteY12" fmla="*/ 74716 h 106022"/>
                  <a:gd name="connsiteX13" fmla="*/ 94886 w 105980"/>
                  <a:gd name="connsiteY13" fmla="*/ 41792 h 106022"/>
                  <a:gd name="connsiteX14" fmla="*/ 74684 w 105980"/>
                  <a:gd name="connsiteY14" fmla="*/ 15421 h 106022"/>
                  <a:gd name="connsiteX15" fmla="*/ 53017 w 105980"/>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980" h="106022">
                    <a:moveTo>
                      <a:pt x="52940" y="106022"/>
                    </a:moveTo>
                    <a:cubicBezTo>
                      <a:pt x="43687" y="106022"/>
                      <a:pt x="34511" y="103555"/>
                      <a:pt x="26492" y="98928"/>
                    </a:cubicBezTo>
                    <a:cubicBezTo>
                      <a:pt x="1201" y="84278"/>
                      <a:pt x="-7512" y="51816"/>
                      <a:pt x="7061" y="26524"/>
                    </a:cubicBezTo>
                    <a:cubicBezTo>
                      <a:pt x="16468" y="10178"/>
                      <a:pt x="34125" y="0"/>
                      <a:pt x="53017" y="0"/>
                    </a:cubicBezTo>
                    <a:cubicBezTo>
                      <a:pt x="62270" y="0"/>
                      <a:pt x="71445" y="2467"/>
                      <a:pt x="79464" y="7094"/>
                    </a:cubicBezTo>
                    <a:cubicBezTo>
                      <a:pt x="91725" y="14187"/>
                      <a:pt x="100515" y="25599"/>
                      <a:pt x="104139" y="39247"/>
                    </a:cubicBezTo>
                    <a:cubicBezTo>
                      <a:pt x="107840" y="52895"/>
                      <a:pt x="105912" y="67237"/>
                      <a:pt x="98818" y="79497"/>
                    </a:cubicBezTo>
                    <a:cubicBezTo>
                      <a:pt x="89412" y="95844"/>
                      <a:pt x="71831" y="106022"/>
                      <a:pt x="52940" y="106022"/>
                    </a:cubicBezTo>
                    <a:close/>
                    <a:moveTo>
                      <a:pt x="53017" y="9638"/>
                    </a:moveTo>
                    <a:cubicBezTo>
                      <a:pt x="37518" y="9638"/>
                      <a:pt x="23099" y="17966"/>
                      <a:pt x="15388" y="31305"/>
                    </a:cubicBezTo>
                    <a:cubicBezTo>
                      <a:pt x="3437" y="52047"/>
                      <a:pt x="10531" y="78572"/>
                      <a:pt x="31272" y="90601"/>
                    </a:cubicBezTo>
                    <a:cubicBezTo>
                      <a:pt x="37827" y="94379"/>
                      <a:pt x="45383" y="96384"/>
                      <a:pt x="52940" y="96384"/>
                    </a:cubicBezTo>
                    <a:cubicBezTo>
                      <a:pt x="68438" y="96384"/>
                      <a:pt x="82857" y="88056"/>
                      <a:pt x="90568" y="74716"/>
                    </a:cubicBezTo>
                    <a:cubicBezTo>
                      <a:pt x="96351" y="64693"/>
                      <a:pt x="97893" y="52973"/>
                      <a:pt x="94886" y="41792"/>
                    </a:cubicBezTo>
                    <a:cubicBezTo>
                      <a:pt x="91879" y="30611"/>
                      <a:pt x="84708" y="21281"/>
                      <a:pt x="74684" y="15421"/>
                    </a:cubicBezTo>
                    <a:cubicBezTo>
                      <a:pt x="68053" y="11643"/>
                      <a:pt x="60574" y="9638"/>
                      <a:pt x="53017" y="9638"/>
                    </a:cubicBezTo>
                    <a:close/>
                  </a:path>
                </a:pathLst>
              </a:custGeom>
              <a:solidFill>
                <a:srgbClr val="B3B3B3"/>
              </a:solidFill>
              <a:ln w="7706" cap="flat">
                <a:noFill/>
                <a:prstDash val="solid"/>
                <a:miter/>
              </a:ln>
            </p:spPr>
            <p:txBody>
              <a:bodyPr rtlCol="0" anchor="ctr"/>
              <a:lstStyle/>
              <a:p>
                <a:endParaRPr lang="en-US"/>
              </a:p>
            </p:txBody>
          </p:sp>
          <p:sp>
            <p:nvSpPr>
              <p:cNvPr id="341" name="Graphic 4">
                <a:extLst>
                  <a:ext uri="{FF2B5EF4-FFF2-40B4-BE49-F238E27FC236}">
                    <a16:creationId xmlns:a16="http://schemas.microsoft.com/office/drawing/2014/main" id="{D90BE671-DC2D-42FE-8FF1-6E933CB031F6}"/>
                  </a:ext>
                </a:extLst>
              </p:cNvPr>
              <p:cNvSpPr/>
              <p:nvPr/>
            </p:nvSpPr>
            <p:spPr>
              <a:xfrm>
                <a:off x="6668720" y="4457763"/>
                <a:ext cx="70938" cy="67777"/>
              </a:xfrm>
              <a:custGeom>
                <a:avLst/>
                <a:gdLst>
                  <a:gd name="connsiteX0" fmla="*/ 24597 w 70938"/>
                  <a:gd name="connsiteY0" fmla="*/ 0 h 67777"/>
                  <a:gd name="connsiteX1" fmla="*/ 0 w 70938"/>
                  <a:gd name="connsiteY1" fmla="*/ 67777 h 67777"/>
                  <a:gd name="connsiteX2" fmla="*/ 70939 w 70938"/>
                  <a:gd name="connsiteY2" fmla="*/ 55286 h 67777"/>
                </a:gdLst>
                <a:ahLst/>
                <a:cxnLst>
                  <a:cxn ang="0">
                    <a:pos x="connsiteX0" y="connsiteY0"/>
                  </a:cxn>
                  <a:cxn ang="0">
                    <a:pos x="connsiteX1" y="connsiteY1"/>
                  </a:cxn>
                  <a:cxn ang="0">
                    <a:pos x="connsiteX2" y="connsiteY2"/>
                  </a:cxn>
                </a:cxnLst>
                <a:rect l="l" t="t" r="r" b="b"/>
                <a:pathLst>
                  <a:path w="70938" h="67777">
                    <a:moveTo>
                      <a:pt x="24597" y="0"/>
                    </a:moveTo>
                    <a:lnTo>
                      <a:pt x="0" y="67777"/>
                    </a:lnTo>
                    <a:lnTo>
                      <a:pt x="70939" y="55286"/>
                    </a:lnTo>
                    <a:close/>
                  </a:path>
                </a:pathLst>
              </a:custGeom>
              <a:solidFill>
                <a:srgbClr val="B3B3B3"/>
              </a:solidFill>
              <a:ln w="7706" cap="flat">
                <a:noFill/>
                <a:prstDash val="solid"/>
                <a:miter/>
              </a:ln>
            </p:spPr>
            <p:txBody>
              <a:bodyPr rtlCol="0" anchor="ctr"/>
              <a:lstStyle/>
              <a:p>
                <a:endParaRPr lang="en-US"/>
              </a:p>
            </p:txBody>
          </p:sp>
          <p:sp>
            <p:nvSpPr>
              <p:cNvPr id="342" name="Graphic 4">
                <a:extLst>
                  <a:ext uri="{FF2B5EF4-FFF2-40B4-BE49-F238E27FC236}">
                    <a16:creationId xmlns:a16="http://schemas.microsoft.com/office/drawing/2014/main" id="{10B1EB93-94E8-48BD-A5C0-D2C3D4B4C975}"/>
                  </a:ext>
                </a:extLst>
              </p:cNvPr>
              <p:cNvSpPr/>
              <p:nvPr/>
            </p:nvSpPr>
            <p:spPr>
              <a:xfrm>
                <a:off x="7735883" y="5729645"/>
                <a:ext cx="71015" cy="67700"/>
              </a:xfrm>
              <a:custGeom>
                <a:avLst/>
                <a:gdLst>
                  <a:gd name="connsiteX0" fmla="*/ 24674 w 71015"/>
                  <a:gd name="connsiteY0" fmla="*/ 0 h 67700"/>
                  <a:gd name="connsiteX1" fmla="*/ 0 w 71015"/>
                  <a:gd name="connsiteY1" fmla="*/ 67700 h 67700"/>
                  <a:gd name="connsiteX2" fmla="*/ 71015 w 71015"/>
                  <a:gd name="connsiteY2" fmla="*/ 55209 h 67700"/>
                </a:gdLst>
                <a:ahLst/>
                <a:cxnLst>
                  <a:cxn ang="0">
                    <a:pos x="connsiteX0" y="connsiteY0"/>
                  </a:cxn>
                  <a:cxn ang="0">
                    <a:pos x="connsiteX1" y="connsiteY1"/>
                  </a:cxn>
                  <a:cxn ang="0">
                    <a:pos x="connsiteX2" y="connsiteY2"/>
                  </a:cxn>
                </a:cxnLst>
                <a:rect l="l" t="t" r="r" b="b"/>
                <a:pathLst>
                  <a:path w="71015" h="67700">
                    <a:moveTo>
                      <a:pt x="24674" y="0"/>
                    </a:moveTo>
                    <a:lnTo>
                      <a:pt x="0" y="67700"/>
                    </a:lnTo>
                    <a:lnTo>
                      <a:pt x="71015" y="55209"/>
                    </a:lnTo>
                    <a:close/>
                  </a:path>
                </a:pathLst>
              </a:custGeom>
              <a:solidFill>
                <a:srgbClr val="B3B3B3"/>
              </a:solidFill>
              <a:ln w="7706" cap="flat">
                <a:noFill/>
                <a:prstDash val="solid"/>
                <a:miter/>
              </a:ln>
            </p:spPr>
            <p:txBody>
              <a:bodyPr rtlCol="0" anchor="ctr"/>
              <a:lstStyle/>
              <a:p>
                <a:endParaRPr lang="en-US"/>
              </a:p>
            </p:txBody>
          </p:sp>
          <p:sp>
            <p:nvSpPr>
              <p:cNvPr id="343" name="Graphic 4">
                <a:extLst>
                  <a:ext uri="{FF2B5EF4-FFF2-40B4-BE49-F238E27FC236}">
                    <a16:creationId xmlns:a16="http://schemas.microsoft.com/office/drawing/2014/main" id="{192FF429-920B-4194-9809-D56650C43AED}"/>
                  </a:ext>
                </a:extLst>
              </p:cNvPr>
              <p:cNvSpPr/>
              <p:nvPr/>
            </p:nvSpPr>
            <p:spPr>
              <a:xfrm>
                <a:off x="6334075" y="4161749"/>
                <a:ext cx="663429" cy="558718"/>
              </a:xfrm>
              <a:custGeom>
                <a:avLst/>
                <a:gdLst>
                  <a:gd name="connsiteX0" fmla="*/ 3624 w 663429"/>
                  <a:gd name="connsiteY0" fmla="*/ 558718 h 558718"/>
                  <a:gd name="connsiteX1" fmla="*/ 0 w 663429"/>
                  <a:gd name="connsiteY1" fmla="*/ 549774 h 558718"/>
                  <a:gd name="connsiteX2" fmla="*/ 655256 w 663429"/>
                  <a:gd name="connsiteY2" fmla="*/ 0 h 558718"/>
                  <a:gd name="connsiteX3" fmla="*/ 663430 w 663429"/>
                  <a:gd name="connsiteY3" fmla="*/ 5089 h 558718"/>
                  <a:gd name="connsiteX4" fmla="*/ 3624 w 663429"/>
                  <a:gd name="connsiteY4" fmla="*/ 558718 h 558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429" h="558718">
                    <a:moveTo>
                      <a:pt x="3624" y="558718"/>
                    </a:moveTo>
                    <a:lnTo>
                      <a:pt x="0" y="549774"/>
                    </a:lnTo>
                    <a:cubicBezTo>
                      <a:pt x="273036" y="439742"/>
                      <a:pt x="499577" y="249672"/>
                      <a:pt x="655256" y="0"/>
                    </a:cubicBezTo>
                    <a:lnTo>
                      <a:pt x="663430" y="5089"/>
                    </a:lnTo>
                    <a:cubicBezTo>
                      <a:pt x="506748" y="256458"/>
                      <a:pt x="278588" y="447915"/>
                      <a:pt x="3624" y="558718"/>
                    </a:cubicBezTo>
                    <a:close/>
                  </a:path>
                </a:pathLst>
              </a:custGeom>
              <a:solidFill>
                <a:srgbClr val="B3B3B3"/>
              </a:solidFill>
              <a:ln w="7706" cap="flat">
                <a:noFill/>
                <a:prstDash val="solid"/>
                <a:miter/>
              </a:ln>
            </p:spPr>
            <p:txBody>
              <a:bodyPr rtlCol="0" anchor="ctr"/>
              <a:lstStyle/>
              <a:p>
                <a:endParaRPr lang="en-US"/>
              </a:p>
            </p:txBody>
          </p:sp>
          <p:sp>
            <p:nvSpPr>
              <p:cNvPr id="344" name="Graphic 4">
                <a:extLst>
                  <a:ext uri="{FF2B5EF4-FFF2-40B4-BE49-F238E27FC236}">
                    <a16:creationId xmlns:a16="http://schemas.microsoft.com/office/drawing/2014/main" id="{326C683E-6C16-490B-BD31-19D213894A14}"/>
                  </a:ext>
                </a:extLst>
              </p:cNvPr>
              <p:cNvSpPr/>
              <p:nvPr/>
            </p:nvSpPr>
            <p:spPr>
              <a:xfrm>
                <a:off x="4817609" y="6304864"/>
                <a:ext cx="1997383" cy="177886"/>
              </a:xfrm>
              <a:custGeom>
                <a:avLst/>
                <a:gdLst>
                  <a:gd name="connsiteX0" fmla="*/ 999000 w 1997383"/>
                  <a:gd name="connsiteY0" fmla="*/ 177886 h 177886"/>
                  <a:gd name="connsiteX1" fmla="*/ 981265 w 1997383"/>
                  <a:gd name="connsiteY1" fmla="*/ 177810 h 177886"/>
                  <a:gd name="connsiteX2" fmla="*/ 0 w 1997383"/>
                  <a:gd name="connsiteY2" fmla="*/ 9176 h 177886"/>
                  <a:gd name="connsiteX3" fmla="*/ 3161 w 1997383"/>
                  <a:gd name="connsiteY3" fmla="*/ 77 h 177886"/>
                  <a:gd name="connsiteX4" fmla="*/ 1994222 w 1997383"/>
                  <a:gd name="connsiteY4" fmla="*/ 0 h 177886"/>
                  <a:gd name="connsiteX5" fmla="*/ 1997383 w 1997383"/>
                  <a:gd name="connsiteY5" fmla="*/ 9099 h 177886"/>
                  <a:gd name="connsiteX6" fmla="*/ 999000 w 1997383"/>
                  <a:gd name="connsiteY6" fmla="*/ 177886 h 17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7383" h="177886">
                    <a:moveTo>
                      <a:pt x="999000" y="177886"/>
                    </a:moveTo>
                    <a:cubicBezTo>
                      <a:pt x="993063" y="177886"/>
                      <a:pt x="987203" y="177886"/>
                      <a:pt x="981265" y="177810"/>
                    </a:cubicBezTo>
                    <a:cubicBezTo>
                      <a:pt x="647160" y="175882"/>
                      <a:pt x="316987" y="119131"/>
                      <a:pt x="0" y="9176"/>
                    </a:cubicBezTo>
                    <a:lnTo>
                      <a:pt x="3161" y="77"/>
                    </a:lnTo>
                    <a:cubicBezTo>
                      <a:pt x="654100" y="225847"/>
                      <a:pt x="1342589" y="225847"/>
                      <a:pt x="1994222" y="0"/>
                    </a:cubicBezTo>
                    <a:lnTo>
                      <a:pt x="1997383" y="9099"/>
                    </a:lnTo>
                    <a:cubicBezTo>
                      <a:pt x="1674073" y="121135"/>
                      <a:pt x="1338271" y="177886"/>
                      <a:pt x="999000" y="177886"/>
                    </a:cubicBezTo>
                    <a:close/>
                  </a:path>
                </a:pathLst>
              </a:custGeom>
              <a:solidFill>
                <a:srgbClr val="B3B3B3"/>
              </a:solidFill>
              <a:ln w="7706" cap="flat">
                <a:noFill/>
                <a:prstDash val="solid"/>
                <a:miter/>
              </a:ln>
            </p:spPr>
            <p:txBody>
              <a:bodyPr rtlCol="0" anchor="ctr"/>
              <a:lstStyle/>
              <a:p>
                <a:endParaRPr lang="en-US"/>
              </a:p>
            </p:txBody>
          </p:sp>
          <p:sp>
            <p:nvSpPr>
              <p:cNvPr id="345" name="Graphic 4">
                <a:extLst>
                  <a:ext uri="{FF2B5EF4-FFF2-40B4-BE49-F238E27FC236}">
                    <a16:creationId xmlns:a16="http://schemas.microsoft.com/office/drawing/2014/main" id="{680BE68E-1402-45C7-AE12-0207B2F89160}"/>
                  </a:ext>
                </a:extLst>
              </p:cNvPr>
              <p:cNvSpPr/>
              <p:nvPr/>
            </p:nvSpPr>
            <p:spPr>
              <a:xfrm>
                <a:off x="6237984" y="4680140"/>
                <a:ext cx="105976" cy="106099"/>
              </a:xfrm>
              <a:custGeom>
                <a:avLst/>
                <a:gdLst>
                  <a:gd name="connsiteX0" fmla="*/ 52988 w 105976"/>
                  <a:gd name="connsiteY0" fmla="*/ 106100 h 106099"/>
                  <a:gd name="connsiteX1" fmla="*/ 3177 w 105976"/>
                  <a:gd name="connsiteY1" fmla="*/ 71170 h 106099"/>
                  <a:gd name="connsiteX2" fmla="*/ 34868 w 105976"/>
                  <a:gd name="connsiteY2" fmla="*/ 3238 h 106099"/>
                  <a:gd name="connsiteX3" fmla="*/ 52988 w 105976"/>
                  <a:gd name="connsiteY3" fmla="*/ 0 h 106099"/>
                  <a:gd name="connsiteX4" fmla="*/ 102800 w 105976"/>
                  <a:gd name="connsiteY4" fmla="*/ 34929 h 106099"/>
                  <a:gd name="connsiteX5" fmla="*/ 71108 w 105976"/>
                  <a:gd name="connsiteY5" fmla="*/ 102861 h 106099"/>
                  <a:gd name="connsiteX6" fmla="*/ 52988 w 105976"/>
                  <a:gd name="connsiteY6" fmla="*/ 106100 h 106099"/>
                  <a:gd name="connsiteX7" fmla="*/ 52988 w 105976"/>
                  <a:gd name="connsiteY7" fmla="*/ 9638 h 106099"/>
                  <a:gd name="connsiteX8" fmla="*/ 38184 w 105976"/>
                  <a:gd name="connsiteY8" fmla="*/ 12260 h 106099"/>
                  <a:gd name="connsiteX9" fmla="*/ 12276 w 105976"/>
                  <a:gd name="connsiteY9" fmla="*/ 67854 h 106099"/>
                  <a:gd name="connsiteX10" fmla="*/ 53066 w 105976"/>
                  <a:gd name="connsiteY10" fmla="*/ 96384 h 106099"/>
                  <a:gd name="connsiteX11" fmla="*/ 67870 w 105976"/>
                  <a:gd name="connsiteY11" fmla="*/ 93762 h 106099"/>
                  <a:gd name="connsiteX12" fmla="*/ 93778 w 105976"/>
                  <a:gd name="connsiteY12" fmla="*/ 38168 h 106099"/>
                  <a:gd name="connsiteX13" fmla="*/ 52988 w 105976"/>
                  <a:gd name="connsiteY13"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976" h="106099">
                    <a:moveTo>
                      <a:pt x="52988" y="106100"/>
                    </a:moveTo>
                    <a:cubicBezTo>
                      <a:pt x="30781" y="106100"/>
                      <a:pt x="10734" y="92066"/>
                      <a:pt x="3177" y="71170"/>
                    </a:cubicBezTo>
                    <a:cubicBezTo>
                      <a:pt x="-6770" y="43720"/>
                      <a:pt x="7418" y="13262"/>
                      <a:pt x="34868" y="3238"/>
                    </a:cubicBezTo>
                    <a:cubicBezTo>
                      <a:pt x="40728" y="1080"/>
                      <a:pt x="46820" y="0"/>
                      <a:pt x="52988" y="0"/>
                    </a:cubicBezTo>
                    <a:cubicBezTo>
                      <a:pt x="75195" y="0"/>
                      <a:pt x="95243" y="14034"/>
                      <a:pt x="102800" y="34929"/>
                    </a:cubicBezTo>
                    <a:cubicBezTo>
                      <a:pt x="112746" y="62379"/>
                      <a:pt x="98558" y="92837"/>
                      <a:pt x="71108" y="102861"/>
                    </a:cubicBezTo>
                    <a:cubicBezTo>
                      <a:pt x="65325" y="105020"/>
                      <a:pt x="59157" y="106100"/>
                      <a:pt x="52988" y="106100"/>
                    </a:cubicBezTo>
                    <a:close/>
                    <a:moveTo>
                      <a:pt x="52988" y="9638"/>
                    </a:moveTo>
                    <a:cubicBezTo>
                      <a:pt x="47899" y="9638"/>
                      <a:pt x="42965" y="10564"/>
                      <a:pt x="38184" y="12260"/>
                    </a:cubicBezTo>
                    <a:cubicBezTo>
                      <a:pt x="15745" y="20433"/>
                      <a:pt x="4102" y="45339"/>
                      <a:pt x="12276" y="67854"/>
                    </a:cubicBezTo>
                    <a:cubicBezTo>
                      <a:pt x="18522" y="84895"/>
                      <a:pt x="34868" y="96384"/>
                      <a:pt x="53066" y="96384"/>
                    </a:cubicBezTo>
                    <a:cubicBezTo>
                      <a:pt x="58154" y="96384"/>
                      <a:pt x="63089" y="95459"/>
                      <a:pt x="67870" y="93762"/>
                    </a:cubicBezTo>
                    <a:cubicBezTo>
                      <a:pt x="90308" y="85589"/>
                      <a:pt x="101951" y="60683"/>
                      <a:pt x="93778" y="38168"/>
                    </a:cubicBezTo>
                    <a:cubicBezTo>
                      <a:pt x="87532" y="21127"/>
                      <a:pt x="71186" y="9638"/>
                      <a:pt x="52988" y="9638"/>
                    </a:cubicBezTo>
                    <a:close/>
                  </a:path>
                </a:pathLst>
              </a:custGeom>
              <a:solidFill>
                <a:srgbClr val="B3B3B3"/>
              </a:solidFill>
              <a:ln w="7706" cap="flat">
                <a:noFill/>
                <a:prstDash val="solid"/>
                <a:miter/>
              </a:ln>
            </p:spPr>
            <p:txBody>
              <a:bodyPr rtlCol="0" anchor="ctr"/>
              <a:lstStyle/>
              <a:p>
                <a:endParaRPr lang="en-US"/>
              </a:p>
            </p:txBody>
          </p:sp>
          <p:sp>
            <p:nvSpPr>
              <p:cNvPr id="346" name="Graphic 4">
                <a:extLst>
                  <a:ext uri="{FF2B5EF4-FFF2-40B4-BE49-F238E27FC236}">
                    <a16:creationId xmlns:a16="http://schemas.microsoft.com/office/drawing/2014/main" id="{601B7BC5-F2BE-448B-A3D7-FB256485129B}"/>
                  </a:ext>
                </a:extLst>
              </p:cNvPr>
              <p:cNvSpPr/>
              <p:nvPr/>
            </p:nvSpPr>
            <p:spPr>
              <a:xfrm rot="-1199926">
                <a:off x="6569943" y="4730821"/>
                <a:ext cx="9638" cy="1564426"/>
              </a:xfrm>
              <a:custGeom>
                <a:avLst/>
                <a:gdLst>
                  <a:gd name="connsiteX0" fmla="*/ 0 w 9638"/>
                  <a:gd name="connsiteY0" fmla="*/ 0 h 1564426"/>
                  <a:gd name="connsiteX1" fmla="*/ 9638 w 9638"/>
                  <a:gd name="connsiteY1" fmla="*/ 0 h 1564426"/>
                  <a:gd name="connsiteX2" fmla="*/ 9638 w 9638"/>
                  <a:gd name="connsiteY2" fmla="*/ 1564427 h 1564426"/>
                  <a:gd name="connsiteX3" fmla="*/ 0 w 9638"/>
                  <a:gd name="connsiteY3" fmla="*/ 1564427 h 1564426"/>
                </a:gdLst>
                <a:ahLst/>
                <a:cxnLst>
                  <a:cxn ang="0">
                    <a:pos x="connsiteX0" y="connsiteY0"/>
                  </a:cxn>
                  <a:cxn ang="0">
                    <a:pos x="connsiteX1" y="connsiteY1"/>
                  </a:cxn>
                  <a:cxn ang="0">
                    <a:pos x="connsiteX2" y="connsiteY2"/>
                  </a:cxn>
                  <a:cxn ang="0">
                    <a:pos x="connsiteX3" y="connsiteY3"/>
                  </a:cxn>
                </a:cxnLst>
                <a:rect l="l" t="t" r="r" b="b"/>
                <a:pathLst>
                  <a:path w="9638" h="1564426">
                    <a:moveTo>
                      <a:pt x="0" y="0"/>
                    </a:moveTo>
                    <a:lnTo>
                      <a:pt x="9638" y="0"/>
                    </a:lnTo>
                    <a:lnTo>
                      <a:pt x="9638" y="1564427"/>
                    </a:lnTo>
                    <a:lnTo>
                      <a:pt x="0" y="1564427"/>
                    </a:lnTo>
                    <a:close/>
                  </a:path>
                </a:pathLst>
              </a:custGeom>
              <a:solidFill>
                <a:srgbClr val="B3B3B3"/>
              </a:solidFill>
              <a:ln w="7706" cap="flat">
                <a:noFill/>
                <a:prstDash val="solid"/>
                <a:miter/>
              </a:ln>
            </p:spPr>
            <p:txBody>
              <a:bodyPr rtlCol="0" anchor="ctr"/>
              <a:lstStyle/>
              <a:p>
                <a:endParaRPr lang="en-US"/>
              </a:p>
            </p:txBody>
          </p:sp>
          <p:sp>
            <p:nvSpPr>
              <p:cNvPr id="347" name="Graphic 4">
                <a:extLst>
                  <a:ext uri="{FF2B5EF4-FFF2-40B4-BE49-F238E27FC236}">
                    <a16:creationId xmlns:a16="http://schemas.microsoft.com/office/drawing/2014/main" id="{2EBAB2B4-D691-405B-A7DE-404041F51303}"/>
                  </a:ext>
                </a:extLst>
              </p:cNvPr>
              <p:cNvSpPr/>
              <p:nvPr/>
            </p:nvSpPr>
            <p:spPr>
              <a:xfrm>
                <a:off x="6805815" y="6240326"/>
                <a:ext cx="106039" cy="106022"/>
              </a:xfrm>
              <a:custGeom>
                <a:avLst/>
                <a:gdLst>
                  <a:gd name="connsiteX0" fmla="*/ 53051 w 106039"/>
                  <a:gd name="connsiteY0" fmla="*/ 106022 h 106022"/>
                  <a:gd name="connsiteX1" fmla="*/ 3240 w 106039"/>
                  <a:gd name="connsiteY1" fmla="*/ 71170 h 106022"/>
                  <a:gd name="connsiteX2" fmla="*/ 5013 w 106039"/>
                  <a:gd name="connsiteY2" fmla="*/ 30612 h 106022"/>
                  <a:gd name="connsiteX3" fmla="*/ 34930 w 106039"/>
                  <a:gd name="connsiteY3" fmla="*/ 3239 h 106022"/>
                  <a:gd name="connsiteX4" fmla="*/ 53051 w 106039"/>
                  <a:gd name="connsiteY4" fmla="*/ 0 h 106022"/>
                  <a:gd name="connsiteX5" fmla="*/ 102862 w 106039"/>
                  <a:gd name="connsiteY5" fmla="*/ 34853 h 106022"/>
                  <a:gd name="connsiteX6" fmla="*/ 71171 w 106039"/>
                  <a:gd name="connsiteY6" fmla="*/ 102784 h 106022"/>
                  <a:gd name="connsiteX7" fmla="*/ 53051 w 106039"/>
                  <a:gd name="connsiteY7" fmla="*/ 106022 h 106022"/>
                  <a:gd name="connsiteX8" fmla="*/ 53051 w 106039"/>
                  <a:gd name="connsiteY8" fmla="*/ 9638 h 106022"/>
                  <a:gd name="connsiteX9" fmla="*/ 38246 w 106039"/>
                  <a:gd name="connsiteY9" fmla="*/ 12260 h 106022"/>
                  <a:gd name="connsiteX10" fmla="*/ 13803 w 106039"/>
                  <a:gd name="connsiteY10" fmla="*/ 34698 h 106022"/>
                  <a:gd name="connsiteX11" fmla="*/ 12338 w 106039"/>
                  <a:gd name="connsiteY11" fmla="*/ 67855 h 106022"/>
                  <a:gd name="connsiteX12" fmla="*/ 53128 w 106039"/>
                  <a:gd name="connsiteY12" fmla="*/ 96384 h 106022"/>
                  <a:gd name="connsiteX13" fmla="*/ 67933 w 106039"/>
                  <a:gd name="connsiteY13" fmla="*/ 93763 h 106022"/>
                  <a:gd name="connsiteX14" fmla="*/ 93840 w 106039"/>
                  <a:gd name="connsiteY14" fmla="*/ 38168 h 106022"/>
                  <a:gd name="connsiteX15" fmla="*/ 53051 w 106039"/>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39" h="106022">
                    <a:moveTo>
                      <a:pt x="53051" y="106022"/>
                    </a:moveTo>
                    <a:cubicBezTo>
                      <a:pt x="30844" y="106022"/>
                      <a:pt x="10796" y="91989"/>
                      <a:pt x="3240" y="71170"/>
                    </a:cubicBezTo>
                    <a:cubicBezTo>
                      <a:pt x="-1618" y="57830"/>
                      <a:pt x="-1001" y="43489"/>
                      <a:pt x="5013" y="30612"/>
                    </a:cubicBezTo>
                    <a:cubicBezTo>
                      <a:pt x="11027" y="17812"/>
                      <a:pt x="21591" y="8019"/>
                      <a:pt x="34930" y="3239"/>
                    </a:cubicBezTo>
                    <a:cubicBezTo>
                      <a:pt x="40791" y="1080"/>
                      <a:pt x="46882" y="0"/>
                      <a:pt x="53051" y="0"/>
                    </a:cubicBezTo>
                    <a:cubicBezTo>
                      <a:pt x="75258" y="0"/>
                      <a:pt x="95306" y="14034"/>
                      <a:pt x="102862" y="34853"/>
                    </a:cubicBezTo>
                    <a:cubicBezTo>
                      <a:pt x="112809" y="62303"/>
                      <a:pt x="98621" y="92837"/>
                      <a:pt x="71171" y="102784"/>
                    </a:cubicBezTo>
                    <a:cubicBezTo>
                      <a:pt x="65311" y="104943"/>
                      <a:pt x="59219" y="106022"/>
                      <a:pt x="53051" y="106022"/>
                    </a:cubicBezTo>
                    <a:close/>
                    <a:moveTo>
                      <a:pt x="53051" y="9638"/>
                    </a:moveTo>
                    <a:cubicBezTo>
                      <a:pt x="47962" y="9638"/>
                      <a:pt x="43027" y="10487"/>
                      <a:pt x="38246" y="12260"/>
                    </a:cubicBezTo>
                    <a:cubicBezTo>
                      <a:pt x="27374" y="16193"/>
                      <a:pt x="18661" y="24212"/>
                      <a:pt x="13803" y="34698"/>
                    </a:cubicBezTo>
                    <a:cubicBezTo>
                      <a:pt x="8868" y="45185"/>
                      <a:pt x="8406" y="56982"/>
                      <a:pt x="12338" y="67855"/>
                    </a:cubicBezTo>
                    <a:cubicBezTo>
                      <a:pt x="18584" y="84895"/>
                      <a:pt x="34930" y="96384"/>
                      <a:pt x="53128" y="96384"/>
                    </a:cubicBezTo>
                    <a:cubicBezTo>
                      <a:pt x="58217" y="96384"/>
                      <a:pt x="63152" y="95536"/>
                      <a:pt x="67933" y="93763"/>
                    </a:cubicBezTo>
                    <a:cubicBezTo>
                      <a:pt x="90371" y="85589"/>
                      <a:pt x="102014" y="60683"/>
                      <a:pt x="93840" y="38168"/>
                    </a:cubicBezTo>
                    <a:cubicBezTo>
                      <a:pt x="87518" y="21051"/>
                      <a:pt x="71171" y="9638"/>
                      <a:pt x="53051" y="9638"/>
                    </a:cubicBezTo>
                    <a:close/>
                  </a:path>
                </a:pathLst>
              </a:custGeom>
              <a:solidFill>
                <a:srgbClr val="B3B3B3"/>
              </a:solidFill>
              <a:ln w="7706" cap="flat">
                <a:noFill/>
                <a:prstDash val="solid"/>
                <a:miter/>
              </a:ln>
            </p:spPr>
            <p:txBody>
              <a:bodyPr rtlCol="0" anchor="ctr"/>
              <a:lstStyle/>
              <a:p>
                <a:endParaRPr lang="en-US"/>
              </a:p>
            </p:txBody>
          </p:sp>
          <p:sp>
            <p:nvSpPr>
              <p:cNvPr id="348" name="Graphic 4">
                <a:extLst>
                  <a:ext uri="{FF2B5EF4-FFF2-40B4-BE49-F238E27FC236}">
                    <a16:creationId xmlns:a16="http://schemas.microsoft.com/office/drawing/2014/main" id="{511016A8-6696-4271-AE0F-48E0375D1AAE}"/>
                  </a:ext>
                </a:extLst>
              </p:cNvPr>
              <p:cNvSpPr/>
              <p:nvPr/>
            </p:nvSpPr>
            <p:spPr>
              <a:xfrm>
                <a:off x="5764407" y="4780842"/>
                <a:ext cx="62456" cy="72094"/>
              </a:xfrm>
              <a:custGeom>
                <a:avLst/>
                <a:gdLst>
                  <a:gd name="connsiteX0" fmla="*/ 62457 w 62456"/>
                  <a:gd name="connsiteY0" fmla="*/ 0 h 72094"/>
                  <a:gd name="connsiteX1" fmla="*/ 0 w 62456"/>
                  <a:gd name="connsiteY1" fmla="*/ 36086 h 72094"/>
                  <a:gd name="connsiteX2" fmla="*/ 62457 w 62456"/>
                  <a:gd name="connsiteY2" fmla="*/ 72095 h 72094"/>
                </a:gdLst>
                <a:ahLst/>
                <a:cxnLst>
                  <a:cxn ang="0">
                    <a:pos x="connsiteX0" y="connsiteY0"/>
                  </a:cxn>
                  <a:cxn ang="0">
                    <a:pos x="connsiteX1" y="connsiteY1"/>
                  </a:cxn>
                  <a:cxn ang="0">
                    <a:pos x="connsiteX2" y="connsiteY2"/>
                  </a:cxn>
                </a:cxnLst>
                <a:rect l="l" t="t" r="r" b="b"/>
                <a:pathLst>
                  <a:path w="62456" h="72094">
                    <a:moveTo>
                      <a:pt x="62457" y="0"/>
                    </a:moveTo>
                    <a:lnTo>
                      <a:pt x="0" y="36086"/>
                    </a:lnTo>
                    <a:lnTo>
                      <a:pt x="62457" y="72095"/>
                    </a:lnTo>
                    <a:close/>
                  </a:path>
                </a:pathLst>
              </a:custGeom>
              <a:solidFill>
                <a:srgbClr val="B3B3B3"/>
              </a:solidFill>
              <a:ln w="7706" cap="flat">
                <a:noFill/>
                <a:prstDash val="solid"/>
                <a:miter/>
              </a:ln>
            </p:spPr>
            <p:txBody>
              <a:bodyPr rtlCol="0" anchor="ctr"/>
              <a:lstStyle/>
              <a:p>
                <a:endParaRPr lang="en-US"/>
              </a:p>
            </p:txBody>
          </p:sp>
          <p:sp>
            <p:nvSpPr>
              <p:cNvPr id="349" name="Graphic 4">
                <a:extLst>
                  <a:ext uri="{FF2B5EF4-FFF2-40B4-BE49-F238E27FC236}">
                    <a16:creationId xmlns:a16="http://schemas.microsoft.com/office/drawing/2014/main" id="{818711BB-19EF-4181-8006-1C9ACFBF7868}"/>
                  </a:ext>
                </a:extLst>
              </p:cNvPr>
              <p:cNvSpPr/>
              <p:nvPr/>
            </p:nvSpPr>
            <p:spPr>
              <a:xfrm>
                <a:off x="5764407" y="6441113"/>
                <a:ext cx="62456" cy="72094"/>
              </a:xfrm>
              <a:custGeom>
                <a:avLst/>
                <a:gdLst>
                  <a:gd name="connsiteX0" fmla="*/ 62457 w 62456"/>
                  <a:gd name="connsiteY0" fmla="*/ 0 h 72094"/>
                  <a:gd name="connsiteX1" fmla="*/ 0 w 62456"/>
                  <a:gd name="connsiteY1" fmla="*/ 36009 h 72094"/>
                  <a:gd name="connsiteX2" fmla="*/ 62457 w 62456"/>
                  <a:gd name="connsiteY2" fmla="*/ 72095 h 72094"/>
                </a:gdLst>
                <a:ahLst/>
                <a:cxnLst>
                  <a:cxn ang="0">
                    <a:pos x="connsiteX0" y="connsiteY0"/>
                  </a:cxn>
                  <a:cxn ang="0">
                    <a:pos x="connsiteX1" y="connsiteY1"/>
                  </a:cxn>
                  <a:cxn ang="0">
                    <a:pos x="connsiteX2" y="connsiteY2"/>
                  </a:cxn>
                </a:cxnLst>
                <a:rect l="l" t="t" r="r" b="b"/>
                <a:pathLst>
                  <a:path w="62456" h="72094">
                    <a:moveTo>
                      <a:pt x="62457" y="0"/>
                    </a:moveTo>
                    <a:lnTo>
                      <a:pt x="0" y="36009"/>
                    </a:lnTo>
                    <a:lnTo>
                      <a:pt x="62457" y="72095"/>
                    </a:lnTo>
                    <a:close/>
                  </a:path>
                </a:pathLst>
              </a:custGeom>
              <a:solidFill>
                <a:srgbClr val="B3B3B3"/>
              </a:solidFill>
              <a:ln w="7706" cap="flat">
                <a:noFill/>
                <a:prstDash val="solid"/>
                <a:miter/>
              </a:ln>
            </p:spPr>
            <p:txBody>
              <a:bodyPr rtlCol="0" anchor="ctr"/>
              <a:lstStyle/>
              <a:p>
                <a:endParaRPr lang="en-US"/>
              </a:p>
            </p:txBody>
          </p:sp>
          <p:sp>
            <p:nvSpPr>
              <p:cNvPr id="350" name="Graphic 4">
                <a:extLst>
                  <a:ext uri="{FF2B5EF4-FFF2-40B4-BE49-F238E27FC236}">
                    <a16:creationId xmlns:a16="http://schemas.microsoft.com/office/drawing/2014/main" id="{39987F8D-91CF-4E78-92E4-FC0E1A41DDF7}"/>
                  </a:ext>
                </a:extLst>
              </p:cNvPr>
              <p:cNvSpPr/>
              <p:nvPr/>
            </p:nvSpPr>
            <p:spPr>
              <a:xfrm>
                <a:off x="5385657" y="4744293"/>
                <a:ext cx="861363" cy="78109"/>
              </a:xfrm>
              <a:custGeom>
                <a:avLst/>
                <a:gdLst>
                  <a:gd name="connsiteX0" fmla="*/ 430798 w 861363"/>
                  <a:gd name="connsiteY0" fmla="*/ 78110 h 78109"/>
                  <a:gd name="connsiteX1" fmla="*/ 0 w 861363"/>
                  <a:gd name="connsiteY1" fmla="*/ 9176 h 78109"/>
                  <a:gd name="connsiteX2" fmla="*/ 3007 w 861363"/>
                  <a:gd name="connsiteY2" fmla="*/ 0 h 78109"/>
                  <a:gd name="connsiteX3" fmla="*/ 858357 w 861363"/>
                  <a:gd name="connsiteY3" fmla="*/ 77 h 78109"/>
                  <a:gd name="connsiteX4" fmla="*/ 861364 w 861363"/>
                  <a:gd name="connsiteY4" fmla="*/ 9253 h 78109"/>
                  <a:gd name="connsiteX5" fmla="*/ 430798 w 861363"/>
                  <a:gd name="connsiteY5" fmla="*/ 78110 h 7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1363" h="78109">
                    <a:moveTo>
                      <a:pt x="430798" y="78110"/>
                    </a:moveTo>
                    <a:cubicBezTo>
                      <a:pt x="285836" y="78110"/>
                      <a:pt x="140952" y="55131"/>
                      <a:pt x="0" y="9176"/>
                    </a:cubicBezTo>
                    <a:lnTo>
                      <a:pt x="3007" y="0"/>
                    </a:lnTo>
                    <a:cubicBezTo>
                      <a:pt x="282829" y="91217"/>
                      <a:pt x="578612" y="91217"/>
                      <a:pt x="858357" y="77"/>
                    </a:cubicBezTo>
                    <a:lnTo>
                      <a:pt x="861364" y="9253"/>
                    </a:lnTo>
                    <a:cubicBezTo>
                      <a:pt x="720489" y="55131"/>
                      <a:pt x="575605" y="78110"/>
                      <a:pt x="430798" y="78110"/>
                    </a:cubicBezTo>
                    <a:close/>
                  </a:path>
                </a:pathLst>
              </a:custGeom>
              <a:solidFill>
                <a:srgbClr val="B3B3B3"/>
              </a:solidFill>
              <a:ln w="7706" cap="flat">
                <a:noFill/>
                <a:prstDash val="solid"/>
                <a:miter/>
              </a:ln>
            </p:spPr>
            <p:txBody>
              <a:bodyPr rtlCol="0" anchor="ctr"/>
              <a:lstStyle/>
              <a:p>
                <a:endParaRPr lang="en-US"/>
              </a:p>
            </p:txBody>
          </p:sp>
          <p:sp>
            <p:nvSpPr>
              <p:cNvPr id="351" name="Graphic 4">
                <a:extLst>
                  <a:ext uri="{FF2B5EF4-FFF2-40B4-BE49-F238E27FC236}">
                    <a16:creationId xmlns:a16="http://schemas.microsoft.com/office/drawing/2014/main" id="{561236E8-2F48-4932-934A-A7E6848B7B87}"/>
                  </a:ext>
                </a:extLst>
              </p:cNvPr>
              <p:cNvSpPr/>
              <p:nvPr/>
            </p:nvSpPr>
            <p:spPr>
              <a:xfrm>
                <a:off x="3196740" y="4992192"/>
                <a:ext cx="1533583" cy="1288768"/>
              </a:xfrm>
              <a:custGeom>
                <a:avLst/>
                <a:gdLst>
                  <a:gd name="connsiteX0" fmla="*/ 1530114 w 1533583"/>
                  <a:gd name="connsiteY0" fmla="*/ 1288769 h 1288768"/>
                  <a:gd name="connsiteX1" fmla="*/ 643305 w 1533583"/>
                  <a:gd name="connsiteY1" fmla="*/ 764903 h 1288768"/>
                  <a:gd name="connsiteX2" fmla="*/ 0 w 1533583"/>
                  <a:gd name="connsiteY2" fmla="*/ 4935 h 1288768"/>
                  <a:gd name="connsiteX3" fmla="*/ 8250 w 1533583"/>
                  <a:gd name="connsiteY3" fmla="*/ 0 h 1288768"/>
                  <a:gd name="connsiteX4" fmla="*/ 1533584 w 1533583"/>
                  <a:gd name="connsiteY4" fmla="*/ 1279748 h 1288768"/>
                  <a:gd name="connsiteX5" fmla="*/ 1530114 w 1533583"/>
                  <a:gd name="connsiteY5" fmla="*/ 1288769 h 128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583" h="1288768">
                    <a:moveTo>
                      <a:pt x="1530114" y="1288769"/>
                    </a:moveTo>
                    <a:cubicBezTo>
                      <a:pt x="1204876" y="1164627"/>
                      <a:pt x="906549" y="988359"/>
                      <a:pt x="643305" y="764903"/>
                    </a:cubicBezTo>
                    <a:cubicBezTo>
                      <a:pt x="388620" y="548695"/>
                      <a:pt x="172180" y="293007"/>
                      <a:pt x="0" y="4935"/>
                    </a:cubicBezTo>
                    <a:lnTo>
                      <a:pt x="8250" y="0"/>
                    </a:lnTo>
                    <a:cubicBezTo>
                      <a:pt x="361787" y="591335"/>
                      <a:pt x="889200" y="1033930"/>
                      <a:pt x="1533584" y="1279748"/>
                    </a:cubicBezTo>
                    <a:lnTo>
                      <a:pt x="1530114" y="1288769"/>
                    </a:lnTo>
                    <a:close/>
                  </a:path>
                </a:pathLst>
              </a:custGeom>
              <a:solidFill>
                <a:srgbClr val="B3B3B3"/>
              </a:solidFill>
              <a:ln w="7706" cap="flat">
                <a:noFill/>
                <a:prstDash val="solid"/>
                <a:miter/>
              </a:ln>
            </p:spPr>
            <p:txBody>
              <a:bodyPr rtlCol="0" anchor="ctr"/>
              <a:lstStyle/>
              <a:p>
                <a:endParaRPr lang="en-US"/>
              </a:p>
            </p:txBody>
          </p:sp>
          <p:sp>
            <p:nvSpPr>
              <p:cNvPr id="352" name="Graphic 4">
                <a:extLst>
                  <a:ext uri="{FF2B5EF4-FFF2-40B4-BE49-F238E27FC236}">
                    <a16:creationId xmlns:a16="http://schemas.microsoft.com/office/drawing/2014/main" id="{EF1D5DD9-2C67-49CA-ADB7-6626FD2D75FE}"/>
                  </a:ext>
                </a:extLst>
              </p:cNvPr>
              <p:cNvSpPr/>
              <p:nvPr/>
            </p:nvSpPr>
            <p:spPr>
              <a:xfrm>
                <a:off x="5288578" y="4680140"/>
                <a:ext cx="106069" cy="106099"/>
              </a:xfrm>
              <a:custGeom>
                <a:avLst/>
                <a:gdLst>
                  <a:gd name="connsiteX0" fmla="*/ 53051 w 106069"/>
                  <a:gd name="connsiteY0" fmla="*/ 106100 h 106099"/>
                  <a:gd name="connsiteX1" fmla="*/ 34931 w 106069"/>
                  <a:gd name="connsiteY1" fmla="*/ 102861 h 106099"/>
                  <a:gd name="connsiteX2" fmla="*/ 5013 w 106069"/>
                  <a:gd name="connsiteY2" fmla="*/ 75488 h 106099"/>
                  <a:gd name="connsiteX3" fmla="*/ 3240 w 106069"/>
                  <a:gd name="connsiteY3" fmla="*/ 34929 h 106099"/>
                  <a:gd name="connsiteX4" fmla="*/ 53051 w 106069"/>
                  <a:gd name="connsiteY4" fmla="*/ 0 h 106099"/>
                  <a:gd name="connsiteX5" fmla="*/ 71171 w 106069"/>
                  <a:gd name="connsiteY5" fmla="*/ 3238 h 106099"/>
                  <a:gd name="connsiteX6" fmla="*/ 102862 w 106069"/>
                  <a:gd name="connsiteY6" fmla="*/ 71170 h 106099"/>
                  <a:gd name="connsiteX7" fmla="*/ 53051 w 106069"/>
                  <a:gd name="connsiteY7" fmla="*/ 106100 h 106099"/>
                  <a:gd name="connsiteX8" fmla="*/ 53051 w 106069"/>
                  <a:gd name="connsiteY8" fmla="*/ 9638 h 106099"/>
                  <a:gd name="connsiteX9" fmla="*/ 12261 w 106069"/>
                  <a:gd name="connsiteY9" fmla="*/ 38168 h 106099"/>
                  <a:gd name="connsiteX10" fmla="*/ 13726 w 106069"/>
                  <a:gd name="connsiteY10" fmla="*/ 71324 h 106099"/>
                  <a:gd name="connsiteX11" fmla="*/ 38169 w 106069"/>
                  <a:gd name="connsiteY11" fmla="*/ 93762 h 106099"/>
                  <a:gd name="connsiteX12" fmla="*/ 52974 w 106069"/>
                  <a:gd name="connsiteY12" fmla="*/ 96384 h 106099"/>
                  <a:gd name="connsiteX13" fmla="*/ 93763 w 106069"/>
                  <a:gd name="connsiteY13" fmla="*/ 67854 h 106099"/>
                  <a:gd name="connsiteX14" fmla="*/ 67855 w 106069"/>
                  <a:gd name="connsiteY14" fmla="*/ 12260 h 106099"/>
                  <a:gd name="connsiteX15" fmla="*/ 53051 w 106069"/>
                  <a:gd name="connsiteY15"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69" h="106099">
                    <a:moveTo>
                      <a:pt x="53051" y="106100"/>
                    </a:moveTo>
                    <a:cubicBezTo>
                      <a:pt x="46882" y="106100"/>
                      <a:pt x="40791" y="105020"/>
                      <a:pt x="34931" y="102861"/>
                    </a:cubicBezTo>
                    <a:cubicBezTo>
                      <a:pt x="21591" y="98003"/>
                      <a:pt x="11027" y="88288"/>
                      <a:pt x="5013" y="75488"/>
                    </a:cubicBezTo>
                    <a:cubicBezTo>
                      <a:pt x="-1001" y="62688"/>
                      <a:pt x="-1618" y="48269"/>
                      <a:pt x="3240" y="34929"/>
                    </a:cubicBezTo>
                    <a:cubicBezTo>
                      <a:pt x="10873" y="14034"/>
                      <a:pt x="30844" y="0"/>
                      <a:pt x="53051" y="0"/>
                    </a:cubicBezTo>
                    <a:cubicBezTo>
                      <a:pt x="59219" y="0"/>
                      <a:pt x="65311" y="1080"/>
                      <a:pt x="71171" y="3238"/>
                    </a:cubicBezTo>
                    <a:cubicBezTo>
                      <a:pt x="98621" y="13262"/>
                      <a:pt x="112886" y="43720"/>
                      <a:pt x="102862" y="71170"/>
                    </a:cubicBezTo>
                    <a:cubicBezTo>
                      <a:pt x="95228" y="92066"/>
                      <a:pt x="75181" y="106100"/>
                      <a:pt x="53051" y="106100"/>
                    </a:cubicBezTo>
                    <a:close/>
                    <a:moveTo>
                      <a:pt x="53051" y="9638"/>
                    </a:moveTo>
                    <a:cubicBezTo>
                      <a:pt x="34853" y="9638"/>
                      <a:pt x="18507" y="21127"/>
                      <a:pt x="12261" y="38168"/>
                    </a:cubicBezTo>
                    <a:cubicBezTo>
                      <a:pt x="8329" y="49040"/>
                      <a:pt x="8791" y="60838"/>
                      <a:pt x="13726" y="71324"/>
                    </a:cubicBezTo>
                    <a:cubicBezTo>
                      <a:pt x="18584" y="81811"/>
                      <a:pt x="27297" y="89830"/>
                      <a:pt x="38169" y="93762"/>
                    </a:cubicBezTo>
                    <a:cubicBezTo>
                      <a:pt x="42950" y="95536"/>
                      <a:pt x="47962" y="96384"/>
                      <a:pt x="52974" y="96384"/>
                    </a:cubicBezTo>
                    <a:cubicBezTo>
                      <a:pt x="71171" y="96384"/>
                      <a:pt x="87518" y="84895"/>
                      <a:pt x="93763" y="67854"/>
                    </a:cubicBezTo>
                    <a:cubicBezTo>
                      <a:pt x="101937" y="45416"/>
                      <a:pt x="90293" y="20433"/>
                      <a:pt x="67855" y="12260"/>
                    </a:cubicBezTo>
                    <a:cubicBezTo>
                      <a:pt x="63075" y="10564"/>
                      <a:pt x="58063" y="9638"/>
                      <a:pt x="53051" y="9638"/>
                    </a:cubicBezTo>
                    <a:close/>
                  </a:path>
                </a:pathLst>
              </a:custGeom>
              <a:solidFill>
                <a:srgbClr val="B3B3B3"/>
              </a:solidFill>
              <a:ln w="7706" cap="flat">
                <a:noFill/>
                <a:prstDash val="solid"/>
                <a:miter/>
              </a:ln>
            </p:spPr>
            <p:txBody>
              <a:bodyPr rtlCol="0" anchor="ctr"/>
              <a:lstStyle/>
              <a:p>
                <a:endParaRPr lang="en-US"/>
              </a:p>
            </p:txBody>
          </p:sp>
          <p:sp>
            <p:nvSpPr>
              <p:cNvPr id="353" name="Graphic 4">
                <a:extLst>
                  <a:ext uri="{FF2B5EF4-FFF2-40B4-BE49-F238E27FC236}">
                    <a16:creationId xmlns:a16="http://schemas.microsoft.com/office/drawing/2014/main" id="{4B2C58A4-081E-4F0A-9400-3C8E43DD4D62}"/>
                  </a:ext>
                </a:extLst>
              </p:cNvPr>
              <p:cNvSpPr/>
              <p:nvPr/>
            </p:nvSpPr>
            <p:spPr>
              <a:xfrm rot="-4200074">
                <a:off x="4275559" y="5508399"/>
                <a:ext cx="1564426" cy="9638"/>
              </a:xfrm>
              <a:custGeom>
                <a:avLst/>
                <a:gdLst>
                  <a:gd name="connsiteX0" fmla="*/ 0 w 1564426"/>
                  <a:gd name="connsiteY0" fmla="*/ 0 h 9638"/>
                  <a:gd name="connsiteX1" fmla="*/ 1564427 w 1564426"/>
                  <a:gd name="connsiteY1" fmla="*/ 0 h 9638"/>
                  <a:gd name="connsiteX2" fmla="*/ 1564427 w 1564426"/>
                  <a:gd name="connsiteY2" fmla="*/ 9639 h 9638"/>
                  <a:gd name="connsiteX3" fmla="*/ 0 w 1564426"/>
                  <a:gd name="connsiteY3" fmla="*/ 9639 h 9638"/>
                </a:gdLst>
                <a:ahLst/>
                <a:cxnLst>
                  <a:cxn ang="0">
                    <a:pos x="connsiteX0" y="connsiteY0"/>
                  </a:cxn>
                  <a:cxn ang="0">
                    <a:pos x="connsiteX1" y="connsiteY1"/>
                  </a:cxn>
                  <a:cxn ang="0">
                    <a:pos x="connsiteX2" y="connsiteY2"/>
                  </a:cxn>
                  <a:cxn ang="0">
                    <a:pos x="connsiteX3" y="connsiteY3"/>
                  </a:cxn>
                </a:cxnLst>
                <a:rect l="l" t="t" r="r" b="b"/>
                <a:pathLst>
                  <a:path w="1564426" h="9638">
                    <a:moveTo>
                      <a:pt x="0" y="0"/>
                    </a:moveTo>
                    <a:lnTo>
                      <a:pt x="1564427" y="0"/>
                    </a:lnTo>
                    <a:lnTo>
                      <a:pt x="1564427" y="9639"/>
                    </a:lnTo>
                    <a:lnTo>
                      <a:pt x="0" y="9639"/>
                    </a:lnTo>
                    <a:close/>
                  </a:path>
                </a:pathLst>
              </a:custGeom>
              <a:solidFill>
                <a:srgbClr val="B3B3B3"/>
              </a:solidFill>
              <a:ln w="7706" cap="flat">
                <a:noFill/>
                <a:prstDash val="solid"/>
                <a:miter/>
              </a:ln>
            </p:spPr>
            <p:txBody>
              <a:bodyPr rtlCol="0" anchor="ctr"/>
              <a:lstStyle/>
              <a:p>
                <a:endParaRPr lang="en-US"/>
              </a:p>
            </p:txBody>
          </p:sp>
          <p:sp>
            <p:nvSpPr>
              <p:cNvPr id="354" name="Graphic 4">
                <a:extLst>
                  <a:ext uri="{FF2B5EF4-FFF2-40B4-BE49-F238E27FC236}">
                    <a16:creationId xmlns:a16="http://schemas.microsoft.com/office/drawing/2014/main" id="{76383C32-DAB5-4D49-9522-711F0A5FD8E1}"/>
                  </a:ext>
                </a:extLst>
              </p:cNvPr>
              <p:cNvSpPr/>
              <p:nvPr/>
            </p:nvSpPr>
            <p:spPr>
              <a:xfrm>
                <a:off x="4720716" y="6240249"/>
                <a:ext cx="106007" cy="106099"/>
              </a:xfrm>
              <a:custGeom>
                <a:avLst/>
                <a:gdLst>
                  <a:gd name="connsiteX0" fmla="*/ 53019 w 106007"/>
                  <a:gd name="connsiteY0" fmla="*/ 106099 h 106099"/>
                  <a:gd name="connsiteX1" fmla="*/ 34899 w 106007"/>
                  <a:gd name="connsiteY1" fmla="*/ 102861 h 106099"/>
                  <a:gd name="connsiteX2" fmla="*/ 3208 w 106007"/>
                  <a:gd name="connsiteY2" fmla="*/ 34929 h 106099"/>
                  <a:gd name="connsiteX3" fmla="*/ 53019 w 106007"/>
                  <a:gd name="connsiteY3" fmla="*/ 0 h 106099"/>
                  <a:gd name="connsiteX4" fmla="*/ 71139 w 106007"/>
                  <a:gd name="connsiteY4" fmla="*/ 3238 h 106099"/>
                  <a:gd name="connsiteX5" fmla="*/ 102830 w 106007"/>
                  <a:gd name="connsiteY5" fmla="*/ 71170 h 106099"/>
                  <a:gd name="connsiteX6" fmla="*/ 53019 w 106007"/>
                  <a:gd name="connsiteY6" fmla="*/ 106099 h 106099"/>
                  <a:gd name="connsiteX7" fmla="*/ 53019 w 106007"/>
                  <a:gd name="connsiteY7" fmla="*/ 9638 h 106099"/>
                  <a:gd name="connsiteX8" fmla="*/ 12229 w 106007"/>
                  <a:gd name="connsiteY8" fmla="*/ 38168 h 106099"/>
                  <a:gd name="connsiteX9" fmla="*/ 38137 w 106007"/>
                  <a:gd name="connsiteY9" fmla="*/ 93762 h 106099"/>
                  <a:gd name="connsiteX10" fmla="*/ 52942 w 106007"/>
                  <a:gd name="connsiteY10" fmla="*/ 96384 h 106099"/>
                  <a:gd name="connsiteX11" fmla="*/ 93732 w 106007"/>
                  <a:gd name="connsiteY11" fmla="*/ 67854 h 106099"/>
                  <a:gd name="connsiteX12" fmla="*/ 67824 w 106007"/>
                  <a:gd name="connsiteY12" fmla="*/ 12260 h 106099"/>
                  <a:gd name="connsiteX13" fmla="*/ 53019 w 106007"/>
                  <a:gd name="connsiteY13"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07" h="106099">
                    <a:moveTo>
                      <a:pt x="53019" y="106099"/>
                    </a:moveTo>
                    <a:cubicBezTo>
                      <a:pt x="46850" y="106099"/>
                      <a:pt x="40759" y="105020"/>
                      <a:pt x="34899" y="102861"/>
                    </a:cubicBezTo>
                    <a:cubicBezTo>
                      <a:pt x="7449" y="92837"/>
                      <a:pt x="-6816" y="62379"/>
                      <a:pt x="3208" y="34929"/>
                    </a:cubicBezTo>
                    <a:cubicBezTo>
                      <a:pt x="10842" y="14033"/>
                      <a:pt x="30812" y="0"/>
                      <a:pt x="53019" y="0"/>
                    </a:cubicBezTo>
                    <a:cubicBezTo>
                      <a:pt x="59188" y="0"/>
                      <a:pt x="65279" y="1079"/>
                      <a:pt x="71139" y="3238"/>
                    </a:cubicBezTo>
                    <a:cubicBezTo>
                      <a:pt x="98590" y="13262"/>
                      <a:pt x="112777" y="43720"/>
                      <a:pt x="102830" y="71170"/>
                    </a:cubicBezTo>
                    <a:cubicBezTo>
                      <a:pt x="95274" y="92066"/>
                      <a:pt x="75226" y="106099"/>
                      <a:pt x="53019" y="106099"/>
                    </a:cubicBezTo>
                    <a:close/>
                    <a:moveTo>
                      <a:pt x="53019" y="9638"/>
                    </a:moveTo>
                    <a:cubicBezTo>
                      <a:pt x="34822" y="9638"/>
                      <a:pt x="18475" y="21127"/>
                      <a:pt x="12229" y="38168"/>
                    </a:cubicBezTo>
                    <a:cubicBezTo>
                      <a:pt x="4056" y="60606"/>
                      <a:pt x="15699" y="85589"/>
                      <a:pt x="38137" y="93762"/>
                    </a:cubicBezTo>
                    <a:cubicBezTo>
                      <a:pt x="42918" y="95535"/>
                      <a:pt x="47930" y="96384"/>
                      <a:pt x="52942" y="96384"/>
                    </a:cubicBezTo>
                    <a:cubicBezTo>
                      <a:pt x="71139" y="96384"/>
                      <a:pt x="87486" y="84895"/>
                      <a:pt x="93732" y="67854"/>
                    </a:cubicBezTo>
                    <a:cubicBezTo>
                      <a:pt x="101905" y="45416"/>
                      <a:pt x="90262" y="20433"/>
                      <a:pt x="67824" y="12260"/>
                    </a:cubicBezTo>
                    <a:cubicBezTo>
                      <a:pt x="63120" y="10564"/>
                      <a:pt x="58108" y="9638"/>
                      <a:pt x="53019" y="9638"/>
                    </a:cubicBezTo>
                    <a:close/>
                  </a:path>
                </a:pathLst>
              </a:custGeom>
              <a:solidFill>
                <a:srgbClr val="B3B3B3"/>
              </a:solidFill>
              <a:ln w="7706" cap="flat">
                <a:noFill/>
                <a:prstDash val="solid"/>
                <a:miter/>
              </a:ln>
            </p:spPr>
            <p:txBody>
              <a:bodyPr rtlCol="0" anchor="ctr"/>
              <a:lstStyle/>
              <a:p>
                <a:endParaRPr lang="en-US"/>
              </a:p>
            </p:txBody>
          </p:sp>
          <p:sp>
            <p:nvSpPr>
              <p:cNvPr id="355" name="Graphic 4">
                <a:extLst>
                  <a:ext uri="{FF2B5EF4-FFF2-40B4-BE49-F238E27FC236}">
                    <a16:creationId xmlns:a16="http://schemas.microsoft.com/office/drawing/2014/main" id="{E0B1E723-922D-4449-A62A-EC773FD50CC3}"/>
                  </a:ext>
                </a:extLst>
              </p:cNvPr>
              <p:cNvSpPr/>
              <p:nvPr/>
            </p:nvSpPr>
            <p:spPr>
              <a:xfrm>
                <a:off x="4884384" y="4458842"/>
                <a:ext cx="71015" cy="67700"/>
              </a:xfrm>
              <a:custGeom>
                <a:avLst/>
                <a:gdLst>
                  <a:gd name="connsiteX0" fmla="*/ 71016 w 71015"/>
                  <a:gd name="connsiteY0" fmla="*/ 12491 h 67700"/>
                  <a:gd name="connsiteX1" fmla="*/ 0 w 71015"/>
                  <a:gd name="connsiteY1" fmla="*/ 0 h 67700"/>
                  <a:gd name="connsiteX2" fmla="*/ 24674 w 71015"/>
                  <a:gd name="connsiteY2" fmla="*/ 67700 h 67700"/>
                </a:gdLst>
                <a:ahLst/>
                <a:cxnLst>
                  <a:cxn ang="0">
                    <a:pos x="connsiteX0" y="connsiteY0"/>
                  </a:cxn>
                  <a:cxn ang="0">
                    <a:pos x="connsiteX1" y="connsiteY1"/>
                  </a:cxn>
                  <a:cxn ang="0">
                    <a:pos x="connsiteX2" y="connsiteY2"/>
                  </a:cxn>
                </a:cxnLst>
                <a:rect l="l" t="t" r="r" b="b"/>
                <a:pathLst>
                  <a:path w="71015" h="67700">
                    <a:moveTo>
                      <a:pt x="71016" y="12491"/>
                    </a:moveTo>
                    <a:lnTo>
                      <a:pt x="0" y="0"/>
                    </a:lnTo>
                    <a:lnTo>
                      <a:pt x="24674" y="67700"/>
                    </a:lnTo>
                    <a:close/>
                  </a:path>
                </a:pathLst>
              </a:custGeom>
              <a:solidFill>
                <a:srgbClr val="B3B3B3"/>
              </a:solidFill>
              <a:ln w="7706" cap="flat">
                <a:noFill/>
                <a:prstDash val="solid"/>
                <a:miter/>
              </a:ln>
            </p:spPr>
            <p:txBody>
              <a:bodyPr rtlCol="0" anchor="ctr"/>
              <a:lstStyle/>
              <a:p>
                <a:endParaRPr lang="en-US"/>
              </a:p>
            </p:txBody>
          </p:sp>
          <p:sp>
            <p:nvSpPr>
              <p:cNvPr id="356" name="Graphic 4">
                <a:extLst>
                  <a:ext uri="{FF2B5EF4-FFF2-40B4-BE49-F238E27FC236}">
                    <a16:creationId xmlns:a16="http://schemas.microsoft.com/office/drawing/2014/main" id="{04AF7DFF-88C3-43CE-BE5E-93947301A019}"/>
                  </a:ext>
                </a:extLst>
              </p:cNvPr>
              <p:cNvSpPr/>
              <p:nvPr/>
            </p:nvSpPr>
            <p:spPr>
              <a:xfrm>
                <a:off x="3817221" y="5730648"/>
                <a:ext cx="71015" cy="67777"/>
              </a:xfrm>
              <a:custGeom>
                <a:avLst/>
                <a:gdLst>
                  <a:gd name="connsiteX0" fmla="*/ 71016 w 71015"/>
                  <a:gd name="connsiteY0" fmla="*/ 12491 h 67777"/>
                  <a:gd name="connsiteX1" fmla="*/ 0 w 71015"/>
                  <a:gd name="connsiteY1" fmla="*/ 0 h 67777"/>
                  <a:gd name="connsiteX2" fmla="*/ 24674 w 71015"/>
                  <a:gd name="connsiteY2" fmla="*/ 67777 h 67777"/>
                </a:gdLst>
                <a:ahLst/>
                <a:cxnLst>
                  <a:cxn ang="0">
                    <a:pos x="connsiteX0" y="connsiteY0"/>
                  </a:cxn>
                  <a:cxn ang="0">
                    <a:pos x="connsiteX1" y="connsiteY1"/>
                  </a:cxn>
                  <a:cxn ang="0">
                    <a:pos x="connsiteX2" y="connsiteY2"/>
                  </a:cxn>
                </a:cxnLst>
                <a:rect l="l" t="t" r="r" b="b"/>
                <a:pathLst>
                  <a:path w="71015" h="67777">
                    <a:moveTo>
                      <a:pt x="71016" y="12491"/>
                    </a:moveTo>
                    <a:lnTo>
                      <a:pt x="0" y="0"/>
                    </a:lnTo>
                    <a:lnTo>
                      <a:pt x="24674" y="67777"/>
                    </a:lnTo>
                    <a:close/>
                  </a:path>
                </a:pathLst>
              </a:custGeom>
              <a:solidFill>
                <a:srgbClr val="B3B3B3"/>
              </a:solidFill>
              <a:ln w="7706" cap="flat">
                <a:noFill/>
                <a:prstDash val="solid"/>
                <a:miter/>
              </a:ln>
            </p:spPr>
            <p:txBody>
              <a:bodyPr rtlCol="0" anchor="ctr"/>
              <a:lstStyle/>
              <a:p>
                <a:endParaRPr lang="en-US"/>
              </a:p>
            </p:txBody>
          </p:sp>
          <p:sp>
            <p:nvSpPr>
              <p:cNvPr id="357" name="Graphic 4">
                <a:extLst>
                  <a:ext uri="{FF2B5EF4-FFF2-40B4-BE49-F238E27FC236}">
                    <a16:creationId xmlns:a16="http://schemas.microsoft.com/office/drawing/2014/main" id="{7AFE9485-4D6D-4887-BEC6-62A83C426E3D}"/>
                  </a:ext>
                </a:extLst>
              </p:cNvPr>
              <p:cNvSpPr/>
              <p:nvPr/>
            </p:nvSpPr>
            <p:spPr>
              <a:xfrm>
                <a:off x="4635019" y="4161672"/>
                <a:ext cx="663429" cy="558795"/>
              </a:xfrm>
              <a:custGeom>
                <a:avLst/>
                <a:gdLst>
                  <a:gd name="connsiteX0" fmla="*/ 659806 w 663429"/>
                  <a:gd name="connsiteY0" fmla="*/ 558795 h 558795"/>
                  <a:gd name="connsiteX1" fmla="*/ 0 w 663429"/>
                  <a:gd name="connsiteY1" fmla="*/ 5089 h 558795"/>
                  <a:gd name="connsiteX2" fmla="*/ 8173 w 663429"/>
                  <a:gd name="connsiteY2" fmla="*/ 0 h 558795"/>
                  <a:gd name="connsiteX3" fmla="*/ 663430 w 663429"/>
                  <a:gd name="connsiteY3" fmla="*/ 549851 h 558795"/>
                  <a:gd name="connsiteX4" fmla="*/ 659806 w 663429"/>
                  <a:gd name="connsiteY4" fmla="*/ 558795 h 55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429" h="558795">
                    <a:moveTo>
                      <a:pt x="659806" y="558795"/>
                    </a:moveTo>
                    <a:cubicBezTo>
                      <a:pt x="384996" y="448069"/>
                      <a:pt x="156836" y="256612"/>
                      <a:pt x="0" y="5089"/>
                    </a:cubicBezTo>
                    <a:lnTo>
                      <a:pt x="8173" y="0"/>
                    </a:lnTo>
                    <a:cubicBezTo>
                      <a:pt x="163930" y="249750"/>
                      <a:pt x="390471" y="439896"/>
                      <a:pt x="663430" y="549851"/>
                    </a:cubicBezTo>
                    <a:lnTo>
                      <a:pt x="659806" y="558795"/>
                    </a:lnTo>
                    <a:close/>
                  </a:path>
                </a:pathLst>
              </a:custGeom>
              <a:solidFill>
                <a:srgbClr val="B3B3B3"/>
              </a:solidFill>
              <a:ln w="7706" cap="flat">
                <a:noFill/>
                <a:prstDash val="solid"/>
                <a:miter/>
              </a:ln>
            </p:spPr>
            <p:txBody>
              <a:bodyPr rtlCol="0" anchor="ctr"/>
              <a:lstStyle/>
              <a:p>
                <a:endParaRPr lang="en-US"/>
              </a:p>
            </p:txBody>
          </p:sp>
          <p:sp>
            <p:nvSpPr>
              <p:cNvPr id="358" name="Graphic 4">
                <a:extLst>
                  <a:ext uri="{FF2B5EF4-FFF2-40B4-BE49-F238E27FC236}">
                    <a16:creationId xmlns:a16="http://schemas.microsoft.com/office/drawing/2014/main" id="{6C8F2512-09E8-40CC-8B4A-104BCCC21CBF}"/>
                  </a:ext>
                </a:extLst>
              </p:cNvPr>
              <p:cNvSpPr/>
              <p:nvPr/>
            </p:nvSpPr>
            <p:spPr>
              <a:xfrm>
                <a:off x="2762772" y="2946386"/>
                <a:ext cx="394180" cy="1967080"/>
              </a:xfrm>
              <a:custGeom>
                <a:avLst/>
                <a:gdLst>
                  <a:gd name="connsiteX0" fmla="*/ 385776 w 394180"/>
                  <a:gd name="connsiteY0" fmla="*/ 1967080 h 1967080"/>
                  <a:gd name="connsiteX1" fmla="*/ 43189 w 394180"/>
                  <a:gd name="connsiteY1" fmla="*/ 995684 h 1967080"/>
                  <a:gd name="connsiteX2" fmla="*/ 38871 w 394180"/>
                  <a:gd name="connsiteY2" fmla="*/ 0 h 1967080"/>
                  <a:gd name="connsiteX3" fmla="*/ 48355 w 394180"/>
                  <a:gd name="connsiteY3" fmla="*/ 1542 h 1967080"/>
                  <a:gd name="connsiteX4" fmla="*/ 394180 w 394180"/>
                  <a:gd name="connsiteY4" fmla="*/ 1962377 h 1967080"/>
                  <a:gd name="connsiteX5" fmla="*/ 385776 w 394180"/>
                  <a:gd name="connsiteY5" fmla="*/ 1967080 h 196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180" h="1967080">
                    <a:moveTo>
                      <a:pt x="385776" y="1967080"/>
                    </a:moveTo>
                    <a:cubicBezTo>
                      <a:pt x="216448" y="1662970"/>
                      <a:pt x="101173" y="1336113"/>
                      <a:pt x="43189" y="995684"/>
                    </a:cubicBezTo>
                    <a:cubicBezTo>
                      <a:pt x="-12945" y="666360"/>
                      <a:pt x="-14333" y="331329"/>
                      <a:pt x="38871" y="0"/>
                    </a:cubicBezTo>
                    <a:lnTo>
                      <a:pt x="48355" y="1542"/>
                    </a:lnTo>
                    <a:cubicBezTo>
                      <a:pt x="-60906" y="681781"/>
                      <a:pt x="58610" y="1359785"/>
                      <a:pt x="394180" y="1962377"/>
                    </a:cubicBezTo>
                    <a:lnTo>
                      <a:pt x="385776" y="1967080"/>
                    </a:lnTo>
                    <a:close/>
                  </a:path>
                </a:pathLst>
              </a:custGeom>
              <a:solidFill>
                <a:srgbClr val="B3B3B3"/>
              </a:solidFill>
              <a:ln w="7706" cap="flat">
                <a:noFill/>
                <a:prstDash val="solid"/>
                <a:miter/>
              </a:ln>
            </p:spPr>
            <p:txBody>
              <a:bodyPr rtlCol="0" anchor="ctr"/>
              <a:lstStyle/>
              <a:p>
                <a:endParaRPr lang="en-US"/>
              </a:p>
            </p:txBody>
          </p:sp>
          <p:sp>
            <p:nvSpPr>
              <p:cNvPr id="359" name="Graphic 4">
                <a:extLst>
                  <a:ext uri="{FF2B5EF4-FFF2-40B4-BE49-F238E27FC236}">
                    <a16:creationId xmlns:a16="http://schemas.microsoft.com/office/drawing/2014/main" id="{8D0680E5-6902-44F3-8DDA-990E73807885}"/>
                  </a:ext>
                </a:extLst>
              </p:cNvPr>
              <p:cNvSpPr/>
              <p:nvPr/>
            </p:nvSpPr>
            <p:spPr>
              <a:xfrm>
                <a:off x="4561286" y="4069914"/>
                <a:ext cx="106074" cy="106022"/>
              </a:xfrm>
              <a:custGeom>
                <a:avLst/>
                <a:gdLst>
                  <a:gd name="connsiteX0" fmla="*/ 53068 w 106074"/>
                  <a:gd name="connsiteY0" fmla="*/ 106022 h 106022"/>
                  <a:gd name="connsiteX1" fmla="*/ 7112 w 106074"/>
                  <a:gd name="connsiteY1" fmla="*/ 79497 h 106022"/>
                  <a:gd name="connsiteX2" fmla="*/ 26543 w 106074"/>
                  <a:gd name="connsiteY2" fmla="*/ 7094 h 106022"/>
                  <a:gd name="connsiteX3" fmla="*/ 52991 w 106074"/>
                  <a:gd name="connsiteY3" fmla="*/ 0 h 106022"/>
                  <a:gd name="connsiteX4" fmla="*/ 98947 w 106074"/>
                  <a:gd name="connsiteY4" fmla="*/ 26525 h 106022"/>
                  <a:gd name="connsiteX5" fmla="*/ 104267 w 106074"/>
                  <a:gd name="connsiteY5" fmla="*/ 66775 h 106022"/>
                  <a:gd name="connsiteX6" fmla="*/ 79593 w 106074"/>
                  <a:gd name="connsiteY6" fmla="*/ 98929 h 106022"/>
                  <a:gd name="connsiteX7" fmla="*/ 53068 w 106074"/>
                  <a:gd name="connsiteY7" fmla="*/ 106022 h 106022"/>
                  <a:gd name="connsiteX8" fmla="*/ 52991 w 106074"/>
                  <a:gd name="connsiteY8" fmla="*/ 9638 h 106022"/>
                  <a:gd name="connsiteX9" fmla="*/ 31324 w 106074"/>
                  <a:gd name="connsiteY9" fmla="*/ 15421 h 106022"/>
                  <a:gd name="connsiteX10" fmla="*/ 15440 w 106074"/>
                  <a:gd name="connsiteY10" fmla="*/ 74640 h 106022"/>
                  <a:gd name="connsiteX11" fmla="*/ 53068 w 106074"/>
                  <a:gd name="connsiteY11" fmla="*/ 96307 h 106022"/>
                  <a:gd name="connsiteX12" fmla="*/ 74735 w 106074"/>
                  <a:gd name="connsiteY12" fmla="*/ 90524 h 106022"/>
                  <a:gd name="connsiteX13" fmla="*/ 94937 w 106074"/>
                  <a:gd name="connsiteY13" fmla="*/ 64230 h 106022"/>
                  <a:gd name="connsiteX14" fmla="*/ 90619 w 106074"/>
                  <a:gd name="connsiteY14" fmla="*/ 31305 h 106022"/>
                  <a:gd name="connsiteX15" fmla="*/ 52991 w 106074"/>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74" h="106022">
                    <a:moveTo>
                      <a:pt x="53068" y="106022"/>
                    </a:moveTo>
                    <a:cubicBezTo>
                      <a:pt x="34177" y="106022"/>
                      <a:pt x="16596" y="95844"/>
                      <a:pt x="7112" y="79497"/>
                    </a:cubicBezTo>
                    <a:cubicBezTo>
                      <a:pt x="-7538" y="54207"/>
                      <a:pt x="1175" y="21667"/>
                      <a:pt x="26543" y="7094"/>
                    </a:cubicBezTo>
                    <a:cubicBezTo>
                      <a:pt x="34562" y="2467"/>
                      <a:pt x="43738" y="0"/>
                      <a:pt x="52991" y="0"/>
                    </a:cubicBezTo>
                    <a:cubicBezTo>
                      <a:pt x="71882" y="0"/>
                      <a:pt x="89462" y="10178"/>
                      <a:pt x="98947" y="26525"/>
                    </a:cubicBezTo>
                    <a:cubicBezTo>
                      <a:pt x="106040" y="38785"/>
                      <a:pt x="107891" y="53050"/>
                      <a:pt x="104267" y="66775"/>
                    </a:cubicBezTo>
                    <a:cubicBezTo>
                      <a:pt x="100566" y="80423"/>
                      <a:pt x="91853" y="91912"/>
                      <a:pt x="79593" y="98929"/>
                    </a:cubicBezTo>
                    <a:cubicBezTo>
                      <a:pt x="71497" y="103555"/>
                      <a:pt x="62321" y="106022"/>
                      <a:pt x="53068" y="106022"/>
                    </a:cubicBezTo>
                    <a:close/>
                    <a:moveTo>
                      <a:pt x="52991" y="9638"/>
                    </a:moveTo>
                    <a:cubicBezTo>
                      <a:pt x="45434" y="9638"/>
                      <a:pt x="37955" y="11643"/>
                      <a:pt x="31324" y="15421"/>
                    </a:cubicBezTo>
                    <a:cubicBezTo>
                      <a:pt x="10582" y="27373"/>
                      <a:pt x="3488" y="53975"/>
                      <a:pt x="15440" y="74640"/>
                    </a:cubicBezTo>
                    <a:cubicBezTo>
                      <a:pt x="23150" y="87980"/>
                      <a:pt x="37569" y="96307"/>
                      <a:pt x="53068" y="96307"/>
                    </a:cubicBezTo>
                    <a:cubicBezTo>
                      <a:pt x="60624" y="96307"/>
                      <a:pt x="68104" y="94302"/>
                      <a:pt x="74735" y="90524"/>
                    </a:cubicBezTo>
                    <a:cubicBezTo>
                      <a:pt x="84759" y="84741"/>
                      <a:pt x="91930" y="75411"/>
                      <a:pt x="94937" y="64230"/>
                    </a:cubicBezTo>
                    <a:cubicBezTo>
                      <a:pt x="97944" y="53050"/>
                      <a:pt x="96402" y="41329"/>
                      <a:pt x="90619" y="31305"/>
                    </a:cubicBezTo>
                    <a:cubicBezTo>
                      <a:pt x="82908" y="17966"/>
                      <a:pt x="68489" y="9638"/>
                      <a:pt x="52991" y="9638"/>
                    </a:cubicBezTo>
                    <a:close/>
                  </a:path>
                </a:pathLst>
              </a:custGeom>
              <a:solidFill>
                <a:srgbClr val="B3B3B3"/>
              </a:solidFill>
              <a:ln w="7706" cap="flat">
                <a:noFill/>
                <a:prstDash val="solid"/>
                <a:miter/>
              </a:ln>
            </p:spPr>
            <p:txBody>
              <a:bodyPr rtlCol="0" anchor="ctr"/>
              <a:lstStyle/>
              <a:p>
                <a:endParaRPr lang="en-US"/>
              </a:p>
            </p:txBody>
          </p:sp>
          <p:sp>
            <p:nvSpPr>
              <p:cNvPr id="360" name="Graphic 4">
                <a:extLst>
                  <a:ext uri="{FF2B5EF4-FFF2-40B4-BE49-F238E27FC236}">
                    <a16:creationId xmlns:a16="http://schemas.microsoft.com/office/drawing/2014/main" id="{079E97E4-B9BA-4B0D-8713-CAFE9776D5CE}"/>
                  </a:ext>
                </a:extLst>
              </p:cNvPr>
              <p:cNvSpPr/>
              <p:nvPr/>
            </p:nvSpPr>
            <p:spPr>
              <a:xfrm rot="-1800811">
                <a:off x="3113506" y="4532897"/>
                <a:ext cx="1564413" cy="9638"/>
              </a:xfrm>
              <a:custGeom>
                <a:avLst/>
                <a:gdLst>
                  <a:gd name="connsiteX0" fmla="*/ 0 w 1564413"/>
                  <a:gd name="connsiteY0" fmla="*/ 0 h 9638"/>
                  <a:gd name="connsiteX1" fmla="*/ 1564414 w 1564413"/>
                  <a:gd name="connsiteY1" fmla="*/ 0 h 9638"/>
                  <a:gd name="connsiteX2" fmla="*/ 1564414 w 1564413"/>
                  <a:gd name="connsiteY2" fmla="*/ 9638 h 9638"/>
                  <a:gd name="connsiteX3" fmla="*/ 0 w 1564413"/>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413" h="9638">
                    <a:moveTo>
                      <a:pt x="0" y="0"/>
                    </a:moveTo>
                    <a:lnTo>
                      <a:pt x="1564414" y="0"/>
                    </a:lnTo>
                    <a:lnTo>
                      <a:pt x="1564414" y="9638"/>
                    </a:lnTo>
                    <a:lnTo>
                      <a:pt x="0" y="9638"/>
                    </a:lnTo>
                    <a:close/>
                  </a:path>
                </a:pathLst>
              </a:custGeom>
              <a:solidFill>
                <a:srgbClr val="B3B3B3"/>
              </a:solidFill>
              <a:ln w="7706" cap="flat">
                <a:noFill/>
                <a:prstDash val="solid"/>
                <a:miter/>
              </a:ln>
            </p:spPr>
            <p:txBody>
              <a:bodyPr rtlCol="0" anchor="ctr"/>
              <a:lstStyle/>
              <a:p>
                <a:endParaRPr lang="en-US"/>
              </a:p>
            </p:txBody>
          </p:sp>
          <p:sp>
            <p:nvSpPr>
              <p:cNvPr id="361" name="Graphic 4">
                <a:extLst>
                  <a:ext uri="{FF2B5EF4-FFF2-40B4-BE49-F238E27FC236}">
                    <a16:creationId xmlns:a16="http://schemas.microsoft.com/office/drawing/2014/main" id="{B8A277EC-1133-4696-ABDC-8C4891820EF7}"/>
                  </a:ext>
                </a:extLst>
              </p:cNvPr>
              <p:cNvSpPr/>
              <p:nvPr/>
            </p:nvSpPr>
            <p:spPr>
              <a:xfrm>
                <a:off x="3123470" y="4900050"/>
                <a:ext cx="106058" cy="106022"/>
              </a:xfrm>
              <a:custGeom>
                <a:avLst/>
                <a:gdLst>
                  <a:gd name="connsiteX0" fmla="*/ 53068 w 106058"/>
                  <a:gd name="connsiteY0" fmla="*/ 106022 h 106022"/>
                  <a:gd name="connsiteX1" fmla="*/ 7112 w 106058"/>
                  <a:gd name="connsiteY1" fmla="*/ 79497 h 106022"/>
                  <a:gd name="connsiteX2" fmla="*/ 26543 w 106058"/>
                  <a:gd name="connsiteY2" fmla="*/ 7094 h 106022"/>
                  <a:gd name="connsiteX3" fmla="*/ 52991 w 106058"/>
                  <a:gd name="connsiteY3" fmla="*/ 0 h 106022"/>
                  <a:gd name="connsiteX4" fmla="*/ 98947 w 106058"/>
                  <a:gd name="connsiteY4" fmla="*/ 26524 h 106022"/>
                  <a:gd name="connsiteX5" fmla="*/ 79516 w 106058"/>
                  <a:gd name="connsiteY5" fmla="*/ 98928 h 106022"/>
                  <a:gd name="connsiteX6" fmla="*/ 53068 w 106058"/>
                  <a:gd name="connsiteY6" fmla="*/ 106022 h 106022"/>
                  <a:gd name="connsiteX7" fmla="*/ 52991 w 106058"/>
                  <a:gd name="connsiteY7" fmla="*/ 9638 h 106022"/>
                  <a:gd name="connsiteX8" fmla="*/ 31324 w 106058"/>
                  <a:gd name="connsiteY8" fmla="*/ 15421 h 106022"/>
                  <a:gd name="connsiteX9" fmla="*/ 15440 w 106058"/>
                  <a:gd name="connsiteY9" fmla="*/ 74640 h 106022"/>
                  <a:gd name="connsiteX10" fmla="*/ 53068 w 106058"/>
                  <a:gd name="connsiteY10" fmla="*/ 96307 h 106022"/>
                  <a:gd name="connsiteX11" fmla="*/ 74735 w 106058"/>
                  <a:gd name="connsiteY11" fmla="*/ 90524 h 106022"/>
                  <a:gd name="connsiteX12" fmla="*/ 90619 w 106058"/>
                  <a:gd name="connsiteY12" fmla="*/ 31305 h 106022"/>
                  <a:gd name="connsiteX13" fmla="*/ 52991 w 106058"/>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58" h="106022">
                    <a:moveTo>
                      <a:pt x="53068" y="106022"/>
                    </a:moveTo>
                    <a:cubicBezTo>
                      <a:pt x="34177" y="106022"/>
                      <a:pt x="16596" y="95844"/>
                      <a:pt x="7112" y="79497"/>
                    </a:cubicBezTo>
                    <a:cubicBezTo>
                      <a:pt x="-7538" y="54206"/>
                      <a:pt x="1175" y="21667"/>
                      <a:pt x="26543" y="7094"/>
                    </a:cubicBezTo>
                    <a:cubicBezTo>
                      <a:pt x="34562" y="2467"/>
                      <a:pt x="43738" y="0"/>
                      <a:pt x="52991" y="0"/>
                    </a:cubicBezTo>
                    <a:cubicBezTo>
                      <a:pt x="71882" y="0"/>
                      <a:pt x="89540" y="10178"/>
                      <a:pt x="98947" y="26524"/>
                    </a:cubicBezTo>
                    <a:cubicBezTo>
                      <a:pt x="113597" y="51816"/>
                      <a:pt x="104884" y="84355"/>
                      <a:pt x="79516" y="98928"/>
                    </a:cubicBezTo>
                    <a:cubicBezTo>
                      <a:pt x="71497" y="103555"/>
                      <a:pt x="62321" y="106022"/>
                      <a:pt x="53068" y="106022"/>
                    </a:cubicBezTo>
                    <a:close/>
                    <a:moveTo>
                      <a:pt x="52991" y="9638"/>
                    </a:moveTo>
                    <a:cubicBezTo>
                      <a:pt x="45434" y="9638"/>
                      <a:pt x="37955" y="11643"/>
                      <a:pt x="31324" y="15421"/>
                    </a:cubicBezTo>
                    <a:cubicBezTo>
                      <a:pt x="10582" y="27373"/>
                      <a:pt x="3488" y="53975"/>
                      <a:pt x="15440" y="74640"/>
                    </a:cubicBezTo>
                    <a:cubicBezTo>
                      <a:pt x="23150" y="88056"/>
                      <a:pt x="37569" y="96307"/>
                      <a:pt x="53068" y="96307"/>
                    </a:cubicBezTo>
                    <a:cubicBezTo>
                      <a:pt x="60625" y="96307"/>
                      <a:pt x="68104" y="94302"/>
                      <a:pt x="74735" y="90524"/>
                    </a:cubicBezTo>
                    <a:cubicBezTo>
                      <a:pt x="95477" y="78572"/>
                      <a:pt x="102571" y="51970"/>
                      <a:pt x="90619" y="31305"/>
                    </a:cubicBezTo>
                    <a:cubicBezTo>
                      <a:pt x="82909" y="17966"/>
                      <a:pt x="68489" y="9638"/>
                      <a:pt x="52991" y="9638"/>
                    </a:cubicBezTo>
                    <a:close/>
                  </a:path>
                </a:pathLst>
              </a:custGeom>
              <a:solidFill>
                <a:srgbClr val="B3B3B3"/>
              </a:solidFill>
              <a:ln w="7706" cap="flat">
                <a:noFill/>
                <a:prstDash val="solid"/>
                <a:miter/>
              </a:ln>
            </p:spPr>
            <p:txBody>
              <a:bodyPr rtlCol="0" anchor="ctr"/>
              <a:lstStyle/>
              <a:p>
                <a:endParaRPr lang="en-US"/>
              </a:p>
            </p:txBody>
          </p:sp>
          <p:sp>
            <p:nvSpPr>
              <p:cNvPr id="362" name="Graphic 4">
                <a:extLst>
                  <a:ext uri="{FF2B5EF4-FFF2-40B4-BE49-F238E27FC236}">
                    <a16:creationId xmlns:a16="http://schemas.microsoft.com/office/drawing/2014/main" id="{1725578B-FFA5-485B-BE80-A3507634300E}"/>
                  </a:ext>
                </a:extLst>
              </p:cNvPr>
              <p:cNvSpPr/>
              <p:nvPr/>
            </p:nvSpPr>
            <p:spPr>
              <a:xfrm>
                <a:off x="4415803" y="3618914"/>
                <a:ext cx="71015" cy="67699"/>
              </a:xfrm>
              <a:custGeom>
                <a:avLst/>
                <a:gdLst>
                  <a:gd name="connsiteX0" fmla="*/ 71016 w 71015"/>
                  <a:gd name="connsiteY0" fmla="*/ 55209 h 67699"/>
                  <a:gd name="connsiteX1" fmla="*/ 24674 w 71015"/>
                  <a:gd name="connsiteY1" fmla="*/ 0 h 67699"/>
                  <a:gd name="connsiteX2" fmla="*/ 0 w 71015"/>
                  <a:gd name="connsiteY2" fmla="*/ 67700 h 67699"/>
                </a:gdLst>
                <a:ahLst/>
                <a:cxnLst>
                  <a:cxn ang="0">
                    <a:pos x="connsiteX0" y="connsiteY0"/>
                  </a:cxn>
                  <a:cxn ang="0">
                    <a:pos x="connsiteX1" y="connsiteY1"/>
                  </a:cxn>
                  <a:cxn ang="0">
                    <a:pos x="connsiteX2" y="connsiteY2"/>
                  </a:cxn>
                </a:cxnLst>
                <a:rect l="l" t="t" r="r" b="b"/>
                <a:pathLst>
                  <a:path w="71015" h="67699">
                    <a:moveTo>
                      <a:pt x="71016" y="55209"/>
                    </a:moveTo>
                    <a:lnTo>
                      <a:pt x="24674" y="0"/>
                    </a:lnTo>
                    <a:lnTo>
                      <a:pt x="0" y="67700"/>
                    </a:lnTo>
                    <a:close/>
                  </a:path>
                </a:pathLst>
              </a:custGeom>
              <a:solidFill>
                <a:srgbClr val="B3B3B3"/>
              </a:solidFill>
              <a:ln w="7706" cap="flat">
                <a:noFill/>
                <a:prstDash val="solid"/>
                <a:miter/>
              </a:ln>
            </p:spPr>
            <p:txBody>
              <a:bodyPr rtlCol="0" anchor="ctr"/>
              <a:lstStyle/>
              <a:p>
                <a:endParaRPr lang="en-US"/>
              </a:p>
            </p:txBody>
          </p:sp>
          <p:sp>
            <p:nvSpPr>
              <p:cNvPr id="363" name="Graphic 4">
                <a:extLst>
                  <a:ext uri="{FF2B5EF4-FFF2-40B4-BE49-F238E27FC236}">
                    <a16:creationId xmlns:a16="http://schemas.microsoft.com/office/drawing/2014/main" id="{AAD8FD34-C439-469C-B9A0-FE82C24AC8F6}"/>
                  </a:ext>
                </a:extLst>
              </p:cNvPr>
              <p:cNvSpPr/>
              <p:nvPr/>
            </p:nvSpPr>
            <p:spPr>
              <a:xfrm>
                <a:off x="2780747" y="3907218"/>
                <a:ext cx="71015" cy="67699"/>
              </a:xfrm>
              <a:custGeom>
                <a:avLst/>
                <a:gdLst>
                  <a:gd name="connsiteX0" fmla="*/ 71016 w 71015"/>
                  <a:gd name="connsiteY0" fmla="*/ 55209 h 67699"/>
                  <a:gd name="connsiteX1" fmla="*/ 24674 w 71015"/>
                  <a:gd name="connsiteY1" fmla="*/ 0 h 67699"/>
                  <a:gd name="connsiteX2" fmla="*/ 0 w 71015"/>
                  <a:gd name="connsiteY2" fmla="*/ 67700 h 67699"/>
                </a:gdLst>
                <a:ahLst/>
                <a:cxnLst>
                  <a:cxn ang="0">
                    <a:pos x="connsiteX0" y="connsiteY0"/>
                  </a:cxn>
                  <a:cxn ang="0">
                    <a:pos x="connsiteX1" y="connsiteY1"/>
                  </a:cxn>
                  <a:cxn ang="0">
                    <a:pos x="connsiteX2" y="connsiteY2"/>
                  </a:cxn>
                </a:cxnLst>
                <a:rect l="l" t="t" r="r" b="b"/>
                <a:pathLst>
                  <a:path w="71015" h="67699">
                    <a:moveTo>
                      <a:pt x="71016" y="55209"/>
                    </a:moveTo>
                    <a:lnTo>
                      <a:pt x="24674" y="0"/>
                    </a:lnTo>
                    <a:lnTo>
                      <a:pt x="0" y="67700"/>
                    </a:lnTo>
                    <a:close/>
                  </a:path>
                </a:pathLst>
              </a:custGeom>
              <a:solidFill>
                <a:srgbClr val="B3B3B3"/>
              </a:solidFill>
              <a:ln w="7706" cap="flat">
                <a:noFill/>
                <a:prstDash val="solid"/>
                <a:miter/>
              </a:ln>
            </p:spPr>
            <p:txBody>
              <a:bodyPr rtlCol="0" anchor="ctr"/>
              <a:lstStyle/>
              <a:p>
                <a:endParaRPr lang="en-US"/>
              </a:p>
            </p:txBody>
          </p:sp>
          <p:sp>
            <p:nvSpPr>
              <p:cNvPr id="364" name="Graphic 4">
                <a:extLst>
                  <a:ext uri="{FF2B5EF4-FFF2-40B4-BE49-F238E27FC236}">
                    <a16:creationId xmlns:a16="http://schemas.microsoft.com/office/drawing/2014/main" id="{1BEC1F23-BA70-4AFB-86B6-488D30328301}"/>
                  </a:ext>
                </a:extLst>
              </p:cNvPr>
              <p:cNvSpPr/>
              <p:nvPr/>
            </p:nvSpPr>
            <p:spPr>
              <a:xfrm>
                <a:off x="4423213" y="3234844"/>
                <a:ext cx="172018" cy="848255"/>
              </a:xfrm>
              <a:custGeom>
                <a:avLst/>
                <a:gdLst>
                  <a:gd name="connsiteX0" fmla="*/ 163459 w 172018"/>
                  <a:gd name="connsiteY0" fmla="*/ 848256 h 848255"/>
                  <a:gd name="connsiteX1" fmla="*/ 13949 w 172018"/>
                  <a:gd name="connsiteY1" fmla="*/ 0 h 848255"/>
                  <a:gd name="connsiteX2" fmla="*/ 23510 w 172018"/>
                  <a:gd name="connsiteY2" fmla="*/ 1388 h 848255"/>
                  <a:gd name="connsiteX3" fmla="*/ 172018 w 172018"/>
                  <a:gd name="connsiteY3" fmla="*/ 843783 h 848255"/>
                  <a:gd name="connsiteX4" fmla="*/ 163459 w 172018"/>
                  <a:gd name="connsiteY4" fmla="*/ 848256 h 848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18" h="848255">
                    <a:moveTo>
                      <a:pt x="163459" y="848256"/>
                    </a:moveTo>
                    <a:cubicBezTo>
                      <a:pt x="24127" y="586785"/>
                      <a:pt x="-27612" y="293470"/>
                      <a:pt x="13949" y="0"/>
                    </a:cubicBezTo>
                    <a:lnTo>
                      <a:pt x="23510" y="1388"/>
                    </a:lnTo>
                    <a:cubicBezTo>
                      <a:pt x="-17742" y="292853"/>
                      <a:pt x="33611" y="584087"/>
                      <a:pt x="172018" y="843783"/>
                    </a:cubicBezTo>
                    <a:lnTo>
                      <a:pt x="163459" y="848256"/>
                    </a:lnTo>
                    <a:close/>
                  </a:path>
                </a:pathLst>
              </a:custGeom>
              <a:solidFill>
                <a:srgbClr val="B3B3B3"/>
              </a:solidFill>
              <a:ln w="7706" cap="flat">
                <a:noFill/>
                <a:prstDash val="solid"/>
                <a:miter/>
              </a:ln>
            </p:spPr>
            <p:txBody>
              <a:bodyPr rtlCol="0" anchor="ctr"/>
              <a:lstStyle/>
              <a:p>
                <a:endParaRPr lang="en-US"/>
              </a:p>
            </p:txBody>
          </p:sp>
          <p:sp>
            <p:nvSpPr>
              <p:cNvPr id="365" name="Graphic 4">
                <a:extLst>
                  <a:ext uri="{FF2B5EF4-FFF2-40B4-BE49-F238E27FC236}">
                    <a16:creationId xmlns:a16="http://schemas.microsoft.com/office/drawing/2014/main" id="{6BE5FDB9-FB7D-4EBD-AF30-E4D72A8EF6F3}"/>
                  </a:ext>
                </a:extLst>
              </p:cNvPr>
              <p:cNvSpPr/>
              <p:nvPr/>
            </p:nvSpPr>
            <p:spPr>
              <a:xfrm>
                <a:off x="2818452" y="1121491"/>
                <a:ext cx="1004937" cy="1731672"/>
              </a:xfrm>
              <a:custGeom>
                <a:avLst/>
                <a:gdLst>
                  <a:gd name="connsiteX0" fmla="*/ 9484 w 1004937"/>
                  <a:gd name="connsiteY0" fmla="*/ 1731672 h 1731672"/>
                  <a:gd name="connsiteX1" fmla="*/ 0 w 1004937"/>
                  <a:gd name="connsiteY1" fmla="*/ 1729821 h 1731672"/>
                  <a:gd name="connsiteX2" fmla="*/ 361941 w 1004937"/>
                  <a:gd name="connsiteY2" fmla="*/ 765520 h 1731672"/>
                  <a:gd name="connsiteX3" fmla="*/ 998615 w 1004937"/>
                  <a:gd name="connsiteY3" fmla="*/ 0 h 1731672"/>
                  <a:gd name="connsiteX4" fmla="*/ 1004937 w 1004937"/>
                  <a:gd name="connsiteY4" fmla="*/ 7325 h 1731672"/>
                  <a:gd name="connsiteX5" fmla="*/ 9484 w 1004937"/>
                  <a:gd name="connsiteY5" fmla="*/ 1731672 h 173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4937" h="1731672">
                    <a:moveTo>
                      <a:pt x="9484" y="1731672"/>
                    </a:moveTo>
                    <a:lnTo>
                      <a:pt x="0" y="1729821"/>
                    </a:lnTo>
                    <a:cubicBezTo>
                      <a:pt x="65772" y="1388006"/>
                      <a:pt x="187525" y="1063539"/>
                      <a:pt x="361941" y="765520"/>
                    </a:cubicBezTo>
                    <a:cubicBezTo>
                      <a:pt x="530651" y="477139"/>
                      <a:pt x="744855" y="219601"/>
                      <a:pt x="998615" y="0"/>
                    </a:cubicBezTo>
                    <a:lnTo>
                      <a:pt x="1004937" y="7325"/>
                    </a:lnTo>
                    <a:cubicBezTo>
                      <a:pt x="484002" y="458171"/>
                      <a:pt x="139718" y="1054440"/>
                      <a:pt x="9484" y="1731672"/>
                    </a:cubicBezTo>
                    <a:close/>
                  </a:path>
                </a:pathLst>
              </a:custGeom>
              <a:solidFill>
                <a:srgbClr val="B3B3B3"/>
              </a:solidFill>
              <a:ln w="7706" cap="flat">
                <a:noFill/>
                <a:prstDash val="solid"/>
                <a:miter/>
              </a:ln>
            </p:spPr>
            <p:txBody>
              <a:bodyPr rtlCol="0" anchor="ctr"/>
              <a:lstStyle/>
              <a:p>
                <a:endParaRPr lang="en-US"/>
              </a:p>
            </p:txBody>
          </p:sp>
          <p:sp>
            <p:nvSpPr>
              <p:cNvPr id="366" name="Graphic 4">
                <a:extLst>
                  <a:ext uri="{FF2B5EF4-FFF2-40B4-BE49-F238E27FC236}">
                    <a16:creationId xmlns:a16="http://schemas.microsoft.com/office/drawing/2014/main" id="{54089050-DE84-477F-9427-7D38915EE5DC}"/>
                  </a:ext>
                </a:extLst>
              </p:cNvPr>
              <p:cNvSpPr/>
              <p:nvPr/>
            </p:nvSpPr>
            <p:spPr>
              <a:xfrm>
                <a:off x="4396402" y="3134913"/>
                <a:ext cx="106040" cy="106099"/>
              </a:xfrm>
              <a:custGeom>
                <a:avLst/>
                <a:gdLst>
                  <a:gd name="connsiteX0" fmla="*/ 53097 w 106040"/>
                  <a:gd name="connsiteY0" fmla="*/ 106100 h 106099"/>
                  <a:gd name="connsiteX1" fmla="*/ 43845 w 106040"/>
                  <a:gd name="connsiteY1" fmla="*/ 105251 h 106099"/>
                  <a:gd name="connsiteX2" fmla="*/ 9609 w 106040"/>
                  <a:gd name="connsiteY2" fmla="*/ 83430 h 106099"/>
                  <a:gd name="connsiteX3" fmla="*/ 819 w 106040"/>
                  <a:gd name="connsiteY3" fmla="*/ 43797 h 106099"/>
                  <a:gd name="connsiteX4" fmla="*/ 52943 w 106040"/>
                  <a:gd name="connsiteY4" fmla="*/ 0 h 106099"/>
                  <a:gd name="connsiteX5" fmla="*/ 62196 w 106040"/>
                  <a:gd name="connsiteY5" fmla="*/ 848 h 106099"/>
                  <a:gd name="connsiteX6" fmla="*/ 96431 w 106040"/>
                  <a:gd name="connsiteY6" fmla="*/ 22670 h 106099"/>
                  <a:gd name="connsiteX7" fmla="*/ 105222 w 106040"/>
                  <a:gd name="connsiteY7" fmla="*/ 62303 h 106099"/>
                  <a:gd name="connsiteX8" fmla="*/ 53097 w 106040"/>
                  <a:gd name="connsiteY8" fmla="*/ 106100 h 106099"/>
                  <a:gd name="connsiteX9" fmla="*/ 53020 w 106040"/>
                  <a:gd name="connsiteY9" fmla="*/ 9716 h 106099"/>
                  <a:gd name="connsiteX10" fmla="*/ 10380 w 106040"/>
                  <a:gd name="connsiteY10" fmla="*/ 45570 h 106099"/>
                  <a:gd name="connsiteX11" fmla="*/ 17551 w 106040"/>
                  <a:gd name="connsiteY11" fmla="*/ 77955 h 106099"/>
                  <a:gd name="connsiteX12" fmla="*/ 45541 w 106040"/>
                  <a:gd name="connsiteY12" fmla="*/ 95767 h 106099"/>
                  <a:gd name="connsiteX13" fmla="*/ 53097 w 106040"/>
                  <a:gd name="connsiteY13" fmla="*/ 96461 h 106099"/>
                  <a:gd name="connsiteX14" fmla="*/ 95737 w 106040"/>
                  <a:gd name="connsiteY14" fmla="*/ 60606 h 106099"/>
                  <a:gd name="connsiteX15" fmla="*/ 88567 w 106040"/>
                  <a:gd name="connsiteY15" fmla="*/ 28221 h 106099"/>
                  <a:gd name="connsiteX16" fmla="*/ 60577 w 106040"/>
                  <a:gd name="connsiteY16" fmla="*/ 10410 h 106099"/>
                  <a:gd name="connsiteX17" fmla="*/ 53020 w 106040"/>
                  <a:gd name="connsiteY17" fmla="*/ 9716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040" h="106099">
                    <a:moveTo>
                      <a:pt x="53097" y="106100"/>
                    </a:moveTo>
                    <a:cubicBezTo>
                      <a:pt x="50013" y="106100"/>
                      <a:pt x="46929" y="105791"/>
                      <a:pt x="43845" y="105251"/>
                    </a:cubicBezTo>
                    <a:cubicBezTo>
                      <a:pt x="29888" y="102784"/>
                      <a:pt x="17782" y="95073"/>
                      <a:pt x="9609" y="83430"/>
                    </a:cubicBezTo>
                    <a:cubicBezTo>
                      <a:pt x="1513" y="71864"/>
                      <a:pt x="-1649" y="57753"/>
                      <a:pt x="819" y="43797"/>
                    </a:cubicBezTo>
                    <a:cubicBezTo>
                      <a:pt x="5291" y="18429"/>
                      <a:pt x="27189" y="0"/>
                      <a:pt x="52943" y="0"/>
                    </a:cubicBezTo>
                    <a:cubicBezTo>
                      <a:pt x="56027" y="0"/>
                      <a:pt x="59189" y="308"/>
                      <a:pt x="62196" y="848"/>
                    </a:cubicBezTo>
                    <a:cubicBezTo>
                      <a:pt x="76152" y="3316"/>
                      <a:pt x="88258" y="11027"/>
                      <a:pt x="96431" y="22670"/>
                    </a:cubicBezTo>
                    <a:cubicBezTo>
                      <a:pt x="104528" y="34236"/>
                      <a:pt x="107689" y="48346"/>
                      <a:pt x="105222" y="62303"/>
                    </a:cubicBezTo>
                    <a:cubicBezTo>
                      <a:pt x="100827" y="87671"/>
                      <a:pt x="78851" y="106100"/>
                      <a:pt x="53097" y="106100"/>
                    </a:cubicBezTo>
                    <a:close/>
                    <a:moveTo>
                      <a:pt x="53020" y="9716"/>
                    </a:moveTo>
                    <a:cubicBezTo>
                      <a:pt x="31970" y="9716"/>
                      <a:pt x="14004" y="24752"/>
                      <a:pt x="10380" y="45570"/>
                    </a:cubicBezTo>
                    <a:cubicBezTo>
                      <a:pt x="8375" y="56982"/>
                      <a:pt x="10920" y="68471"/>
                      <a:pt x="17551" y="77955"/>
                    </a:cubicBezTo>
                    <a:cubicBezTo>
                      <a:pt x="24182" y="87440"/>
                      <a:pt x="34129" y="93762"/>
                      <a:pt x="45541" y="95767"/>
                    </a:cubicBezTo>
                    <a:cubicBezTo>
                      <a:pt x="48085" y="96230"/>
                      <a:pt x="50630" y="96461"/>
                      <a:pt x="53097" y="96461"/>
                    </a:cubicBezTo>
                    <a:cubicBezTo>
                      <a:pt x="74148" y="96461"/>
                      <a:pt x="92113" y="81348"/>
                      <a:pt x="95737" y="60606"/>
                    </a:cubicBezTo>
                    <a:cubicBezTo>
                      <a:pt x="97742" y="49194"/>
                      <a:pt x="95198" y="37706"/>
                      <a:pt x="88567" y="28221"/>
                    </a:cubicBezTo>
                    <a:cubicBezTo>
                      <a:pt x="81935" y="18737"/>
                      <a:pt x="71989" y="12414"/>
                      <a:pt x="60577" y="10410"/>
                    </a:cubicBezTo>
                    <a:cubicBezTo>
                      <a:pt x="58109" y="9870"/>
                      <a:pt x="55565" y="9716"/>
                      <a:pt x="53020" y="9716"/>
                    </a:cubicBezTo>
                    <a:close/>
                  </a:path>
                </a:pathLst>
              </a:custGeom>
              <a:solidFill>
                <a:srgbClr val="B3B3B3"/>
              </a:solidFill>
              <a:ln w="7706" cap="flat">
                <a:noFill/>
                <a:prstDash val="solid"/>
                <a:miter/>
              </a:ln>
            </p:spPr>
            <p:txBody>
              <a:bodyPr rtlCol="0" anchor="ctr"/>
              <a:lstStyle/>
              <a:p>
                <a:endParaRPr lang="en-US"/>
              </a:p>
            </p:txBody>
          </p:sp>
          <p:sp>
            <p:nvSpPr>
              <p:cNvPr id="367" name="Graphic 4">
                <a:extLst>
                  <a:ext uri="{FF2B5EF4-FFF2-40B4-BE49-F238E27FC236}">
                    <a16:creationId xmlns:a16="http://schemas.microsoft.com/office/drawing/2014/main" id="{B8B49254-73AC-4E13-86A9-2940DD1A4A90}"/>
                  </a:ext>
                </a:extLst>
              </p:cNvPr>
              <p:cNvSpPr/>
              <p:nvPr/>
            </p:nvSpPr>
            <p:spPr>
              <a:xfrm rot="-4799820">
                <a:off x="3627510" y="2261814"/>
                <a:ext cx="9638" cy="1564428"/>
              </a:xfrm>
              <a:custGeom>
                <a:avLst/>
                <a:gdLst>
                  <a:gd name="connsiteX0" fmla="*/ 0 w 9638"/>
                  <a:gd name="connsiteY0" fmla="*/ 0 h 1564428"/>
                  <a:gd name="connsiteX1" fmla="*/ 9638 w 9638"/>
                  <a:gd name="connsiteY1" fmla="*/ 0 h 1564428"/>
                  <a:gd name="connsiteX2" fmla="*/ 9638 w 9638"/>
                  <a:gd name="connsiteY2" fmla="*/ 1564429 h 1564428"/>
                  <a:gd name="connsiteX3" fmla="*/ 0 w 9638"/>
                  <a:gd name="connsiteY3" fmla="*/ 1564429 h 1564428"/>
                </a:gdLst>
                <a:ahLst/>
                <a:cxnLst>
                  <a:cxn ang="0">
                    <a:pos x="connsiteX0" y="connsiteY0"/>
                  </a:cxn>
                  <a:cxn ang="0">
                    <a:pos x="connsiteX1" y="connsiteY1"/>
                  </a:cxn>
                  <a:cxn ang="0">
                    <a:pos x="connsiteX2" y="connsiteY2"/>
                  </a:cxn>
                  <a:cxn ang="0">
                    <a:pos x="connsiteX3" y="connsiteY3"/>
                  </a:cxn>
                </a:cxnLst>
                <a:rect l="l" t="t" r="r" b="b"/>
                <a:pathLst>
                  <a:path w="9638" h="1564428">
                    <a:moveTo>
                      <a:pt x="0" y="0"/>
                    </a:moveTo>
                    <a:lnTo>
                      <a:pt x="9638" y="0"/>
                    </a:lnTo>
                    <a:lnTo>
                      <a:pt x="9638" y="1564429"/>
                    </a:lnTo>
                    <a:lnTo>
                      <a:pt x="0" y="1564429"/>
                    </a:lnTo>
                    <a:close/>
                  </a:path>
                </a:pathLst>
              </a:custGeom>
              <a:solidFill>
                <a:srgbClr val="B3B3B3"/>
              </a:solidFill>
              <a:ln w="7706" cap="flat">
                <a:noFill/>
                <a:prstDash val="solid"/>
                <a:miter/>
              </a:ln>
            </p:spPr>
            <p:txBody>
              <a:bodyPr rtlCol="0" anchor="ctr"/>
              <a:lstStyle/>
              <a:p>
                <a:endParaRPr lang="en-US"/>
              </a:p>
            </p:txBody>
          </p:sp>
          <p:sp>
            <p:nvSpPr>
              <p:cNvPr id="368" name="Graphic 4">
                <a:extLst>
                  <a:ext uri="{FF2B5EF4-FFF2-40B4-BE49-F238E27FC236}">
                    <a16:creationId xmlns:a16="http://schemas.microsoft.com/office/drawing/2014/main" id="{9C6C73BC-034E-43B4-AC99-6A30669D3307}"/>
                  </a:ext>
                </a:extLst>
              </p:cNvPr>
              <p:cNvSpPr/>
              <p:nvPr/>
            </p:nvSpPr>
            <p:spPr>
              <a:xfrm>
                <a:off x="2761428" y="2846686"/>
                <a:ext cx="106034" cy="106022"/>
              </a:xfrm>
              <a:custGeom>
                <a:avLst/>
                <a:gdLst>
                  <a:gd name="connsiteX0" fmla="*/ 53091 w 106034"/>
                  <a:gd name="connsiteY0" fmla="*/ 106022 h 106022"/>
                  <a:gd name="connsiteX1" fmla="*/ 43838 w 106034"/>
                  <a:gd name="connsiteY1" fmla="*/ 105174 h 106022"/>
                  <a:gd name="connsiteX2" fmla="*/ 812 w 106034"/>
                  <a:gd name="connsiteY2" fmla="*/ 43797 h 106022"/>
                  <a:gd name="connsiteX3" fmla="*/ 52937 w 106034"/>
                  <a:gd name="connsiteY3" fmla="*/ 0 h 106022"/>
                  <a:gd name="connsiteX4" fmla="*/ 62190 w 106034"/>
                  <a:gd name="connsiteY4" fmla="*/ 848 h 106022"/>
                  <a:gd name="connsiteX5" fmla="*/ 96425 w 106034"/>
                  <a:gd name="connsiteY5" fmla="*/ 22670 h 106022"/>
                  <a:gd name="connsiteX6" fmla="*/ 105216 w 106034"/>
                  <a:gd name="connsiteY6" fmla="*/ 62302 h 106022"/>
                  <a:gd name="connsiteX7" fmla="*/ 53091 w 106034"/>
                  <a:gd name="connsiteY7" fmla="*/ 106022 h 106022"/>
                  <a:gd name="connsiteX8" fmla="*/ 52937 w 106034"/>
                  <a:gd name="connsiteY8" fmla="*/ 9638 h 106022"/>
                  <a:gd name="connsiteX9" fmla="*/ 10297 w 106034"/>
                  <a:gd name="connsiteY9" fmla="*/ 45493 h 106022"/>
                  <a:gd name="connsiteX10" fmla="*/ 45458 w 106034"/>
                  <a:gd name="connsiteY10" fmla="*/ 95767 h 106022"/>
                  <a:gd name="connsiteX11" fmla="*/ 53014 w 106034"/>
                  <a:gd name="connsiteY11" fmla="*/ 96461 h 106022"/>
                  <a:gd name="connsiteX12" fmla="*/ 95654 w 106034"/>
                  <a:gd name="connsiteY12" fmla="*/ 60606 h 106022"/>
                  <a:gd name="connsiteX13" fmla="*/ 88483 w 106034"/>
                  <a:gd name="connsiteY13" fmla="*/ 28221 h 106022"/>
                  <a:gd name="connsiteX14" fmla="*/ 60493 w 106034"/>
                  <a:gd name="connsiteY14" fmla="*/ 10409 h 106022"/>
                  <a:gd name="connsiteX15" fmla="*/ 52937 w 106034"/>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34" h="106022">
                    <a:moveTo>
                      <a:pt x="53091" y="106022"/>
                    </a:moveTo>
                    <a:cubicBezTo>
                      <a:pt x="50007" y="106022"/>
                      <a:pt x="46923" y="105714"/>
                      <a:pt x="43838" y="105174"/>
                    </a:cubicBezTo>
                    <a:cubicBezTo>
                      <a:pt x="15077" y="100085"/>
                      <a:pt x="-4277" y="72558"/>
                      <a:pt x="812" y="43797"/>
                    </a:cubicBezTo>
                    <a:cubicBezTo>
                      <a:pt x="5285" y="18428"/>
                      <a:pt x="27183" y="0"/>
                      <a:pt x="52937" y="0"/>
                    </a:cubicBezTo>
                    <a:cubicBezTo>
                      <a:pt x="56021" y="0"/>
                      <a:pt x="59106" y="308"/>
                      <a:pt x="62190" y="848"/>
                    </a:cubicBezTo>
                    <a:cubicBezTo>
                      <a:pt x="76146" y="3316"/>
                      <a:pt x="88252" y="11026"/>
                      <a:pt x="96425" y="22670"/>
                    </a:cubicBezTo>
                    <a:cubicBezTo>
                      <a:pt x="104522" y="34236"/>
                      <a:pt x="107683" y="48346"/>
                      <a:pt x="105216" y="62302"/>
                    </a:cubicBezTo>
                    <a:cubicBezTo>
                      <a:pt x="100743" y="87594"/>
                      <a:pt x="78845" y="106022"/>
                      <a:pt x="53091" y="106022"/>
                    </a:cubicBezTo>
                    <a:close/>
                    <a:moveTo>
                      <a:pt x="52937" y="9638"/>
                    </a:moveTo>
                    <a:cubicBezTo>
                      <a:pt x="31887" y="9638"/>
                      <a:pt x="13921" y="24674"/>
                      <a:pt x="10297" y="45493"/>
                    </a:cubicBezTo>
                    <a:cubicBezTo>
                      <a:pt x="6133" y="69011"/>
                      <a:pt x="21940" y="91603"/>
                      <a:pt x="45458" y="95767"/>
                    </a:cubicBezTo>
                    <a:cubicBezTo>
                      <a:pt x="48002" y="96230"/>
                      <a:pt x="50547" y="96461"/>
                      <a:pt x="53014" y="96461"/>
                    </a:cubicBezTo>
                    <a:cubicBezTo>
                      <a:pt x="74064" y="96461"/>
                      <a:pt x="92030" y="81348"/>
                      <a:pt x="95654" y="60606"/>
                    </a:cubicBezTo>
                    <a:cubicBezTo>
                      <a:pt x="97659" y="49194"/>
                      <a:pt x="95115" y="37705"/>
                      <a:pt x="88483" y="28221"/>
                    </a:cubicBezTo>
                    <a:cubicBezTo>
                      <a:pt x="81852" y="18737"/>
                      <a:pt x="71905" y="12414"/>
                      <a:pt x="60493" y="10409"/>
                    </a:cubicBezTo>
                    <a:cubicBezTo>
                      <a:pt x="58026" y="9870"/>
                      <a:pt x="55481" y="9638"/>
                      <a:pt x="52937" y="9638"/>
                    </a:cubicBezTo>
                    <a:close/>
                  </a:path>
                </a:pathLst>
              </a:custGeom>
              <a:solidFill>
                <a:srgbClr val="B3B3B3"/>
              </a:solidFill>
              <a:ln w="7706" cap="flat">
                <a:noFill/>
                <a:prstDash val="solid"/>
                <a:miter/>
              </a:ln>
            </p:spPr>
            <p:txBody>
              <a:bodyPr rtlCol="0" anchor="ctr"/>
              <a:lstStyle/>
              <a:p>
                <a:endParaRPr lang="en-US"/>
              </a:p>
            </p:txBody>
          </p:sp>
          <p:sp>
            <p:nvSpPr>
              <p:cNvPr id="369" name="Graphic 4">
                <a:extLst>
                  <a:ext uri="{FF2B5EF4-FFF2-40B4-BE49-F238E27FC236}">
                    <a16:creationId xmlns:a16="http://schemas.microsoft.com/office/drawing/2014/main" id="{2FF17891-242C-40A9-98B4-A7F8BD2E03F3}"/>
                  </a:ext>
                </a:extLst>
              </p:cNvPr>
              <p:cNvSpPr/>
              <p:nvPr/>
            </p:nvSpPr>
            <p:spPr>
              <a:xfrm>
                <a:off x="4577883" y="2690082"/>
                <a:ext cx="62379" cy="72094"/>
              </a:xfrm>
              <a:custGeom>
                <a:avLst/>
                <a:gdLst>
                  <a:gd name="connsiteX0" fmla="*/ 62380 w 62379"/>
                  <a:gd name="connsiteY0" fmla="*/ 72095 h 72094"/>
                  <a:gd name="connsiteX1" fmla="*/ 62380 w 62379"/>
                  <a:gd name="connsiteY1" fmla="*/ 0 h 72094"/>
                  <a:gd name="connsiteX2" fmla="*/ 0 w 62379"/>
                  <a:gd name="connsiteY2" fmla="*/ 36086 h 72094"/>
                </a:gdLst>
                <a:ahLst/>
                <a:cxnLst>
                  <a:cxn ang="0">
                    <a:pos x="connsiteX0" y="connsiteY0"/>
                  </a:cxn>
                  <a:cxn ang="0">
                    <a:pos x="connsiteX1" y="connsiteY1"/>
                  </a:cxn>
                  <a:cxn ang="0">
                    <a:pos x="connsiteX2" y="connsiteY2"/>
                  </a:cxn>
                </a:cxnLst>
                <a:rect l="l" t="t" r="r" b="b"/>
                <a:pathLst>
                  <a:path w="62379" h="72094">
                    <a:moveTo>
                      <a:pt x="62380" y="72095"/>
                    </a:moveTo>
                    <a:lnTo>
                      <a:pt x="62380" y="0"/>
                    </a:lnTo>
                    <a:lnTo>
                      <a:pt x="0" y="36086"/>
                    </a:lnTo>
                    <a:close/>
                  </a:path>
                </a:pathLst>
              </a:custGeom>
              <a:solidFill>
                <a:srgbClr val="B3B3B3"/>
              </a:solidFill>
              <a:ln w="7706" cap="flat">
                <a:noFill/>
                <a:prstDash val="solid"/>
                <a:miter/>
              </a:ln>
            </p:spPr>
            <p:txBody>
              <a:bodyPr rtlCol="0" anchor="ctr"/>
              <a:lstStyle/>
              <a:p>
                <a:endParaRPr lang="en-US"/>
              </a:p>
            </p:txBody>
          </p:sp>
          <p:sp>
            <p:nvSpPr>
              <p:cNvPr id="370" name="Graphic 4">
                <a:extLst>
                  <a:ext uri="{FF2B5EF4-FFF2-40B4-BE49-F238E27FC236}">
                    <a16:creationId xmlns:a16="http://schemas.microsoft.com/office/drawing/2014/main" id="{FE246A7B-CB1E-46A1-81FA-F811BEF7D8B8}"/>
                  </a:ext>
                </a:extLst>
              </p:cNvPr>
              <p:cNvSpPr/>
              <p:nvPr/>
            </p:nvSpPr>
            <p:spPr>
              <a:xfrm>
                <a:off x="3140066" y="1859946"/>
                <a:ext cx="62379" cy="72094"/>
              </a:xfrm>
              <a:custGeom>
                <a:avLst/>
                <a:gdLst>
                  <a:gd name="connsiteX0" fmla="*/ 62380 w 62379"/>
                  <a:gd name="connsiteY0" fmla="*/ 72095 h 72094"/>
                  <a:gd name="connsiteX1" fmla="*/ 62380 w 62379"/>
                  <a:gd name="connsiteY1" fmla="*/ 0 h 72094"/>
                  <a:gd name="connsiteX2" fmla="*/ 0 w 62379"/>
                  <a:gd name="connsiteY2" fmla="*/ 36086 h 72094"/>
                </a:gdLst>
                <a:ahLst/>
                <a:cxnLst>
                  <a:cxn ang="0">
                    <a:pos x="connsiteX0" y="connsiteY0"/>
                  </a:cxn>
                  <a:cxn ang="0">
                    <a:pos x="connsiteX1" y="connsiteY1"/>
                  </a:cxn>
                  <a:cxn ang="0">
                    <a:pos x="connsiteX2" y="connsiteY2"/>
                  </a:cxn>
                </a:cxnLst>
                <a:rect l="l" t="t" r="r" b="b"/>
                <a:pathLst>
                  <a:path w="62379" h="72094">
                    <a:moveTo>
                      <a:pt x="62380" y="72095"/>
                    </a:moveTo>
                    <a:lnTo>
                      <a:pt x="62380" y="0"/>
                    </a:lnTo>
                    <a:lnTo>
                      <a:pt x="0" y="36086"/>
                    </a:lnTo>
                    <a:close/>
                  </a:path>
                </a:pathLst>
              </a:custGeom>
              <a:solidFill>
                <a:srgbClr val="B3B3B3"/>
              </a:solidFill>
              <a:ln w="7706" cap="flat">
                <a:noFill/>
                <a:prstDash val="solid"/>
                <a:miter/>
              </a:ln>
            </p:spPr>
            <p:txBody>
              <a:bodyPr rtlCol="0" anchor="ctr"/>
              <a:lstStyle/>
              <a:p>
                <a:endParaRPr lang="en-US"/>
              </a:p>
            </p:txBody>
          </p:sp>
          <p:sp>
            <p:nvSpPr>
              <p:cNvPr id="371" name="Graphic 4">
                <a:extLst>
                  <a:ext uri="{FF2B5EF4-FFF2-40B4-BE49-F238E27FC236}">
                    <a16:creationId xmlns:a16="http://schemas.microsoft.com/office/drawing/2014/main" id="{9E0E1E19-14E8-408F-9762-6D902CFE305C}"/>
                  </a:ext>
                </a:extLst>
              </p:cNvPr>
              <p:cNvSpPr/>
              <p:nvPr/>
            </p:nvSpPr>
            <p:spPr>
              <a:xfrm>
                <a:off x="4453894" y="2393759"/>
                <a:ext cx="437120" cy="747939"/>
              </a:xfrm>
              <a:custGeom>
                <a:avLst/>
                <a:gdLst>
                  <a:gd name="connsiteX0" fmla="*/ 9407 w 437120"/>
                  <a:gd name="connsiteY0" fmla="*/ 747939 h 747939"/>
                  <a:gd name="connsiteX1" fmla="*/ 0 w 437120"/>
                  <a:gd name="connsiteY1" fmla="*/ 745935 h 747939"/>
                  <a:gd name="connsiteX2" fmla="*/ 430721 w 437120"/>
                  <a:gd name="connsiteY2" fmla="*/ 0 h 747939"/>
                  <a:gd name="connsiteX3" fmla="*/ 437120 w 437120"/>
                  <a:gd name="connsiteY3" fmla="*/ 7171 h 747939"/>
                  <a:gd name="connsiteX4" fmla="*/ 9407 w 437120"/>
                  <a:gd name="connsiteY4" fmla="*/ 747939 h 747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20" h="747939">
                    <a:moveTo>
                      <a:pt x="9407" y="747939"/>
                    </a:moveTo>
                    <a:lnTo>
                      <a:pt x="0" y="745935"/>
                    </a:lnTo>
                    <a:cubicBezTo>
                      <a:pt x="61377" y="456089"/>
                      <a:pt x="210271" y="198165"/>
                      <a:pt x="430721" y="0"/>
                    </a:cubicBezTo>
                    <a:lnTo>
                      <a:pt x="437120" y="7171"/>
                    </a:lnTo>
                    <a:cubicBezTo>
                      <a:pt x="218213" y="203948"/>
                      <a:pt x="70322" y="460098"/>
                      <a:pt x="9407" y="747939"/>
                    </a:cubicBezTo>
                    <a:close/>
                  </a:path>
                </a:pathLst>
              </a:custGeom>
              <a:solidFill>
                <a:srgbClr val="B3B3B3"/>
              </a:solidFill>
              <a:ln w="7706" cap="flat">
                <a:noFill/>
                <a:prstDash val="solid"/>
                <a:miter/>
              </a:ln>
            </p:spPr>
            <p:txBody>
              <a:bodyPr rtlCol="0" anchor="ctr"/>
              <a:lstStyle/>
              <a:p>
                <a:endParaRPr lang="en-US"/>
              </a:p>
            </p:txBody>
          </p:sp>
          <p:sp>
            <p:nvSpPr>
              <p:cNvPr id="372" name="Graphic 4">
                <a:extLst>
                  <a:ext uri="{FF2B5EF4-FFF2-40B4-BE49-F238E27FC236}">
                    <a16:creationId xmlns:a16="http://schemas.microsoft.com/office/drawing/2014/main" id="{67DC748B-72B2-4270-B8B6-7352321009B5}"/>
                  </a:ext>
                </a:extLst>
              </p:cNvPr>
              <p:cNvSpPr/>
              <p:nvPr/>
            </p:nvSpPr>
            <p:spPr>
              <a:xfrm>
                <a:off x="3891089" y="376328"/>
                <a:ext cx="1877096" cy="690648"/>
              </a:xfrm>
              <a:custGeom>
                <a:avLst/>
                <a:gdLst>
                  <a:gd name="connsiteX0" fmla="*/ 6091 w 1877096"/>
                  <a:gd name="connsiteY0" fmla="*/ 690649 h 690648"/>
                  <a:gd name="connsiteX1" fmla="*/ 0 w 1877096"/>
                  <a:gd name="connsiteY1" fmla="*/ 683169 h 690648"/>
                  <a:gd name="connsiteX2" fmla="*/ 897142 w 1877096"/>
                  <a:gd name="connsiteY2" fmla="*/ 177115 h 690648"/>
                  <a:gd name="connsiteX3" fmla="*/ 1876942 w 1877096"/>
                  <a:gd name="connsiteY3" fmla="*/ 0 h 690648"/>
                  <a:gd name="connsiteX4" fmla="*/ 1877096 w 1877096"/>
                  <a:gd name="connsiteY4" fmla="*/ 9638 h 690648"/>
                  <a:gd name="connsiteX5" fmla="*/ 6091 w 1877096"/>
                  <a:gd name="connsiteY5" fmla="*/ 690649 h 69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096" h="690648">
                    <a:moveTo>
                      <a:pt x="6091" y="690649"/>
                    </a:moveTo>
                    <a:lnTo>
                      <a:pt x="0" y="683169"/>
                    </a:lnTo>
                    <a:cubicBezTo>
                      <a:pt x="270106" y="463568"/>
                      <a:pt x="571904" y="293316"/>
                      <a:pt x="897142" y="177115"/>
                    </a:cubicBezTo>
                    <a:cubicBezTo>
                      <a:pt x="1211739" y="64693"/>
                      <a:pt x="1541372" y="5089"/>
                      <a:pt x="1876942" y="0"/>
                    </a:cubicBezTo>
                    <a:lnTo>
                      <a:pt x="1877096" y="9638"/>
                    </a:lnTo>
                    <a:cubicBezTo>
                      <a:pt x="1188221" y="20125"/>
                      <a:pt x="541215" y="255610"/>
                      <a:pt x="6091" y="690649"/>
                    </a:cubicBezTo>
                    <a:close/>
                  </a:path>
                </a:pathLst>
              </a:custGeom>
              <a:solidFill>
                <a:srgbClr val="B3B3B3"/>
              </a:solidFill>
              <a:ln w="7706" cap="flat">
                <a:noFill/>
                <a:prstDash val="solid"/>
                <a:miter/>
              </a:ln>
            </p:spPr>
            <p:txBody>
              <a:bodyPr rtlCol="0" anchor="ctr"/>
              <a:lstStyle/>
              <a:p>
                <a:endParaRPr lang="en-US"/>
              </a:p>
            </p:txBody>
          </p:sp>
          <p:sp>
            <p:nvSpPr>
              <p:cNvPr id="373" name="Graphic 4">
                <a:extLst>
                  <a:ext uri="{FF2B5EF4-FFF2-40B4-BE49-F238E27FC236}">
                    <a16:creationId xmlns:a16="http://schemas.microsoft.com/office/drawing/2014/main" id="{287D1F05-D08F-4803-8487-E7932FB9400A}"/>
                  </a:ext>
                </a:extLst>
              </p:cNvPr>
              <p:cNvSpPr/>
              <p:nvPr/>
            </p:nvSpPr>
            <p:spPr>
              <a:xfrm>
                <a:off x="4871146" y="2312720"/>
                <a:ext cx="106057" cy="106099"/>
              </a:xfrm>
              <a:custGeom>
                <a:avLst/>
                <a:gdLst>
                  <a:gd name="connsiteX0" fmla="*/ 53025 w 106057"/>
                  <a:gd name="connsiteY0" fmla="*/ 106099 h 106099"/>
                  <a:gd name="connsiteX1" fmla="*/ 12390 w 106057"/>
                  <a:gd name="connsiteY1" fmla="*/ 87131 h 106099"/>
                  <a:gd name="connsiteX2" fmla="*/ 207 w 106057"/>
                  <a:gd name="connsiteY2" fmla="*/ 48423 h 106099"/>
                  <a:gd name="connsiteX3" fmla="*/ 18944 w 106057"/>
                  <a:gd name="connsiteY3" fmla="*/ 12414 h 106099"/>
                  <a:gd name="connsiteX4" fmla="*/ 53025 w 106057"/>
                  <a:gd name="connsiteY4" fmla="*/ 0 h 106099"/>
                  <a:gd name="connsiteX5" fmla="*/ 93661 w 106057"/>
                  <a:gd name="connsiteY5" fmla="*/ 18968 h 106099"/>
                  <a:gd name="connsiteX6" fmla="*/ 87106 w 106057"/>
                  <a:gd name="connsiteY6" fmla="*/ 93685 h 106099"/>
                  <a:gd name="connsiteX7" fmla="*/ 53025 w 106057"/>
                  <a:gd name="connsiteY7" fmla="*/ 106099 h 106099"/>
                  <a:gd name="connsiteX8" fmla="*/ 53025 w 106057"/>
                  <a:gd name="connsiteY8" fmla="*/ 9715 h 106099"/>
                  <a:gd name="connsiteX9" fmla="*/ 25189 w 106057"/>
                  <a:gd name="connsiteY9" fmla="*/ 19894 h 106099"/>
                  <a:gd name="connsiteX10" fmla="*/ 9845 w 106057"/>
                  <a:gd name="connsiteY10" fmla="*/ 49349 h 106099"/>
                  <a:gd name="connsiteX11" fmla="*/ 19792 w 106057"/>
                  <a:gd name="connsiteY11" fmla="*/ 81039 h 106099"/>
                  <a:gd name="connsiteX12" fmla="*/ 53025 w 106057"/>
                  <a:gd name="connsiteY12" fmla="*/ 96538 h 106099"/>
                  <a:gd name="connsiteX13" fmla="*/ 80861 w 106057"/>
                  <a:gd name="connsiteY13" fmla="*/ 86360 h 106099"/>
                  <a:gd name="connsiteX14" fmla="*/ 86181 w 106057"/>
                  <a:gd name="connsiteY14" fmla="*/ 25291 h 106099"/>
                  <a:gd name="connsiteX15" fmla="*/ 53025 w 106057"/>
                  <a:gd name="connsiteY15"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57" h="106099">
                    <a:moveTo>
                      <a:pt x="53025" y="106099"/>
                    </a:moveTo>
                    <a:cubicBezTo>
                      <a:pt x="37295" y="106099"/>
                      <a:pt x="22491" y="99237"/>
                      <a:pt x="12390" y="87131"/>
                    </a:cubicBezTo>
                    <a:cubicBezTo>
                      <a:pt x="3291" y="76259"/>
                      <a:pt x="-1027" y="62534"/>
                      <a:pt x="207" y="48423"/>
                    </a:cubicBezTo>
                    <a:cubicBezTo>
                      <a:pt x="1440" y="34313"/>
                      <a:pt x="8072" y="21513"/>
                      <a:pt x="18944" y="12414"/>
                    </a:cubicBezTo>
                    <a:cubicBezTo>
                      <a:pt x="28505" y="4395"/>
                      <a:pt x="40534" y="0"/>
                      <a:pt x="53025" y="0"/>
                    </a:cubicBezTo>
                    <a:cubicBezTo>
                      <a:pt x="68755" y="0"/>
                      <a:pt x="83560" y="6940"/>
                      <a:pt x="93661" y="18968"/>
                    </a:cubicBezTo>
                    <a:cubicBezTo>
                      <a:pt x="112475" y="41329"/>
                      <a:pt x="109545" y="74871"/>
                      <a:pt x="87106" y="93685"/>
                    </a:cubicBezTo>
                    <a:cubicBezTo>
                      <a:pt x="77545" y="101627"/>
                      <a:pt x="65439" y="106099"/>
                      <a:pt x="53025" y="106099"/>
                    </a:cubicBezTo>
                    <a:close/>
                    <a:moveTo>
                      <a:pt x="53025" y="9715"/>
                    </a:moveTo>
                    <a:cubicBezTo>
                      <a:pt x="42847" y="9715"/>
                      <a:pt x="32977" y="13339"/>
                      <a:pt x="25189" y="19894"/>
                    </a:cubicBezTo>
                    <a:cubicBezTo>
                      <a:pt x="16322" y="27373"/>
                      <a:pt x="10847" y="37782"/>
                      <a:pt x="9845" y="49349"/>
                    </a:cubicBezTo>
                    <a:cubicBezTo>
                      <a:pt x="8843" y="60915"/>
                      <a:pt x="12390" y="72172"/>
                      <a:pt x="19792" y="81039"/>
                    </a:cubicBezTo>
                    <a:cubicBezTo>
                      <a:pt x="28042" y="90909"/>
                      <a:pt x="40148" y="96538"/>
                      <a:pt x="53025" y="96538"/>
                    </a:cubicBezTo>
                    <a:cubicBezTo>
                      <a:pt x="63203" y="96538"/>
                      <a:pt x="73073" y="92914"/>
                      <a:pt x="80861" y="86360"/>
                    </a:cubicBezTo>
                    <a:cubicBezTo>
                      <a:pt x="99212" y="71016"/>
                      <a:pt x="101603" y="43565"/>
                      <a:pt x="86181" y="25291"/>
                    </a:cubicBezTo>
                    <a:cubicBezTo>
                      <a:pt x="78008" y="15344"/>
                      <a:pt x="65902" y="9715"/>
                      <a:pt x="53025" y="9715"/>
                    </a:cubicBezTo>
                    <a:close/>
                  </a:path>
                </a:pathLst>
              </a:custGeom>
              <a:solidFill>
                <a:srgbClr val="B3B3B3"/>
              </a:solidFill>
              <a:ln w="7706" cap="flat">
                <a:noFill/>
                <a:prstDash val="solid"/>
                <a:miter/>
              </a:ln>
            </p:spPr>
            <p:txBody>
              <a:bodyPr rtlCol="0" anchor="ctr"/>
              <a:lstStyle/>
              <a:p>
                <a:endParaRPr lang="en-US"/>
              </a:p>
            </p:txBody>
          </p:sp>
          <p:sp>
            <p:nvSpPr>
              <p:cNvPr id="374" name="Graphic 4">
                <a:extLst>
                  <a:ext uri="{FF2B5EF4-FFF2-40B4-BE49-F238E27FC236}">
                    <a16:creationId xmlns:a16="http://schemas.microsoft.com/office/drawing/2014/main" id="{ED591F78-6973-45F7-B131-78C3A6092715}"/>
                  </a:ext>
                </a:extLst>
              </p:cNvPr>
              <p:cNvSpPr/>
              <p:nvPr/>
            </p:nvSpPr>
            <p:spPr>
              <a:xfrm rot="-2400131">
                <a:off x="4385858" y="947736"/>
                <a:ext cx="9638" cy="1564385"/>
              </a:xfrm>
              <a:custGeom>
                <a:avLst/>
                <a:gdLst>
                  <a:gd name="connsiteX0" fmla="*/ 0 w 9638"/>
                  <a:gd name="connsiteY0" fmla="*/ 0 h 1564385"/>
                  <a:gd name="connsiteX1" fmla="*/ 9638 w 9638"/>
                  <a:gd name="connsiteY1" fmla="*/ 0 h 1564385"/>
                  <a:gd name="connsiteX2" fmla="*/ 9638 w 9638"/>
                  <a:gd name="connsiteY2" fmla="*/ 1564386 h 1564385"/>
                  <a:gd name="connsiteX3" fmla="*/ 0 w 9638"/>
                  <a:gd name="connsiteY3" fmla="*/ 1564386 h 1564385"/>
                </a:gdLst>
                <a:ahLst/>
                <a:cxnLst>
                  <a:cxn ang="0">
                    <a:pos x="connsiteX0" y="connsiteY0"/>
                  </a:cxn>
                  <a:cxn ang="0">
                    <a:pos x="connsiteX1" y="connsiteY1"/>
                  </a:cxn>
                  <a:cxn ang="0">
                    <a:pos x="connsiteX2" y="connsiteY2"/>
                  </a:cxn>
                  <a:cxn ang="0">
                    <a:pos x="connsiteX3" y="connsiteY3"/>
                  </a:cxn>
                </a:cxnLst>
                <a:rect l="l" t="t" r="r" b="b"/>
                <a:pathLst>
                  <a:path w="9638" h="1564385">
                    <a:moveTo>
                      <a:pt x="0" y="0"/>
                    </a:moveTo>
                    <a:lnTo>
                      <a:pt x="9638" y="0"/>
                    </a:lnTo>
                    <a:lnTo>
                      <a:pt x="9638" y="1564386"/>
                    </a:lnTo>
                    <a:lnTo>
                      <a:pt x="0" y="1564386"/>
                    </a:lnTo>
                    <a:close/>
                  </a:path>
                </a:pathLst>
              </a:custGeom>
              <a:solidFill>
                <a:srgbClr val="B3B3B3"/>
              </a:solidFill>
              <a:ln w="7706" cap="flat">
                <a:noFill/>
                <a:prstDash val="solid"/>
                <a:miter/>
              </a:ln>
            </p:spPr>
            <p:txBody>
              <a:bodyPr rtlCol="0" anchor="ctr"/>
              <a:lstStyle/>
              <a:p>
                <a:endParaRPr lang="en-US"/>
              </a:p>
            </p:txBody>
          </p:sp>
          <p:sp>
            <p:nvSpPr>
              <p:cNvPr id="375" name="Graphic 4">
                <a:extLst>
                  <a:ext uri="{FF2B5EF4-FFF2-40B4-BE49-F238E27FC236}">
                    <a16:creationId xmlns:a16="http://schemas.microsoft.com/office/drawing/2014/main" id="{ED5A601B-43A5-43E4-A49C-9F8267EE38D7}"/>
                  </a:ext>
                </a:extLst>
              </p:cNvPr>
              <p:cNvSpPr/>
              <p:nvPr/>
            </p:nvSpPr>
            <p:spPr>
              <a:xfrm>
                <a:off x="3803976" y="1040837"/>
                <a:ext cx="106057" cy="106099"/>
              </a:xfrm>
              <a:custGeom>
                <a:avLst/>
                <a:gdLst>
                  <a:gd name="connsiteX0" fmla="*/ 53032 w 106057"/>
                  <a:gd name="connsiteY0" fmla="*/ 106099 h 106099"/>
                  <a:gd name="connsiteX1" fmla="*/ 12397 w 106057"/>
                  <a:gd name="connsiteY1" fmla="*/ 87131 h 106099"/>
                  <a:gd name="connsiteX2" fmla="*/ 18951 w 106057"/>
                  <a:gd name="connsiteY2" fmla="*/ 12414 h 106099"/>
                  <a:gd name="connsiteX3" fmla="*/ 53032 w 106057"/>
                  <a:gd name="connsiteY3" fmla="*/ 0 h 106099"/>
                  <a:gd name="connsiteX4" fmla="*/ 93667 w 106057"/>
                  <a:gd name="connsiteY4" fmla="*/ 18968 h 106099"/>
                  <a:gd name="connsiteX5" fmla="*/ 105850 w 106057"/>
                  <a:gd name="connsiteY5" fmla="*/ 57676 h 106099"/>
                  <a:gd name="connsiteX6" fmla="*/ 87113 w 106057"/>
                  <a:gd name="connsiteY6" fmla="*/ 93685 h 106099"/>
                  <a:gd name="connsiteX7" fmla="*/ 53032 w 106057"/>
                  <a:gd name="connsiteY7" fmla="*/ 106099 h 106099"/>
                  <a:gd name="connsiteX8" fmla="*/ 52955 w 106057"/>
                  <a:gd name="connsiteY8" fmla="*/ 9715 h 106099"/>
                  <a:gd name="connsiteX9" fmla="*/ 25119 w 106057"/>
                  <a:gd name="connsiteY9" fmla="*/ 19894 h 106099"/>
                  <a:gd name="connsiteX10" fmla="*/ 19799 w 106057"/>
                  <a:gd name="connsiteY10" fmla="*/ 80963 h 106099"/>
                  <a:gd name="connsiteX11" fmla="*/ 53032 w 106057"/>
                  <a:gd name="connsiteY11" fmla="*/ 96461 h 106099"/>
                  <a:gd name="connsiteX12" fmla="*/ 80868 w 106057"/>
                  <a:gd name="connsiteY12" fmla="*/ 86283 h 106099"/>
                  <a:gd name="connsiteX13" fmla="*/ 96212 w 106057"/>
                  <a:gd name="connsiteY13" fmla="*/ 56828 h 106099"/>
                  <a:gd name="connsiteX14" fmla="*/ 86265 w 106057"/>
                  <a:gd name="connsiteY14" fmla="*/ 25137 h 106099"/>
                  <a:gd name="connsiteX15" fmla="*/ 52955 w 106057"/>
                  <a:gd name="connsiteY15"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57" h="106099">
                    <a:moveTo>
                      <a:pt x="53032" y="106099"/>
                    </a:moveTo>
                    <a:cubicBezTo>
                      <a:pt x="37302" y="106099"/>
                      <a:pt x="22498" y="99160"/>
                      <a:pt x="12397" y="87131"/>
                    </a:cubicBezTo>
                    <a:cubicBezTo>
                      <a:pt x="-6418" y="64770"/>
                      <a:pt x="-3487" y="31228"/>
                      <a:pt x="18951" y="12414"/>
                    </a:cubicBezTo>
                    <a:cubicBezTo>
                      <a:pt x="28512" y="4395"/>
                      <a:pt x="40618" y="0"/>
                      <a:pt x="53032" y="0"/>
                    </a:cubicBezTo>
                    <a:cubicBezTo>
                      <a:pt x="68762" y="0"/>
                      <a:pt x="83566" y="6863"/>
                      <a:pt x="93667" y="18968"/>
                    </a:cubicBezTo>
                    <a:cubicBezTo>
                      <a:pt x="102766" y="29840"/>
                      <a:pt x="107084" y="43565"/>
                      <a:pt x="105850" y="57676"/>
                    </a:cubicBezTo>
                    <a:cubicBezTo>
                      <a:pt x="104617" y="71787"/>
                      <a:pt x="97985" y="84587"/>
                      <a:pt x="87113" y="93685"/>
                    </a:cubicBezTo>
                    <a:cubicBezTo>
                      <a:pt x="77552" y="101704"/>
                      <a:pt x="65446" y="106099"/>
                      <a:pt x="53032" y="106099"/>
                    </a:cubicBezTo>
                    <a:close/>
                    <a:moveTo>
                      <a:pt x="52955" y="9715"/>
                    </a:moveTo>
                    <a:cubicBezTo>
                      <a:pt x="42777" y="9715"/>
                      <a:pt x="32907" y="13340"/>
                      <a:pt x="25119" y="19894"/>
                    </a:cubicBezTo>
                    <a:cubicBezTo>
                      <a:pt x="6768" y="35238"/>
                      <a:pt x="4377" y="62688"/>
                      <a:pt x="19799" y="80963"/>
                    </a:cubicBezTo>
                    <a:cubicBezTo>
                      <a:pt x="28049" y="90832"/>
                      <a:pt x="40155" y="96461"/>
                      <a:pt x="53032" y="96461"/>
                    </a:cubicBezTo>
                    <a:cubicBezTo>
                      <a:pt x="63210" y="96461"/>
                      <a:pt x="73080" y="92837"/>
                      <a:pt x="80868" y="86283"/>
                    </a:cubicBezTo>
                    <a:cubicBezTo>
                      <a:pt x="89735" y="78804"/>
                      <a:pt x="95210" y="68394"/>
                      <a:pt x="96212" y="56828"/>
                    </a:cubicBezTo>
                    <a:cubicBezTo>
                      <a:pt x="97214" y="45262"/>
                      <a:pt x="93667" y="34004"/>
                      <a:pt x="86265" y="25137"/>
                    </a:cubicBezTo>
                    <a:cubicBezTo>
                      <a:pt x="77938" y="15421"/>
                      <a:pt x="65832" y="9715"/>
                      <a:pt x="52955" y="9715"/>
                    </a:cubicBezTo>
                    <a:close/>
                  </a:path>
                </a:pathLst>
              </a:custGeom>
              <a:solidFill>
                <a:srgbClr val="B3B3B3"/>
              </a:solidFill>
              <a:ln w="7706" cap="flat">
                <a:noFill/>
                <a:prstDash val="solid"/>
                <a:miter/>
              </a:ln>
            </p:spPr>
            <p:txBody>
              <a:bodyPr rtlCol="0" anchor="ctr"/>
              <a:lstStyle/>
              <a:p>
                <a:endParaRPr lang="en-US"/>
              </a:p>
            </p:txBody>
          </p:sp>
          <p:sp>
            <p:nvSpPr>
              <p:cNvPr id="376" name="Graphic 4">
                <a:extLst>
                  <a:ext uri="{FF2B5EF4-FFF2-40B4-BE49-F238E27FC236}">
                    <a16:creationId xmlns:a16="http://schemas.microsoft.com/office/drawing/2014/main" id="{6B64ECD8-9402-42FA-BC5E-90B32868D65C}"/>
                  </a:ext>
                </a:extLst>
              </p:cNvPr>
              <p:cNvSpPr/>
              <p:nvPr/>
            </p:nvSpPr>
            <p:spPr>
              <a:xfrm>
                <a:off x="5319345" y="2094506"/>
                <a:ext cx="71015" cy="67777"/>
              </a:xfrm>
              <a:custGeom>
                <a:avLst/>
                <a:gdLst>
                  <a:gd name="connsiteX0" fmla="*/ 24674 w 71015"/>
                  <a:gd name="connsiteY0" fmla="*/ 67777 h 67777"/>
                  <a:gd name="connsiteX1" fmla="*/ 71016 w 71015"/>
                  <a:gd name="connsiteY1" fmla="*/ 12491 h 67777"/>
                  <a:gd name="connsiteX2" fmla="*/ 0 w 71015"/>
                  <a:gd name="connsiteY2" fmla="*/ 0 h 67777"/>
                </a:gdLst>
                <a:ahLst/>
                <a:cxnLst>
                  <a:cxn ang="0">
                    <a:pos x="connsiteX0" y="connsiteY0"/>
                  </a:cxn>
                  <a:cxn ang="0">
                    <a:pos x="connsiteX1" y="connsiteY1"/>
                  </a:cxn>
                  <a:cxn ang="0">
                    <a:pos x="connsiteX2" y="connsiteY2"/>
                  </a:cxn>
                </a:cxnLst>
                <a:rect l="l" t="t" r="r" b="b"/>
                <a:pathLst>
                  <a:path w="71015" h="67777">
                    <a:moveTo>
                      <a:pt x="24674" y="67777"/>
                    </a:moveTo>
                    <a:lnTo>
                      <a:pt x="71016" y="12491"/>
                    </a:lnTo>
                    <a:lnTo>
                      <a:pt x="0" y="0"/>
                    </a:lnTo>
                    <a:close/>
                  </a:path>
                </a:pathLst>
              </a:custGeom>
              <a:solidFill>
                <a:srgbClr val="B3B3B3"/>
              </a:solidFill>
              <a:ln w="7706" cap="flat">
                <a:noFill/>
                <a:prstDash val="solid"/>
                <a:miter/>
              </a:ln>
            </p:spPr>
            <p:txBody>
              <a:bodyPr rtlCol="0" anchor="ctr"/>
              <a:lstStyle/>
              <a:p>
                <a:endParaRPr lang="en-US"/>
              </a:p>
            </p:txBody>
          </p:sp>
          <p:sp>
            <p:nvSpPr>
              <p:cNvPr id="377" name="Graphic 4">
                <a:extLst>
                  <a:ext uri="{FF2B5EF4-FFF2-40B4-BE49-F238E27FC236}">
                    <a16:creationId xmlns:a16="http://schemas.microsoft.com/office/drawing/2014/main" id="{24294CA1-B14F-4354-B15B-A7856ABE862E}"/>
                  </a:ext>
                </a:extLst>
              </p:cNvPr>
              <p:cNvSpPr/>
              <p:nvPr/>
            </p:nvSpPr>
            <p:spPr>
              <a:xfrm>
                <a:off x="4751528" y="534397"/>
                <a:ext cx="71015" cy="67700"/>
              </a:xfrm>
              <a:custGeom>
                <a:avLst/>
                <a:gdLst>
                  <a:gd name="connsiteX0" fmla="*/ 24674 w 71015"/>
                  <a:gd name="connsiteY0" fmla="*/ 67700 h 67700"/>
                  <a:gd name="connsiteX1" fmla="*/ 71016 w 71015"/>
                  <a:gd name="connsiteY1" fmla="*/ 12491 h 67700"/>
                  <a:gd name="connsiteX2" fmla="*/ 0 w 71015"/>
                  <a:gd name="connsiteY2" fmla="*/ 0 h 67700"/>
                </a:gdLst>
                <a:ahLst/>
                <a:cxnLst>
                  <a:cxn ang="0">
                    <a:pos x="connsiteX0" y="connsiteY0"/>
                  </a:cxn>
                  <a:cxn ang="0">
                    <a:pos x="connsiteX1" y="connsiteY1"/>
                  </a:cxn>
                  <a:cxn ang="0">
                    <a:pos x="connsiteX2" y="connsiteY2"/>
                  </a:cxn>
                </a:cxnLst>
                <a:rect l="l" t="t" r="r" b="b"/>
                <a:pathLst>
                  <a:path w="71015" h="67700">
                    <a:moveTo>
                      <a:pt x="24674" y="67700"/>
                    </a:moveTo>
                    <a:lnTo>
                      <a:pt x="71016" y="12491"/>
                    </a:lnTo>
                    <a:lnTo>
                      <a:pt x="0" y="0"/>
                    </a:lnTo>
                    <a:close/>
                  </a:path>
                </a:pathLst>
              </a:custGeom>
              <a:solidFill>
                <a:srgbClr val="B3B3B3"/>
              </a:solidFill>
              <a:ln w="7706" cap="flat">
                <a:noFill/>
                <a:prstDash val="solid"/>
                <a:miter/>
              </a:ln>
            </p:spPr>
            <p:txBody>
              <a:bodyPr rtlCol="0" anchor="ctr"/>
              <a:lstStyle/>
              <a:p>
                <a:endParaRPr lang="en-US"/>
              </a:p>
            </p:txBody>
          </p:sp>
          <p:sp>
            <p:nvSpPr>
              <p:cNvPr id="378" name="Graphic 4">
                <a:extLst>
                  <a:ext uri="{FF2B5EF4-FFF2-40B4-BE49-F238E27FC236}">
                    <a16:creationId xmlns:a16="http://schemas.microsoft.com/office/drawing/2014/main" id="{39D571BC-084D-434D-BA0F-03A1C9E32A31}"/>
                  </a:ext>
                </a:extLst>
              </p:cNvPr>
              <p:cNvSpPr/>
              <p:nvPr/>
            </p:nvSpPr>
            <p:spPr>
              <a:xfrm>
                <a:off x="5797024" y="1197288"/>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lstStyle/>
              <a:p>
                <a:endParaRPr lang="en-US"/>
              </a:p>
            </p:txBody>
          </p:sp>
          <p:sp>
            <p:nvSpPr>
              <p:cNvPr id="379" name="Graphic 4">
                <a:extLst>
                  <a:ext uri="{FF2B5EF4-FFF2-40B4-BE49-F238E27FC236}">
                    <a16:creationId xmlns:a16="http://schemas.microsoft.com/office/drawing/2014/main" id="{08FC60D3-5D85-4F7B-9AFC-6470EBB612B4}"/>
                  </a:ext>
                </a:extLst>
              </p:cNvPr>
              <p:cNvSpPr/>
              <p:nvPr/>
            </p:nvSpPr>
            <p:spPr>
              <a:xfrm>
                <a:off x="5797024" y="1293671"/>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lstStyle/>
              <a:p>
                <a:endParaRPr lang="en-US"/>
              </a:p>
            </p:txBody>
          </p:sp>
          <p:sp>
            <p:nvSpPr>
              <p:cNvPr id="380" name="Graphic 4">
                <a:extLst>
                  <a:ext uri="{FF2B5EF4-FFF2-40B4-BE49-F238E27FC236}">
                    <a16:creationId xmlns:a16="http://schemas.microsoft.com/office/drawing/2014/main" id="{2562FAF1-4779-4F77-B4A0-663955D1B0B8}"/>
                  </a:ext>
                </a:extLst>
              </p:cNvPr>
              <p:cNvSpPr/>
              <p:nvPr/>
            </p:nvSpPr>
            <p:spPr>
              <a:xfrm>
                <a:off x="5790624" y="2015394"/>
                <a:ext cx="51353" cy="51353"/>
              </a:xfrm>
              <a:custGeom>
                <a:avLst/>
                <a:gdLst>
                  <a:gd name="connsiteX0" fmla="*/ 51353 w 51353"/>
                  <a:gd name="connsiteY0" fmla="*/ 25677 h 51353"/>
                  <a:gd name="connsiteX1" fmla="*/ 25677 w 51353"/>
                  <a:gd name="connsiteY1" fmla="*/ 51353 h 51353"/>
                  <a:gd name="connsiteX2" fmla="*/ 0 w 51353"/>
                  <a:gd name="connsiteY2" fmla="*/ 25677 h 51353"/>
                  <a:gd name="connsiteX3" fmla="*/ 25677 w 51353"/>
                  <a:gd name="connsiteY3" fmla="*/ 0 h 51353"/>
                  <a:gd name="connsiteX4" fmla="*/ 51353 w 51353"/>
                  <a:gd name="connsiteY4" fmla="*/ 25677 h 5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53" h="51353">
                    <a:moveTo>
                      <a:pt x="51353" y="25677"/>
                    </a:moveTo>
                    <a:cubicBezTo>
                      <a:pt x="51353" y="39864"/>
                      <a:pt x="39864" y="51353"/>
                      <a:pt x="25677" y="51353"/>
                    </a:cubicBezTo>
                    <a:cubicBezTo>
                      <a:pt x="11489" y="51353"/>
                      <a:pt x="0" y="39864"/>
                      <a:pt x="0" y="25677"/>
                    </a:cubicBezTo>
                    <a:cubicBezTo>
                      <a:pt x="0" y="11489"/>
                      <a:pt x="11489" y="0"/>
                      <a:pt x="25677" y="0"/>
                    </a:cubicBezTo>
                    <a:cubicBezTo>
                      <a:pt x="39864" y="0"/>
                      <a:pt x="51353" y="11489"/>
                      <a:pt x="51353" y="25677"/>
                    </a:cubicBezTo>
                    <a:close/>
                  </a:path>
                </a:pathLst>
              </a:custGeom>
              <a:solidFill>
                <a:srgbClr val="B3B3B3"/>
              </a:solidFill>
              <a:ln w="7706" cap="flat">
                <a:noFill/>
                <a:prstDash val="solid"/>
                <a:miter/>
              </a:ln>
            </p:spPr>
            <p:txBody>
              <a:bodyPr rtlCol="0" anchor="ctr"/>
              <a:lstStyle/>
              <a:p>
                <a:endParaRPr lang="en-US"/>
              </a:p>
            </p:txBody>
          </p:sp>
          <p:sp>
            <p:nvSpPr>
              <p:cNvPr id="381" name="Graphic 4">
                <a:extLst>
                  <a:ext uri="{FF2B5EF4-FFF2-40B4-BE49-F238E27FC236}">
                    <a16:creationId xmlns:a16="http://schemas.microsoft.com/office/drawing/2014/main" id="{14306360-DC4F-417E-B3FB-F6F9C3E31058}"/>
                  </a:ext>
                </a:extLst>
              </p:cNvPr>
              <p:cNvSpPr/>
              <p:nvPr/>
            </p:nvSpPr>
            <p:spPr>
              <a:xfrm>
                <a:off x="5790624" y="355123"/>
                <a:ext cx="51353" cy="51353"/>
              </a:xfrm>
              <a:custGeom>
                <a:avLst/>
                <a:gdLst>
                  <a:gd name="connsiteX0" fmla="*/ 51353 w 51353"/>
                  <a:gd name="connsiteY0" fmla="*/ 25677 h 51353"/>
                  <a:gd name="connsiteX1" fmla="*/ 25677 w 51353"/>
                  <a:gd name="connsiteY1" fmla="*/ 51353 h 51353"/>
                  <a:gd name="connsiteX2" fmla="*/ 0 w 51353"/>
                  <a:gd name="connsiteY2" fmla="*/ 25677 h 51353"/>
                  <a:gd name="connsiteX3" fmla="*/ 25677 w 51353"/>
                  <a:gd name="connsiteY3" fmla="*/ 0 h 51353"/>
                  <a:gd name="connsiteX4" fmla="*/ 51353 w 51353"/>
                  <a:gd name="connsiteY4" fmla="*/ 25677 h 5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53" h="51353">
                    <a:moveTo>
                      <a:pt x="51353" y="25677"/>
                    </a:moveTo>
                    <a:cubicBezTo>
                      <a:pt x="51353" y="39864"/>
                      <a:pt x="39864" y="51353"/>
                      <a:pt x="25677" y="51353"/>
                    </a:cubicBezTo>
                    <a:cubicBezTo>
                      <a:pt x="11489" y="51353"/>
                      <a:pt x="0" y="39864"/>
                      <a:pt x="0" y="25677"/>
                    </a:cubicBezTo>
                    <a:cubicBezTo>
                      <a:pt x="0" y="11489"/>
                      <a:pt x="11489" y="0"/>
                      <a:pt x="25677" y="0"/>
                    </a:cubicBezTo>
                    <a:cubicBezTo>
                      <a:pt x="39864" y="0"/>
                      <a:pt x="51353" y="11489"/>
                      <a:pt x="51353" y="25677"/>
                    </a:cubicBezTo>
                    <a:close/>
                  </a:path>
                </a:pathLst>
              </a:custGeom>
              <a:solidFill>
                <a:srgbClr val="B3B3B3"/>
              </a:solidFill>
              <a:ln w="7706" cap="flat">
                <a:noFill/>
                <a:prstDash val="solid"/>
                <a:miter/>
              </a:ln>
            </p:spPr>
            <p:txBody>
              <a:bodyPr rtlCol="0" anchor="ctr"/>
              <a:lstStyle/>
              <a:p>
                <a:endParaRPr lang="en-US"/>
              </a:p>
            </p:txBody>
          </p:sp>
          <p:sp>
            <p:nvSpPr>
              <p:cNvPr id="382" name="Graphic 4">
                <a:extLst>
                  <a:ext uri="{FF2B5EF4-FFF2-40B4-BE49-F238E27FC236}">
                    <a16:creationId xmlns:a16="http://schemas.microsoft.com/office/drawing/2014/main" id="{F6165517-C7B4-48D1-A33F-06519F2F756D}"/>
                  </a:ext>
                </a:extLst>
              </p:cNvPr>
              <p:cNvSpPr/>
              <p:nvPr/>
            </p:nvSpPr>
            <p:spPr>
              <a:xfrm>
                <a:off x="5797024" y="1100904"/>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lstStyle/>
              <a:p>
                <a:endParaRPr lang="en-US"/>
              </a:p>
            </p:txBody>
          </p:sp>
          <p:sp>
            <p:nvSpPr>
              <p:cNvPr id="383" name="Graphic 4">
                <a:extLst>
                  <a:ext uri="{FF2B5EF4-FFF2-40B4-BE49-F238E27FC236}">
                    <a16:creationId xmlns:a16="http://schemas.microsoft.com/office/drawing/2014/main" id="{09667909-2CD7-4F5F-B817-45C03A6A3006}"/>
                  </a:ext>
                </a:extLst>
              </p:cNvPr>
              <p:cNvSpPr/>
              <p:nvPr/>
            </p:nvSpPr>
            <p:spPr>
              <a:xfrm>
                <a:off x="7219142" y="1714939"/>
                <a:ext cx="38568" cy="38536"/>
              </a:xfrm>
              <a:custGeom>
                <a:avLst/>
                <a:gdLst>
                  <a:gd name="connsiteX0" fmla="*/ 34050 w 38568"/>
                  <a:gd name="connsiteY0" fmla="*/ 31660 h 38536"/>
                  <a:gd name="connsiteX1" fmla="*/ 6909 w 38568"/>
                  <a:gd name="connsiteY1" fmla="*/ 34050 h 38536"/>
                  <a:gd name="connsiteX2" fmla="*/ 4518 w 38568"/>
                  <a:gd name="connsiteY2" fmla="*/ 6909 h 38536"/>
                  <a:gd name="connsiteX3" fmla="*/ 31660 w 38568"/>
                  <a:gd name="connsiteY3" fmla="*/ 4518 h 38536"/>
                  <a:gd name="connsiteX4" fmla="*/ 34050 w 38568"/>
                  <a:gd name="connsiteY4" fmla="*/ 31660 h 38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36">
                    <a:moveTo>
                      <a:pt x="34050" y="31660"/>
                    </a:moveTo>
                    <a:cubicBezTo>
                      <a:pt x="27188" y="39833"/>
                      <a:pt x="15082" y="40836"/>
                      <a:pt x="6909" y="34050"/>
                    </a:cubicBezTo>
                    <a:cubicBezTo>
                      <a:pt x="-1265" y="27188"/>
                      <a:pt x="-2344" y="15082"/>
                      <a:pt x="4518" y="6909"/>
                    </a:cubicBezTo>
                    <a:cubicBezTo>
                      <a:pt x="11380" y="-1265"/>
                      <a:pt x="23486" y="-2344"/>
                      <a:pt x="31660" y="4518"/>
                    </a:cubicBezTo>
                    <a:cubicBezTo>
                      <a:pt x="39833" y="11304"/>
                      <a:pt x="40913" y="23487"/>
                      <a:pt x="34050" y="31660"/>
                    </a:cubicBezTo>
                    <a:close/>
                  </a:path>
                </a:pathLst>
              </a:custGeom>
              <a:solidFill>
                <a:srgbClr val="B3B3B3"/>
              </a:solidFill>
              <a:ln w="7706" cap="flat">
                <a:noFill/>
                <a:prstDash val="solid"/>
                <a:miter/>
              </a:ln>
            </p:spPr>
            <p:txBody>
              <a:bodyPr rtlCol="0" anchor="ctr"/>
              <a:lstStyle/>
              <a:p>
                <a:endParaRPr lang="en-US"/>
              </a:p>
            </p:txBody>
          </p:sp>
          <p:sp>
            <p:nvSpPr>
              <p:cNvPr id="384" name="Graphic 4">
                <a:extLst>
                  <a:ext uri="{FF2B5EF4-FFF2-40B4-BE49-F238E27FC236}">
                    <a16:creationId xmlns:a16="http://schemas.microsoft.com/office/drawing/2014/main" id="{3E2DCFAB-741B-4174-9EC0-3128F070E850}"/>
                  </a:ext>
                </a:extLst>
              </p:cNvPr>
              <p:cNvSpPr/>
              <p:nvPr/>
            </p:nvSpPr>
            <p:spPr>
              <a:xfrm>
                <a:off x="7157225" y="1788730"/>
                <a:ext cx="38536" cy="38568"/>
              </a:xfrm>
              <a:custGeom>
                <a:avLst/>
                <a:gdLst>
                  <a:gd name="connsiteX0" fmla="*/ 34050 w 38536"/>
                  <a:gd name="connsiteY0" fmla="*/ 31660 h 38568"/>
                  <a:gd name="connsiteX1" fmla="*/ 6909 w 38536"/>
                  <a:gd name="connsiteY1" fmla="*/ 34050 h 38568"/>
                  <a:gd name="connsiteX2" fmla="*/ 4518 w 38536"/>
                  <a:gd name="connsiteY2" fmla="*/ 6909 h 38568"/>
                  <a:gd name="connsiteX3" fmla="*/ 31660 w 38536"/>
                  <a:gd name="connsiteY3" fmla="*/ 4518 h 38568"/>
                  <a:gd name="connsiteX4" fmla="*/ 34050 w 38536"/>
                  <a:gd name="connsiteY4" fmla="*/ 31660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36" h="38568">
                    <a:moveTo>
                      <a:pt x="34050" y="31660"/>
                    </a:moveTo>
                    <a:cubicBezTo>
                      <a:pt x="27188" y="39833"/>
                      <a:pt x="15082" y="40913"/>
                      <a:pt x="6909" y="34050"/>
                    </a:cubicBezTo>
                    <a:cubicBezTo>
                      <a:pt x="-1265" y="27188"/>
                      <a:pt x="-2344" y="15082"/>
                      <a:pt x="4518" y="6909"/>
                    </a:cubicBezTo>
                    <a:cubicBezTo>
                      <a:pt x="11381" y="-1265"/>
                      <a:pt x="23564" y="-2344"/>
                      <a:pt x="31660" y="4518"/>
                    </a:cubicBezTo>
                    <a:cubicBezTo>
                      <a:pt x="39833" y="11304"/>
                      <a:pt x="40836" y="23487"/>
                      <a:pt x="34050" y="31660"/>
                    </a:cubicBezTo>
                    <a:close/>
                  </a:path>
                </a:pathLst>
              </a:custGeom>
              <a:solidFill>
                <a:srgbClr val="B3B3B3"/>
              </a:solidFill>
              <a:ln w="7706" cap="flat">
                <a:noFill/>
                <a:prstDash val="solid"/>
                <a:miter/>
              </a:ln>
            </p:spPr>
            <p:txBody>
              <a:bodyPr rtlCol="0" anchor="ctr"/>
              <a:lstStyle/>
              <a:p>
                <a:endParaRPr lang="en-US"/>
              </a:p>
            </p:txBody>
          </p:sp>
          <p:sp>
            <p:nvSpPr>
              <p:cNvPr id="385" name="Graphic 4">
                <a:extLst>
                  <a:ext uri="{FF2B5EF4-FFF2-40B4-BE49-F238E27FC236}">
                    <a16:creationId xmlns:a16="http://schemas.microsoft.com/office/drawing/2014/main" id="{68666428-998D-4DB9-8D5D-3F18F56478B3}"/>
                  </a:ext>
                </a:extLst>
              </p:cNvPr>
              <p:cNvSpPr/>
              <p:nvPr/>
            </p:nvSpPr>
            <p:spPr>
              <a:xfrm>
                <a:off x="6682685" y="2339993"/>
                <a:ext cx="51444" cy="51444"/>
              </a:xfrm>
              <a:custGeom>
                <a:avLst/>
                <a:gdLst>
                  <a:gd name="connsiteX0" fmla="*/ 45407 w 51444"/>
                  <a:gd name="connsiteY0" fmla="*/ 42278 h 51444"/>
                  <a:gd name="connsiteX1" fmla="*/ 9166 w 51444"/>
                  <a:gd name="connsiteY1" fmla="*/ 45439 h 51444"/>
                  <a:gd name="connsiteX2" fmla="*/ 6005 w 51444"/>
                  <a:gd name="connsiteY2" fmla="*/ 9199 h 51444"/>
                  <a:gd name="connsiteX3" fmla="*/ 42246 w 51444"/>
                  <a:gd name="connsiteY3" fmla="*/ 6037 h 51444"/>
                  <a:gd name="connsiteX4" fmla="*/ 45407 w 51444"/>
                  <a:gd name="connsiteY4" fmla="*/ 42278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44" h="51444">
                    <a:moveTo>
                      <a:pt x="45407" y="42278"/>
                    </a:moveTo>
                    <a:cubicBezTo>
                      <a:pt x="36308" y="53150"/>
                      <a:pt x="20039" y="54538"/>
                      <a:pt x="9166" y="45439"/>
                    </a:cubicBezTo>
                    <a:cubicBezTo>
                      <a:pt x="-1705" y="36340"/>
                      <a:pt x="-3093" y="20071"/>
                      <a:pt x="6005" y="9199"/>
                    </a:cubicBezTo>
                    <a:cubicBezTo>
                      <a:pt x="15104" y="-1674"/>
                      <a:pt x="31373" y="-3139"/>
                      <a:pt x="42246" y="6037"/>
                    </a:cubicBezTo>
                    <a:cubicBezTo>
                      <a:pt x="53118" y="15213"/>
                      <a:pt x="54583" y="31405"/>
                      <a:pt x="45407" y="42278"/>
                    </a:cubicBezTo>
                    <a:close/>
                  </a:path>
                </a:pathLst>
              </a:custGeom>
              <a:solidFill>
                <a:srgbClr val="B3B3B3"/>
              </a:solidFill>
              <a:ln w="7706" cap="flat">
                <a:noFill/>
                <a:prstDash val="solid"/>
                <a:miter/>
              </a:ln>
            </p:spPr>
            <p:txBody>
              <a:bodyPr rtlCol="0" anchor="ctr"/>
              <a:lstStyle/>
              <a:p>
                <a:endParaRPr lang="en-US"/>
              </a:p>
            </p:txBody>
          </p:sp>
          <p:sp>
            <p:nvSpPr>
              <p:cNvPr id="386" name="Graphic 4">
                <a:extLst>
                  <a:ext uri="{FF2B5EF4-FFF2-40B4-BE49-F238E27FC236}">
                    <a16:creationId xmlns:a16="http://schemas.microsoft.com/office/drawing/2014/main" id="{9E189F0A-889C-406C-A9DC-5B7D39E8CC53}"/>
                  </a:ext>
                </a:extLst>
              </p:cNvPr>
              <p:cNvSpPr/>
              <p:nvPr/>
            </p:nvSpPr>
            <p:spPr>
              <a:xfrm>
                <a:off x="7749925" y="1068219"/>
                <a:ext cx="51412" cy="51444"/>
              </a:xfrm>
              <a:custGeom>
                <a:avLst/>
                <a:gdLst>
                  <a:gd name="connsiteX0" fmla="*/ 45407 w 51412"/>
                  <a:gd name="connsiteY0" fmla="*/ 42246 h 51444"/>
                  <a:gd name="connsiteX1" fmla="*/ 9167 w 51412"/>
                  <a:gd name="connsiteY1" fmla="*/ 45407 h 51444"/>
                  <a:gd name="connsiteX2" fmla="*/ 6005 w 51412"/>
                  <a:gd name="connsiteY2" fmla="*/ 9167 h 51444"/>
                  <a:gd name="connsiteX3" fmla="*/ 42246 w 51412"/>
                  <a:gd name="connsiteY3" fmla="*/ 6005 h 51444"/>
                  <a:gd name="connsiteX4" fmla="*/ 45407 w 51412"/>
                  <a:gd name="connsiteY4" fmla="*/ 42246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2" h="51444">
                    <a:moveTo>
                      <a:pt x="45407" y="42246"/>
                    </a:moveTo>
                    <a:cubicBezTo>
                      <a:pt x="36308" y="53118"/>
                      <a:pt x="20039" y="54583"/>
                      <a:pt x="9167" y="45407"/>
                    </a:cubicBezTo>
                    <a:cubicBezTo>
                      <a:pt x="-1705" y="36308"/>
                      <a:pt x="-3093" y="20039"/>
                      <a:pt x="6005" y="9167"/>
                    </a:cubicBezTo>
                    <a:cubicBezTo>
                      <a:pt x="15104" y="-1705"/>
                      <a:pt x="31374" y="-3093"/>
                      <a:pt x="42246" y="6005"/>
                    </a:cubicBezTo>
                    <a:cubicBezTo>
                      <a:pt x="53118" y="15181"/>
                      <a:pt x="54506" y="31374"/>
                      <a:pt x="45407" y="42246"/>
                    </a:cubicBezTo>
                    <a:close/>
                  </a:path>
                </a:pathLst>
              </a:custGeom>
              <a:solidFill>
                <a:srgbClr val="B3B3B3"/>
              </a:solidFill>
              <a:ln w="7706" cap="flat">
                <a:noFill/>
                <a:prstDash val="solid"/>
                <a:miter/>
              </a:ln>
            </p:spPr>
            <p:txBody>
              <a:bodyPr rtlCol="0" anchor="ctr"/>
              <a:lstStyle/>
              <a:p>
                <a:endParaRPr lang="en-US"/>
              </a:p>
            </p:txBody>
          </p:sp>
          <p:sp>
            <p:nvSpPr>
              <p:cNvPr id="387" name="Graphic 4">
                <a:extLst>
                  <a:ext uri="{FF2B5EF4-FFF2-40B4-BE49-F238E27FC236}">
                    <a16:creationId xmlns:a16="http://schemas.microsoft.com/office/drawing/2014/main" id="{0D3D0DAE-3CBB-4A77-AA76-C42883D3C166}"/>
                  </a:ext>
                </a:extLst>
              </p:cNvPr>
              <p:cNvSpPr/>
              <p:nvPr/>
            </p:nvSpPr>
            <p:spPr>
              <a:xfrm>
                <a:off x="7281059" y="1641070"/>
                <a:ext cx="38568" cy="38568"/>
              </a:xfrm>
              <a:custGeom>
                <a:avLst/>
                <a:gdLst>
                  <a:gd name="connsiteX0" fmla="*/ 34050 w 38568"/>
                  <a:gd name="connsiteY0" fmla="*/ 31660 h 38568"/>
                  <a:gd name="connsiteX1" fmla="*/ 6909 w 38568"/>
                  <a:gd name="connsiteY1" fmla="*/ 34050 h 38568"/>
                  <a:gd name="connsiteX2" fmla="*/ 4518 w 38568"/>
                  <a:gd name="connsiteY2" fmla="*/ 6908 h 38568"/>
                  <a:gd name="connsiteX3" fmla="*/ 31660 w 38568"/>
                  <a:gd name="connsiteY3" fmla="*/ 4518 h 38568"/>
                  <a:gd name="connsiteX4" fmla="*/ 34050 w 38568"/>
                  <a:gd name="connsiteY4" fmla="*/ 31660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68">
                    <a:moveTo>
                      <a:pt x="34050" y="31660"/>
                    </a:moveTo>
                    <a:cubicBezTo>
                      <a:pt x="27188" y="39833"/>
                      <a:pt x="15082" y="40913"/>
                      <a:pt x="6909" y="34050"/>
                    </a:cubicBezTo>
                    <a:cubicBezTo>
                      <a:pt x="-1265" y="27188"/>
                      <a:pt x="-2344" y="15005"/>
                      <a:pt x="4518" y="6908"/>
                    </a:cubicBezTo>
                    <a:cubicBezTo>
                      <a:pt x="11381" y="-1265"/>
                      <a:pt x="23487" y="-2344"/>
                      <a:pt x="31660" y="4518"/>
                    </a:cubicBezTo>
                    <a:cubicBezTo>
                      <a:pt x="39833" y="11381"/>
                      <a:pt x="40913" y="23564"/>
                      <a:pt x="34050" y="31660"/>
                    </a:cubicBezTo>
                    <a:close/>
                  </a:path>
                </a:pathLst>
              </a:custGeom>
              <a:solidFill>
                <a:srgbClr val="B3B3B3"/>
              </a:solidFill>
              <a:ln w="7706" cap="flat">
                <a:noFill/>
                <a:prstDash val="solid"/>
                <a:miter/>
              </a:ln>
            </p:spPr>
            <p:txBody>
              <a:bodyPr rtlCol="0" anchor="ctr"/>
              <a:lstStyle/>
              <a:p>
                <a:endParaRPr lang="en-US"/>
              </a:p>
            </p:txBody>
          </p:sp>
          <p:sp>
            <p:nvSpPr>
              <p:cNvPr id="388" name="Graphic 4">
                <a:extLst>
                  <a:ext uri="{FF2B5EF4-FFF2-40B4-BE49-F238E27FC236}">
                    <a16:creationId xmlns:a16="http://schemas.microsoft.com/office/drawing/2014/main" id="{2EC4704F-A211-4050-B5D6-1A679E503704}"/>
                  </a:ext>
                </a:extLst>
              </p:cNvPr>
              <p:cNvSpPr/>
              <p:nvPr/>
            </p:nvSpPr>
            <p:spPr>
              <a:xfrm>
                <a:off x="7975775" y="3025510"/>
                <a:ext cx="38606" cy="38606"/>
              </a:xfrm>
              <a:custGeom>
                <a:avLst/>
                <a:gdLst>
                  <a:gd name="connsiteX0" fmla="*/ 22657 w 38606"/>
                  <a:gd name="connsiteY0" fmla="*/ 38310 h 38606"/>
                  <a:gd name="connsiteX1" fmla="*/ 296 w 38606"/>
                  <a:gd name="connsiteY1" fmla="*/ 22657 h 38606"/>
                  <a:gd name="connsiteX2" fmla="*/ 15949 w 38606"/>
                  <a:gd name="connsiteY2" fmla="*/ 296 h 38606"/>
                  <a:gd name="connsiteX3" fmla="*/ 38310 w 38606"/>
                  <a:gd name="connsiteY3" fmla="*/ 15949 h 38606"/>
                  <a:gd name="connsiteX4" fmla="*/ 22657 w 38606"/>
                  <a:gd name="connsiteY4" fmla="*/ 38310 h 3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6" h="38606">
                    <a:moveTo>
                      <a:pt x="22657" y="38310"/>
                    </a:moveTo>
                    <a:cubicBezTo>
                      <a:pt x="12171" y="40161"/>
                      <a:pt x="2147" y="33144"/>
                      <a:pt x="296" y="22657"/>
                    </a:cubicBezTo>
                    <a:cubicBezTo>
                      <a:pt x="-1554" y="12171"/>
                      <a:pt x="5463" y="2147"/>
                      <a:pt x="15949" y="296"/>
                    </a:cubicBezTo>
                    <a:cubicBezTo>
                      <a:pt x="26436" y="-1554"/>
                      <a:pt x="36459" y="5462"/>
                      <a:pt x="38310" y="15949"/>
                    </a:cubicBezTo>
                    <a:cubicBezTo>
                      <a:pt x="40161" y="26436"/>
                      <a:pt x="33144" y="36459"/>
                      <a:pt x="22657" y="38310"/>
                    </a:cubicBezTo>
                    <a:close/>
                  </a:path>
                </a:pathLst>
              </a:custGeom>
              <a:solidFill>
                <a:srgbClr val="B3B3B3"/>
              </a:solidFill>
              <a:ln w="7706" cap="flat">
                <a:noFill/>
                <a:prstDash val="solid"/>
                <a:miter/>
              </a:ln>
            </p:spPr>
            <p:txBody>
              <a:bodyPr rtlCol="0" anchor="ctr"/>
              <a:lstStyle/>
              <a:p>
                <a:endParaRPr lang="en-US"/>
              </a:p>
            </p:txBody>
          </p:sp>
          <p:sp>
            <p:nvSpPr>
              <p:cNvPr id="389" name="Graphic 4">
                <a:extLst>
                  <a:ext uri="{FF2B5EF4-FFF2-40B4-BE49-F238E27FC236}">
                    <a16:creationId xmlns:a16="http://schemas.microsoft.com/office/drawing/2014/main" id="{5B47DC31-E090-4D41-8E74-E40FBB6C9833}"/>
                  </a:ext>
                </a:extLst>
              </p:cNvPr>
              <p:cNvSpPr/>
              <p:nvPr/>
            </p:nvSpPr>
            <p:spPr>
              <a:xfrm>
                <a:off x="7880934" y="3042242"/>
                <a:ext cx="38586" cy="38605"/>
              </a:xfrm>
              <a:custGeom>
                <a:avLst/>
                <a:gdLst>
                  <a:gd name="connsiteX0" fmla="*/ 22657 w 38586"/>
                  <a:gd name="connsiteY0" fmla="*/ 38310 h 38605"/>
                  <a:gd name="connsiteX1" fmla="*/ 296 w 38586"/>
                  <a:gd name="connsiteY1" fmla="*/ 22657 h 38605"/>
                  <a:gd name="connsiteX2" fmla="*/ 15949 w 38586"/>
                  <a:gd name="connsiteY2" fmla="*/ 296 h 38605"/>
                  <a:gd name="connsiteX3" fmla="*/ 38310 w 38586"/>
                  <a:gd name="connsiteY3" fmla="*/ 15949 h 38605"/>
                  <a:gd name="connsiteX4" fmla="*/ 22657 w 38586"/>
                  <a:gd name="connsiteY4" fmla="*/ 38310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86" h="38605">
                    <a:moveTo>
                      <a:pt x="22657" y="38310"/>
                    </a:moveTo>
                    <a:cubicBezTo>
                      <a:pt x="12171" y="40160"/>
                      <a:pt x="2147" y="33144"/>
                      <a:pt x="296" y="22657"/>
                    </a:cubicBezTo>
                    <a:cubicBezTo>
                      <a:pt x="-1554" y="12171"/>
                      <a:pt x="5462" y="2147"/>
                      <a:pt x="15949" y="296"/>
                    </a:cubicBezTo>
                    <a:cubicBezTo>
                      <a:pt x="26436" y="-1554"/>
                      <a:pt x="36459" y="5462"/>
                      <a:pt x="38310" y="15949"/>
                    </a:cubicBezTo>
                    <a:cubicBezTo>
                      <a:pt x="40084" y="26435"/>
                      <a:pt x="33144" y="36459"/>
                      <a:pt x="22657" y="38310"/>
                    </a:cubicBezTo>
                    <a:close/>
                  </a:path>
                </a:pathLst>
              </a:custGeom>
              <a:solidFill>
                <a:srgbClr val="B3B3B3"/>
              </a:solidFill>
              <a:ln w="7706" cap="flat">
                <a:noFill/>
                <a:prstDash val="solid"/>
                <a:miter/>
              </a:ln>
            </p:spPr>
            <p:txBody>
              <a:bodyPr rtlCol="0" anchor="ctr"/>
              <a:lstStyle/>
              <a:p>
                <a:endParaRPr lang="en-US"/>
              </a:p>
            </p:txBody>
          </p:sp>
          <p:sp>
            <p:nvSpPr>
              <p:cNvPr id="390" name="Graphic 4">
                <a:extLst>
                  <a:ext uri="{FF2B5EF4-FFF2-40B4-BE49-F238E27FC236}">
                    <a16:creationId xmlns:a16="http://schemas.microsoft.com/office/drawing/2014/main" id="{148D451E-9A2E-45E0-AE26-ACB7DCC2E9AA}"/>
                  </a:ext>
                </a:extLst>
              </p:cNvPr>
              <p:cNvSpPr/>
              <p:nvPr/>
            </p:nvSpPr>
            <p:spPr>
              <a:xfrm>
                <a:off x="7157415" y="3162276"/>
                <a:ext cx="51396" cy="51373"/>
              </a:xfrm>
              <a:custGeom>
                <a:avLst/>
                <a:gdLst>
                  <a:gd name="connsiteX0" fmla="*/ 30159 w 51396"/>
                  <a:gd name="connsiteY0" fmla="*/ 50978 h 51373"/>
                  <a:gd name="connsiteX1" fmla="*/ 396 w 51396"/>
                  <a:gd name="connsiteY1" fmla="*/ 30159 h 51373"/>
                  <a:gd name="connsiteX2" fmla="*/ 21215 w 51396"/>
                  <a:gd name="connsiteY2" fmla="*/ 396 h 51373"/>
                  <a:gd name="connsiteX3" fmla="*/ 50978 w 51396"/>
                  <a:gd name="connsiteY3" fmla="*/ 21215 h 51373"/>
                  <a:gd name="connsiteX4" fmla="*/ 30159 w 51396"/>
                  <a:gd name="connsiteY4" fmla="*/ 50978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96" h="51373">
                    <a:moveTo>
                      <a:pt x="30159" y="50978"/>
                    </a:moveTo>
                    <a:cubicBezTo>
                      <a:pt x="16203" y="53445"/>
                      <a:pt x="2863" y="44115"/>
                      <a:pt x="396" y="30159"/>
                    </a:cubicBezTo>
                    <a:cubicBezTo>
                      <a:pt x="-2072" y="16203"/>
                      <a:pt x="7258" y="2863"/>
                      <a:pt x="21215" y="396"/>
                    </a:cubicBezTo>
                    <a:cubicBezTo>
                      <a:pt x="35171" y="-2072"/>
                      <a:pt x="48510" y="7258"/>
                      <a:pt x="50978" y="21215"/>
                    </a:cubicBezTo>
                    <a:cubicBezTo>
                      <a:pt x="53523" y="35248"/>
                      <a:pt x="44192" y="48588"/>
                      <a:pt x="30159" y="50978"/>
                    </a:cubicBezTo>
                    <a:close/>
                  </a:path>
                </a:pathLst>
              </a:custGeom>
              <a:solidFill>
                <a:srgbClr val="B3B3B3"/>
              </a:solidFill>
              <a:ln w="7706" cap="flat">
                <a:noFill/>
                <a:prstDash val="solid"/>
                <a:miter/>
              </a:ln>
            </p:spPr>
            <p:txBody>
              <a:bodyPr rtlCol="0" anchor="ctr"/>
              <a:lstStyle/>
              <a:p>
                <a:endParaRPr lang="en-US"/>
              </a:p>
            </p:txBody>
          </p:sp>
          <p:sp>
            <p:nvSpPr>
              <p:cNvPr id="391" name="Graphic 4">
                <a:extLst>
                  <a:ext uri="{FF2B5EF4-FFF2-40B4-BE49-F238E27FC236}">
                    <a16:creationId xmlns:a16="http://schemas.microsoft.com/office/drawing/2014/main" id="{53558E71-BA4B-4F4E-97B2-712F2EF8ACE6}"/>
                  </a:ext>
                </a:extLst>
              </p:cNvPr>
              <p:cNvSpPr/>
              <p:nvPr/>
            </p:nvSpPr>
            <p:spPr>
              <a:xfrm>
                <a:off x="8792472" y="2874049"/>
                <a:ext cx="51373" cy="51373"/>
              </a:xfrm>
              <a:custGeom>
                <a:avLst/>
                <a:gdLst>
                  <a:gd name="connsiteX0" fmla="*/ 30159 w 51373"/>
                  <a:gd name="connsiteY0" fmla="*/ 50978 h 51373"/>
                  <a:gd name="connsiteX1" fmla="*/ 396 w 51373"/>
                  <a:gd name="connsiteY1" fmla="*/ 30159 h 51373"/>
                  <a:gd name="connsiteX2" fmla="*/ 21214 w 51373"/>
                  <a:gd name="connsiteY2" fmla="*/ 396 h 51373"/>
                  <a:gd name="connsiteX3" fmla="*/ 50978 w 51373"/>
                  <a:gd name="connsiteY3" fmla="*/ 21215 h 51373"/>
                  <a:gd name="connsiteX4" fmla="*/ 30159 w 51373"/>
                  <a:gd name="connsiteY4" fmla="*/ 50978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50978"/>
                    </a:moveTo>
                    <a:cubicBezTo>
                      <a:pt x="16203" y="53445"/>
                      <a:pt x="2863" y="44115"/>
                      <a:pt x="396" y="30159"/>
                    </a:cubicBezTo>
                    <a:cubicBezTo>
                      <a:pt x="-2072" y="16203"/>
                      <a:pt x="7258" y="2863"/>
                      <a:pt x="21214" y="396"/>
                    </a:cubicBezTo>
                    <a:cubicBezTo>
                      <a:pt x="35171" y="-2072"/>
                      <a:pt x="48510" y="7258"/>
                      <a:pt x="50978" y="21215"/>
                    </a:cubicBezTo>
                    <a:cubicBezTo>
                      <a:pt x="53445" y="35171"/>
                      <a:pt x="44115" y="48511"/>
                      <a:pt x="30159" y="50978"/>
                    </a:cubicBezTo>
                    <a:close/>
                  </a:path>
                </a:pathLst>
              </a:custGeom>
              <a:solidFill>
                <a:srgbClr val="B3B3B3"/>
              </a:solidFill>
              <a:ln w="7706" cap="flat">
                <a:noFill/>
                <a:prstDash val="solid"/>
                <a:miter/>
              </a:ln>
            </p:spPr>
            <p:txBody>
              <a:bodyPr rtlCol="0" anchor="ctr"/>
              <a:lstStyle/>
              <a:p>
                <a:endParaRPr lang="en-US"/>
              </a:p>
            </p:txBody>
          </p:sp>
          <p:sp>
            <p:nvSpPr>
              <p:cNvPr id="392" name="Graphic 4">
                <a:extLst>
                  <a:ext uri="{FF2B5EF4-FFF2-40B4-BE49-F238E27FC236}">
                    <a16:creationId xmlns:a16="http://schemas.microsoft.com/office/drawing/2014/main" id="{56C5D3ED-EC21-444B-9A57-6E280B1DFD4E}"/>
                  </a:ext>
                </a:extLst>
              </p:cNvPr>
              <p:cNvSpPr/>
              <p:nvPr/>
            </p:nvSpPr>
            <p:spPr>
              <a:xfrm>
                <a:off x="8070694" y="3008778"/>
                <a:ext cx="38606" cy="38605"/>
              </a:xfrm>
              <a:custGeom>
                <a:avLst/>
                <a:gdLst>
                  <a:gd name="connsiteX0" fmla="*/ 22657 w 38606"/>
                  <a:gd name="connsiteY0" fmla="*/ 38310 h 38605"/>
                  <a:gd name="connsiteX1" fmla="*/ 296 w 38606"/>
                  <a:gd name="connsiteY1" fmla="*/ 22657 h 38605"/>
                  <a:gd name="connsiteX2" fmla="*/ 15949 w 38606"/>
                  <a:gd name="connsiteY2" fmla="*/ 296 h 38605"/>
                  <a:gd name="connsiteX3" fmla="*/ 38310 w 38606"/>
                  <a:gd name="connsiteY3" fmla="*/ 15949 h 38605"/>
                  <a:gd name="connsiteX4" fmla="*/ 22657 w 38606"/>
                  <a:gd name="connsiteY4" fmla="*/ 38310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6" h="38605">
                    <a:moveTo>
                      <a:pt x="22657" y="38310"/>
                    </a:moveTo>
                    <a:cubicBezTo>
                      <a:pt x="12171" y="40160"/>
                      <a:pt x="2147" y="33144"/>
                      <a:pt x="296" y="22657"/>
                    </a:cubicBezTo>
                    <a:cubicBezTo>
                      <a:pt x="-1554" y="12170"/>
                      <a:pt x="5463" y="2147"/>
                      <a:pt x="15949" y="296"/>
                    </a:cubicBezTo>
                    <a:cubicBezTo>
                      <a:pt x="26436" y="-1555"/>
                      <a:pt x="36459" y="5462"/>
                      <a:pt x="38310" y="15949"/>
                    </a:cubicBezTo>
                    <a:cubicBezTo>
                      <a:pt x="40161" y="26435"/>
                      <a:pt x="33144" y="36459"/>
                      <a:pt x="22657" y="38310"/>
                    </a:cubicBezTo>
                    <a:close/>
                  </a:path>
                </a:pathLst>
              </a:custGeom>
              <a:solidFill>
                <a:srgbClr val="B3B3B3"/>
              </a:solidFill>
              <a:ln w="7706" cap="flat">
                <a:noFill/>
                <a:prstDash val="solid"/>
                <a:miter/>
              </a:ln>
            </p:spPr>
            <p:txBody>
              <a:bodyPr rtlCol="0" anchor="ctr"/>
              <a:lstStyle/>
              <a:p>
                <a:endParaRPr lang="en-US"/>
              </a:p>
            </p:txBody>
          </p:sp>
          <p:sp>
            <p:nvSpPr>
              <p:cNvPr id="393" name="Graphic 4">
                <a:extLst>
                  <a:ext uri="{FF2B5EF4-FFF2-40B4-BE49-F238E27FC236}">
                    <a16:creationId xmlns:a16="http://schemas.microsoft.com/office/drawing/2014/main" id="{45B4E2D8-3C4D-4E1F-9755-5D7939C229DE}"/>
                  </a:ext>
                </a:extLst>
              </p:cNvPr>
              <p:cNvSpPr/>
              <p:nvPr/>
            </p:nvSpPr>
            <p:spPr>
              <a:xfrm>
                <a:off x="7713079" y="4515864"/>
                <a:ext cx="38571" cy="38628"/>
              </a:xfrm>
              <a:custGeom>
                <a:avLst/>
                <a:gdLst>
                  <a:gd name="connsiteX0" fmla="*/ 9618 w 38571"/>
                  <a:gd name="connsiteY0" fmla="*/ 36047 h 38628"/>
                  <a:gd name="connsiteX1" fmla="*/ 2602 w 38571"/>
                  <a:gd name="connsiteY1" fmla="*/ 9676 h 38628"/>
                  <a:gd name="connsiteX2" fmla="*/ 28895 w 38571"/>
                  <a:gd name="connsiteY2" fmla="*/ 2582 h 38628"/>
                  <a:gd name="connsiteX3" fmla="*/ 35989 w 38571"/>
                  <a:gd name="connsiteY3" fmla="*/ 28953 h 38628"/>
                  <a:gd name="connsiteX4" fmla="*/ 9618 w 38571"/>
                  <a:gd name="connsiteY4" fmla="*/ 36047 h 38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1" h="38628">
                    <a:moveTo>
                      <a:pt x="9618" y="36047"/>
                    </a:moveTo>
                    <a:cubicBezTo>
                      <a:pt x="365" y="30726"/>
                      <a:pt x="-2719" y="18929"/>
                      <a:pt x="2602" y="9676"/>
                    </a:cubicBezTo>
                    <a:cubicBezTo>
                      <a:pt x="7922" y="423"/>
                      <a:pt x="19719" y="-2738"/>
                      <a:pt x="28895" y="2582"/>
                    </a:cubicBezTo>
                    <a:cubicBezTo>
                      <a:pt x="38148" y="7902"/>
                      <a:pt x="41309" y="19700"/>
                      <a:pt x="35989" y="28953"/>
                    </a:cubicBezTo>
                    <a:cubicBezTo>
                      <a:pt x="30592" y="38206"/>
                      <a:pt x="18794" y="41367"/>
                      <a:pt x="9618" y="36047"/>
                    </a:cubicBezTo>
                    <a:close/>
                  </a:path>
                </a:pathLst>
              </a:custGeom>
              <a:solidFill>
                <a:srgbClr val="B3B3B3"/>
              </a:solidFill>
              <a:ln w="7706" cap="flat">
                <a:noFill/>
                <a:prstDash val="solid"/>
                <a:miter/>
              </a:ln>
            </p:spPr>
            <p:txBody>
              <a:bodyPr rtlCol="0" anchor="ctr"/>
              <a:lstStyle/>
              <a:p>
                <a:endParaRPr lang="en-US"/>
              </a:p>
            </p:txBody>
          </p:sp>
          <p:sp>
            <p:nvSpPr>
              <p:cNvPr id="394" name="Graphic 4">
                <a:extLst>
                  <a:ext uri="{FF2B5EF4-FFF2-40B4-BE49-F238E27FC236}">
                    <a16:creationId xmlns:a16="http://schemas.microsoft.com/office/drawing/2014/main" id="{1E8EB1FC-E271-4A8C-B92A-9E76F5A5D060}"/>
                  </a:ext>
                </a:extLst>
              </p:cNvPr>
              <p:cNvSpPr/>
              <p:nvPr/>
            </p:nvSpPr>
            <p:spPr>
              <a:xfrm>
                <a:off x="7629538" y="4467749"/>
                <a:ext cx="38605" cy="38554"/>
              </a:xfrm>
              <a:custGeom>
                <a:avLst/>
                <a:gdLst>
                  <a:gd name="connsiteX0" fmla="*/ 9653 w 38605"/>
                  <a:gd name="connsiteY0" fmla="*/ 35970 h 38554"/>
                  <a:gd name="connsiteX1" fmla="*/ 2636 w 38605"/>
                  <a:gd name="connsiteY1" fmla="*/ 9676 h 38554"/>
                  <a:gd name="connsiteX2" fmla="*/ 28929 w 38605"/>
                  <a:gd name="connsiteY2" fmla="*/ 2582 h 38554"/>
                  <a:gd name="connsiteX3" fmla="*/ 36024 w 38605"/>
                  <a:gd name="connsiteY3" fmla="*/ 28953 h 38554"/>
                  <a:gd name="connsiteX4" fmla="*/ 9653 w 38605"/>
                  <a:gd name="connsiteY4" fmla="*/ 35970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554">
                    <a:moveTo>
                      <a:pt x="9653" y="35970"/>
                    </a:moveTo>
                    <a:cubicBezTo>
                      <a:pt x="400" y="30649"/>
                      <a:pt x="-2762" y="18852"/>
                      <a:pt x="2636" y="9676"/>
                    </a:cubicBezTo>
                    <a:cubicBezTo>
                      <a:pt x="7956" y="423"/>
                      <a:pt x="19754" y="-2738"/>
                      <a:pt x="28929" y="2582"/>
                    </a:cubicBezTo>
                    <a:cubicBezTo>
                      <a:pt x="38182" y="7902"/>
                      <a:pt x="41344" y="19700"/>
                      <a:pt x="36024" y="28953"/>
                    </a:cubicBezTo>
                    <a:cubicBezTo>
                      <a:pt x="30703" y="38128"/>
                      <a:pt x="18906" y="41290"/>
                      <a:pt x="9653" y="35970"/>
                    </a:cubicBezTo>
                    <a:close/>
                  </a:path>
                </a:pathLst>
              </a:custGeom>
              <a:solidFill>
                <a:srgbClr val="B3B3B3"/>
              </a:solidFill>
              <a:ln w="7706" cap="flat">
                <a:noFill/>
                <a:prstDash val="solid"/>
                <a:miter/>
              </a:ln>
            </p:spPr>
            <p:txBody>
              <a:bodyPr rtlCol="0" anchor="ctr"/>
              <a:lstStyle/>
              <a:p>
                <a:endParaRPr lang="en-US"/>
              </a:p>
            </p:txBody>
          </p:sp>
          <p:sp>
            <p:nvSpPr>
              <p:cNvPr id="395" name="Graphic 4">
                <a:extLst>
                  <a:ext uri="{FF2B5EF4-FFF2-40B4-BE49-F238E27FC236}">
                    <a16:creationId xmlns:a16="http://schemas.microsoft.com/office/drawing/2014/main" id="{9F7A0DBA-BECD-4345-8BA9-372E9328F002}"/>
                  </a:ext>
                </a:extLst>
              </p:cNvPr>
              <p:cNvSpPr/>
              <p:nvPr/>
            </p:nvSpPr>
            <p:spPr>
              <a:xfrm>
                <a:off x="6992584" y="4097241"/>
                <a:ext cx="51385" cy="51385"/>
              </a:xfrm>
              <a:custGeom>
                <a:avLst/>
                <a:gdLst>
                  <a:gd name="connsiteX0" fmla="*/ 12863 w 51385"/>
                  <a:gd name="connsiteY0" fmla="*/ 47930 h 51385"/>
                  <a:gd name="connsiteX1" fmla="*/ 3456 w 51385"/>
                  <a:gd name="connsiteY1" fmla="*/ 12846 h 51385"/>
                  <a:gd name="connsiteX2" fmla="*/ 38540 w 51385"/>
                  <a:gd name="connsiteY2" fmla="*/ 3439 h 51385"/>
                  <a:gd name="connsiteX3" fmla="*/ 47947 w 51385"/>
                  <a:gd name="connsiteY3" fmla="*/ 38523 h 51385"/>
                  <a:gd name="connsiteX4" fmla="*/ 12863 w 51385"/>
                  <a:gd name="connsiteY4" fmla="*/ 47930 h 51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5" h="51385">
                    <a:moveTo>
                      <a:pt x="12863" y="47930"/>
                    </a:moveTo>
                    <a:cubicBezTo>
                      <a:pt x="526" y="40836"/>
                      <a:pt x="-3638" y="25106"/>
                      <a:pt x="3456" y="12846"/>
                    </a:cubicBezTo>
                    <a:cubicBezTo>
                      <a:pt x="10550" y="586"/>
                      <a:pt x="26280" y="-3655"/>
                      <a:pt x="38540" y="3439"/>
                    </a:cubicBezTo>
                    <a:cubicBezTo>
                      <a:pt x="50800" y="10533"/>
                      <a:pt x="55041" y="26263"/>
                      <a:pt x="47947" y="38523"/>
                    </a:cubicBezTo>
                    <a:cubicBezTo>
                      <a:pt x="40853" y="50860"/>
                      <a:pt x="25123" y="55024"/>
                      <a:pt x="12863" y="47930"/>
                    </a:cubicBezTo>
                    <a:close/>
                  </a:path>
                </a:pathLst>
              </a:custGeom>
              <a:solidFill>
                <a:srgbClr val="B3B3B3"/>
              </a:solidFill>
              <a:ln w="7706" cap="flat">
                <a:noFill/>
                <a:prstDash val="solid"/>
                <a:miter/>
              </a:ln>
            </p:spPr>
            <p:txBody>
              <a:bodyPr rtlCol="0" anchor="ctr"/>
              <a:lstStyle/>
              <a:p>
                <a:endParaRPr lang="en-US"/>
              </a:p>
            </p:txBody>
          </p:sp>
          <p:sp>
            <p:nvSpPr>
              <p:cNvPr id="396" name="Graphic 4">
                <a:extLst>
                  <a:ext uri="{FF2B5EF4-FFF2-40B4-BE49-F238E27FC236}">
                    <a16:creationId xmlns:a16="http://schemas.microsoft.com/office/drawing/2014/main" id="{412AFD33-6D69-4019-A43E-0793D592EB4F}"/>
                  </a:ext>
                </a:extLst>
              </p:cNvPr>
              <p:cNvSpPr/>
              <p:nvPr/>
            </p:nvSpPr>
            <p:spPr>
              <a:xfrm>
                <a:off x="8430417" y="4927376"/>
                <a:ext cx="51368" cy="51385"/>
              </a:xfrm>
              <a:custGeom>
                <a:avLst/>
                <a:gdLst>
                  <a:gd name="connsiteX0" fmla="*/ 12846 w 51368"/>
                  <a:gd name="connsiteY0" fmla="*/ 47930 h 51385"/>
                  <a:gd name="connsiteX1" fmla="*/ 3439 w 51368"/>
                  <a:gd name="connsiteY1" fmla="*/ 12846 h 51385"/>
                  <a:gd name="connsiteX2" fmla="*/ 38523 w 51368"/>
                  <a:gd name="connsiteY2" fmla="*/ 3439 h 51385"/>
                  <a:gd name="connsiteX3" fmla="*/ 47930 w 51368"/>
                  <a:gd name="connsiteY3" fmla="*/ 38523 h 51385"/>
                  <a:gd name="connsiteX4" fmla="*/ 12846 w 51368"/>
                  <a:gd name="connsiteY4" fmla="*/ 47930 h 51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385">
                    <a:moveTo>
                      <a:pt x="12846" y="47930"/>
                    </a:moveTo>
                    <a:cubicBezTo>
                      <a:pt x="586" y="40836"/>
                      <a:pt x="-3655" y="25106"/>
                      <a:pt x="3439" y="12846"/>
                    </a:cubicBezTo>
                    <a:cubicBezTo>
                      <a:pt x="10533" y="586"/>
                      <a:pt x="26263" y="-3655"/>
                      <a:pt x="38523" y="3439"/>
                    </a:cubicBezTo>
                    <a:cubicBezTo>
                      <a:pt x="50783" y="10533"/>
                      <a:pt x="55024" y="26263"/>
                      <a:pt x="47930" y="38523"/>
                    </a:cubicBezTo>
                    <a:cubicBezTo>
                      <a:pt x="40836" y="50860"/>
                      <a:pt x="25107" y="55024"/>
                      <a:pt x="12846" y="47930"/>
                    </a:cubicBezTo>
                    <a:close/>
                  </a:path>
                </a:pathLst>
              </a:custGeom>
              <a:solidFill>
                <a:srgbClr val="B3B3B3"/>
              </a:solidFill>
              <a:ln w="7706" cap="flat">
                <a:noFill/>
                <a:prstDash val="solid"/>
                <a:miter/>
              </a:ln>
            </p:spPr>
            <p:txBody>
              <a:bodyPr rtlCol="0" anchor="ctr"/>
              <a:lstStyle/>
              <a:p>
                <a:endParaRPr lang="en-US"/>
              </a:p>
            </p:txBody>
          </p:sp>
          <p:sp>
            <p:nvSpPr>
              <p:cNvPr id="397" name="Graphic 4">
                <a:extLst>
                  <a:ext uri="{FF2B5EF4-FFF2-40B4-BE49-F238E27FC236}">
                    <a16:creationId xmlns:a16="http://schemas.microsoft.com/office/drawing/2014/main" id="{EC1BE3A9-A105-4163-95AD-81D90695A50C}"/>
                  </a:ext>
                </a:extLst>
              </p:cNvPr>
              <p:cNvSpPr/>
              <p:nvPr/>
            </p:nvSpPr>
            <p:spPr>
              <a:xfrm>
                <a:off x="7796451" y="4564079"/>
                <a:ext cx="38605" cy="38605"/>
              </a:xfrm>
              <a:custGeom>
                <a:avLst/>
                <a:gdLst>
                  <a:gd name="connsiteX0" fmla="*/ 9676 w 38605"/>
                  <a:gd name="connsiteY0" fmla="*/ 36024 h 38605"/>
                  <a:gd name="connsiteX1" fmla="*/ 2582 w 38605"/>
                  <a:gd name="connsiteY1" fmla="*/ 9653 h 38605"/>
                  <a:gd name="connsiteX2" fmla="*/ 28953 w 38605"/>
                  <a:gd name="connsiteY2" fmla="*/ 2636 h 38605"/>
                  <a:gd name="connsiteX3" fmla="*/ 35969 w 38605"/>
                  <a:gd name="connsiteY3" fmla="*/ 28930 h 38605"/>
                  <a:gd name="connsiteX4" fmla="*/ 9676 w 38605"/>
                  <a:gd name="connsiteY4" fmla="*/ 36024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9676" y="36024"/>
                    </a:moveTo>
                    <a:cubicBezTo>
                      <a:pt x="423" y="30703"/>
                      <a:pt x="-2738" y="18906"/>
                      <a:pt x="2582" y="9653"/>
                    </a:cubicBezTo>
                    <a:cubicBezTo>
                      <a:pt x="7903" y="400"/>
                      <a:pt x="19700" y="-2762"/>
                      <a:pt x="28953" y="2636"/>
                    </a:cubicBezTo>
                    <a:cubicBezTo>
                      <a:pt x="38206" y="7956"/>
                      <a:pt x="41367" y="19754"/>
                      <a:pt x="35969" y="28930"/>
                    </a:cubicBezTo>
                    <a:cubicBezTo>
                      <a:pt x="30649" y="38182"/>
                      <a:pt x="18852" y="41344"/>
                      <a:pt x="9676" y="36024"/>
                    </a:cubicBezTo>
                    <a:close/>
                  </a:path>
                </a:pathLst>
              </a:custGeom>
              <a:solidFill>
                <a:srgbClr val="B3B3B3"/>
              </a:solidFill>
              <a:ln w="7706" cap="flat">
                <a:noFill/>
                <a:prstDash val="solid"/>
                <a:miter/>
              </a:ln>
            </p:spPr>
            <p:txBody>
              <a:bodyPr rtlCol="0" anchor="ctr"/>
              <a:lstStyle/>
              <a:p>
                <a:endParaRPr lang="en-US"/>
              </a:p>
            </p:txBody>
          </p:sp>
          <p:sp>
            <p:nvSpPr>
              <p:cNvPr id="398" name="Graphic 4">
                <a:extLst>
                  <a:ext uri="{FF2B5EF4-FFF2-40B4-BE49-F238E27FC236}">
                    <a16:creationId xmlns:a16="http://schemas.microsoft.com/office/drawing/2014/main" id="{E3ACF735-D273-4019-AB6C-DC51E1CFBAD4}"/>
                  </a:ext>
                </a:extLst>
              </p:cNvPr>
              <p:cNvSpPr/>
              <p:nvPr/>
            </p:nvSpPr>
            <p:spPr>
              <a:xfrm>
                <a:off x="6553751" y="5488761"/>
                <a:ext cx="38480" cy="38479"/>
              </a:xfrm>
              <a:custGeom>
                <a:avLst/>
                <a:gdLst>
                  <a:gd name="connsiteX0" fmla="*/ 1158 w 38480"/>
                  <a:gd name="connsiteY0" fmla="*/ 25833 h 38479"/>
                  <a:gd name="connsiteX1" fmla="*/ 12648 w 38480"/>
                  <a:gd name="connsiteY1" fmla="*/ 1159 h 38479"/>
                  <a:gd name="connsiteX2" fmla="*/ 37322 w 38480"/>
                  <a:gd name="connsiteY2" fmla="*/ 12647 h 38479"/>
                  <a:gd name="connsiteX3" fmla="*/ 25833 w 38480"/>
                  <a:gd name="connsiteY3" fmla="*/ 37321 h 38479"/>
                  <a:gd name="connsiteX4" fmla="*/ 1158 w 38480"/>
                  <a:gd name="connsiteY4" fmla="*/ 25833 h 38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80" h="38479">
                    <a:moveTo>
                      <a:pt x="1158" y="25833"/>
                    </a:moveTo>
                    <a:cubicBezTo>
                      <a:pt x="-2465" y="15809"/>
                      <a:pt x="2701" y="4782"/>
                      <a:pt x="12648" y="1159"/>
                    </a:cubicBezTo>
                    <a:cubicBezTo>
                      <a:pt x="22672" y="-2466"/>
                      <a:pt x="33698" y="2700"/>
                      <a:pt x="37322" y="12647"/>
                    </a:cubicBezTo>
                    <a:cubicBezTo>
                      <a:pt x="40946" y="22671"/>
                      <a:pt x="35780" y="33698"/>
                      <a:pt x="25833" y="37321"/>
                    </a:cubicBezTo>
                    <a:cubicBezTo>
                      <a:pt x="15809" y="40946"/>
                      <a:pt x="4783" y="35780"/>
                      <a:pt x="1158" y="25833"/>
                    </a:cubicBezTo>
                    <a:close/>
                  </a:path>
                </a:pathLst>
              </a:custGeom>
              <a:solidFill>
                <a:srgbClr val="B3B3B3"/>
              </a:solidFill>
              <a:ln w="7706" cap="flat">
                <a:noFill/>
                <a:prstDash val="solid"/>
                <a:miter/>
              </a:ln>
            </p:spPr>
            <p:txBody>
              <a:bodyPr rtlCol="0" anchor="ctr"/>
              <a:lstStyle/>
              <a:p>
                <a:endParaRPr lang="en-US"/>
              </a:p>
            </p:txBody>
          </p:sp>
          <p:sp>
            <p:nvSpPr>
              <p:cNvPr id="399" name="Graphic 4">
                <a:extLst>
                  <a:ext uri="{FF2B5EF4-FFF2-40B4-BE49-F238E27FC236}">
                    <a16:creationId xmlns:a16="http://schemas.microsoft.com/office/drawing/2014/main" id="{52A5E21E-3BC6-41F2-AC83-33ECD9365C08}"/>
                  </a:ext>
                </a:extLst>
              </p:cNvPr>
              <p:cNvSpPr/>
              <p:nvPr/>
            </p:nvSpPr>
            <p:spPr>
              <a:xfrm>
                <a:off x="6520749" y="5398160"/>
                <a:ext cx="38557" cy="38519"/>
              </a:xfrm>
              <a:custGeom>
                <a:avLst/>
                <a:gdLst>
                  <a:gd name="connsiteX0" fmla="*/ 1159 w 38557"/>
                  <a:gd name="connsiteY0" fmla="*/ 25833 h 38519"/>
                  <a:gd name="connsiteX1" fmla="*/ 12647 w 38557"/>
                  <a:gd name="connsiteY1" fmla="*/ 1159 h 38519"/>
                  <a:gd name="connsiteX2" fmla="*/ 37399 w 38557"/>
                  <a:gd name="connsiteY2" fmla="*/ 12647 h 38519"/>
                  <a:gd name="connsiteX3" fmla="*/ 25910 w 38557"/>
                  <a:gd name="connsiteY3" fmla="*/ 37321 h 38519"/>
                  <a:gd name="connsiteX4" fmla="*/ 1159 w 38557"/>
                  <a:gd name="connsiteY4" fmla="*/ 25833 h 38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7" h="38519">
                    <a:moveTo>
                      <a:pt x="1159" y="25833"/>
                    </a:moveTo>
                    <a:cubicBezTo>
                      <a:pt x="-2466" y="15809"/>
                      <a:pt x="2701" y="4782"/>
                      <a:pt x="12647" y="1159"/>
                    </a:cubicBezTo>
                    <a:cubicBezTo>
                      <a:pt x="22671" y="-2466"/>
                      <a:pt x="33698" y="2700"/>
                      <a:pt x="37399" y="12647"/>
                    </a:cubicBezTo>
                    <a:cubicBezTo>
                      <a:pt x="41023" y="22671"/>
                      <a:pt x="35857" y="33698"/>
                      <a:pt x="25910" y="37321"/>
                    </a:cubicBezTo>
                    <a:cubicBezTo>
                      <a:pt x="15886" y="41023"/>
                      <a:pt x="4782" y="35857"/>
                      <a:pt x="1159" y="25833"/>
                    </a:cubicBezTo>
                    <a:close/>
                  </a:path>
                </a:pathLst>
              </a:custGeom>
              <a:solidFill>
                <a:srgbClr val="B3B3B3"/>
              </a:solidFill>
              <a:ln w="7706" cap="flat">
                <a:noFill/>
                <a:prstDash val="solid"/>
                <a:miter/>
              </a:ln>
            </p:spPr>
            <p:txBody>
              <a:bodyPr rtlCol="0" anchor="ctr"/>
              <a:lstStyle/>
              <a:p>
                <a:endParaRPr lang="en-US"/>
              </a:p>
            </p:txBody>
          </p:sp>
          <p:sp>
            <p:nvSpPr>
              <p:cNvPr id="400" name="Graphic 4">
                <a:extLst>
                  <a:ext uri="{FF2B5EF4-FFF2-40B4-BE49-F238E27FC236}">
                    <a16:creationId xmlns:a16="http://schemas.microsoft.com/office/drawing/2014/main" id="{E612E858-0F2F-4328-B857-1BD3F281DD9D}"/>
                  </a:ext>
                </a:extLst>
              </p:cNvPr>
              <p:cNvSpPr/>
              <p:nvPr/>
            </p:nvSpPr>
            <p:spPr>
              <a:xfrm>
                <a:off x="6265277" y="4707495"/>
                <a:ext cx="51389" cy="51389"/>
              </a:xfrm>
              <a:custGeom>
                <a:avLst/>
                <a:gdLst>
                  <a:gd name="connsiteX0" fmla="*/ 1560 w 51389"/>
                  <a:gd name="connsiteY0" fmla="*/ 34485 h 51389"/>
                  <a:gd name="connsiteX1" fmla="*/ 16905 w 51389"/>
                  <a:gd name="connsiteY1" fmla="*/ 1560 h 51389"/>
                  <a:gd name="connsiteX2" fmla="*/ 49829 w 51389"/>
                  <a:gd name="connsiteY2" fmla="*/ 16905 h 51389"/>
                  <a:gd name="connsiteX3" fmla="*/ 34485 w 51389"/>
                  <a:gd name="connsiteY3" fmla="*/ 49829 h 51389"/>
                  <a:gd name="connsiteX4" fmla="*/ 1560 w 51389"/>
                  <a:gd name="connsiteY4" fmla="*/ 3448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34485"/>
                    </a:moveTo>
                    <a:cubicBezTo>
                      <a:pt x="-3297" y="21145"/>
                      <a:pt x="3565" y="6418"/>
                      <a:pt x="16905" y="1560"/>
                    </a:cubicBezTo>
                    <a:cubicBezTo>
                      <a:pt x="30244" y="-3297"/>
                      <a:pt x="44972" y="3565"/>
                      <a:pt x="49829" y="16905"/>
                    </a:cubicBezTo>
                    <a:cubicBezTo>
                      <a:pt x="54687" y="30244"/>
                      <a:pt x="47825" y="44972"/>
                      <a:pt x="34485" y="49829"/>
                    </a:cubicBezTo>
                    <a:cubicBezTo>
                      <a:pt x="21145" y="54687"/>
                      <a:pt x="6418" y="47825"/>
                      <a:pt x="1560" y="34485"/>
                    </a:cubicBezTo>
                    <a:close/>
                  </a:path>
                </a:pathLst>
              </a:custGeom>
              <a:solidFill>
                <a:srgbClr val="B3B3B3"/>
              </a:solidFill>
              <a:ln w="7706" cap="flat">
                <a:noFill/>
                <a:prstDash val="solid"/>
                <a:miter/>
              </a:ln>
            </p:spPr>
            <p:txBody>
              <a:bodyPr rtlCol="0" anchor="ctr"/>
              <a:lstStyle/>
              <a:p>
                <a:endParaRPr lang="en-US"/>
              </a:p>
            </p:txBody>
          </p:sp>
          <p:sp>
            <p:nvSpPr>
              <p:cNvPr id="401" name="Graphic 4">
                <a:extLst>
                  <a:ext uri="{FF2B5EF4-FFF2-40B4-BE49-F238E27FC236}">
                    <a16:creationId xmlns:a16="http://schemas.microsoft.com/office/drawing/2014/main" id="{1A5CB558-BF15-42AB-899B-4D73C8741396}"/>
                  </a:ext>
                </a:extLst>
              </p:cNvPr>
              <p:cNvSpPr/>
              <p:nvPr/>
            </p:nvSpPr>
            <p:spPr>
              <a:xfrm>
                <a:off x="6833094" y="6267604"/>
                <a:ext cx="51389" cy="51389"/>
              </a:xfrm>
              <a:custGeom>
                <a:avLst/>
                <a:gdLst>
                  <a:gd name="connsiteX0" fmla="*/ 1560 w 51389"/>
                  <a:gd name="connsiteY0" fmla="*/ 34485 h 51389"/>
                  <a:gd name="connsiteX1" fmla="*/ 16905 w 51389"/>
                  <a:gd name="connsiteY1" fmla="*/ 1560 h 51389"/>
                  <a:gd name="connsiteX2" fmla="*/ 49829 w 51389"/>
                  <a:gd name="connsiteY2" fmla="*/ 16905 h 51389"/>
                  <a:gd name="connsiteX3" fmla="*/ 34485 w 51389"/>
                  <a:gd name="connsiteY3" fmla="*/ 49829 h 51389"/>
                  <a:gd name="connsiteX4" fmla="*/ 1560 w 51389"/>
                  <a:gd name="connsiteY4" fmla="*/ 3448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34485"/>
                    </a:moveTo>
                    <a:cubicBezTo>
                      <a:pt x="-3297" y="21145"/>
                      <a:pt x="3565" y="6418"/>
                      <a:pt x="16905" y="1560"/>
                    </a:cubicBezTo>
                    <a:cubicBezTo>
                      <a:pt x="30244" y="-3297"/>
                      <a:pt x="44972" y="3565"/>
                      <a:pt x="49829" y="16905"/>
                    </a:cubicBezTo>
                    <a:cubicBezTo>
                      <a:pt x="54687" y="30244"/>
                      <a:pt x="47825" y="44971"/>
                      <a:pt x="34485" y="49829"/>
                    </a:cubicBezTo>
                    <a:cubicBezTo>
                      <a:pt x="21223" y="54687"/>
                      <a:pt x="6418" y="47825"/>
                      <a:pt x="1560" y="34485"/>
                    </a:cubicBezTo>
                    <a:close/>
                  </a:path>
                </a:pathLst>
              </a:custGeom>
              <a:solidFill>
                <a:srgbClr val="B3B3B3"/>
              </a:solidFill>
              <a:ln w="7706" cap="flat">
                <a:noFill/>
                <a:prstDash val="solid"/>
                <a:miter/>
              </a:ln>
            </p:spPr>
            <p:txBody>
              <a:bodyPr rtlCol="0" anchor="ctr"/>
              <a:lstStyle/>
              <a:p>
                <a:endParaRPr lang="en-US"/>
              </a:p>
            </p:txBody>
          </p:sp>
          <p:sp>
            <p:nvSpPr>
              <p:cNvPr id="402" name="Graphic 4">
                <a:extLst>
                  <a:ext uri="{FF2B5EF4-FFF2-40B4-BE49-F238E27FC236}">
                    <a16:creationId xmlns:a16="http://schemas.microsoft.com/office/drawing/2014/main" id="{433B1D1B-2FF7-4BA8-B7E2-04A6E97EFC4D}"/>
                  </a:ext>
                </a:extLst>
              </p:cNvPr>
              <p:cNvSpPr/>
              <p:nvPr/>
            </p:nvSpPr>
            <p:spPr>
              <a:xfrm>
                <a:off x="6586676" y="5579207"/>
                <a:ext cx="38479" cy="38565"/>
              </a:xfrm>
              <a:custGeom>
                <a:avLst/>
                <a:gdLst>
                  <a:gd name="connsiteX0" fmla="*/ 1158 w 38479"/>
                  <a:gd name="connsiteY0" fmla="*/ 25910 h 38565"/>
                  <a:gd name="connsiteX1" fmla="*/ 12647 w 38479"/>
                  <a:gd name="connsiteY1" fmla="*/ 1159 h 38565"/>
                  <a:gd name="connsiteX2" fmla="*/ 37322 w 38479"/>
                  <a:gd name="connsiteY2" fmla="*/ 12647 h 38565"/>
                  <a:gd name="connsiteX3" fmla="*/ 25833 w 38479"/>
                  <a:gd name="connsiteY3" fmla="*/ 37399 h 38565"/>
                  <a:gd name="connsiteX4" fmla="*/ 1158 w 38479"/>
                  <a:gd name="connsiteY4" fmla="*/ 25910 h 3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79" h="38565">
                    <a:moveTo>
                      <a:pt x="1158" y="25910"/>
                    </a:moveTo>
                    <a:cubicBezTo>
                      <a:pt x="-2465" y="15886"/>
                      <a:pt x="2701" y="4860"/>
                      <a:pt x="12647" y="1159"/>
                    </a:cubicBezTo>
                    <a:cubicBezTo>
                      <a:pt x="22671" y="-2466"/>
                      <a:pt x="33698" y="2701"/>
                      <a:pt x="37322" y="12647"/>
                    </a:cubicBezTo>
                    <a:cubicBezTo>
                      <a:pt x="40945" y="22671"/>
                      <a:pt x="35779" y="33698"/>
                      <a:pt x="25833" y="37399"/>
                    </a:cubicBezTo>
                    <a:cubicBezTo>
                      <a:pt x="15809" y="41023"/>
                      <a:pt x="4783" y="35934"/>
                      <a:pt x="1158" y="25910"/>
                    </a:cubicBezTo>
                    <a:close/>
                  </a:path>
                </a:pathLst>
              </a:custGeom>
              <a:solidFill>
                <a:srgbClr val="B3B3B3"/>
              </a:solidFill>
              <a:ln w="7706" cap="flat">
                <a:noFill/>
                <a:prstDash val="solid"/>
                <a:miter/>
              </a:ln>
            </p:spPr>
            <p:txBody>
              <a:bodyPr rtlCol="0" anchor="ctr"/>
              <a:lstStyle/>
              <a:p>
                <a:endParaRPr lang="en-US"/>
              </a:p>
            </p:txBody>
          </p:sp>
          <p:sp>
            <p:nvSpPr>
              <p:cNvPr id="403" name="Graphic 4">
                <a:extLst>
                  <a:ext uri="{FF2B5EF4-FFF2-40B4-BE49-F238E27FC236}">
                    <a16:creationId xmlns:a16="http://schemas.microsoft.com/office/drawing/2014/main" id="{CAC8355D-1E65-4344-AF83-8F3973C94B9D}"/>
                  </a:ext>
                </a:extLst>
              </p:cNvPr>
              <p:cNvSpPr/>
              <p:nvPr/>
            </p:nvSpPr>
            <p:spPr>
              <a:xfrm>
                <a:off x="5040330" y="5488721"/>
                <a:ext cx="38559" cy="38558"/>
              </a:xfrm>
              <a:custGeom>
                <a:avLst/>
                <a:gdLst>
                  <a:gd name="connsiteX0" fmla="*/ 1198 w 38559"/>
                  <a:gd name="connsiteY0" fmla="*/ 12687 h 38558"/>
                  <a:gd name="connsiteX1" fmla="*/ 25872 w 38559"/>
                  <a:gd name="connsiteY1" fmla="*/ 1198 h 38558"/>
                  <a:gd name="connsiteX2" fmla="*/ 37361 w 38559"/>
                  <a:gd name="connsiteY2" fmla="*/ 25872 h 38558"/>
                  <a:gd name="connsiteX3" fmla="*/ 12687 w 38559"/>
                  <a:gd name="connsiteY3" fmla="*/ 37361 h 38558"/>
                  <a:gd name="connsiteX4" fmla="*/ 1198 w 38559"/>
                  <a:gd name="connsiteY4" fmla="*/ 12687 h 3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9" h="38558">
                    <a:moveTo>
                      <a:pt x="1198" y="12687"/>
                    </a:moveTo>
                    <a:cubicBezTo>
                      <a:pt x="4822" y="2663"/>
                      <a:pt x="15925" y="-2503"/>
                      <a:pt x="25872" y="1198"/>
                    </a:cubicBezTo>
                    <a:cubicBezTo>
                      <a:pt x="35896" y="4822"/>
                      <a:pt x="41062" y="15925"/>
                      <a:pt x="37361" y="25872"/>
                    </a:cubicBezTo>
                    <a:cubicBezTo>
                      <a:pt x="33737" y="35896"/>
                      <a:pt x="22634" y="41062"/>
                      <a:pt x="12687" y="37361"/>
                    </a:cubicBezTo>
                    <a:cubicBezTo>
                      <a:pt x="2663" y="33737"/>
                      <a:pt x="-2503" y="22634"/>
                      <a:pt x="1198" y="12687"/>
                    </a:cubicBezTo>
                    <a:close/>
                  </a:path>
                </a:pathLst>
              </a:custGeom>
              <a:solidFill>
                <a:srgbClr val="B3B3B3"/>
              </a:solidFill>
              <a:ln w="7706" cap="flat">
                <a:noFill/>
                <a:prstDash val="solid"/>
                <a:miter/>
              </a:ln>
            </p:spPr>
            <p:txBody>
              <a:bodyPr rtlCol="0" anchor="ctr"/>
              <a:lstStyle/>
              <a:p>
                <a:endParaRPr lang="en-US"/>
              </a:p>
            </p:txBody>
          </p:sp>
          <p:sp>
            <p:nvSpPr>
              <p:cNvPr id="404" name="Graphic 4">
                <a:extLst>
                  <a:ext uri="{FF2B5EF4-FFF2-40B4-BE49-F238E27FC236}">
                    <a16:creationId xmlns:a16="http://schemas.microsoft.com/office/drawing/2014/main" id="{BDBDD615-8F48-487F-846F-DB0C32F35EF1}"/>
                  </a:ext>
                </a:extLst>
              </p:cNvPr>
              <p:cNvSpPr/>
              <p:nvPr/>
            </p:nvSpPr>
            <p:spPr>
              <a:xfrm>
                <a:off x="5073294" y="5398120"/>
                <a:ext cx="38519" cy="38558"/>
              </a:xfrm>
              <a:custGeom>
                <a:avLst/>
                <a:gdLst>
                  <a:gd name="connsiteX0" fmla="*/ 1158 w 38519"/>
                  <a:gd name="connsiteY0" fmla="*/ 12687 h 38558"/>
                  <a:gd name="connsiteX1" fmla="*/ 25833 w 38519"/>
                  <a:gd name="connsiteY1" fmla="*/ 1198 h 38558"/>
                  <a:gd name="connsiteX2" fmla="*/ 37322 w 38519"/>
                  <a:gd name="connsiteY2" fmla="*/ 25872 h 38558"/>
                  <a:gd name="connsiteX3" fmla="*/ 12647 w 38519"/>
                  <a:gd name="connsiteY3" fmla="*/ 37361 h 38558"/>
                  <a:gd name="connsiteX4" fmla="*/ 1158 w 38519"/>
                  <a:gd name="connsiteY4" fmla="*/ 12687 h 3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19" h="38558">
                    <a:moveTo>
                      <a:pt x="1158" y="12687"/>
                    </a:moveTo>
                    <a:cubicBezTo>
                      <a:pt x="4783" y="2663"/>
                      <a:pt x="15886" y="-2503"/>
                      <a:pt x="25833" y="1198"/>
                    </a:cubicBezTo>
                    <a:cubicBezTo>
                      <a:pt x="35857" y="4822"/>
                      <a:pt x="41023" y="15925"/>
                      <a:pt x="37322" y="25872"/>
                    </a:cubicBezTo>
                    <a:cubicBezTo>
                      <a:pt x="33698" y="35896"/>
                      <a:pt x="22594" y="41062"/>
                      <a:pt x="12647" y="37361"/>
                    </a:cubicBezTo>
                    <a:cubicBezTo>
                      <a:pt x="2700" y="33737"/>
                      <a:pt x="-2466" y="22711"/>
                      <a:pt x="1158" y="12687"/>
                    </a:cubicBezTo>
                    <a:close/>
                  </a:path>
                </a:pathLst>
              </a:custGeom>
              <a:solidFill>
                <a:srgbClr val="B3B3B3"/>
              </a:solidFill>
              <a:ln w="7706" cap="flat">
                <a:noFill/>
                <a:prstDash val="solid"/>
                <a:miter/>
              </a:ln>
            </p:spPr>
            <p:txBody>
              <a:bodyPr rtlCol="0" anchor="ctr"/>
              <a:lstStyle/>
              <a:p>
                <a:endParaRPr lang="en-US"/>
              </a:p>
            </p:txBody>
          </p:sp>
          <p:sp>
            <p:nvSpPr>
              <p:cNvPr id="405" name="Graphic 4">
                <a:extLst>
                  <a:ext uri="{FF2B5EF4-FFF2-40B4-BE49-F238E27FC236}">
                    <a16:creationId xmlns:a16="http://schemas.microsoft.com/office/drawing/2014/main" id="{A59B06FC-5C12-404E-A8D9-0EBA7BE0FE50}"/>
                  </a:ext>
                </a:extLst>
              </p:cNvPr>
              <p:cNvSpPr/>
              <p:nvPr/>
            </p:nvSpPr>
            <p:spPr>
              <a:xfrm>
                <a:off x="5315866" y="4707495"/>
                <a:ext cx="51381" cy="51389"/>
              </a:xfrm>
              <a:custGeom>
                <a:avLst/>
                <a:gdLst>
                  <a:gd name="connsiteX0" fmla="*/ 1552 w 51381"/>
                  <a:gd name="connsiteY0" fmla="*/ 16905 h 51389"/>
                  <a:gd name="connsiteX1" fmla="*/ 34477 w 51381"/>
                  <a:gd name="connsiteY1" fmla="*/ 1560 h 51389"/>
                  <a:gd name="connsiteX2" fmla="*/ 49821 w 51381"/>
                  <a:gd name="connsiteY2" fmla="*/ 34485 h 51389"/>
                  <a:gd name="connsiteX3" fmla="*/ 16896 w 51381"/>
                  <a:gd name="connsiteY3" fmla="*/ 49829 h 51389"/>
                  <a:gd name="connsiteX4" fmla="*/ 1552 w 51381"/>
                  <a:gd name="connsiteY4" fmla="*/ 1690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1" h="51389">
                    <a:moveTo>
                      <a:pt x="1552" y="16905"/>
                    </a:moveTo>
                    <a:cubicBezTo>
                      <a:pt x="6409" y="3565"/>
                      <a:pt x="21137" y="-3297"/>
                      <a:pt x="34477" y="1560"/>
                    </a:cubicBezTo>
                    <a:cubicBezTo>
                      <a:pt x="47816" y="6418"/>
                      <a:pt x="54679" y="21145"/>
                      <a:pt x="49821" y="34485"/>
                    </a:cubicBezTo>
                    <a:cubicBezTo>
                      <a:pt x="44963" y="47825"/>
                      <a:pt x="30236" y="54687"/>
                      <a:pt x="16896" y="49829"/>
                    </a:cubicBezTo>
                    <a:cubicBezTo>
                      <a:pt x="3634" y="44972"/>
                      <a:pt x="-3306" y="30244"/>
                      <a:pt x="1552" y="16905"/>
                    </a:cubicBezTo>
                    <a:close/>
                  </a:path>
                </a:pathLst>
              </a:custGeom>
              <a:solidFill>
                <a:srgbClr val="B3B3B3"/>
              </a:solidFill>
              <a:ln w="7706" cap="flat">
                <a:noFill/>
                <a:prstDash val="solid"/>
                <a:miter/>
              </a:ln>
            </p:spPr>
            <p:txBody>
              <a:bodyPr rtlCol="0" anchor="ctr"/>
              <a:lstStyle/>
              <a:p>
                <a:endParaRPr lang="en-US"/>
              </a:p>
            </p:txBody>
          </p:sp>
          <p:sp>
            <p:nvSpPr>
              <p:cNvPr id="406" name="Graphic 4">
                <a:extLst>
                  <a:ext uri="{FF2B5EF4-FFF2-40B4-BE49-F238E27FC236}">
                    <a16:creationId xmlns:a16="http://schemas.microsoft.com/office/drawing/2014/main" id="{A82CCC79-5000-40B6-9306-E585EC151EBE}"/>
                  </a:ext>
                </a:extLst>
              </p:cNvPr>
              <p:cNvSpPr/>
              <p:nvPr/>
            </p:nvSpPr>
            <p:spPr>
              <a:xfrm>
                <a:off x="4748040" y="6267604"/>
                <a:ext cx="51389" cy="51389"/>
              </a:xfrm>
              <a:custGeom>
                <a:avLst/>
                <a:gdLst>
                  <a:gd name="connsiteX0" fmla="*/ 1560 w 51389"/>
                  <a:gd name="connsiteY0" fmla="*/ 16905 h 51389"/>
                  <a:gd name="connsiteX1" fmla="*/ 34485 w 51389"/>
                  <a:gd name="connsiteY1" fmla="*/ 1560 h 51389"/>
                  <a:gd name="connsiteX2" fmla="*/ 49829 w 51389"/>
                  <a:gd name="connsiteY2" fmla="*/ 34485 h 51389"/>
                  <a:gd name="connsiteX3" fmla="*/ 16905 w 51389"/>
                  <a:gd name="connsiteY3" fmla="*/ 49829 h 51389"/>
                  <a:gd name="connsiteX4" fmla="*/ 1560 w 51389"/>
                  <a:gd name="connsiteY4" fmla="*/ 1690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16905"/>
                    </a:moveTo>
                    <a:cubicBezTo>
                      <a:pt x="6418" y="3565"/>
                      <a:pt x="21146" y="-3297"/>
                      <a:pt x="34485" y="1560"/>
                    </a:cubicBezTo>
                    <a:cubicBezTo>
                      <a:pt x="47825" y="6418"/>
                      <a:pt x="54687" y="21145"/>
                      <a:pt x="49829" y="34485"/>
                    </a:cubicBezTo>
                    <a:cubicBezTo>
                      <a:pt x="44972" y="47825"/>
                      <a:pt x="30244" y="54687"/>
                      <a:pt x="16905" y="49829"/>
                    </a:cubicBezTo>
                    <a:cubicBezTo>
                      <a:pt x="3565" y="44971"/>
                      <a:pt x="-3297" y="30244"/>
                      <a:pt x="1560" y="16905"/>
                    </a:cubicBezTo>
                    <a:close/>
                  </a:path>
                </a:pathLst>
              </a:custGeom>
              <a:solidFill>
                <a:srgbClr val="B3B3B3"/>
              </a:solidFill>
              <a:ln w="7706" cap="flat">
                <a:noFill/>
                <a:prstDash val="solid"/>
                <a:miter/>
              </a:ln>
            </p:spPr>
            <p:txBody>
              <a:bodyPr rtlCol="0" anchor="ctr"/>
              <a:lstStyle/>
              <a:p>
                <a:endParaRPr lang="en-US"/>
              </a:p>
            </p:txBody>
          </p:sp>
          <p:sp>
            <p:nvSpPr>
              <p:cNvPr id="407" name="Graphic 4">
                <a:extLst>
                  <a:ext uri="{FF2B5EF4-FFF2-40B4-BE49-F238E27FC236}">
                    <a16:creationId xmlns:a16="http://schemas.microsoft.com/office/drawing/2014/main" id="{3A840109-8636-4292-867B-837574464C01}"/>
                  </a:ext>
                </a:extLst>
              </p:cNvPr>
              <p:cNvSpPr/>
              <p:nvPr/>
            </p:nvSpPr>
            <p:spPr>
              <a:xfrm>
                <a:off x="5007368" y="5579245"/>
                <a:ext cx="38519" cy="38636"/>
              </a:xfrm>
              <a:custGeom>
                <a:avLst/>
                <a:gdLst>
                  <a:gd name="connsiteX0" fmla="*/ 1158 w 38519"/>
                  <a:gd name="connsiteY0" fmla="*/ 12687 h 38636"/>
                  <a:gd name="connsiteX1" fmla="*/ 25833 w 38519"/>
                  <a:gd name="connsiteY1" fmla="*/ 1198 h 38636"/>
                  <a:gd name="connsiteX2" fmla="*/ 37322 w 38519"/>
                  <a:gd name="connsiteY2" fmla="*/ 25949 h 38636"/>
                  <a:gd name="connsiteX3" fmla="*/ 12648 w 38519"/>
                  <a:gd name="connsiteY3" fmla="*/ 37438 h 38636"/>
                  <a:gd name="connsiteX4" fmla="*/ 1158 w 38519"/>
                  <a:gd name="connsiteY4" fmla="*/ 12687 h 3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19" h="38636">
                    <a:moveTo>
                      <a:pt x="1158" y="12687"/>
                    </a:moveTo>
                    <a:cubicBezTo>
                      <a:pt x="4782" y="2663"/>
                      <a:pt x="15886" y="-2503"/>
                      <a:pt x="25833" y="1198"/>
                    </a:cubicBezTo>
                    <a:cubicBezTo>
                      <a:pt x="35857" y="4822"/>
                      <a:pt x="41023" y="15925"/>
                      <a:pt x="37322" y="25949"/>
                    </a:cubicBezTo>
                    <a:cubicBezTo>
                      <a:pt x="33698" y="35973"/>
                      <a:pt x="22594" y="41139"/>
                      <a:pt x="12648" y="37438"/>
                    </a:cubicBezTo>
                    <a:cubicBezTo>
                      <a:pt x="2701" y="33737"/>
                      <a:pt x="-2466" y="22634"/>
                      <a:pt x="1158" y="12687"/>
                    </a:cubicBezTo>
                    <a:close/>
                  </a:path>
                </a:pathLst>
              </a:custGeom>
              <a:solidFill>
                <a:srgbClr val="B3B3B3"/>
              </a:solidFill>
              <a:ln w="7706" cap="flat">
                <a:noFill/>
                <a:prstDash val="solid"/>
                <a:miter/>
              </a:ln>
            </p:spPr>
            <p:txBody>
              <a:bodyPr rtlCol="0" anchor="ctr"/>
              <a:lstStyle/>
              <a:p>
                <a:endParaRPr lang="en-US"/>
              </a:p>
            </p:txBody>
          </p:sp>
          <p:sp>
            <p:nvSpPr>
              <p:cNvPr id="408" name="Graphic 4">
                <a:extLst>
                  <a:ext uri="{FF2B5EF4-FFF2-40B4-BE49-F238E27FC236}">
                    <a16:creationId xmlns:a16="http://schemas.microsoft.com/office/drawing/2014/main" id="{F1751C59-6B9A-47FE-99A5-12A66DA5C2C5}"/>
                  </a:ext>
                </a:extLst>
              </p:cNvPr>
              <p:cNvSpPr/>
              <p:nvPr/>
            </p:nvSpPr>
            <p:spPr>
              <a:xfrm>
                <a:off x="3881025" y="4515938"/>
                <a:ext cx="38554" cy="38554"/>
              </a:xfrm>
              <a:custGeom>
                <a:avLst/>
                <a:gdLst>
                  <a:gd name="connsiteX0" fmla="*/ 9602 w 38554"/>
                  <a:gd name="connsiteY0" fmla="*/ 2585 h 38554"/>
                  <a:gd name="connsiteX1" fmla="*/ 35972 w 38554"/>
                  <a:gd name="connsiteY1" fmla="*/ 9602 h 38554"/>
                  <a:gd name="connsiteX2" fmla="*/ 28878 w 38554"/>
                  <a:gd name="connsiteY2" fmla="*/ 35972 h 38554"/>
                  <a:gd name="connsiteX3" fmla="*/ 2585 w 38554"/>
                  <a:gd name="connsiteY3" fmla="*/ 28879 h 38554"/>
                  <a:gd name="connsiteX4" fmla="*/ 9602 w 38554"/>
                  <a:gd name="connsiteY4" fmla="*/ 2585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4" h="38554">
                    <a:moveTo>
                      <a:pt x="9602" y="2585"/>
                    </a:moveTo>
                    <a:cubicBezTo>
                      <a:pt x="18854" y="-2736"/>
                      <a:pt x="30575" y="426"/>
                      <a:pt x="35972" y="9602"/>
                    </a:cubicBezTo>
                    <a:cubicBezTo>
                      <a:pt x="41293" y="18854"/>
                      <a:pt x="38131" y="30575"/>
                      <a:pt x="28878" y="35972"/>
                    </a:cubicBezTo>
                    <a:cubicBezTo>
                      <a:pt x="19625" y="41293"/>
                      <a:pt x="7905" y="38131"/>
                      <a:pt x="2585" y="28879"/>
                    </a:cubicBezTo>
                    <a:cubicBezTo>
                      <a:pt x="-2736" y="19626"/>
                      <a:pt x="426" y="7905"/>
                      <a:pt x="9602" y="2585"/>
                    </a:cubicBezTo>
                    <a:close/>
                  </a:path>
                </a:pathLst>
              </a:custGeom>
              <a:solidFill>
                <a:srgbClr val="B3B3B3"/>
              </a:solidFill>
              <a:ln w="7706" cap="flat">
                <a:noFill/>
                <a:prstDash val="solid"/>
                <a:miter/>
              </a:ln>
            </p:spPr>
            <p:txBody>
              <a:bodyPr rtlCol="0" anchor="ctr"/>
              <a:lstStyle/>
              <a:p>
                <a:endParaRPr lang="en-US"/>
              </a:p>
            </p:txBody>
          </p:sp>
          <p:sp>
            <p:nvSpPr>
              <p:cNvPr id="409" name="Graphic 4">
                <a:extLst>
                  <a:ext uri="{FF2B5EF4-FFF2-40B4-BE49-F238E27FC236}">
                    <a16:creationId xmlns:a16="http://schemas.microsoft.com/office/drawing/2014/main" id="{2F3C6CB7-C275-4065-BCD1-392B69F958A5}"/>
                  </a:ext>
                </a:extLst>
              </p:cNvPr>
              <p:cNvSpPr/>
              <p:nvPr/>
            </p:nvSpPr>
            <p:spPr>
              <a:xfrm>
                <a:off x="3964481" y="4467749"/>
                <a:ext cx="38605" cy="38554"/>
              </a:xfrm>
              <a:custGeom>
                <a:avLst/>
                <a:gdLst>
                  <a:gd name="connsiteX0" fmla="*/ 9653 w 38605"/>
                  <a:gd name="connsiteY0" fmla="*/ 2582 h 38554"/>
                  <a:gd name="connsiteX1" fmla="*/ 36023 w 38605"/>
                  <a:gd name="connsiteY1" fmla="*/ 9676 h 38554"/>
                  <a:gd name="connsiteX2" fmla="*/ 28929 w 38605"/>
                  <a:gd name="connsiteY2" fmla="*/ 35970 h 38554"/>
                  <a:gd name="connsiteX3" fmla="*/ 2636 w 38605"/>
                  <a:gd name="connsiteY3" fmla="*/ 28953 h 38554"/>
                  <a:gd name="connsiteX4" fmla="*/ 9653 w 38605"/>
                  <a:gd name="connsiteY4" fmla="*/ 2582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554">
                    <a:moveTo>
                      <a:pt x="9653" y="2582"/>
                    </a:moveTo>
                    <a:cubicBezTo>
                      <a:pt x="18906" y="-2738"/>
                      <a:pt x="30626" y="423"/>
                      <a:pt x="36023" y="9676"/>
                    </a:cubicBezTo>
                    <a:cubicBezTo>
                      <a:pt x="41344" y="18929"/>
                      <a:pt x="38182" y="30649"/>
                      <a:pt x="28929" y="35970"/>
                    </a:cubicBezTo>
                    <a:cubicBezTo>
                      <a:pt x="19677" y="41290"/>
                      <a:pt x="7956" y="38128"/>
                      <a:pt x="2636" y="28953"/>
                    </a:cubicBezTo>
                    <a:cubicBezTo>
                      <a:pt x="-2761" y="19700"/>
                      <a:pt x="400" y="7902"/>
                      <a:pt x="9653" y="2582"/>
                    </a:cubicBezTo>
                    <a:close/>
                  </a:path>
                </a:pathLst>
              </a:custGeom>
              <a:solidFill>
                <a:srgbClr val="B3B3B3"/>
              </a:solidFill>
              <a:ln w="7706" cap="flat">
                <a:noFill/>
                <a:prstDash val="solid"/>
                <a:miter/>
              </a:ln>
            </p:spPr>
            <p:txBody>
              <a:bodyPr rtlCol="0" anchor="ctr"/>
              <a:lstStyle/>
              <a:p>
                <a:endParaRPr lang="en-US"/>
              </a:p>
            </p:txBody>
          </p:sp>
          <p:sp>
            <p:nvSpPr>
              <p:cNvPr id="410" name="Graphic 4">
                <a:extLst>
                  <a:ext uri="{FF2B5EF4-FFF2-40B4-BE49-F238E27FC236}">
                    <a16:creationId xmlns:a16="http://schemas.microsoft.com/office/drawing/2014/main" id="{8C2A94E1-72A9-4D76-B5FA-92D86BE29C4C}"/>
                  </a:ext>
                </a:extLst>
              </p:cNvPr>
              <p:cNvSpPr/>
              <p:nvPr/>
            </p:nvSpPr>
            <p:spPr>
              <a:xfrm>
                <a:off x="4588631" y="4097241"/>
                <a:ext cx="51368" cy="51368"/>
              </a:xfrm>
              <a:custGeom>
                <a:avLst/>
                <a:gdLst>
                  <a:gd name="connsiteX0" fmla="*/ 12846 w 51368"/>
                  <a:gd name="connsiteY0" fmla="*/ 3439 h 51368"/>
                  <a:gd name="connsiteX1" fmla="*/ 47930 w 51368"/>
                  <a:gd name="connsiteY1" fmla="*/ 12846 h 51368"/>
                  <a:gd name="connsiteX2" fmla="*/ 38523 w 51368"/>
                  <a:gd name="connsiteY2" fmla="*/ 47930 h 51368"/>
                  <a:gd name="connsiteX3" fmla="*/ 3439 w 51368"/>
                  <a:gd name="connsiteY3" fmla="*/ 38523 h 51368"/>
                  <a:gd name="connsiteX4" fmla="*/ 12846 w 51368"/>
                  <a:gd name="connsiteY4" fmla="*/ 3439 h 51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368">
                    <a:moveTo>
                      <a:pt x="12846" y="3439"/>
                    </a:moveTo>
                    <a:cubicBezTo>
                      <a:pt x="25106" y="-3655"/>
                      <a:pt x="40836" y="586"/>
                      <a:pt x="47930" y="12846"/>
                    </a:cubicBezTo>
                    <a:cubicBezTo>
                      <a:pt x="55024" y="25106"/>
                      <a:pt x="50783" y="40836"/>
                      <a:pt x="38523" y="47930"/>
                    </a:cubicBezTo>
                    <a:cubicBezTo>
                      <a:pt x="26263" y="55024"/>
                      <a:pt x="10533" y="50783"/>
                      <a:pt x="3439" y="38523"/>
                    </a:cubicBezTo>
                    <a:cubicBezTo>
                      <a:pt x="-3655" y="26263"/>
                      <a:pt x="586" y="10533"/>
                      <a:pt x="12846" y="3439"/>
                    </a:cubicBezTo>
                    <a:close/>
                  </a:path>
                </a:pathLst>
              </a:custGeom>
              <a:solidFill>
                <a:srgbClr val="B3B3B3"/>
              </a:solidFill>
              <a:ln w="7706" cap="flat">
                <a:noFill/>
                <a:prstDash val="solid"/>
                <a:miter/>
              </a:ln>
            </p:spPr>
            <p:txBody>
              <a:bodyPr rtlCol="0" anchor="ctr"/>
              <a:lstStyle/>
              <a:p>
                <a:endParaRPr lang="en-US"/>
              </a:p>
            </p:txBody>
          </p:sp>
          <p:sp>
            <p:nvSpPr>
              <p:cNvPr id="411" name="Graphic 4">
                <a:extLst>
                  <a:ext uri="{FF2B5EF4-FFF2-40B4-BE49-F238E27FC236}">
                    <a16:creationId xmlns:a16="http://schemas.microsoft.com/office/drawing/2014/main" id="{60485B7D-8723-4E0A-9E3F-743E93A0274E}"/>
                  </a:ext>
                </a:extLst>
              </p:cNvPr>
              <p:cNvSpPr/>
              <p:nvPr/>
            </p:nvSpPr>
            <p:spPr>
              <a:xfrm>
                <a:off x="3150815" y="4927359"/>
                <a:ext cx="51368" cy="51402"/>
              </a:xfrm>
              <a:custGeom>
                <a:avLst/>
                <a:gdLst>
                  <a:gd name="connsiteX0" fmla="*/ 12846 w 51368"/>
                  <a:gd name="connsiteY0" fmla="*/ 3456 h 51402"/>
                  <a:gd name="connsiteX1" fmla="*/ 47930 w 51368"/>
                  <a:gd name="connsiteY1" fmla="*/ 12863 h 51402"/>
                  <a:gd name="connsiteX2" fmla="*/ 38523 w 51368"/>
                  <a:gd name="connsiteY2" fmla="*/ 47947 h 51402"/>
                  <a:gd name="connsiteX3" fmla="*/ 3439 w 51368"/>
                  <a:gd name="connsiteY3" fmla="*/ 38540 h 51402"/>
                  <a:gd name="connsiteX4" fmla="*/ 12846 w 51368"/>
                  <a:gd name="connsiteY4" fmla="*/ 3456 h 51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402">
                    <a:moveTo>
                      <a:pt x="12846" y="3456"/>
                    </a:moveTo>
                    <a:cubicBezTo>
                      <a:pt x="25106" y="-3638"/>
                      <a:pt x="40836" y="526"/>
                      <a:pt x="47930" y="12863"/>
                    </a:cubicBezTo>
                    <a:cubicBezTo>
                      <a:pt x="55024" y="25123"/>
                      <a:pt x="50783" y="40853"/>
                      <a:pt x="38523" y="47947"/>
                    </a:cubicBezTo>
                    <a:cubicBezTo>
                      <a:pt x="26263" y="55041"/>
                      <a:pt x="10533" y="50877"/>
                      <a:pt x="3439" y="38540"/>
                    </a:cubicBezTo>
                    <a:cubicBezTo>
                      <a:pt x="-3655" y="26279"/>
                      <a:pt x="586" y="10550"/>
                      <a:pt x="12846" y="3456"/>
                    </a:cubicBezTo>
                    <a:close/>
                  </a:path>
                </a:pathLst>
              </a:custGeom>
              <a:solidFill>
                <a:srgbClr val="B3B3B3"/>
              </a:solidFill>
              <a:ln w="7706" cap="flat">
                <a:noFill/>
                <a:prstDash val="solid"/>
                <a:miter/>
              </a:ln>
            </p:spPr>
            <p:txBody>
              <a:bodyPr rtlCol="0" anchor="ctr"/>
              <a:lstStyle/>
              <a:p>
                <a:endParaRPr lang="en-US"/>
              </a:p>
            </p:txBody>
          </p:sp>
          <p:sp>
            <p:nvSpPr>
              <p:cNvPr id="412" name="Graphic 4">
                <a:extLst>
                  <a:ext uri="{FF2B5EF4-FFF2-40B4-BE49-F238E27FC236}">
                    <a16:creationId xmlns:a16="http://schemas.microsoft.com/office/drawing/2014/main" id="{8B25AC57-2DF0-455D-AFE4-295DE886FE2E}"/>
                  </a:ext>
                </a:extLst>
              </p:cNvPr>
              <p:cNvSpPr/>
              <p:nvPr/>
            </p:nvSpPr>
            <p:spPr>
              <a:xfrm>
                <a:off x="3797572" y="4564053"/>
                <a:ext cx="38577" cy="38480"/>
              </a:xfrm>
              <a:custGeom>
                <a:avLst/>
                <a:gdLst>
                  <a:gd name="connsiteX0" fmla="*/ 9625 w 38577"/>
                  <a:gd name="connsiteY0" fmla="*/ 2585 h 38480"/>
                  <a:gd name="connsiteX1" fmla="*/ 35996 w 38577"/>
                  <a:gd name="connsiteY1" fmla="*/ 9602 h 38480"/>
                  <a:gd name="connsiteX2" fmla="*/ 28902 w 38577"/>
                  <a:gd name="connsiteY2" fmla="*/ 35895 h 38480"/>
                  <a:gd name="connsiteX3" fmla="*/ 2531 w 38577"/>
                  <a:gd name="connsiteY3" fmla="*/ 28879 h 38480"/>
                  <a:gd name="connsiteX4" fmla="*/ 9625 w 38577"/>
                  <a:gd name="connsiteY4" fmla="*/ 2585 h 3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7" h="38480">
                    <a:moveTo>
                      <a:pt x="9625" y="2585"/>
                    </a:moveTo>
                    <a:cubicBezTo>
                      <a:pt x="18878" y="-2736"/>
                      <a:pt x="30598" y="426"/>
                      <a:pt x="35996" y="9602"/>
                    </a:cubicBezTo>
                    <a:cubicBezTo>
                      <a:pt x="41316" y="18855"/>
                      <a:pt x="38155" y="30575"/>
                      <a:pt x="28902" y="35895"/>
                    </a:cubicBezTo>
                    <a:cubicBezTo>
                      <a:pt x="19649" y="41216"/>
                      <a:pt x="7929" y="38054"/>
                      <a:pt x="2531" y="28879"/>
                    </a:cubicBezTo>
                    <a:cubicBezTo>
                      <a:pt x="-2712" y="19703"/>
                      <a:pt x="449" y="7905"/>
                      <a:pt x="9625" y="2585"/>
                    </a:cubicBezTo>
                    <a:close/>
                  </a:path>
                </a:pathLst>
              </a:custGeom>
              <a:solidFill>
                <a:srgbClr val="B3B3B3"/>
              </a:solidFill>
              <a:ln w="7706" cap="flat">
                <a:noFill/>
                <a:prstDash val="solid"/>
                <a:miter/>
              </a:ln>
            </p:spPr>
            <p:txBody>
              <a:bodyPr rtlCol="0" anchor="ctr"/>
              <a:lstStyle/>
              <a:p>
                <a:endParaRPr lang="en-US"/>
              </a:p>
            </p:txBody>
          </p:sp>
          <p:sp>
            <p:nvSpPr>
              <p:cNvPr id="413" name="Graphic 4">
                <a:extLst>
                  <a:ext uri="{FF2B5EF4-FFF2-40B4-BE49-F238E27FC236}">
                    <a16:creationId xmlns:a16="http://schemas.microsoft.com/office/drawing/2014/main" id="{6812C236-1321-4376-AD27-7993FBA27547}"/>
                  </a:ext>
                </a:extLst>
              </p:cNvPr>
              <p:cNvSpPr/>
              <p:nvPr/>
            </p:nvSpPr>
            <p:spPr>
              <a:xfrm>
                <a:off x="3618220" y="3025510"/>
                <a:ext cx="38605" cy="38606"/>
              </a:xfrm>
              <a:custGeom>
                <a:avLst/>
                <a:gdLst>
                  <a:gd name="connsiteX0" fmla="*/ 22657 w 38605"/>
                  <a:gd name="connsiteY0" fmla="*/ 296 h 38606"/>
                  <a:gd name="connsiteX1" fmla="*/ 38310 w 38605"/>
                  <a:gd name="connsiteY1" fmla="*/ 22657 h 38606"/>
                  <a:gd name="connsiteX2" fmla="*/ 15949 w 38605"/>
                  <a:gd name="connsiteY2" fmla="*/ 38310 h 38606"/>
                  <a:gd name="connsiteX3" fmla="*/ 296 w 38605"/>
                  <a:gd name="connsiteY3" fmla="*/ 15949 h 38606"/>
                  <a:gd name="connsiteX4" fmla="*/ 22657 w 38605"/>
                  <a:gd name="connsiteY4" fmla="*/ 296 h 3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6">
                    <a:moveTo>
                      <a:pt x="22657" y="296"/>
                    </a:moveTo>
                    <a:cubicBezTo>
                      <a:pt x="33144" y="2147"/>
                      <a:pt x="40160" y="12171"/>
                      <a:pt x="38310" y="22657"/>
                    </a:cubicBezTo>
                    <a:cubicBezTo>
                      <a:pt x="36459" y="33144"/>
                      <a:pt x="26435" y="40161"/>
                      <a:pt x="15949" y="38310"/>
                    </a:cubicBezTo>
                    <a:cubicBezTo>
                      <a:pt x="5462" y="36459"/>
                      <a:pt x="-1555" y="26436"/>
                      <a:pt x="296" y="15949"/>
                    </a:cubicBezTo>
                    <a:cubicBezTo>
                      <a:pt x="2147" y="5462"/>
                      <a:pt x="12171" y="-1554"/>
                      <a:pt x="22657" y="296"/>
                    </a:cubicBezTo>
                    <a:close/>
                  </a:path>
                </a:pathLst>
              </a:custGeom>
              <a:solidFill>
                <a:srgbClr val="B3B3B3"/>
              </a:solidFill>
              <a:ln w="7706" cap="flat">
                <a:noFill/>
                <a:prstDash val="solid"/>
                <a:miter/>
              </a:ln>
            </p:spPr>
            <p:txBody>
              <a:bodyPr rtlCol="0" anchor="ctr"/>
              <a:lstStyle/>
              <a:p>
                <a:endParaRPr lang="en-US"/>
              </a:p>
            </p:txBody>
          </p:sp>
          <p:sp>
            <p:nvSpPr>
              <p:cNvPr id="414" name="Graphic 4">
                <a:extLst>
                  <a:ext uri="{FF2B5EF4-FFF2-40B4-BE49-F238E27FC236}">
                    <a16:creationId xmlns:a16="http://schemas.microsoft.com/office/drawing/2014/main" id="{7029CECF-3917-43C7-9D89-DD5A8E8A9067}"/>
                  </a:ext>
                </a:extLst>
              </p:cNvPr>
              <p:cNvSpPr/>
              <p:nvPr/>
            </p:nvSpPr>
            <p:spPr>
              <a:xfrm>
                <a:off x="3713061" y="3042242"/>
                <a:ext cx="38605" cy="38605"/>
              </a:xfrm>
              <a:custGeom>
                <a:avLst/>
                <a:gdLst>
                  <a:gd name="connsiteX0" fmla="*/ 22657 w 38605"/>
                  <a:gd name="connsiteY0" fmla="*/ 296 h 38605"/>
                  <a:gd name="connsiteX1" fmla="*/ 38310 w 38605"/>
                  <a:gd name="connsiteY1" fmla="*/ 22657 h 38605"/>
                  <a:gd name="connsiteX2" fmla="*/ 15949 w 38605"/>
                  <a:gd name="connsiteY2" fmla="*/ 38310 h 38605"/>
                  <a:gd name="connsiteX3" fmla="*/ 296 w 38605"/>
                  <a:gd name="connsiteY3" fmla="*/ 15949 h 38605"/>
                  <a:gd name="connsiteX4" fmla="*/ 22657 w 38605"/>
                  <a:gd name="connsiteY4" fmla="*/ 296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22657" y="296"/>
                    </a:moveTo>
                    <a:cubicBezTo>
                      <a:pt x="33144" y="2147"/>
                      <a:pt x="40160" y="12171"/>
                      <a:pt x="38310" y="22657"/>
                    </a:cubicBezTo>
                    <a:cubicBezTo>
                      <a:pt x="36459" y="33144"/>
                      <a:pt x="26435" y="40160"/>
                      <a:pt x="15949" y="38310"/>
                    </a:cubicBezTo>
                    <a:cubicBezTo>
                      <a:pt x="5462" y="36459"/>
                      <a:pt x="-1555" y="26435"/>
                      <a:pt x="296" y="15949"/>
                    </a:cubicBezTo>
                    <a:cubicBezTo>
                      <a:pt x="2224" y="5462"/>
                      <a:pt x="12171" y="-1554"/>
                      <a:pt x="22657" y="296"/>
                    </a:cubicBezTo>
                    <a:close/>
                  </a:path>
                </a:pathLst>
              </a:custGeom>
              <a:solidFill>
                <a:srgbClr val="B3B3B3"/>
              </a:solidFill>
              <a:ln w="7706" cap="flat">
                <a:noFill/>
                <a:prstDash val="solid"/>
                <a:miter/>
              </a:ln>
            </p:spPr>
            <p:txBody>
              <a:bodyPr rtlCol="0" anchor="ctr"/>
              <a:lstStyle/>
              <a:p>
                <a:endParaRPr lang="en-US"/>
              </a:p>
            </p:txBody>
          </p:sp>
          <p:sp>
            <p:nvSpPr>
              <p:cNvPr id="415" name="Graphic 4">
                <a:extLst>
                  <a:ext uri="{FF2B5EF4-FFF2-40B4-BE49-F238E27FC236}">
                    <a16:creationId xmlns:a16="http://schemas.microsoft.com/office/drawing/2014/main" id="{56A4FA4E-03D7-4926-BA85-FACB4DCCFA75}"/>
                  </a:ext>
                </a:extLst>
              </p:cNvPr>
              <p:cNvSpPr/>
              <p:nvPr/>
            </p:nvSpPr>
            <p:spPr>
              <a:xfrm>
                <a:off x="4423813" y="3162276"/>
                <a:ext cx="51373" cy="51373"/>
              </a:xfrm>
              <a:custGeom>
                <a:avLst/>
                <a:gdLst>
                  <a:gd name="connsiteX0" fmla="*/ 30159 w 51373"/>
                  <a:gd name="connsiteY0" fmla="*/ 396 h 51373"/>
                  <a:gd name="connsiteX1" fmla="*/ 50978 w 51373"/>
                  <a:gd name="connsiteY1" fmla="*/ 30159 h 51373"/>
                  <a:gd name="connsiteX2" fmla="*/ 21215 w 51373"/>
                  <a:gd name="connsiteY2" fmla="*/ 50978 h 51373"/>
                  <a:gd name="connsiteX3" fmla="*/ 396 w 51373"/>
                  <a:gd name="connsiteY3" fmla="*/ 21215 h 51373"/>
                  <a:gd name="connsiteX4" fmla="*/ 30159 w 51373"/>
                  <a:gd name="connsiteY4" fmla="*/ 396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396"/>
                    </a:moveTo>
                    <a:cubicBezTo>
                      <a:pt x="44115" y="2863"/>
                      <a:pt x="53445" y="16203"/>
                      <a:pt x="50978" y="30159"/>
                    </a:cubicBezTo>
                    <a:cubicBezTo>
                      <a:pt x="48511" y="44115"/>
                      <a:pt x="35171" y="53445"/>
                      <a:pt x="21215" y="50978"/>
                    </a:cubicBezTo>
                    <a:cubicBezTo>
                      <a:pt x="7258" y="48511"/>
                      <a:pt x="-2072" y="35171"/>
                      <a:pt x="396" y="21215"/>
                    </a:cubicBezTo>
                    <a:cubicBezTo>
                      <a:pt x="2786" y="7258"/>
                      <a:pt x="16126" y="-2072"/>
                      <a:pt x="30159" y="396"/>
                    </a:cubicBezTo>
                    <a:close/>
                  </a:path>
                </a:pathLst>
              </a:custGeom>
              <a:solidFill>
                <a:srgbClr val="B3B3B3"/>
              </a:solidFill>
              <a:ln w="7706" cap="flat">
                <a:noFill/>
                <a:prstDash val="solid"/>
                <a:miter/>
              </a:ln>
            </p:spPr>
            <p:txBody>
              <a:bodyPr rtlCol="0" anchor="ctr"/>
              <a:lstStyle/>
              <a:p>
                <a:endParaRPr lang="en-US"/>
              </a:p>
            </p:txBody>
          </p:sp>
          <p:sp>
            <p:nvSpPr>
              <p:cNvPr id="416" name="Graphic 4">
                <a:extLst>
                  <a:ext uri="{FF2B5EF4-FFF2-40B4-BE49-F238E27FC236}">
                    <a16:creationId xmlns:a16="http://schemas.microsoft.com/office/drawing/2014/main" id="{3382DB9A-F537-418B-B725-6F95F0C79045}"/>
                  </a:ext>
                </a:extLst>
              </p:cNvPr>
              <p:cNvSpPr/>
              <p:nvPr/>
            </p:nvSpPr>
            <p:spPr>
              <a:xfrm>
                <a:off x="2788756" y="2873972"/>
                <a:ext cx="51373" cy="51373"/>
              </a:xfrm>
              <a:custGeom>
                <a:avLst/>
                <a:gdLst>
                  <a:gd name="connsiteX0" fmla="*/ 30159 w 51373"/>
                  <a:gd name="connsiteY0" fmla="*/ 396 h 51373"/>
                  <a:gd name="connsiteX1" fmla="*/ 50978 w 51373"/>
                  <a:gd name="connsiteY1" fmla="*/ 30159 h 51373"/>
                  <a:gd name="connsiteX2" fmla="*/ 21215 w 51373"/>
                  <a:gd name="connsiteY2" fmla="*/ 50978 h 51373"/>
                  <a:gd name="connsiteX3" fmla="*/ 396 w 51373"/>
                  <a:gd name="connsiteY3" fmla="*/ 21214 h 51373"/>
                  <a:gd name="connsiteX4" fmla="*/ 30159 w 51373"/>
                  <a:gd name="connsiteY4" fmla="*/ 396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396"/>
                    </a:moveTo>
                    <a:cubicBezTo>
                      <a:pt x="44115" y="2863"/>
                      <a:pt x="53445" y="16203"/>
                      <a:pt x="50978" y="30159"/>
                    </a:cubicBezTo>
                    <a:cubicBezTo>
                      <a:pt x="48511" y="44115"/>
                      <a:pt x="35171" y="53445"/>
                      <a:pt x="21215" y="50978"/>
                    </a:cubicBezTo>
                    <a:cubicBezTo>
                      <a:pt x="7258" y="48510"/>
                      <a:pt x="-2072" y="35171"/>
                      <a:pt x="396" y="21214"/>
                    </a:cubicBezTo>
                    <a:cubicBezTo>
                      <a:pt x="2863" y="7258"/>
                      <a:pt x="16203" y="-2072"/>
                      <a:pt x="30159" y="396"/>
                    </a:cubicBezTo>
                    <a:close/>
                  </a:path>
                </a:pathLst>
              </a:custGeom>
              <a:solidFill>
                <a:srgbClr val="B3B3B3"/>
              </a:solidFill>
              <a:ln w="7706" cap="flat">
                <a:noFill/>
                <a:prstDash val="solid"/>
                <a:miter/>
              </a:ln>
            </p:spPr>
            <p:txBody>
              <a:bodyPr rtlCol="0" anchor="ctr"/>
              <a:lstStyle/>
              <a:p>
                <a:endParaRPr lang="en-US"/>
              </a:p>
            </p:txBody>
          </p:sp>
          <p:sp>
            <p:nvSpPr>
              <p:cNvPr id="417" name="Graphic 4">
                <a:extLst>
                  <a:ext uri="{FF2B5EF4-FFF2-40B4-BE49-F238E27FC236}">
                    <a16:creationId xmlns:a16="http://schemas.microsoft.com/office/drawing/2014/main" id="{68E40500-4FE9-4DB6-A66C-1232B3294AD7}"/>
                  </a:ext>
                </a:extLst>
              </p:cNvPr>
              <p:cNvSpPr/>
              <p:nvPr/>
            </p:nvSpPr>
            <p:spPr>
              <a:xfrm>
                <a:off x="3523301" y="3008778"/>
                <a:ext cx="38605" cy="38605"/>
              </a:xfrm>
              <a:custGeom>
                <a:avLst/>
                <a:gdLst>
                  <a:gd name="connsiteX0" fmla="*/ 22657 w 38605"/>
                  <a:gd name="connsiteY0" fmla="*/ 296 h 38605"/>
                  <a:gd name="connsiteX1" fmla="*/ 38310 w 38605"/>
                  <a:gd name="connsiteY1" fmla="*/ 22657 h 38605"/>
                  <a:gd name="connsiteX2" fmla="*/ 15949 w 38605"/>
                  <a:gd name="connsiteY2" fmla="*/ 38310 h 38605"/>
                  <a:gd name="connsiteX3" fmla="*/ 296 w 38605"/>
                  <a:gd name="connsiteY3" fmla="*/ 15949 h 38605"/>
                  <a:gd name="connsiteX4" fmla="*/ 22657 w 38605"/>
                  <a:gd name="connsiteY4" fmla="*/ 296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22657" y="296"/>
                    </a:moveTo>
                    <a:cubicBezTo>
                      <a:pt x="33144" y="2147"/>
                      <a:pt x="40160" y="12170"/>
                      <a:pt x="38310" y="22657"/>
                    </a:cubicBezTo>
                    <a:cubicBezTo>
                      <a:pt x="36459" y="33144"/>
                      <a:pt x="26435" y="40160"/>
                      <a:pt x="15949" y="38310"/>
                    </a:cubicBezTo>
                    <a:cubicBezTo>
                      <a:pt x="5462" y="36459"/>
                      <a:pt x="-1555" y="26435"/>
                      <a:pt x="296" y="15949"/>
                    </a:cubicBezTo>
                    <a:cubicBezTo>
                      <a:pt x="2147" y="5462"/>
                      <a:pt x="12171" y="-1555"/>
                      <a:pt x="22657" y="296"/>
                    </a:cubicBezTo>
                    <a:close/>
                  </a:path>
                </a:pathLst>
              </a:custGeom>
              <a:solidFill>
                <a:srgbClr val="B3B3B3"/>
              </a:solidFill>
              <a:ln w="7706" cap="flat">
                <a:noFill/>
                <a:prstDash val="solid"/>
                <a:miter/>
              </a:ln>
            </p:spPr>
            <p:txBody>
              <a:bodyPr rtlCol="0" anchor="ctr"/>
              <a:lstStyle/>
              <a:p>
                <a:endParaRPr lang="en-US"/>
              </a:p>
            </p:txBody>
          </p:sp>
          <p:sp>
            <p:nvSpPr>
              <p:cNvPr id="418" name="Graphic 4">
                <a:extLst>
                  <a:ext uri="{FF2B5EF4-FFF2-40B4-BE49-F238E27FC236}">
                    <a16:creationId xmlns:a16="http://schemas.microsoft.com/office/drawing/2014/main" id="{18016936-B819-4FEC-91E5-37B4FA2DDC55}"/>
                  </a:ext>
                </a:extLst>
              </p:cNvPr>
              <p:cNvSpPr/>
              <p:nvPr/>
            </p:nvSpPr>
            <p:spPr>
              <a:xfrm>
                <a:off x="4374891" y="1714894"/>
                <a:ext cx="38568" cy="38536"/>
              </a:xfrm>
              <a:custGeom>
                <a:avLst/>
                <a:gdLst>
                  <a:gd name="connsiteX0" fmla="*/ 34050 w 38568"/>
                  <a:gd name="connsiteY0" fmla="*/ 6877 h 38536"/>
                  <a:gd name="connsiteX1" fmla="*/ 31660 w 38568"/>
                  <a:gd name="connsiteY1" fmla="*/ 34018 h 38536"/>
                  <a:gd name="connsiteX2" fmla="*/ 4518 w 38568"/>
                  <a:gd name="connsiteY2" fmla="*/ 31628 h 38536"/>
                  <a:gd name="connsiteX3" fmla="*/ 6908 w 38568"/>
                  <a:gd name="connsiteY3" fmla="*/ 4486 h 38536"/>
                  <a:gd name="connsiteX4" fmla="*/ 34050 w 38568"/>
                  <a:gd name="connsiteY4" fmla="*/ 6877 h 38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36">
                    <a:moveTo>
                      <a:pt x="34050" y="6877"/>
                    </a:moveTo>
                    <a:cubicBezTo>
                      <a:pt x="40913" y="15050"/>
                      <a:pt x="39833" y="27156"/>
                      <a:pt x="31660" y="34018"/>
                    </a:cubicBezTo>
                    <a:cubicBezTo>
                      <a:pt x="23486" y="40881"/>
                      <a:pt x="11304" y="39801"/>
                      <a:pt x="4518" y="31628"/>
                    </a:cubicBezTo>
                    <a:cubicBezTo>
                      <a:pt x="-2344" y="23455"/>
                      <a:pt x="-1265" y="11349"/>
                      <a:pt x="6908" y="4486"/>
                    </a:cubicBezTo>
                    <a:cubicBezTo>
                      <a:pt x="15082" y="-2299"/>
                      <a:pt x="27265" y="-1297"/>
                      <a:pt x="34050" y="6877"/>
                    </a:cubicBezTo>
                    <a:close/>
                  </a:path>
                </a:pathLst>
              </a:custGeom>
              <a:solidFill>
                <a:srgbClr val="B3B3B3"/>
              </a:solidFill>
              <a:ln w="7706" cap="flat">
                <a:noFill/>
                <a:prstDash val="solid"/>
                <a:miter/>
              </a:ln>
            </p:spPr>
            <p:txBody>
              <a:bodyPr rtlCol="0" anchor="ctr"/>
              <a:lstStyle/>
              <a:p>
                <a:endParaRPr lang="en-US"/>
              </a:p>
            </p:txBody>
          </p:sp>
          <p:sp>
            <p:nvSpPr>
              <p:cNvPr id="419" name="Graphic 4">
                <a:extLst>
                  <a:ext uri="{FF2B5EF4-FFF2-40B4-BE49-F238E27FC236}">
                    <a16:creationId xmlns:a16="http://schemas.microsoft.com/office/drawing/2014/main" id="{E911313C-28F7-4633-87E9-87B1E5F9EC55}"/>
                  </a:ext>
                </a:extLst>
              </p:cNvPr>
              <p:cNvSpPr/>
              <p:nvPr/>
            </p:nvSpPr>
            <p:spPr>
              <a:xfrm>
                <a:off x="4436885" y="1788710"/>
                <a:ext cx="38568" cy="38511"/>
              </a:xfrm>
              <a:custGeom>
                <a:avLst/>
                <a:gdLst>
                  <a:gd name="connsiteX0" fmla="*/ 34050 w 38568"/>
                  <a:gd name="connsiteY0" fmla="*/ 6852 h 38511"/>
                  <a:gd name="connsiteX1" fmla="*/ 31660 w 38568"/>
                  <a:gd name="connsiteY1" fmla="*/ 33993 h 38511"/>
                  <a:gd name="connsiteX2" fmla="*/ 4518 w 38568"/>
                  <a:gd name="connsiteY2" fmla="*/ 31603 h 38511"/>
                  <a:gd name="connsiteX3" fmla="*/ 6909 w 38568"/>
                  <a:gd name="connsiteY3" fmla="*/ 4461 h 38511"/>
                  <a:gd name="connsiteX4" fmla="*/ 34050 w 38568"/>
                  <a:gd name="connsiteY4" fmla="*/ 6852 h 38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11">
                    <a:moveTo>
                      <a:pt x="34050" y="6852"/>
                    </a:moveTo>
                    <a:cubicBezTo>
                      <a:pt x="40913" y="15025"/>
                      <a:pt x="39833" y="27208"/>
                      <a:pt x="31660" y="33993"/>
                    </a:cubicBezTo>
                    <a:cubicBezTo>
                      <a:pt x="23487" y="40856"/>
                      <a:pt x="11381" y="39776"/>
                      <a:pt x="4518" y="31603"/>
                    </a:cubicBezTo>
                    <a:cubicBezTo>
                      <a:pt x="-2344" y="23430"/>
                      <a:pt x="-1265" y="11324"/>
                      <a:pt x="6909" y="4461"/>
                    </a:cubicBezTo>
                    <a:cubicBezTo>
                      <a:pt x="15005" y="-2324"/>
                      <a:pt x="27188" y="-1245"/>
                      <a:pt x="34050" y="6852"/>
                    </a:cubicBezTo>
                    <a:close/>
                  </a:path>
                </a:pathLst>
              </a:custGeom>
              <a:solidFill>
                <a:srgbClr val="B3B3B3"/>
              </a:solidFill>
              <a:ln w="7706" cap="flat">
                <a:noFill/>
                <a:prstDash val="solid"/>
                <a:miter/>
              </a:ln>
            </p:spPr>
            <p:txBody>
              <a:bodyPr rtlCol="0" anchor="ctr"/>
              <a:lstStyle/>
              <a:p>
                <a:endParaRPr lang="en-US"/>
              </a:p>
            </p:txBody>
          </p:sp>
          <p:sp>
            <p:nvSpPr>
              <p:cNvPr id="420" name="Graphic 4">
                <a:extLst>
                  <a:ext uri="{FF2B5EF4-FFF2-40B4-BE49-F238E27FC236}">
                    <a16:creationId xmlns:a16="http://schemas.microsoft.com/office/drawing/2014/main" id="{7E228BB8-8A58-4E1E-B0CE-1ED2B753F55F}"/>
                  </a:ext>
                </a:extLst>
              </p:cNvPr>
              <p:cNvSpPr/>
              <p:nvPr/>
            </p:nvSpPr>
            <p:spPr>
              <a:xfrm>
                <a:off x="4898426" y="2340070"/>
                <a:ext cx="51412" cy="51444"/>
              </a:xfrm>
              <a:custGeom>
                <a:avLst/>
                <a:gdLst>
                  <a:gd name="connsiteX0" fmla="*/ 45407 w 51412"/>
                  <a:gd name="connsiteY0" fmla="*/ 9199 h 51444"/>
                  <a:gd name="connsiteX1" fmla="*/ 42246 w 51412"/>
                  <a:gd name="connsiteY1" fmla="*/ 45439 h 51444"/>
                  <a:gd name="connsiteX2" fmla="*/ 6005 w 51412"/>
                  <a:gd name="connsiteY2" fmla="*/ 42278 h 51444"/>
                  <a:gd name="connsiteX3" fmla="*/ 9167 w 51412"/>
                  <a:gd name="connsiteY3" fmla="*/ 6037 h 51444"/>
                  <a:gd name="connsiteX4" fmla="*/ 45407 w 51412"/>
                  <a:gd name="connsiteY4" fmla="*/ 9199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2" h="51444">
                    <a:moveTo>
                      <a:pt x="45407" y="9199"/>
                    </a:moveTo>
                    <a:cubicBezTo>
                      <a:pt x="54506" y="20071"/>
                      <a:pt x="53118" y="36263"/>
                      <a:pt x="42246" y="45439"/>
                    </a:cubicBezTo>
                    <a:cubicBezTo>
                      <a:pt x="31374" y="54538"/>
                      <a:pt x="15181" y="53150"/>
                      <a:pt x="6005" y="42278"/>
                    </a:cubicBezTo>
                    <a:cubicBezTo>
                      <a:pt x="-3093" y="31405"/>
                      <a:pt x="-1705" y="15213"/>
                      <a:pt x="9167" y="6037"/>
                    </a:cubicBezTo>
                    <a:cubicBezTo>
                      <a:pt x="20116" y="-3139"/>
                      <a:pt x="36309" y="-1674"/>
                      <a:pt x="45407" y="9199"/>
                    </a:cubicBezTo>
                    <a:close/>
                  </a:path>
                </a:pathLst>
              </a:custGeom>
              <a:solidFill>
                <a:srgbClr val="B3B3B3"/>
              </a:solidFill>
              <a:ln w="7706" cap="flat">
                <a:noFill/>
                <a:prstDash val="solid"/>
                <a:miter/>
              </a:ln>
            </p:spPr>
            <p:txBody>
              <a:bodyPr rtlCol="0" anchor="ctr"/>
              <a:lstStyle/>
              <a:p>
                <a:endParaRPr lang="en-US"/>
              </a:p>
            </p:txBody>
          </p:sp>
          <p:sp>
            <p:nvSpPr>
              <p:cNvPr id="421" name="Graphic 4">
                <a:extLst>
                  <a:ext uri="{FF2B5EF4-FFF2-40B4-BE49-F238E27FC236}">
                    <a16:creationId xmlns:a16="http://schemas.microsoft.com/office/drawing/2014/main" id="{AA048903-771E-4D30-9DB5-891E072DA184}"/>
                  </a:ext>
                </a:extLst>
              </p:cNvPr>
              <p:cNvSpPr/>
              <p:nvPr/>
            </p:nvSpPr>
            <p:spPr>
              <a:xfrm>
                <a:off x="3831263" y="1068265"/>
                <a:ext cx="51412" cy="51444"/>
              </a:xfrm>
              <a:custGeom>
                <a:avLst/>
                <a:gdLst>
                  <a:gd name="connsiteX0" fmla="*/ 45407 w 51412"/>
                  <a:gd name="connsiteY0" fmla="*/ 9199 h 51444"/>
                  <a:gd name="connsiteX1" fmla="*/ 42246 w 51412"/>
                  <a:gd name="connsiteY1" fmla="*/ 45439 h 51444"/>
                  <a:gd name="connsiteX2" fmla="*/ 6005 w 51412"/>
                  <a:gd name="connsiteY2" fmla="*/ 42278 h 51444"/>
                  <a:gd name="connsiteX3" fmla="*/ 9167 w 51412"/>
                  <a:gd name="connsiteY3" fmla="*/ 6037 h 51444"/>
                  <a:gd name="connsiteX4" fmla="*/ 45407 w 51412"/>
                  <a:gd name="connsiteY4" fmla="*/ 9199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2" h="51444">
                    <a:moveTo>
                      <a:pt x="45407" y="9199"/>
                    </a:moveTo>
                    <a:cubicBezTo>
                      <a:pt x="54506" y="20071"/>
                      <a:pt x="53118" y="36263"/>
                      <a:pt x="42246" y="45439"/>
                    </a:cubicBezTo>
                    <a:cubicBezTo>
                      <a:pt x="31374" y="54538"/>
                      <a:pt x="15181" y="53150"/>
                      <a:pt x="6005" y="42278"/>
                    </a:cubicBezTo>
                    <a:cubicBezTo>
                      <a:pt x="-3093" y="31405"/>
                      <a:pt x="-1705" y="15213"/>
                      <a:pt x="9167" y="6037"/>
                    </a:cubicBezTo>
                    <a:cubicBezTo>
                      <a:pt x="20116" y="-3139"/>
                      <a:pt x="36308" y="-1674"/>
                      <a:pt x="45407" y="9199"/>
                    </a:cubicBezTo>
                    <a:close/>
                  </a:path>
                </a:pathLst>
              </a:custGeom>
              <a:solidFill>
                <a:srgbClr val="B3B3B3"/>
              </a:solidFill>
              <a:ln w="7706" cap="flat">
                <a:noFill/>
                <a:prstDash val="solid"/>
                <a:miter/>
              </a:ln>
            </p:spPr>
            <p:txBody>
              <a:bodyPr rtlCol="0" anchor="ctr"/>
              <a:lstStyle/>
              <a:p>
                <a:endParaRPr lang="en-US"/>
              </a:p>
            </p:txBody>
          </p:sp>
          <p:sp>
            <p:nvSpPr>
              <p:cNvPr id="422" name="Graphic 4">
                <a:extLst>
                  <a:ext uri="{FF2B5EF4-FFF2-40B4-BE49-F238E27FC236}">
                    <a16:creationId xmlns:a16="http://schemas.microsoft.com/office/drawing/2014/main" id="{1D5CDF16-BBCD-4F8E-BED2-E9D208D75F01}"/>
                  </a:ext>
                </a:extLst>
              </p:cNvPr>
              <p:cNvSpPr/>
              <p:nvPr/>
            </p:nvSpPr>
            <p:spPr>
              <a:xfrm>
                <a:off x="4312974" y="1641070"/>
                <a:ext cx="38568" cy="38568"/>
              </a:xfrm>
              <a:custGeom>
                <a:avLst/>
                <a:gdLst>
                  <a:gd name="connsiteX0" fmla="*/ 34050 w 38568"/>
                  <a:gd name="connsiteY0" fmla="*/ 6908 h 38568"/>
                  <a:gd name="connsiteX1" fmla="*/ 31660 w 38568"/>
                  <a:gd name="connsiteY1" fmla="*/ 34050 h 38568"/>
                  <a:gd name="connsiteX2" fmla="*/ 4518 w 38568"/>
                  <a:gd name="connsiteY2" fmla="*/ 31660 h 38568"/>
                  <a:gd name="connsiteX3" fmla="*/ 6908 w 38568"/>
                  <a:gd name="connsiteY3" fmla="*/ 4518 h 38568"/>
                  <a:gd name="connsiteX4" fmla="*/ 34050 w 38568"/>
                  <a:gd name="connsiteY4" fmla="*/ 6908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68">
                    <a:moveTo>
                      <a:pt x="34050" y="6908"/>
                    </a:moveTo>
                    <a:cubicBezTo>
                      <a:pt x="40913" y="15082"/>
                      <a:pt x="39833" y="27265"/>
                      <a:pt x="31660" y="34050"/>
                    </a:cubicBezTo>
                    <a:cubicBezTo>
                      <a:pt x="23486" y="40913"/>
                      <a:pt x="11381" y="39833"/>
                      <a:pt x="4518" y="31660"/>
                    </a:cubicBezTo>
                    <a:cubicBezTo>
                      <a:pt x="-2344" y="23487"/>
                      <a:pt x="-1265" y="11381"/>
                      <a:pt x="6908" y="4518"/>
                    </a:cubicBezTo>
                    <a:cubicBezTo>
                      <a:pt x="15082" y="-2344"/>
                      <a:pt x="27188" y="-1265"/>
                      <a:pt x="34050" y="6908"/>
                    </a:cubicBezTo>
                    <a:close/>
                  </a:path>
                </a:pathLst>
              </a:custGeom>
              <a:solidFill>
                <a:srgbClr val="B3B3B3"/>
              </a:solidFill>
              <a:ln w="7706" cap="flat">
                <a:noFill/>
                <a:prstDash val="solid"/>
                <a:miter/>
              </a:ln>
            </p:spPr>
            <p:txBody>
              <a:bodyPr rtlCol="0" anchor="ctr"/>
              <a:lstStyle/>
              <a:p>
                <a:endParaRPr lang="en-US"/>
              </a:p>
            </p:txBody>
          </p:sp>
          <p:sp>
            <p:nvSpPr>
              <p:cNvPr id="423" name="Graphic 4">
                <a:extLst>
                  <a:ext uri="{FF2B5EF4-FFF2-40B4-BE49-F238E27FC236}">
                    <a16:creationId xmlns:a16="http://schemas.microsoft.com/office/drawing/2014/main" id="{0D13623F-3598-475F-852E-3DDB671410DB}"/>
                  </a:ext>
                </a:extLst>
              </p:cNvPr>
              <p:cNvSpPr/>
              <p:nvPr/>
            </p:nvSpPr>
            <p:spPr>
              <a:xfrm>
                <a:off x="4955862" y="2024493"/>
                <a:ext cx="792661" cy="346288"/>
              </a:xfrm>
              <a:custGeom>
                <a:avLst/>
                <a:gdLst>
                  <a:gd name="connsiteX0" fmla="*/ 792661 w 792661"/>
                  <a:gd name="connsiteY0" fmla="*/ 9638 h 346288"/>
                  <a:gd name="connsiteX1" fmla="*/ 6323 w 792661"/>
                  <a:gd name="connsiteY1" fmla="*/ 346288 h 346288"/>
                  <a:gd name="connsiteX2" fmla="*/ 0 w 792661"/>
                  <a:gd name="connsiteY2" fmla="*/ 339040 h 346288"/>
                  <a:gd name="connsiteX3" fmla="*/ 791813 w 792661"/>
                  <a:gd name="connsiteY3" fmla="*/ 0 h 346288"/>
                  <a:gd name="connsiteX4" fmla="*/ 792661 w 792661"/>
                  <a:gd name="connsiteY4" fmla="*/ 9638 h 346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661" h="346288">
                    <a:moveTo>
                      <a:pt x="792661" y="9638"/>
                    </a:moveTo>
                    <a:cubicBezTo>
                      <a:pt x="499500" y="35932"/>
                      <a:pt x="227543" y="152364"/>
                      <a:pt x="6323" y="346288"/>
                    </a:cubicBezTo>
                    <a:lnTo>
                      <a:pt x="0" y="339040"/>
                    </a:lnTo>
                    <a:cubicBezTo>
                      <a:pt x="222840" y="143728"/>
                      <a:pt x="496647" y="26525"/>
                      <a:pt x="791813" y="0"/>
                    </a:cubicBezTo>
                    <a:lnTo>
                      <a:pt x="792661" y="9638"/>
                    </a:lnTo>
                    <a:close/>
                  </a:path>
                </a:pathLst>
              </a:custGeom>
              <a:solidFill>
                <a:srgbClr val="B3B3B3"/>
              </a:solidFill>
              <a:ln w="7706" cap="flat">
                <a:noFill/>
                <a:prstDash val="solid"/>
                <a:miter/>
              </a:ln>
            </p:spPr>
            <p:txBody>
              <a:bodyPr rtlCol="0" anchor="ctr"/>
              <a:lstStyle/>
              <a:p>
                <a:endParaRPr lang="en-US"/>
              </a:p>
            </p:txBody>
          </p:sp>
        </p:grpSp>
        <p:grpSp>
          <p:nvGrpSpPr>
            <p:cNvPr id="6" name="Graphic 4">
              <a:extLst>
                <a:ext uri="{FF2B5EF4-FFF2-40B4-BE49-F238E27FC236}">
                  <a16:creationId xmlns:a16="http://schemas.microsoft.com/office/drawing/2014/main" id="{74239E6C-F5B2-41CC-9501-A714AAB2479D}"/>
                </a:ext>
              </a:extLst>
            </p:cNvPr>
            <p:cNvGrpSpPr/>
            <p:nvPr/>
          </p:nvGrpSpPr>
          <p:grpSpPr>
            <a:xfrm>
              <a:off x="4553158" y="2142554"/>
              <a:ext cx="2559255" cy="2568119"/>
              <a:chOff x="4553158" y="2142554"/>
              <a:chExt cx="2559255" cy="2568119"/>
            </a:xfrm>
          </p:grpSpPr>
          <p:sp>
            <p:nvSpPr>
              <p:cNvPr id="193" name="Graphic 4">
                <a:extLst>
                  <a:ext uri="{FF2B5EF4-FFF2-40B4-BE49-F238E27FC236}">
                    <a16:creationId xmlns:a16="http://schemas.microsoft.com/office/drawing/2014/main" id="{0F53B365-44E9-4515-8006-867A9A64514E}"/>
                  </a:ext>
                </a:extLst>
              </p:cNvPr>
              <p:cNvSpPr/>
              <p:nvPr/>
            </p:nvSpPr>
            <p:spPr>
              <a:xfrm>
                <a:off x="4699018" y="3483052"/>
                <a:ext cx="1089369" cy="1227622"/>
              </a:xfrm>
              <a:custGeom>
                <a:avLst/>
                <a:gdLst>
                  <a:gd name="connsiteX0" fmla="*/ 1089370 w 1089369"/>
                  <a:gd name="connsiteY0" fmla="*/ 0 h 1227622"/>
                  <a:gd name="connsiteX1" fmla="*/ 0 w 1089369"/>
                  <a:gd name="connsiteY1" fmla="*/ 605985 h 1227622"/>
                  <a:gd name="connsiteX2" fmla="*/ 872776 w 1089369"/>
                  <a:gd name="connsiteY2" fmla="*/ 1227623 h 1227622"/>
                  <a:gd name="connsiteX3" fmla="*/ 1089370 w 1089369"/>
                  <a:gd name="connsiteY3" fmla="*/ 0 h 1227622"/>
                </a:gdLst>
                <a:ahLst/>
                <a:cxnLst>
                  <a:cxn ang="0">
                    <a:pos x="connsiteX0" y="connsiteY0"/>
                  </a:cxn>
                  <a:cxn ang="0">
                    <a:pos x="connsiteX1" y="connsiteY1"/>
                  </a:cxn>
                  <a:cxn ang="0">
                    <a:pos x="connsiteX2" y="connsiteY2"/>
                  </a:cxn>
                  <a:cxn ang="0">
                    <a:pos x="connsiteX3" y="connsiteY3"/>
                  </a:cxn>
                </a:cxnLst>
                <a:rect l="l" t="t" r="r" b="b"/>
                <a:pathLst>
                  <a:path w="1089369" h="1227622">
                    <a:moveTo>
                      <a:pt x="1089370" y="0"/>
                    </a:moveTo>
                    <a:lnTo>
                      <a:pt x="0" y="605985"/>
                    </a:lnTo>
                    <a:cubicBezTo>
                      <a:pt x="185520" y="929835"/>
                      <a:pt x="505746" y="1158149"/>
                      <a:pt x="872776" y="1227623"/>
                    </a:cubicBezTo>
                    <a:lnTo>
                      <a:pt x="1089370" y="0"/>
                    </a:lnTo>
                    <a:close/>
                  </a:path>
                </a:pathLst>
              </a:custGeom>
              <a:solidFill>
                <a:srgbClr val="4C9DA5"/>
              </a:solidFill>
              <a:ln w="7706" cap="flat">
                <a:noFill/>
                <a:prstDash val="solid"/>
                <a:miter/>
              </a:ln>
            </p:spPr>
            <p:txBody>
              <a:bodyPr rtlCol="0" anchor="ctr"/>
              <a:lstStyle/>
              <a:p>
                <a:endParaRPr lang="en-US"/>
              </a:p>
            </p:txBody>
          </p:sp>
          <p:grpSp>
            <p:nvGrpSpPr>
              <p:cNvPr id="194" name="Graphic 4">
                <a:extLst>
                  <a:ext uri="{FF2B5EF4-FFF2-40B4-BE49-F238E27FC236}">
                    <a16:creationId xmlns:a16="http://schemas.microsoft.com/office/drawing/2014/main" id="{E3921E27-24E4-41CD-8A63-D049DAC4F1BB}"/>
                  </a:ext>
                </a:extLst>
              </p:cNvPr>
              <p:cNvGrpSpPr/>
              <p:nvPr/>
            </p:nvGrpSpPr>
            <p:grpSpPr>
              <a:xfrm>
                <a:off x="4553158" y="2142554"/>
                <a:ext cx="2559255" cy="2559427"/>
                <a:chOff x="4553158" y="2142554"/>
                <a:chExt cx="2559255" cy="2559427"/>
              </a:xfrm>
            </p:grpSpPr>
            <p:grpSp>
              <p:nvGrpSpPr>
                <p:cNvPr id="195" name="Graphic 4">
                  <a:extLst>
                    <a:ext uri="{FF2B5EF4-FFF2-40B4-BE49-F238E27FC236}">
                      <a16:creationId xmlns:a16="http://schemas.microsoft.com/office/drawing/2014/main" id="{10FFDE85-858A-45E6-A5C3-CE7B2C4B3ED7}"/>
                    </a:ext>
                  </a:extLst>
                </p:cNvPr>
                <p:cNvGrpSpPr/>
                <p:nvPr/>
              </p:nvGrpSpPr>
              <p:grpSpPr>
                <a:xfrm>
                  <a:off x="5471015" y="2142554"/>
                  <a:ext cx="1063384" cy="1243496"/>
                  <a:chOff x="5471015" y="2142554"/>
                  <a:chExt cx="1063384" cy="1243496"/>
                </a:xfrm>
              </p:grpSpPr>
              <p:sp>
                <p:nvSpPr>
                  <p:cNvPr id="311" name="Graphic 4">
                    <a:extLst>
                      <a:ext uri="{FF2B5EF4-FFF2-40B4-BE49-F238E27FC236}">
                        <a16:creationId xmlns:a16="http://schemas.microsoft.com/office/drawing/2014/main" id="{980C20CE-A96B-46FF-B374-F2537324ABEB}"/>
                      </a:ext>
                    </a:extLst>
                  </p:cNvPr>
                  <p:cNvSpPr/>
                  <p:nvPr/>
                </p:nvSpPr>
                <p:spPr>
                  <a:xfrm>
                    <a:off x="5471015" y="2142554"/>
                    <a:ext cx="1063384" cy="1243496"/>
                  </a:xfrm>
                  <a:custGeom>
                    <a:avLst/>
                    <a:gdLst>
                      <a:gd name="connsiteX0" fmla="*/ 367184 w 1063384"/>
                      <a:gd name="connsiteY0" fmla="*/ 1243497 h 1243496"/>
                      <a:gd name="connsiteX1" fmla="*/ 1063385 w 1063384"/>
                      <a:gd name="connsiteY1" fmla="*/ 209721 h 1243496"/>
                      <a:gd name="connsiteX2" fmla="*/ 155062 w 1063384"/>
                      <a:gd name="connsiteY2" fmla="*/ 17030 h 1243496"/>
                      <a:gd name="connsiteX3" fmla="*/ 0 w 1063384"/>
                      <a:gd name="connsiteY3" fmla="*/ 52346 h 1243496"/>
                      <a:gd name="connsiteX4" fmla="*/ 367184 w 1063384"/>
                      <a:gd name="connsiteY4" fmla="*/ 1243497 h 1243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384" h="1243496">
                        <a:moveTo>
                          <a:pt x="367184" y="1243497"/>
                        </a:moveTo>
                        <a:lnTo>
                          <a:pt x="1063385" y="209721"/>
                        </a:lnTo>
                        <a:cubicBezTo>
                          <a:pt x="804767" y="40085"/>
                          <a:pt x="484310" y="-36945"/>
                          <a:pt x="155062" y="17030"/>
                        </a:cubicBezTo>
                        <a:cubicBezTo>
                          <a:pt x="102013" y="25744"/>
                          <a:pt x="50274" y="37618"/>
                          <a:pt x="0" y="52346"/>
                        </a:cubicBezTo>
                        <a:lnTo>
                          <a:pt x="367184" y="1243497"/>
                        </a:lnTo>
                        <a:close/>
                      </a:path>
                    </a:pathLst>
                  </a:custGeom>
                  <a:solidFill>
                    <a:srgbClr val="6F4793"/>
                  </a:solidFill>
                  <a:ln w="7706" cap="flat">
                    <a:noFill/>
                    <a:prstDash val="solid"/>
                    <a:miter/>
                  </a:ln>
                </p:spPr>
                <p:txBody>
                  <a:bodyPr rtlCol="0" anchor="ctr"/>
                  <a:lstStyle/>
                  <a:p>
                    <a:endParaRPr lang="en-US"/>
                  </a:p>
                </p:txBody>
              </p:sp>
              <p:grpSp>
                <p:nvGrpSpPr>
                  <p:cNvPr id="312" name="Graphic 4">
                    <a:extLst>
                      <a:ext uri="{FF2B5EF4-FFF2-40B4-BE49-F238E27FC236}">
                        <a16:creationId xmlns:a16="http://schemas.microsoft.com/office/drawing/2014/main" id="{C587998A-3FD4-4477-BA11-1903013FF81A}"/>
                      </a:ext>
                    </a:extLst>
                  </p:cNvPr>
                  <p:cNvGrpSpPr/>
                  <p:nvPr/>
                </p:nvGrpSpPr>
                <p:grpSpPr>
                  <a:xfrm>
                    <a:off x="5814604" y="2427069"/>
                    <a:ext cx="208420" cy="118205"/>
                    <a:chOff x="5814604" y="2427069"/>
                    <a:chExt cx="208420" cy="118205"/>
                  </a:xfrm>
                  <a:solidFill>
                    <a:srgbClr val="FFFFFF"/>
                  </a:solidFill>
                </p:grpSpPr>
                <p:sp>
                  <p:nvSpPr>
                    <p:cNvPr id="313" name="Graphic 4">
                      <a:extLst>
                        <a:ext uri="{FF2B5EF4-FFF2-40B4-BE49-F238E27FC236}">
                          <a16:creationId xmlns:a16="http://schemas.microsoft.com/office/drawing/2014/main" id="{BBECD1D9-DFA1-48D9-8305-C3EC5F721206}"/>
                        </a:ext>
                      </a:extLst>
                    </p:cNvPr>
                    <p:cNvSpPr/>
                    <p:nvPr/>
                  </p:nvSpPr>
                  <p:spPr>
                    <a:xfrm>
                      <a:off x="5814604" y="2427069"/>
                      <a:ext cx="78109" cy="88441"/>
                    </a:xfrm>
                    <a:custGeom>
                      <a:avLst/>
                      <a:gdLst>
                        <a:gd name="connsiteX0" fmla="*/ 67469 w 78109"/>
                        <a:gd name="connsiteY0" fmla="*/ 88442 h 88441"/>
                        <a:gd name="connsiteX1" fmla="*/ 56519 w 78109"/>
                        <a:gd name="connsiteY1" fmla="*/ 60452 h 88441"/>
                        <a:gd name="connsiteX2" fmla="*/ 21204 w 78109"/>
                        <a:gd name="connsiteY2" fmla="*/ 60452 h 88441"/>
                        <a:gd name="connsiteX3" fmla="*/ 10332 w 78109"/>
                        <a:gd name="connsiteY3" fmla="*/ 88442 h 88441"/>
                        <a:gd name="connsiteX4" fmla="*/ 0 w 78109"/>
                        <a:gd name="connsiteY4" fmla="*/ 88442 h 88441"/>
                        <a:gd name="connsiteX5" fmla="*/ 34852 w 78109"/>
                        <a:gd name="connsiteY5" fmla="*/ 0 h 88441"/>
                        <a:gd name="connsiteX6" fmla="*/ 43489 w 78109"/>
                        <a:gd name="connsiteY6" fmla="*/ 0 h 88441"/>
                        <a:gd name="connsiteX7" fmla="*/ 78110 w 78109"/>
                        <a:gd name="connsiteY7" fmla="*/ 88442 h 88441"/>
                        <a:gd name="connsiteX8" fmla="*/ 67469 w 78109"/>
                        <a:gd name="connsiteY8" fmla="*/ 88442 h 88441"/>
                        <a:gd name="connsiteX9" fmla="*/ 53358 w 78109"/>
                        <a:gd name="connsiteY9" fmla="*/ 51199 h 88441"/>
                        <a:gd name="connsiteX10" fmla="*/ 43103 w 78109"/>
                        <a:gd name="connsiteY10" fmla="*/ 23903 h 88441"/>
                        <a:gd name="connsiteX11" fmla="*/ 39016 w 78109"/>
                        <a:gd name="connsiteY11" fmla="*/ 11181 h 88441"/>
                        <a:gd name="connsiteX12" fmla="*/ 35238 w 78109"/>
                        <a:gd name="connsiteY12" fmla="*/ 23903 h 88441"/>
                        <a:gd name="connsiteX13" fmla="*/ 24829 w 78109"/>
                        <a:gd name="connsiteY13" fmla="*/ 51199 h 88441"/>
                        <a:gd name="connsiteX14" fmla="*/ 53358 w 78109"/>
                        <a:gd name="connsiteY14" fmla="*/ 51199 h 88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09" h="88441">
                          <a:moveTo>
                            <a:pt x="67469" y="88442"/>
                          </a:moveTo>
                          <a:lnTo>
                            <a:pt x="56519" y="60452"/>
                          </a:lnTo>
                          <a:lnTo>
                            <a:pt x="21204" y="60452"/>
                          </a:lnTo>
                          <a:lnTo>
                            <a:pt x="10332" y="88442"/>
                          </a:lnTo>
                          <a:lnTo>
                            <a:pt x="0" y="88442"/>
                          </a:lnTo>
                          <a:lnTo>
                            <a:pt x="34852" y="0"/>
                          </a:lnTo>
                          <a:lnTo>
                            <a:pt x="43489" y="0"/>
                          </a:lnTo>
                          <a:lnTo>
                            <a:pt x="78110" y="88442"/>
                          </a:lnTo>
                          <a:lnTo>
                            <a:pt x="67469" y="88442"/>
                          </a:lnTo>
                          <a:close/>
                          <a:moveTo>
                            <a:pt x="53358" y="51199"/>
                          </a:moveTo>
                          <a:lnTo>
                            <a:pt x="43103" y="23903"/>
                          </a:lnTo>
                          <a:cubicBezTo>
                            <a:pt x="41792" y="20433"/>
                            <a:pt x="40404" y="16193"/>
                            <a:pt x="39016" y="11181"/>
                          </a:cubicBezTo>
                          <a:cubicBezTo>
                            <a:pt x="38091" y="15036"/>
                            <a:pt x="36857" y="19277"/>
                            <a:pt x="35238" y="23903"/>
                          </a:cubicBezTo>
                          <a:lnTo>
                            <a:pt x="24829" y="51199"/>
                          </a:lnTo>
                          <a:lnTo>
                            <a:pt x="53358" y="51199"/>
                          </a:lnTo>
                          <a:close/>
                        </a:path>
                      </a:pathLst>
                    </a:custGeom>
                    <a:solidFill>
                      <a:srgbClr val="FFFFFF"/>
                    </a:solidFill>
                    <a:ln w="7706" cap="flat">
                      <a:noFill/>
                      <a:prstDash val="solid"/>
                      <a:miter/>
                    </a:ln>
                  </p:spPr>
                  <p:txBody>
                    <a:bodyPr rtlCol="0" anchor="ctr"/>
                    <a:lstStyle/>
                    <a:p>
                      <a:endParaRPr lang="en-US"/>
                    </a:p>
                  </p:txBody>
                </p:sp>
                <p:sp>
                  <p:nvSpPr>
                    <p:cNvPr id="314" name="Graphic 4">
                      <a:extLst>
                        <a:ext uri="{FF2B5EF4-FFF2-40B4-BE49-F238E27FC236}">
                          <a16:creationId xmlns:a16="http://schemas.microsoft.com/office/drawing/2014/main" id="{F4C3CE14-67DE-42EF-BB85-7E063068D4F8}"/>
                        </a:ext>
                      </a:extLst>
                    </p:cNvPr>
                    <p:cNvSpPr/>
                    <p:nvPr/>
                  </p:nvSpPr>
                  <p:spPr>
                    <a:xfrm>
                      <a:off x="5895027" y="2448428"/>
                      <a:ext cx="62302" cy="96846"/>
                    </a:xfrm>
                    <a:custGeom>
                      <a:avLst/>
                      <a:gdLst>
                        <a:gd name="connsiteX0" fmla="*/ 62302 w 62302"/>
                        <a:gd name="connsiteY0" fmla="*/ 1080 h 96846"/>
                        <a:gd name="connsiteX1" fmla="*/ 62302 w 62302"/>
                        <a:gd name="connsiteY1" fmla="*/ 7402 h 96846"/>
                        <a:gd name="connsiteX2" fmla="*/ 50043 w 62302"/>
                        <a:gd name="connsiteY2" fmla="*/ 8868 h 96846"/>
                        <a:gd name="connsiteX3" fmla="*/ 53050 w 62302"/>
                        <a:gd name="connsiteY3" fmla="*/ 14342 h 96846"/>
                        <a:gd name="connsiteX4" fmla="*/ 54361 w 62302"/>
                        <a:gd name="connsiteY4" fmla="*/ 22053 h 96846"/>
                        <a:gd name="connsiteX5" fmla="*/ 47730 w 62302"/>
                        <a:gd name="connsiteY5" fmla="*/ 37551 h 96846"/>
                        <a:gd name="connsiteX6" fmla="*/ 29532 w 62302"/>
                        <a:gd name="connsiteY6" fmla="*/ 43334 h 96846"/>
                        <a:gd name="connsiteX7" fmla="*/ 23980 w 62302"/>
                        <a:gd name="connsiteY7" fmla="*/ 42872 h 96846"/>
                        <a:gd name="connsiteX8" fmla="*/ 17580 w 62302"/>
                        <a:gd name="connsiteY8" fmla="*/ 51353 h 96846"/>
                        <a:gd name="connsiteX9" fmla="*/ 19817 w 62302"/>
                        <a:gd name="connsiteY9" fmla="*/ 55363 h 96846"/>
                        <a:gd name="connsiteX10" fmla="*/ 27450 w 62302"/>
                        <a:gd name="connsiteY10" fmla="*/ 56674 h 96846"/>
                        <a:gd name="connsiteX11" fmla="*/ 39170 w 62302"/>
                        <a:gd name="connsiteY11" fmla="*/ 56674 h 96846"/>
                        <a:gd name="connsiteX12" fmla="*/ 55671 w 62302"/>
                        <a:gd name="connsiteY12" fmla="*/ 61223 h 96846"/>
                        <a:gd name="connsiteX13" fmla="*/ 61454 w 62302"/>
                        <a:gd name="connsiteY13" fmla="*/ 74331 h 96846"/>
                        <a:gd name="connsiteX14" fmla="*/ 52664 w 62302"/>
                        <a:gd name="connsiteY14" fmla="*/ 91064 h 96846"/>
                        <a:gd name="connsiteX15" fmla="*/ 26988 w 62302"/>
                        <a:gd name="connsiteY15" fmla="*/ 96847 h 96846"/>
                        <a:gd name="connsiteX16" fmla="*/ 7017 w 62302"/>
                        <a:gd name="connsiteY16" fmla="*/ 92066 h 96846"/>
                        <a:gd name="connsiteX17" fmla="*/ 0 w 62302"/>
                        <a:gd name="connsiteY17" fmla="*/ 78418 h 96846"/>
                        <a:gd name="connsiteX18" fmla="*/ 3855 w 62302"/>
                        <a:gd name="connsiteY18" fmla="*/ 68009 h 96846"/>
                        <a:gd name="connsiteX19" fmla="*/ 14727 w 62302"/>
                        <a:gd name="connsiteY19" fmla="*/ 62071 h 96846"/>
                        <a:gd name="connsiteX20" fmla="*/ 10487 w 62302"/>
                        <a:gd name="connsiteY20" fmla="*/ 58525 h 96846"/>
                        <a:gd name="connsiteX21" fmla="*/ 8790 w 62302"/>
                        <a:gd name="connsiteY21" fmla="*/ 52896 h 96846"/>
                        <a:gd name="connsiteX22" fmla="*/ 10718 w 62302"/>
                        <a:gd name="connsiteY22" fmla="*/ 46573 h 96846"/>
                        <a:gd name="connsiteX23" fmla="*/ 16810 w 62302"/>
                        <a:gd name="connsiteY23" fmla="*/ 41330 h 96846"/>
                        <a:gd name="connsiteX24" fmla="*/ 8482 w 62302"/>
                        <a:gd name="connsiteY24" fmla="*/ 34159 h 96846"/>
                        <a:gd name="connsiteX25" fmla="*/ 5243 w 62302"/>
                        <a:gd name="connsiteY25" fmla="*/ 22593 h 96846"/>
                        <a:gd name="connsiteX26" fmla="*/ 11720 w 62302"/>
                        <a:gd name="connsiteY26" fmla="*/ 5860 h 96846"/>
                        <a:gd name="connsiteX27" fmla="*/ 30149 w 62302"/>
                        <a:gd name="connsiteY27" fmla="*/ 0 h 96846"/>
                        <a:gd name="connsiteX28" fmla="*/ 39479 w 62302"/>
                        <a:gd name="connsiteY28" fmla="*/ 1234 h 96846"/>
                        <a:gd name="connsiteX29" fmla="*/ 62302 w 62302"/>
                        <a:gd name="connsiteY29" fmla="*/ 1234 h 96846"/>
                        <a:gd name="connsiteX30" fmla="*/ 9638 w 62302"/>
                        <a:gd name="connsiteY30" fmla="*/ 78187 h 96846"/>
                        <a:gd name="connsiteX31" fmla="*/ 14188 w 62302"/>
                        <a:gd name="connsiteY31" fmla="*/ 86283 h 96846"/>
                        <a:gd name="connsiteX32" fmla="*/ 27142 w 62302"/>
                        <a:gd name="connsiteY32" fmla="*/ 89059 h 96846"/>
                        <a:gd name="connsiteX33" fmla="*/ 45802 w 62302"/>
                        <a:gd name="connsiteY33" fmla="*/ 85281 h 96846"/>
                        <a:gd name="connsiteX34" fmla="*/ 51893 w 62302"/>
                        <a:gd name="connsiteY34" fmla="*/ 75103 h 96846"/>
                        <a:gd name="connsiteX35" fmla="*/ 48578 w 62302"/>
                        <a:gd name="connsiteY35" fmla="*/ 67700 h 96846"/>
                        <a:gd name="connsiteX36" fmla="*/ 36086 w 62302"/>
                        <a:gd name="connsiteY36" fmla="*/ 65618 h 96846"/>
                        <a:gd name="connsiteX37" fmla="*/ 24135 w 62302"/>
                        <a:gd name="connsiteY37" fmla="*/ 65618 h 96846"/>
                        <a:gd name="connsiteX38" fmla="*/ 13494 w 62302"/>
                        <a:gd name="connsiteY38" fmla="*/ 68857 h 96846"/>
                        <a:gd name="connsiteX39" fmla="*/ 9638 w 62302"/>
                        <a:gd name="connsiteY39" fmla="*/ 78187 h 96846"/>
                        <a:gd name="connsiteX40" fmla="*/ 15036 w 62302"/>
                        <a:gd name="connsiteY40" fmla="*/ 22207 h 96846"/>
                        <a:gd name="connsiteX41" fmla="*/ 18968 w 62302"/>
                        <a:gd name="connsiteY41" fmla="*/ 32694 h 96846"/>
                        <a:gd name="connsiteX42" fmla="*/ 29841 w 62302"/>
                        <a:gd name="connsiteY42" fmla="*/ 36240 h 96846"/>
                        <a:gd name="connsiteX43" fmla="*/ 44491 w 62302"/>
                        <a:gd name="connsiteY43" fmla="*/ 22053 h 96846"/>
                        <a:gd name="connsiteX44" fmla="*/ 29686 w 62302"/>
                        <a:gd name="connsiteY44" fmla="*/ 7171 h 96846"/>
                        <a:gd name="connsiteX45" fmla="*/ 18814 w 62302"/>
                        <a:gd name="connsiteY45" fmla="*/ 10949 h 96846"/>
                        <a:gd name="connsiteX46" fmla="*/ 15036 w 62302"/>
                        <a:gd name="connsiteY46" fmla="*/ 22207 h 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2302" h="96846">
                          <a:moveTo>
                            <a:pt x="62302" y="1080"/>
                          </a:moveTo>
                          <a:lnTo>
                            <a:pt x="62302" y="7402"/>
                          </a:lnTo>
                          <a:lnTo>
                            <a:pt x="50043" y="8868"/>
                          </a:lnTo>
                          <a:cubicBezTo>
                            <a:pt x="51199" y="10255"/>
                            <a:pt x="52201" y="12106"/>
                            <a:pt x="53050" y="14342"/>
                          </a:cubicBezTo>
                          <a:cubicBezTo>
                            <a:pt x="53898" y="16578"/>
                            <a:pt x="54361" y="19200"/>
                            <a:pt x="54361" y="22053"/>
                          </a:cubicBezTo>
                          <a:cubicBezTo>
                            <a:pt x="54361" y="28530"/>
                            <a:pt x="52124" y="33696"/>
                            <a:pt x="47730" y="37551"/>
                          </a:cubicBezTo>
                          <a:cubicBezTo>
                            <a:pt x="43334" y="41407"/>
                            <a:pt x="37243" y="43334"/>
                            <a:pt x="29532" y="43334"/>
                          </a:cubicBezTo>
                          <a:cubicBezTo>
                            <a:pt x="27528" y="43334"/>
                            <a:pt x="25677" y="43180"/>
                            <a:pt x="23980" y="42872"/>
                          </a:cubicBezTo>
                          <a:cubicBezTo>
                            <a:pt x="19740" y="45108"/>
                            <a:pt x="17580" y="47961"/>
                            <a:pt x="17580" y="51353"/>
                          </a:cubicBezTo>
                          <a:cubicBezTo>
                            <a:pt x="17580" y="53127"/>
                            <a:pt x="18352" y="54515"/>
                            <a:pt x="19817" y="55363"/>
                          </a:cubicBezTo>
                          <a:cubicBezTo>
                            <a:pt x="21281" y="56211"/>
                            <a:pt x="23826" y="56674"/>
                            <a:pt x="27450" y="56674"/>
                          </a:cubicBezTo>
                          <a:lnTo>
                            <a:pt x="39170" y="56674"/>
                          </a:lnTo>
                          <a:cubicBezTo>
                            <a:pt x="46341" y="56674"/>
                            <a:pt x="51816" y="58216"/>
                            <a:pt x="55671" y="61223"/>
                          </a:cubicBezTo>
                          <a:cubicBezTo>
                            <a:pt x="59527" y="64230"/>
                            <a:pt x="61454" y="68626"/>
                            <a:pt x="61454" y="74331"/>
                          </a:cubicBezTo>
                          <a:cubicBezTo>
                            <a:pt x="61454" y="81657"/>
                            <a:pt x="58524" y="87208"/>
                            <a:pt x="52664" y="91064"/>
                          </a:cubicBezTo>
                          <a:cubicBezTo>
                            <a:pt x="46804" y="94919"/>
                            <a:pt x="38245" y="96847"/>
                            <a:pt x="26988" y="96847"/>
                          </a:cubicBezTo>
                          <a:cubicBezTo>
                            <a:pt x="18352" y="96847"/>
                            <a:pt x="11720" y="95227"/>
                            <a:pt x="7017" y="92066"/>
                          </a:cubicBezTo>
                          <a:cubicBezTo>
                            <a:pt x="2313" y="88828"/>
                            <a:pt x="0" y="84278"/>
                            <a:pt x="0" y="78418"/>
                          </a:cubicBezTo>
                          <a:cubicBezTo>
                            <a:pt x="0" y="74409"/>
                            <a:pt x="1311" y="70939"/>
                            <a:pt x="3855" y="68009"/>
                          </a:cubicBezTo>
                          <a:cubicBezTo>
                            <a:pt x="6400" y="65078"/>
                            <a:pt x="10024" y="63074"/>
                            <a:pt x="14727" y="62071"/>
                          </a:cubicBezTo>
                          <a:cubicBezTo>
                            <a:pt x="13031" y="61300"/>
                            <a:pt x="11643" y="60144"/>
                            <a:pt x="10487" y="58525"/>
                          </a:cubicBezTo>
                          <a:cubicBezTo>
                            <a:pt x="9330" y="56905"/>
                            <a:pt x="8790" y="55055"/>
                            <a:pt x="8790" y="52896"/>
                          </a:cubicBezTo>
                          <a:cubicBezTo>
                            <a:pt x="8790" y="50505"/>
                            <a:pt x="9407" y="48346"/>
                            <a:pt x="10718" y="46573"/>
                          </a:cubicBezTo>
                          <a:cubicBezTo>
                            <a:pt x="12029" y="44799"/>
                            <a:pt x="14034" y="43026"/>
                            <a:pt x="16810" y="41330"/>
                          </a:cubicBezTo>
                          <a:cubicBezTo>
                            <a:pt x="13417" y="39942"/>
                            <a:pt x="10641" y="37551"/>
                            <a:pt x="8482" y="34159"/>
                          </a:cubicBezTo>
                          <a:cubicBezTo>
                            <a:pt x="6323" y="30766"/>
                            <a:pt x="5243" y="26911"/>
                            <a:pt x="5243" y="22593"/>
                          </a:cubicBezTo>
                          <a:cubicBezTo>
                            <a:pt x="5243" y="15344"/>
                            <a:pt x="7402" y="9793"/>
                            <a:pt x="11720" y="5860"/>
                          </a:cubicBezTo>
                          <a:cubicBezTo>
                            <a:pt x="16038" y="1928"/>
                            <a:pt x="22207" y="0"/>
                            <a:pt x="30149" y="0"/>
                          </a:cubicBezTo>
                          <a:cubicBezTo>
                            <a:pt x="33619" y="0"/>
                            <a:pt x="36703" y="386"/>
                            <a:pt x="39479" y="1234"/>
                          </a:cubicBezTo>
                          <a:lnTo>
                            <a:pt x="62302" y="1234"/>
                          </a:lnTo>
                          <a:close/>
                          <a:moveTo>
                            <a:pt x="9638" y="78187"/>
                          </a:moveTo>
                          <a:cubicBezTo>
                            <a:pt x="9638" y="81734"/>
                            <a:pt x="11181" y="84432"/>
                            <a:pt x="14188" y="86283"/>
                          </a:cubicBezTo>
                          <a:cubicBezTo>
                            <a:pt x="17195" y="88134"/>
                            <a:pt x="21513" y="89059"/>
                            <a:pt x="27142" y="89059"/>
                          </a:cubicBezTo>
                          <a:cubicBezTo>
                            <a:pt x="35547" y="89059"/>
                            <a:pt x="41715" y="87825"/>
                            <a:pt x="45802" y="85281"/>
                          </a:cubicBezTo>
                          <a:cubicBezTo>
                            <a:pt x="49811" y="82736"/>
                            <a:pt x="51893" y="79343"/>
                            <a:pt x="51893" y="75103"/>
                          </a:cubicBezTo>
                          <a:cubicBezTo>
                            <a:pt x="51893" y="71555"/>
                            <a:pt x="50814" y="69011"/>
                            <a:pt x="48578" y="67700"/>
                          </a:cubicBezTo>
                          <a:cubicBezTo>
                            <a:pt x="46341" y="66312"/>
                            <a:pt x="42178" y="65618"/>
                            <a:pt x="36086" y="65618"/>
                          </a:cubicBezTo>
                          <a:lnTo>
                            <a:pt x="24135" y="65618"/>
                          </a:lnTo>
                          <a:cubicBezTo>
                            <a:pt x="19585" y="65618"/>
                            <a:pt x="16038" y="66698"/>
                            <a:pt x="13494" y="68857"/>
                          </a:cubicBezTo>
                          <a:cubicBezTo>
                            <a:pt x="10949" y="71016"/>
                            <a:pt x="9638" y="74100"/>
                            <a:pt x="9638" y="78187"/>
                          </a:cubicBezTo>
                          <a:close/>
                          <a:moveTo>
                            <a:pt x="15036" y="22207"/>
                          </a:moveTo>
                          <a:cubicBezTo>
                            <a:pt x="15036" y="26833"/>
                            <a:pt x="16347" y="30303"/>
                            <a:pt x="18968" y="32694"/>
                          </a:cubicBezTo>
                          <a:cubicBezTo>
                            <a:pt x="21590" y="35084"/>
                            <a:pt x="25214" y="36240"/>
                            <a:pt x="29841" y="36240"/>
                          </a:cubicBezTo>
                          <a:cubicBezTo>
                            <a:pt x="39633" y="36240"/>
                            <a:pt x="44491" y="31537"/>
                            <a:pt x="44491" y="22053"/>
                          </a:cubicBezTo>
                          <a:cubicBezTo>
                            <a:pt x="44491" y="12106"/>
                            <a:pt x="39556" y="7171"/>
                            <a:pt x="29686" y="7171"/>
                          </a:cubicBezTo>
                          <a:cubicBezTo>
                            <a:pt x="24983" y="7171"/>
                            <a:pt x="21359" y="8405"/>
                            <a:pt x="18814" y="10949"/>
                          </a:cubicBezTo>
                          <a:cubicBezTo>
                            <a:pt x="16270" y="13494"/>
                            <a:pt x="15036" y="17195"/>
                            <a:pt x="15036" y="22207"/>
                          </a:cubicBezTo>
                          <a:close/>
                        </a:path>
                      </a:pathLst>
                    </a:custGeom>
                    <a:solidFill>
                      <a:srgbClr val="FFFFFF"/>
                    </a:solidFill>
                    <a:ln w="7706" cap="flat">
                      <a:noFill/>
                      <a:prstDash val="solid"/>
                      <a:miter/>
                    </a:ln>
                  </p:spPr>
                  <p:txBody>
                    <a:bodyPr rtlCol="0" anchor="ctr"/>
                    <a:lstStyle/>
                    <a:p>
                      <a:endParaRPr lang="en-US"/>
                    </a:p>
                  </p:txBody>
                </p:sp>
                <p:sp>
                  <p:nvSpPr>
                    <p:cNvPr id="315" name="Graphic 4">
                      <a:extLst>
                        <a:ext uri="{FF2B5EF4-FFF2-40B4-BE49-F238E27FC236}">
                          <a16:creationId xmlns:a16="http://schemas.microsoft.com/office/drawing/2014/main" id="{CE810C81-9FA8-49DC-B3C9-3E6A4EEFDDAF}"/>
                        </a:ext>
                      </a:extLst>
                    </p:cNvPr>
                    <p:cNvSpPr/>
                    <p:nvPr/>
                  </p:nvSpPr>
                  <p:spPr>
                    <a:xfrm>
                      <a:off x="5967122" y="2448274"/>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09" y="36009"/>
                          </a:lnTo>
                          <a:cubicBezTo>
                            <a:pt x="10641" y="43797"/>
                            <a:pt x="12569" y="49657"/>
                            <a:pt x="16269"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941" y="68086"/>
                            <a:pt x="36086"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09"/>
                            <a:pt x="41021" y="13417"/>
                          </a:cubicBezTo>
                          <a:cubicBezTo>
                            <a:pt x="38168" y="10101"/>
                            <a:pt x="34158" y="8405"/>
                            <a:pt x="28915" y="8405"/>
                          </a:cubicBezTo>
                          <a:close/>
                        </a:path>
                      </a:pathLst>
                    </a:custGeom>
                    <a:solidFill>
                      <a:srgbClr val="FFFFFF"/>
                    </a:solidFill>
                    <a:ln w="7706" cap="flat">
                      <a:noFill/>
                      <a:prstDash val="solid"/>
                      <a:miter/>
                    </a:ln>
                  </p:spPr>
                  <p:txBody>
                    <a:bodyPr rtlCol="0" anchor="ctr"/>
                    <a:lstStyle/>
                    <a:p>
                      <a:endParaRPr lang="en-US"/>
                    </a:p>
                  </p:txBody>
                </p:sp>
              </p:grpSp>
            </p:grpSp>
            <p:grpSp>
              <p:nvGrpSpPr>
                <p:cNvPr id="196" name="Graphic 4">
                  <a:extLst>
                    <a:ext uri="{FF2B5EF4-FFF2-40B4-BE49-F238E27FC236}">
                      <a16:creationId xmlns:a16="http://schemas.microsoft.com/office/drawing/2014/main" id="{C13A1635-725A-4642-B13B-349D33C00F31}"/>
                    </a:ext>
                  </a:extLst>
                </p:cNvPr>
                <p:cNvGrpSpPr/>
                <p:nvPr/>
              </p:nvGrpSpPr>
              <p:grpSpPr>
                <a:xfrm>
                  <a:off x="5866960" y="3332461"/>
                  <a:ext cx="1245453" cy="1005939"/>
                  <a:chOff x="5866960" y="3332461"/>
                  <a:chExt cx="1245453" cy="1005939"/>
                </a:xfrm>
              </p:grpSpPr>
              <p:sp>
                <p:nvSpPr>
                  <p:cNvPr id="303" name="Graphic 4">
                    <a:extLst>
                      <a:ext uri="{FF2B5EF4-FFF2-40B4-BE49-F238E27FC236}">
                        <a16:creationId xmlns:a16="http://schemas.microsoft.com/office/drawing/2014/main" id="{7E3C4AD3-7E1F-4635-ADB7-DEB837B7D359}"/>
                      </a:ext>
                    </a:extLst>
                  </p:cNvPr>
                  <p:cNvSpPr/>
                  <p:nvPr/>
                </p:nvSpPr>
                <p:spPr>
                  <a:xfrm>
                    <a:off x="5866960" y="3332461"/>
                    <a:ext cx="1245453" cy="1005939"/>
                  </a:xfrm>
                  <a:custGeom>
                    <a:avLst/>
                    <a:gdLst>
                      <a:gd name="connsiteX0" fmla="*/ 0 w 1245453"/>
                      <a:gd name="connsiteY0" fmla="*/ 102784 h 1005939"/>
                      <a:gd name="connsiteX1" fmla="*/ 859128 w 1245453"/>
                      <a:gd name="connsiteY1" fmla="*/ 1005940 h 1005939"/>
                      <a:gd name="connsiteX2" fmla="*/ 1242196 w 1245453"/>
                      <a:gd name="connsiteY2" fmla="*/ 0 h 1005939"/>
                      <a:gd name="connsiteX3" fmla="*/ 0 w 1245453"/>
                      <a:gd name="connsiteY3" fmla="*/ 102784 h 1005939"/>
                    </a:gdLst>
                    <a:ahLst/>
                    <a:cxnLst>
                      <a:cxn ang="0">
                        <a:pos x="connsiteX0" y="connsiteY0"/>
                      </a:cxn>
                      <a:cxn ang="0">
                        <a:pos x="connsiteX1" y="connsiteY1"/>
                      </a:cxn>
                      <a:cxn ang="0">
                        <a:pos x="connsiteX2" y="connsiteY2"/>
                      </a:cxn>
                      <a:cxn ang="0">
                        <a:pos x="connsiteX3" y="connsiteY3"/>
                      </a:cxn>
                    </a:cxnLst>
                    <a:rect l="l" t="t" r="r" b="b"/>
                    <a:pathLst>
                      <a:path w="1245453" h="1005939">
                        <a:moveTo>
                          <a:pt x="0" y="102784"/>
                        </a:moveTo>
                        <a:lnTo>
                          <a:pt x="859128" y="1005940"/>
                        </a:lnTo>
                        <a:cubicBezTo>
                          <a:pt x="1121138" y="750021"/>
                          <a:pt x="1269723" y="385613"/>
                          <a:pt x="1242196" y="0"/>
                        </a:cubicBezTo>
                        <a:lnTo>
                          <a:pt x="0" y="102784"/>
                        </a:lnTo>
                        <a:close/>
                      </a:path>
                    </a:pathLst>
                  </a:custGeom>
                  <a:solidFill>
                    <a:srgbClr val="F6BC67"/>
                  </a:solidFill>
                  <a:ln w="7706" cap="flat">
                    <a:noFill/>
                    <a:prstDash val="solid"/>
                    <a:miter/>
                  </a:ln>
                </p:spPr>
                <p:txBody>
                  <a:bodyPr rtlCol="0" anchor="ctr"/>
                  <a:lstStyle/>
                  <a:p>
                    <a:endParaRPr lang="en-US"/>
                  </a:p>
                </p:txBody>
              </p:sp>
              <p:grpSp>
                <p:nvGrpSpPr>
                  <p:cNvPr id="304" name="Graphic 4">
                    <a:extLst>
                      <a:ext uri="{FF2B5EF4-FFF2-40B4-BE49-F238E27FC236}">
                        <a16:creationId xmlns:a16="http://schemas.microsoft.com/office/drawing/2014/main" id="{3A8C2813-4A89-4826-8C8A-6069289B8B14}"/>
                      </a:ext>
                    </a:extLst>
                  </p:cNvPr>
                  <p:cNvGrpSpPr/>
                  <p:nvPr/>
                </p:nvGrpSpPr>
                <p:grpSpPr>
                  <a:xfrm>
                    <a:off x="6511961" y="3683068"/>
                    <a:ext cx="420697" cy="94996"/>
                    <a:chOff x="6511961" y="3683068"/>
                    <a:chExt cx="420697" cy="94996"/>
                  </a:xfrm>
                  <a:solidFill>
                    <a:srgbClr val="FFFFFF"/>
                  </a:solidFill>
                </p:grpSpPr>
                <p:sp>
                  <p:nvSpPr>
                    <p:cNvPr id="305" name="Graphic 4">
                      <a:extLst>
                        <a:ext uri="{FF2B5EF4-FFF2-40B4-BE49-F238E27FC236}">
                          <a16:creationId xmlns:a16="http://schemas.microsoft.com/office/drawing/2014/main" id="{3F5A1F71-651A-4CFE-8958-2B97462BD684}"/>
                        </a:ext>
                      </a:extLst>
                    </p:cNvPr>
                    <p:cNvSpPr/>
                    <p:nvPr/>
                  </p:nvSpPr>
                  <p:spPr>
                    <a:xfrm>
                      <a:off x="6511961" y="3687540"/>
                      <a:ext cx="73251" cy="90523"/>
                    </a:xfrm>
                    <a:custGeom>
                      <a:avLst/>
                      <a:gdLst>
                        <a:gd name="connsiteX0" fmla="*/ 43335 w 73251"/>
                        <a:gd name="connsiteY0" fmla="*/ 43180 h 90523"/>
                        <a:gd name="connsiteX1" fmla="*/ 73252 w 73251"/>
                        <a:gd name="connsiteY1" fmla="*/ 43180 h 90523"/>
                        <a:gd name="connsiteX2" fmla="*/ 73252 w 73251"/>
                        <a:gd name="connsiteY2" fmla="*/ 85974 h 90523"/>
                        <a:gd name="connsiteX3" fmla="*/ 59064 w 73251"/>
                        <a:gd name="connsiteY3" fmla="*/ 89367 h 90523"/>
                        <a:gd name="connsiteX4" fmla="*/ 42332 w 73251"/>
                        <a:gd name="connsiteY4" fmla="*/ 90524 h 90523"/>
                        <a:gd name="connsiteX5" fmla="*/ 11181 w 73251"/>
                        <a:gd name="connsiteY5" fmla="*/ 78649 h 90523"/>
                        <a:gd name="connsiteX6" fmla="*/ 0 w 73251"/>
                        <a:gd name="connsiteY6" fmla="*/ 45339 h 90523"/>
                        <a:gd name="connsiteX7" fmla="*/ 5475 w 73251"/>
                        <a:gd name="connsiteY7" fmla="*/ 21281 h 90523"/>
                        <a:gd name="connsiteX8" fmla="*/ 21359 w 73251"/>
                        <a:gd name="connsiteY8" fmla="*/ 5474 h 90523"/>
                        <a:gd name="connsiteX9" fmla="*/ 45648 w 73251"/>
                        <a:gd name="connsiteY9" fmla="*/ 0 h 90523"/>
                        <a:gd name="connsiteX10" fmla="*/ 71941 w 73251"/>
                        <a:gd name="connsiteY10" fmla="*/ 5166 h 90523"/>
                        <a:gd name="connsiteX11" fmla="*/ 67932 w 73251"/>
                        <a:gd name="connsiteY11" fmla="*/ 14187 h 90523"/>
                        <a:gd name="connsiteX12" fmla="*/ 44954 w 73251"/>
                        <a:gd name="connsiteY12" fmla="*/ 9099 h 90523"/>
                        <a:gd name="connsiteX13" fmla="*/ 19817 w 73251"/>
                        <a:gd name="connsiteY13" fmla="*/ 18660 h 90523"/>
                        <a:gd name="connsiteX14" fmla="*/ 10795 w 73251"/>
                        <a:gd name="connsiteY14" fmla="*/ 45262 h 90523"/>
                        <a:gd name="connsiteX15" fmla="*/ 19508 w 73251"/>
                        <a:gd name="connsiteY15" fmla="*/ 72326 h 90523"/>
                        <a:gd name="connsiteX16" fmla="*/ 45108 w 73251"/>
                        <a:gd name="connsiteY16" fmla="*/ 81579 h 90523"/>
                        <a:gd name="connsiteX17" fmla="*/ 62997 w 73251"/>
                        <a:gd name="connsiteY17" fmla="*/ 79497 h 90523"/>
                        <a:gd name="connsiteX18" fmla="*/ 62997 w 73251"/>
                        <a:gd name="connsiteY18" fmla="*/ 52356 h 90523"/>
                        <a:gd name="connsiteX19" fmla="*/ 43335 w 73251"/>
                        <a:gd name="connsiteY19" fmla="*/ 52356 h 90523"/>
                        <a:gd name="connsiteX20" fmla="*/ 43335 w 73251"/>
                        <a:gd name="connsiteY20" fmla="*/ 43180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251" h="90523">
                          <a:moveTo>
                            <a:pt x="43335" y="43180"/>
                          </a:moveTo>
                          <a:lnTo>
                            <a:pt x="73252" y="43180"/>
                          </a:lnTo>
                          <a:lnTo>
                            <a:pt x="73252" y="85974"/>
                          </a:lnTo>
                          <a:cubicBezTo>
                            <a:pt x="68626" y="87439"/>
                            <a:pt x="63845" y="88596"/>
                            <a:pt x="59064" y="89367"/>
                          </a:cubicBezTo>
                          <a:cubicBezTo>
                            <a:pt x="54284" y="90138"/>
                            <a:pt x="48655" y="90524"/>
                            <a:pt x="42332" y="90524"/>
                          </a:cubicBezTo>
                          <a:cubicBezTo>
                            <a:pt x="28992" y="90524"/>
                            <a:pt x="18583" y="86591"/>
                            <a:pt x="11181" y="78649"/>
                          </a:cubicBezTo>
                          <a:cubicBezTo>
                            <a:pt x="3779" y="70707"/>
                            <a:pt x="0" y="59604"/>
                            <a:pt x="0" y="45339"/>
                          </a:cubicBezTo>
                          <a:cubicBezTo>
                            <a:pt x="0" y="36163"/>
                            <a:pt x="1851" y="28144"/>
                            <a:pt x="5475" y="21281"/>
                          </a:cubicBezTo>
                          <a:cubicBezTo>
                            <a:pt x="9176" y="14419"/>
                            <a:pt x="14419" y="9099"/>
                            <a:pt x="21359" y="5474"/>
                          </a:cubicBezTo>
                          <a:cubicBezTo>
                            <a:pt x="28299" y="1850"/>
                            <a:pt x="36395" y="0"/>
                            <a:pt x="45648" y="0"/>
                          </a:cubicBezTo>
                          <a:cubicBezTo>
                            <a:pt x="55055" y="0"/>
                            <a:pt x="63768" y="1696"/>
                            <a:pt x="71941" y="5166"/>
                          </a:cubicBezTo>
                          <a:lnTo>
                            <a:pt x="67932" y="14187"/>
                          </a:lnTo>
                          <a:cubicBezTo>
                            <a:pt x="59990" y="10795"/>
                            <a:pt x="52356" y="9099"/>
                            <a:pt x="44954" y="9099"/>
                          </a:cubicBezTo>
                          <a:cubicBezTo>
                            <a:pt x="34236" y="9099"/>
                            <a:pt x="25831" y="12260"/>
                            <a:pt x="19817" y="18660"/>
                          </a:cubicBezTo>
                          <a:cubicBezTo>
                            <a:pt x="13802" y="25060"/>
                            <a:pt x="10795" y="33927"/>
                            <a:pt x="10795" y="45262"/>
                          </a:cubicBezTo>
                          <a:cubicBezTo>
                            <a:pt x="10795" y="57136"/>
                            <a:pt x="13725" y="66158"/>
                            <a:pt x="19508" y="72326"/>
                          </a:cubicBezTo>
                          <a:cubicBezTo>
                            <a:pt x="25291" y="78495"/>
                            <a:pt x="33850" y="81579"/>
                            <a:pt x="45108" y="81579"/>
                          </a:cubicBezTo>
                          <a:cubicBezTo>
                            <a:pt x="51199" y="81579"/>
                            <a:pt x="57137" y="80885"/>
                            <a:pt x="62997" y="79497"/>
                          </a:cubicBezTo>
                          <a:lnTo>
                            <a:pt x="62997" y="52356"/>
                          </a:lnTo>
                          <a:lnTo>
                            <a:pt x="43335" y="52356"/>
                          </a:lnTo>
                          <a:lnTo>
                            <a:pt x="43335" y="43180"/>
                          </a:lnTo>
                          <a:close/>
                        </a:path>
                      </a:pathLst>
                    </a:custGeom>
                    <a:solidFill>
                      <a:srgbClr val="FFFFFF"/>
                    </a:solidFill>
                    <a:ln w="7706" cap="flat">
                      <a:noFill/>
                      <a:prstDash val="solid"/>
                      <a:miter/>
                    </a:ln>
                  </p:spPr>
                  <p:txBody>
                    <a:bodyPr rtlCol="0" anchor="ctr"/>
                    <a:lstStyle/>
                    <a:p>
                      <a:endParaRPr lang="en-US"/>
                    </a:p>
                  </p:txBody>
                </p:sp>
                <p:sp>
                  <p:nvSpPr>
                    <p:cNvPr id="306" name="Graphic 4">
                      <a:extLst>
                        <a:ext uri="{FF2B5EF4-FFF2-40B4-BE49-F238E27FC236}">
                          <a16:creationId xmlns:a16="http://schemas.microsoft.com/office/drawing/2014/main" id="{357A24EE-114C-466F-9EE3-4036062D1419}"/>
                        </a:ext>
                      </a:extLst>
                    </p:cNvPr>
                    <p:cNvSpPr/>
                    <p:nvPr/>
                  </p:nvSpPr>
                  <p:spPr>
                    <a:xfrm>
                      <a:off x="6601174" y="3709592"/>
                      <a:ext cx="55902" cy="68471"/>
                    </a:xfrm>
                    <a:custGeom>
                      <a:avLst/>
                      <a:gdLst>
                        <a:gd name="connsiteX0" fmla="*/ 31614 w 55902"/>
                        <a:gd name="connsiteY0" fmla="*/ 68471 h 68471"/>
                        <a:gd name="connsiteX1" fmla="*/ 8482 w 55902"/>
                        <a:gd name="connsiteY1" fmla="*/ 59526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6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4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4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541"/>
                            <a:pt x="8482" y="59526"/>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10" y="36009"/>
                          </a:lnTo>
                          <a:cubicBezTo>
                            <a:pt x="10641" y="43797"/>
                            <a:pt x="12569" y="49657"/>
                            <a:pt x="16270" y="53666"/>
                          </a:cubicBezTo>
                          <a:cubicBezTo>
                            <a:pt x="19971" y="57676"/>
                            <a:pt x="25214" y="59681"/>
                            <a:pt x="32000" y="59681"/>
                          </a:cubicBezTo>
                          <a:cubicBezTo>
                            <a:pt x="39093" y="59681"/>
                            <a:pt x="46110" y="58216"/>
                            <a:pt x="53050" y="55209"/>
                          </a:cubicBezTo>
                          <a:lnTo>
                            <a:pt x="53050" y="64153"/>
                          </a:lnTo>
                          <a:cubicBezTo>
                            <a:pt x="49503" y="65695"/>
                            <a:pt x="46188" y="66775"/>
                            <a:pt x="43026" y="67469"/>
                          </a:cubicBezTo>
                          <a:cubicBezTo>
                            <a:pt x="39865" y="68162"/>
                            <a:pt x="36086" y="68471"/>
                            <a:pt x="31614" y="68471"/>
                          </a:cubicBezTo>
                          <a:close/>
                          <a:moveTo>
                            <a:pt x="28915" y="8404"/>
                          </a:moveTo>
                          <a:cubicBezTo>
                            <a:pt x="23595" y="8404"/>
                            <a:pt x="19354" y="10101"/>
                            <a:pt x="16270" y="13571"/>
                          </a:cubicBezTo>
                          <a:cubicBezTo>
                            <a:pt x="13108" y="17040"/>
                            <a:pt x="11258" y="21821"/>
                            <a:pt x="10718" y="27913"/>
                          </a:cubicBezTo>
                          <a:lnTo>
                            <a:pt x="45262" y="27913"/>
                          </a:lnTo>
                          <a:cubicBezTo>
                            <a:pt x="45262" y="21590"/>
                            <a:pt x="43874" y="16809"/>
                            <a:pt x="41021" y="13417"/>
                          </a:cubicBezTo>
                          <a:cubicBezTo>
                            <a:pt x="38091" y="10101"/>
                            <a:pt x="34082" y="8404"/>
                            <a:pt x="28915" y="8404"/>
                          </a:cubicBezTo>
                          <a:close/>
                        </a:path>
                      </a:pathLst>
                    </a:custGeom>
                    <a:solidFill>
                      <a:srgbClr val="FFFFFF"/>
                    </a:solidFill>
                    <a:ln w="7706" cap="flat">
                      <a:noFill/>
                      <a:prstDash val="solid"/>
                      <a:miter/>
                    </a:ln>
                  </p:spPr>
                  <p:txBody>
                    <a:bodyPr rtlCol="0" anchor="ctr"/>
                    <a:lstStyle/>
                    <a:p>
                      <a:endParaRPr lang="en-US"/>
                    </a:p>
                  </p:txBody>
                </p:sp>
                <p:sp>
                  <p:nvSpPr>
                    <p:cNvPr id="307" name="Graphic 4">
                      <a:extLst>
                        <a:ext uri="{FF2B5EF4-FFF2-40B4-BE49-F238E27FC236}">
                          <a16:creationId xmlns:a16="http://schemas.microsoft.com/office/drawing/2014/main" id="{7DBF2615-B0F1-4A0D-9BE7-7C4DC3CD428A}"/>
                        </a:ext>
                      </a:extLst>
                    </p:cNvPr>
                    <p:cNvSpPr/>
                    <p:nvPr/>
                  </p:nvSpPr>
                  <p:spPr>
                    <a:xfrm>
                      <a:off x="6674117" y="3709592"/>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4 w 55131"/>
                        <a:gd name="connsiteY4" fmla="*/ 14110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2"/>
                            <a:pt x="43951" y="15113"/>
                            <a:pt x="41484" y="12491"/>
                          </a:cubicBezTo>
                          <a:cubicBezTo>
                            <a:pt x="39016" y="9869"/>
                            <a:pt x="35161" y="8482"/>
                            <a:pt x="29995" y="8482"/>
                          </a:cubicBezTo>
                          <a:cubicBezTo>
                            <a:pt x="23055" y="8482"/>
                            <a:pt x="18043" y="10332"/>
                            <a:pt x="14804" y="14110"/>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7" y="1928"/>
                            <a:pt x="49117" y="5783"/>
                          </a:cubicBezTo>
                          <a:cubicBezTo>
                            <a:pt x="53127" y="9638"/>
                            <a:pt x="55132" y="15730"/>
                            <a:pt x="55132" y="24212"/>
                          </a:cubicBezTo>
                          <a:lnTo>
                            <a:pt x="55132" y="67314"/>
                          </a:lnTo>
                          <a:lnTo>
                            <a:pt x="45185" y="67314"/>
                          </a:lnTo>
                          <a:close/>
                        </a:path>
                      </a:pathLst>
                    </a:custGeom>
                    <a:solidFill>
                      <a:srgbClr val="FFFFFF"/>
                    </a:solidFill>
                    <a:ln w="7706" cap="flat">
                      <a:noFill/>
                      <a:prstDash val="solid"/>
                      <a:miter/>
                    </a:ln>
                  </p:spPr>
                  <p:txBody>
                    <a:bodyPr rtlCol="0" anchor="ctr"/>
                    <a:lstStyle/>
                    <a:p>
                      <a:endParaRPr lang="en-US"/>
                    </a:p>
                  </p:txBody>
                </p:sp>
                <p:sp>
                  <p:nvSpPr>
                    <p:cNvPr id="308" name="Graphic 4">
                      <a:extLst>
                        <a:ext uri="{FF2B5EF4-FFF2-40B4-BE49-F238E27FC236}">
                          <a16:creationId xmlns:a16="http://schemas.microsoft.com/office/drawing/2014/main" id="{B9356879-5A58-44EC-93F5-C2EE7049AB25}"/>
                        </a:ext>
                      </a:extLst>
                    </p:cNvPr>
                    <p:cNvSpPr/>
                    <p:nvPr/>
                  </p:nvSpPr>
                  <p:spPr>
                    <a:xfrm>
                      <a:off x="6746212" y="3683068"/>
                      <a:ext cx="58139" cy="94918"/>
                    </a:xfrm>
                    <a:custGeom>
                      <a:avLst/>
                      <a:gdLst>
                        <a:gd name="connsiteX0" fmla="*/ 48578 w 58139"/>
                        <a:gd name="connsiteY0" fmla="*/ 84895 h 94918"/>
                        <a:gd name="connsiteX1" fmla="*/ 48038 w 58139"/>
                        <a:gd name="connsiteY1" fmla="*/ 84895 h 94918"/>
                        <a:gd name="connsiteX2" fmla="*/ 27296 w 58139"/>
                        <a:gd name="connsiteY2" fmla="*/ 94919 h 94918"/>
                        <a:gd name="connsiteX3" fmla="*/ 7171 w 58139"/>
                        <a:gd name="connsiteY3" fmla="*/ 86051 h 94918"/>
                        <a:gd name="connsiteX4" fmla="*/ 0 w 58139"/>
                        <a:gd name="connsiteY4" fmla="*/ 60838 h 94918"/>
                        <a:gd name="connsiteX5" fmla="*/ 7248 w 58139"/>
                        <a:gd name="connsiteY5" fmla="*/ 35469 h 94918"/>
                        <a:gd name="connsiteX6" fmla="*/ 27373 w 58139"/>
                        <a:gd name="connsiteY6" fmla="*/ 26448 h 94918"/>
                        <a:gd name="connsiteX7" fmla="*/ 47961 w 58139"/>
                        <a:gd name="connsiteY7" fmla="*/ 36240 h 94918"/>
                        <a:gd name="connsiteX8" fmla="*/ 48732 w 58139"/>
                        <a:gd name="connsiteY8" fmla="*/ 36240 h 94918"/>
                        <a:gd name="connsiteX9" fmla="*/ 48346 w 58139"/>
                        <a:gd name="connsiteY9" fmla="*/ 31460 h 94918"/>
                        <a:gd name="connsiteX10" fmla="*/ 48115 w 58139"/>
                        <a:gd name="connsiteY10" fmla="*/ 26833 h 94918"/>
                        <a:gd name="connsiteX11" fmla="*/ 48115 w 58139"/>
                        <a:gd name="connsiteY11" fmla="*/ 0 h 94918"/>
                        <a:gd name="connsiteX12" fmla="*/ 58139 w 58139"/>
                        <a:gd name="connsiteY12" fmla="*/ 0 h 94918"/>
                        <a:gd name="connsiteX13" fmla="*/ 58139 w 58139"/>
                        <a:gd name="connsiteY13" fmla="*/ 93762 h 94918"/>
                        <a:gd name="connsiteX14" fmla="*/ 50043 w 58139"/>
                        <a:gd name="connsiteY14" fmla="*/ 93762 h 94918"/>
                        <a:gd name="connsiteX15" fmla="*/ 48578 w 58139"/>
                        <a:gd name="connsiteY15" fmla="*/ 84895 h 94918"/>
                        <a:gd name="connsiteX16" fmla="*/ 28530 w 58139"/>
                        <a:gd name="connsiteY16" fmla="*/ 86591 h 94918"/>
                        <a:gd name="connsiteX17" fmla="*/ 43411 w 58139"/>
                        <a:gd name="connsiteY17" fmla="*/ 81040 h 94918"/>
                        <a:gd name="connsiteX18" fmla="*/ 48038 w 58139"/>
                        <a:gd name="connsiteY18" fmla="*/ 63074 h 94918"/>
                        <a:gd name="connsiteX19" fmla="*/ 48038 w 58139"/>
                        <a:gd name="connsiteY19" fmla="*/ 60992 h 94918"/>
                        <a:gd name="connsiteX20" fmla="*/ 43334 w 58139"/>
                        <a:gd name="connsiteY20" fmla="*/ 40944 h 94918"/>
                        <a:gd name="connsiteX21" fmla="*/ 28453 w 58139"/>
                        <a:gd name="connsiteY21" fmla="*/ 34929 h 94918"/>
                        <a:gd name="connsiteX22" fmla="*/ 14959 w 58139"/>
                        <a:gd name="connsiteY22" fmla="*/ 41792 h 94918"/>
                        <a:gd name="connsiteX23" fmla="*/ 10255 w 58139"/>
                        <a:gd name="connsiteY23" fmla="*/ 61069 h 94918"/>
                        <a:gd name="connsiteX24" fmla="*/ 14882 w 58139"/>
                        <a:gd name="connsiteY24" fmla="*/ 80191 h 94918"/>
                        <a:gd name="connsiteX25" fmla="*/ 28530 w 58139"/>
                        <a:gd name="connsiteY25" fmla="*/ 86591 h 9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139" h="94918">
                          <a:moveTo>
                            <a:pt x="48578" y="84895"/>
                          </a:moveTo>
                          <a:lnTo>
                            <a:pt x="48038" y="84895"/>
                          </a:lnTo>
                          <a:cubicBezTo>
                            <a:pt x="43411" y="91603"/>
                            <a:pt x="36472" y="94919"/>
                            <a:pt x="27296" y="94919"/>
                          </a:cubicBezTo>
                          <a:cubicBezTo>
                            <a:pt x="18660" y="94919"/>
                            <a:pt x="11952" y="91989"/>
                            <a:pt x="7171" y="86051"/>
                          </a:cubicBezTo>
                          <a:cubicBezTo>
                            <a:pt x="2390" y="80114"/>
                            <a:pt x="0" y="71787"/>
                            <a:pt x="0" y="60838"/>
                          </a:cubicBezTo>
                          <a:cubicBezTo>
                            <a:pt x="0" y="49965"/>
                            <a:pt x="2390" y="41484"/>
                            <a:pt x="7248" y="35469"/>
                          </a:cubicBezTo>
                          <a:cubicBezTo>
                            <a:pt x="12106" y="29455"/>
                            <a:pt x="18737" y="26448"/>
                            <a:pt x="27373" y="26448"/>
                          </a:cubicBezTo>
                          <a:cubicBezTo>
                            <a:pt x="36318" y="26448"/>
                            <a:pt x="43180" y="29686"/>
                            <a:pt x="47961" y="36240"/>
                          </a:cubicBezTo>
                          <a:lnTo>
                            <a:pt x="48732" y="36240"/>
                          </a:lnTo>
                          <a:lnTo>
                            <a:pt x="48346" y="31460"/>
                          </a:lnTo>
                          <a:lnTo>
                            <a:pt x="48115" y="26833"/>
                          </a:lnTo>
                          <a:lnTo>
                            <a:pt x="48115" y="0"/>
                          </a:lnTo>
                          <a:lnTo>
                            <a:pt x="58139" y="0"/>
                          </a:lnTo>
                          <a:lnTo>
                            <a:pt x="58139" y="93762"/>
                          </a:lnTo>
                          <a:lnTo>
                            <a:pt x="50043" y="93762"/>
                          </a:lnTo>
                          <a:lnTo>
                            <a:pt x="48578" y="84895"/>
                          </a:lnTo>
                          <a:close/>
                          <a:moveTo>
                            <a:pt x="28530" y="86591"/>
                          </a:moveTo>
                          <a:cubicBezTo>
                            <a:pt x="35315" y="86591"/>
                            <a:pt x="40327" y="84741"/>
                            <a:pt x="43411" y="81040"/>
                          </a:cubicBezTo>
                          <a:cubicBezTo>
                            <a:pt x="46496" y="77338"/>
                            <a:pt x="48038" y="71324"/>
                            <a:pt x="48038" y="63074"/>
                          </a:cubicBezTo>
                          <a:lnTo>
                            <a:pt x="48038" y="60992"/>
                          </a:lnTo>
                          <a:cubicBezTo>
                            <a:pt x="48038" y="51662"/>
                            <a:pt x="46496" y="44954"/>
                            <a:pt x="43334" y="40944"/>
                          </a:cubicBezTo>
                          <a:cubicBezTo>
                            <a:pt x="40250" y="36934"/>
                            <a:pt x="35238" y="34929"/>
                            <a:pt x="28453" y="34929"/>
                          </a:cubicBezTo>
                          <a:cubicBezTo>
                            <a:pt x="22593" y="34929"/>
                            <a:pt x="18120" y="37243"/>
                            <a:pt x="14959" y="41792"/>
                          </a:cubicBezTo>
                          <a:cubicBezTo>
                            <a:pt x="11875" y="46341"/>
                            <a:pt x="10255" y="52818"/>
                            <a:pt x="10255" y="61069"/>
                          </a:cubicBezTo>
                          <a:cubicBezTo>
                            <a:pt x="10255" y="69474"/>
                            <a:pt x="11798" y="75873"/>
                            <a:pt x="14882" y="80191"/>
                          </a:cubicBezTo>
                          <a:cubicBezTo>
                            <a:pt x="18043" y="84509"/>
                            <a:pt x="22593" y="86591"/>
                            <a:pt x="28530" y="86591"/>
                          </a:cubicBezTo>
                          <a:close/>
                        </a:path>
                      </a:pathLst>
                    </a:custGeom>
                    <a:solidFill>
                      <a:srgbClr val="FFFFFF"/>
                    </a:solidFill>
                    <a:ln w="7706" cap="flat">
                      <a:noFill/>
                      <a:prstDash val="solid"/>
                      <a:miter/>
                    </a:ln>
                  </p:spPr>
                  <p:txBody>
                    <a:bodyPr rtlCol="0" anchor="ctr"/>
                    <a:lstStyle/>
                    <a:p>
                      <a:endParaRPr lang="en-US"/>
                    </a:p>
                  </p:txBody>
                </p:sp>
                <p:sp>
                  <p:nvSpPr>
                    <p:cNvPr id="309" name="Graphic 4">
                      <a:extLst>
                        <a:ext uri="{FF2B5EF4-FFF2-40B4-BE49-F238E27FC236}">
                          <a16:creationId xmlns:a16="http://schemas.microsoft.com/office/drawing/2014/main" id="{0E6ED9A1-5832-4BEB-A0F5-344AEA51A3DB}"/>
                        </a:ext>
                      </a:extLst>
                    </p:cNvPr>
                    <p:cNvSpPr/>
                    <p:nvPr/>
                  </p:nvSpPr>
                  <p:spPr>
                    <a:xfrm>
                      <a:off x="6821701" y="3709592"/>
                      <a:ext cx="55902" cy="68471"/>
                    </a:xfrm>
                    <a:custGeom>
                      <a:avLst/>
                      <a:gdLst>
                        <a:gd name="connsiteX0" fmla="*/ 31614 w 55902"/>
                        <a:gd name="connsiteY0" fmla="*/ 68471 h 68471"/>
                        <a:gd name="connsiteX1" fmla="*/ 8482 w 55902"/>
                        <a:gd name="connsiteY1" fmla="*/ 59526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6 h 68471"/>
                        <a:gd name="connsiteX10" fmla="*/ 31999 w 55902"/>
                        <a:gd name="connsiteY10" fmla="*/ 59681 h 68471"/>
                        <a:gd name="connsiteX11" fmla="*/ 53050 w 55902"/>
                        <a:gd name="connsiteY11" fmla="*/ 55209 h 68471"/>
                        <a:gd name="connsiteX12" fmla="*/ 53050 w 55902"/>
                        <a:gd name="connsiteY12" fmla="*/ 64153 h 68471"/>
                        <a:gd name="connsiteX13" fmla="*/ 43025 w 55902"/>
                        <a:gd name="connsiteY13" fmla="*/ 67469 h 68471"/>
                        <a:gd name="connsiteX14" fmla="*/ 31614 w 55902"/>
                        <a:gd name="connsiteY14" fmla="*/ 68471 h 68471"/>
                        <a:gd name="connsiteX15" fmla="*/ 28915 w 55902"/>
                        <a:gd name="connsiteY15" fmla="*/ 8404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4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7" y="65541"/>
                            <a:pt x="8482" y="59526"/>
                          </a:cubicBezTo>
                          <a:cubicBezTo>
                            <a:pt x="2853" y="53590"/>
                            <a:pt x="0" y="45339"/>
                            <a:pt x="0" y="34775"/>
                          </a:cubicBezTo>
                          <a:cubicBezTo>
                            <a:pt x="0" y="24135"/>
                            <a:pt x="2621" y="15653"/>
                            <a:pt x="7865" y="9407"/>
                          </a:cubicBezTo>
                          <a:cubicBezTo>
                            <a:pt x="13108" y="3161"/>
                            <a:pt x="20125" y="0"/>
                            <a:pt x="28992" y="0"/>
                          </a:cubicBezTo>
                          <a:cubicBezTo>
                            <a:pt x="37242" y="0"/>
                            <a:pt x="43797" y="2699"/>
                            <a:pt x="48655" y="8173"/>
                          </a:cubicBezTo>
                          <a:cubicBezTo>
                            <a:pt x="53435" y="13648"/>
                            <a:pt x="55903" y="20819"/>
                            <a:pt x="55903" y="29686"/>
                          </a:cubicBezTo>
                          <a:lnTo>
                            <a:pt x="55903" y="36009"/>
                          </a:lnTo>
                          <a:lnTo>
                            <a:pt x="10409" y="36009"/>
                          </a:lnTo>
                          <a:cubicBezTo>
                            <a:pt x="10641" y="43797"/>
                            <a:pt x="12569" y="49657"/>
                            <a:pt x="16269" y="53666"/>
                          </a:cubicBezTo>
                          <a:cubicBezTo>
                            <a:pt x="19970" y="57676"/>
                            <a:pt x="25214" y="59681"/>
                            <a:pt x="31999" y="59681"/>
                          </a:cubicBezTo>
                          <a:cubicBezTo>
                            <a:pt x="39093" y="59681"/>
                            <a:pt x="46110" y="58216"/>
                            <a:pt x="53050" y="55209"/>
                          </a:cubicBezTo>
                          <a:lnTo>
                            <a:pt x="53050" y="64153"/>
                          </a:lnTo>
                          <a:cubicBezTo>
                            <a:pt x="49503" y="65695"/>
                            <a:pt x="46187" y="66775"/>
                            <a:pt x="43025" y="67469"/>
                          </a:cubicBezTo>
                          <a:cubicBezTo>
                            <a:pt x="39864" y="68162"/>
                            <a:pt x="36086" y="68471"/>
                            <a:pt x="31614" y="68471"/>
                          </a:cubicBezTo>
                          <a:close/>
                          <a:moveTo>
                            <a:pt x="28915" y="8404"/>
                          </a:moveTo>
                          <a:cubicBezTo>
                            <a:pt x="23595" y="8404"/>
                            <a:pt x="19354" y="10101"/>
                            <a:pt x="16269" y="13571"/>
                          </a:cubicBezTo>
                          <a:cubicBezTo>
                            <a:pt x="13108" y="17040"/>
                            <a:pt x="11257" y="21821"/>
                            <a:pt x="10718" y="27913"/>
                          </a:cubicBezTo>
                          <a:lnTo>
                            <a:pt x="45262" y="27913"/>
                          </a:lnTo>
                          <a:cubicBezTo>
                            <a:pt x="45262" y="21590"/>
                            <a:pt x="43874" y="16809"/>
                            <a:pt x="41021" y="13417"/>
                          </a:cubicBezTo>
                          <a:cubicBezTo>
                            <a:pt x="38168" y="10101"/>
                            <a:pt x="34158" y="8404"/>
                            <a:pt x="28915" y="8404"/>
                          </a:cubicBezTo>
                          <a:close/>
                        </a:path>
                      </a:pathLst>
                    </a:custGeom>
                    <a:solidFill>
                      <a:srgbClr val="FFFFFF"/>
                    </a:solidFill>
                    <a:ln w="7706" cap="flat">
                      <a:noFill/>
                      <a:prstDash val="solid"/>
                      <a:miter/>
                    </a:ln>
                  </p:spPr>
                  <p:txBody>
                    <a:bodyPr rtlCol="0" anchor="ctr"/>
                    <a:lstStyle/>
                    <a:p>
                      <a:endParaRPr lang="en-US"/>
                    </a:p>
                  </p:txBody>
                </p:sp>
                <p:sp>
                  <p:nvSpPr>
                    <p:cNvPr id="310" name="Graphic 4">
                      <a:extLst>
                        <a:ext uri="{FF2B5EF4-FFF2-40B4-BE49-F238E27FC236}">
                          <a16:creationId xmlns:a16="http://schemas.microsoft.com/office/drawing/2014/main" id="{1B3D4214-5FCA-4FA3-A994-9DB45E4ABD73}"/>
                        </a:ext>
                      </a:extLst>
                    </p:cNvPr>
                    <p:cNvSpPr/>
                    <p:nvPr/>
                  </p:nvSpPr>
                  <p:spPr>
                    <a:xfrm>
                      <a:off x="6894567" y="3709592"/>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1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0 w 38090"/>
                        <a:gd name="connsiteY9" fmla="*/ 1080 h 67083"/>
                        <a:gd name="connsiteX10" fmla="*/ 9407 w 38090"/>
                        <a:gd name="connsiteY10" fmla="*/ 13339 h 67083"/>
                        <a:gd name="connsiteX11" fmla="*/ 9869 w 38090"/>
                        <a:gd name="connsiteY11" fmla="*/ 13339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7" y="231"/>
                            <a:pt x="38091" y="694"/>
                          </a:cubicBezTo>
                          <a:lnTo>
                            <a:pt x="36703" y="9947"/>
                          </a:lnTo>
                          <a:cubicBezTo>
                            <a:pt x="34004" y="9330"/>
                            <a:pt x="31537" y="9021"/>
                            <a:pt x="29455" y="9021"/>
                          </a:cubicBezTo>
                          <a:cubicBezTo>
                            <a:pt x="24134" y="9021"/>
                            <a:pt x="19508" y="11181"/>
                            <a:pt x="15730" y="15499"/>
                          </a:cubicBezTo>
                          <a:cubicBezTo>
                            <a:pt x="11952" y="19817"/>
                            <a:pt x="10024" y="25214"/>
                            <a:pt x="10024" y="31691"/>
                          </a:cubicBezTo>
                          <a:lnTo>
                            <a:pt x="10024" y="67083"/>
                          </a:lnTo>
                          <a:lnTo>
                            <a:pt x="0" y="67083"/>
                          </a:lnTo>
                          <a:lnTo>
                            <a:pt x="0" y="1080"/>
                          </a:lnTo>
                          <a:lnTo>
                            <a:pt x="8250" y="1080"/>
                          </a:lnTo>
                          <a:lnTo>
                            <a:pt x="9407" y="13339"/>
                          </a:lnTo>
                          <a:lnTo>
                            <a:pt x="9869" y="13339"/>
                          </a:lnTo>
                          <a:cubicBezTo>
                            <a:pt x="12337" y="9021"/>
                            <a:pt x="15267" y="5706"/>
                            <a:pt x="18737" y="3393"/>
                          </a:cubicBezTo>
                          <a:cubicBezTo>
                            <a:pt x="22284" y="1234"/>
                            <a:pt x="26062" y="0"/>
                            <a:pt x="30226" y="0"/>
                          </a:cubicBezTo>
                          <a:close/>
                        </a:path>
                      </a:pathLst>
                    </a:custGeom>
                    <a:solidFill>
                      <a:srgbClr val="FFFFFF"/>
                    </a:solidFill>
                    <a:ln w="7706" cap="flat">
                      <a:noFill/>
                      <a:prstDash val="solid"/>
                      <a:miter/>
                    </a:ln>
                  </p:spPr>
                  <p:txBody>
                    <a:bodyPr rtlCol="0" anchor="ctr"/>
                    <a:lstStyle/>
                    <a:p>
                      <a:endParaRPr lang="en-US"/>
                    </a:p>
                  </p:txBody>
                </p:sp>
              </p:grpSp>
            </p:grpSp>
            <p:grpSp>
              <p:nvGrpSpPr>
                <p:cNvPr id="197" name="Graphic 4">
                  <a:extLst>
                    <a:ext uri="{FF2B5EF4-FFF2-40B4-BE49-F238E27FC236}">
                      <a16:creationId xmlns:a16="http://schemas.microsoft.com/office/drawing/2014/main" id="{2F39DC50-A848-40B4-BC4D-4536AA209DB2}"/>
                    </a:ext>
                  </a:extLst>
                </p:cNvPr>
                <p:cNvGrpSpPr/>
                <p:nvPr/>
              </p:nvGrpSpPr>
              <p:grpSpPr>
                <a:xfrm>
                  <a:off x="5864261" y="2369933"/>
                  <a:ext cx="1242273" cy="1033929"/>
                  <a:chOff x="5864261" y="2369933"/>
                  <a:chExt cx="1242273" cy="1033929"/>
                </a:xfrm>
              </p:grpSpPr>
              <p:sp>
                <p:nvSpPr>
                  <p:cNvPr id="275" name="Graphic 4">
                    <a:extLst>
                      <a:ext uri="{FF2B5EF4-FFF2-40B4-BE49-F238E27FC236}">
                        <a16:creationId xmlns:a16="http://schemas.microsoft.com/office/drawing/2014/main" id="{958DC844-DAAC-4658-A7F7-E0A22FAED835}"/>
                      </a:ext>
                    </a:extLst>
                  </p:cNvPr>
                  <p:cNvSpPr/>
                  <p:nvPr/>
                </p:nvSpPr>
                <p:spPr>
                  <a:xfrm>
                    <a:off x="5864261" y="2369933"/>
                    <a:ext cx="1242273" cy="1033929"/>
                  </a:xfrm>
                  <a:custGeom>
                    <a:avLst/>
                    <a:gdLst>
                      <a:gd name="connsiteX0" fmla="*/ 696278 w 1242273"/>
                      <a:gd name="connsiteY0" fmla="*/ 0 h 1033929"/>
                      <a:gd name="connsiteX1" fmla="*/ 0 w 1242273"/>
                      <a:gd name="connsiteY1" fmla="*/ 1033930 h 1033929"/>
                      <a:gd name="connsiteX2" fmla="*/ 1242273 w 1242273"/>
                      <a:gd name="connsiteY2" fmla="*/ 931146 h 1033929"/>
                      <a:gd name="connsiteX3" fmla="*/ 1231247 w 1242273"/>
                      <a:gd name="connsiteY3" fmla="*/ 845557 h 1033929"/>
                      <a:gd name="connsiteX4" fmla="*/ 696278 w 1242273"/>
                      <a:gd name="connsiteY4" fmla="*/ 0 h 1033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273" h="1033929">
                        <a:moveTo>
                          <a:pt x="696278" y="0"/>
                        </a:moveTo>
                        <a:lnTo>
                          <a:pt x="0" y="1033930"/>
                        </a:lnTo>
                        <a:lnTo>
                          <a:pt x="1242273" y="931146"/>
                        </a:lnTo>
                        <a:cubicBezTo>
                          <a:pt x="1239574" y="902693"/>
                          <a:pt x="1235950" y="874164"/>
                          <a:pt x="1231247" y="845557"/>
                        </a:cubicBezTo>
                        <a:cubicBezTo>
                          <a:pt x="1172800" y="488628"/>
                          <a:pt x="971936" y="190609"/>
                          <a:pt x="696278" y="0"/>
                        </a:cubicBezTo>
                        <a:close/>
                      </a:path>
                    </a:pathLst>
                  </a:custGeom>
                  <a:solidFill>
                    <a:srgbClr val="4D2B65"/>
                  </a:solidFill>
                  <a:ln w="7706" cap="flat">
                    <a:noFill/>
                    <a:prstDash val="solid"/>
                    <a:miter/>
                  </a:ln>
                </p:spPr>
                <p:txBody>
                  <a:bodyPr rtlCol="0" anchor="ctr"/>
                  <a:lstStyle/>
                  <a:p>
                    <a:endParaRPr lang="en-US"/>
                  </a:p>
                </p:txBody>
              </p:sp>
              <p:grpSp>
                <p:nvGrpSpPr>
                  <p:cNvPr id="276" name="Graphic 4">
                    <a:extLst>
                      <a:ext uri="{FF2B5EF4-FFF2-40B4-BE49-F238E27FC236}">
                        <a16:creationId xmlns:a16="http://schemas.microsoft.com/office/drawing/2014/main" id="{8811E286-09B6-403C-9914-7F258BCB3D76}"/>
                      </a:ext>
                    </a:extLst>
                  </p:cNvPr>
                  <p:cNvGrpSpPr/>
                  <p:nvPr/>
                </p:nvGrpSpPr>
                <p:grpSpPr>
                  <a:xfrm>
                    <a:off x="6287502" y="2801656"/>
                    <a:ext cx="605445" cy="385535"/>
                    <a:chOff x="6287502" y="2801656"/>
                    <a:chExt cx="605445" cy="385535"/>
                  </a:xfrm>
                  <a:solidFill>
                    <a:srgbClr val="FFFFFF"/>
                  </a:solidFill>
                </p:grpSpPr>
                <p:sp>
                  <p:nvSpPr>
                    <p:cNvPr id="277" name="Graphic 4">
                      <a:extLst>
                        <a:ext uri="{FF2B5EF4-FFF2-40B4-BE49-F238E27FC236}">
                          <a16:creationId xmlns:a16="http://schemas.microsoft.com/office/drawing/2014/main" id="{D3BEF8A9-E8D8-40B5-86BC-F292EC6AB6DA}"/>
                        </a:ext>
                      </a:extLst>
                    </p:cNvPr>
                    <p:cNvSpPr/>
                    <p:nvPr/>
                  </p:nvSpPr>
                  <p:spPr>
                    <a:xfrm>
                      <a:off x="6381727" y="2806128"/>
                      <a:ext cx="73251" cy="90523"/>
                    </a:xfrm>
                    <a:custGeom>
                      <a:avLst/>
                      <a:gdLst>
                        <a:gd name="connsiteX0" fmla="*/ 43334 w 73251"/>
                        <a:gd name="connsiteY0" fmla="*/ 43180 h 90523"/>
                        <a:gd name="connsiteX1" fmla="*/ 73252 w 73251"/>
                        <a:gd name="connsiteY1" fmla="*/ 43180 h 90523"/>
                        <a:gd name="connsiteX2" fmla="*/ 73252 w 73251"/>
                        <a:gd name="connsiteY2" fmla="*/ 85974 h 90523"/>
                        <a:gd name="connsiteX3" fmla="*/ 59064 w 73251"/>
                        <a:gd name="connsiteY3" fmla="*/ 89367 h 90523"/>
                        <a:gd name="connsiteX4" fmla="*/ 42332 w 73251"/>
                        <a:gd name="connsiteY4" fmla="*/ 90524 h 90523"/>
                        <a:gd name="connsiteX5" fmla="*/ 11181 w 73251"/>
                        <a:gd name="connsiteY5" fmla="*/ 78649 h 90523"/>
                        <a:gd name="connsiteX6" fmla="*/ 0 w 73251"/>
                        <a:gd name="connsiteY6" fmla="*/ 45339 h 90523"/>
                        <a:gd name="connsiteX7" fmla="*/ 5474 w 73251"/>
                        <a:gd name="connsiteY7" fmla="*/ 21282 h 90523"/>
                        <a:gd name="connsiteX8" fmla="*/ 21358 w 73251"/>
                        <a:gd name="connsiteY8" fmla="*/ 5475 h 90523"/>
                        <a:gd name="connsiteX9" fmla="*/ 45647 w 73251"/>
                        <a:gd name="connsiteY9" fmla="*/ 0 h 90523"/>
                        <a:gd name="connsiteX10" fmla="*/ 71941 w 73251"/>
                        <a:gd name="connsiteY10" fmla="*/ 5166 h 90523"/>
                        <a:gd name="connsiteX11" fmla="*/ 67931 w 73251"/>
                        <a:gd name="connsiteY11" fmla="*/ 14188 h 90523"/>
                        <a:gd name="connsiteX12" fmla="*/ 44953 w 73251"/>
                        <a:gd name="connsiteY12" fmla="*/ 9099 h 90523"/>
                        <a:gd name="connsiteX13" fmla="*/ 19817 w 73251"/>
                        <a:gd name="connsiteY13" fmla="*/ 18660 h 90523"/>
                        <a:gd name="connsiteX14" fmla="*/ 10795 w 73251"/>
                        <a:gd name="connsiteY14" fmla="*/ 45262 h 90523"/>
                        <a:gd name="connsiteX15" fmla="*/ 19508 w 73251"/>
                        <a:gd name="connsiteY15" fmla="*/ 72327 h 90523"/>
                        <a:gd name="connsiteX16" fmla="*/ 45107 w 73251"/>
                        <a:gd name="connsiteY16" fmla="*/ 81579 h 90523"/>
                        <a:gd name="connsiteX17" fmla="*/ 62996 w 73251"/>
                        <a:gd name="connsiteY17" fmla="*/ 79497 h 90523"/>
                        <a:gd name="connsiteX18" fmla="*/ 62996 w 73251"/>
                        <a:gd name="connsiteY18" fmla="*/ 52279 h 90523"/>
                        <a:gd name="connsiteX19" fmla="*/ 43334 w 73251"/>
                        <a:gd name="connsiteY19" fmla="*/ 52279 h 90523"/>
                        <a:gd name="connsiteX20" fmla="*/ 43334 w 73251"/>
                        <a:gd name="connsiteY20" fmla="*/ 43180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251" h="90523">
                          <a:moveTo>
                            <a:pt x="43334" y="43180"/>
                          </a:moveTo>
                          <a:lnTo>
                            <a:pt x="73252" y="43180"/>
                          </a:lnTo>
                          <a:lnTo>
                            <a:pt x="73252" y="85974"/>
                          </a:lnTo>
                          <a:cubicBezTo>
                            <a:pt x="68625" y="87439"/>
                            <a:pt x="63844" y="88596"/>
                            <a:pt x="59064" y="89367"/>
                          </a:cubicBezTo>
                          <a:cubicBezTo>
                            <a:pt x="54283" y="90138"/>
                            <a:pt x="48655" y="90524"/>
                            <a:pt x="42332" y="90524"/>
                          </a:cubicBezTo>
                          <a:cubicBezTo>
                            <a:pt x="28992" y="90524"/>
                            <a:pt x="18583" y="86591"/>
                            <a:pt x="11181" y="78649"/>
                          </a:cubicBezTo>
                          <a:cubicBezTo>
                            <a:pt x="3778" y="70707"/>
                            <a:pt x="0" y="59604"/>
                            <a:pt x="0" y="45339"/>
                          </a:cubicBezTo>
                          <a:cubicBezTo>
                            <a:pt x="0" y="36163"/>
                            <a:pt x="1850" y="28144"/>
                            <a:pt x="5474" y="21282"/>
                          </a:cubicBezTo>
                          <a:cubicBezTo>
                            <a:pt x="9176" y="14419"/>
                            <a:pt x="14419" y="9099"/>
                            <a:pt x="21358" y="5475"/>
                          </a:cubicBezTo>
                          <a:cubicBezTo>
                            <a:pt x="28298" y="1850"/>
                            <a:pt x="36394" y="0"/>
                            <a:pt x="45647" y="0"/>
                          </a:cubicBezTo>
                          <a:cubicBezTo>
                            <a:pt x="55054" y="0"/>
                            <a:pt x="63767" y="1696"/>
                            <a:pt x="71941" y="5166"/>
                          </a:cubicBezTo>
                          <a:lnTo>
                            <a:pt x="67931" y="14188"/>
                          </a:lnTo>
                          <a:cubicBezTo>
                            <a:pt x="59989" y="10795"/>
                            <a:pt x="52356" y="9099"/>
                            <a:pt x="44953" y="9099"/>
                          </a:cubicBezTo>
                          <a:cubicBezTo>
                            <a:pt x="34236" y="9099"/>
                            <a:pt x="25831" y="12260"/>
                            <a:pt x="19817" y="18660"/>
                          </a:cubicBezTo>
                          <a:cubicBezTo>
                            <a:pt x="13802" y="25060"/>
                            <a:pt x="10795" y="33927"/>
                            <a:pt x="10795" y="45262"/>
                          </a:cubicBezTo>
                          <a:cubicBezTo>
                            <a:pt x="10795" y="57136"/>
                            <a:pt x="13725" y="66158"/>
                            <a:pt x="19508" y="72327"/>
                          </a:cubicBezTo>
                          <a:cubicBezTo>
                            <a:pt x="25291" y="78495"/>
                            <a:pt x="33850" y="81579"/>
                            <a:pt x="45107" y="81579"/>
                          </a:cubicBezTo>
                          <a:cubicBezTo>
                            <a:pt x="51199" y="81579"/>
                            <a:pt x="57136" y="80885"/>
                            <a:pt x="62996" y="79497"/>
                          </a:cubicBezTo>
                          <a:lnTo>
                            <a:pt x="62996" y="52279"/>
                          </a:lnTo>
                          <a:lnTo>
                            <a:pt x="43334" y="52279"/>
                          </a:lnTo>
                          <a:lnTo>
                            <a:pt x="43334" y="43180"/>
                          </a:lnTo>
                          <a:close/>
                        </a:path>
                      </a:pathLst>
                    </a:custGeom>
                    <a:solidFill>
                      <a:srgbClr val="FFFFFF"/>
                    </a:solidFill>
                    <a:ln w="7706" cap="flat">
                      <a:noFill/>
                      <a:prstDash val="solid"/>
                      <a:miter/>
                    </a:ln>
                  </p:spPr>
                  <p:txBody>
                    <a:bodyPr rtlCol="0" anchor="ctr"/>
                    <a:lstStyle/>
                    <a:p>
                      <a:endParaRPr lang="en-US"/>
                    </a:p>
                  </p:txBody>
                </p:sp>
                <p:sp>
                  <p:nvSpPr>
                    <p:cNvPr id="278" name="Graphic 4">
                      <a:extLst>
                        <a:ext uri="{FF2B5EF4-FFF2-40B4-BE49-F238E27FC236}">
                          <a16:creationId xmlns:a16="http://schemas.microsoft.com/office/drawing/2014/main" id="{DF4C4CB6-EA14-4D5D-94DA-4AEFD7353E2F}"/>
                        </a:ext>
                      </a:extLst>
                    </p:cNvPr>
                    <p:cNvSpPr/>
                    <p:nvPr/>
                  </p:nvSpPr>
                  <p:spPr>
                    <a:xfrm>
                      <a:off x="6470940" y="2828181"/>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7 h 68471"/>
                        <a:gd name="connsiteX10" fmla="*/ 31999 w 55902"/>
                        <a:gd name="connsiteY10" fmla="*/ 59681 h 68471"/>
                        <a:gd name="connsiteX11" fmla="*/ 53050 w 55902"/>
                        <a:gd name="connsiteY11" fmla="*/ 55209 h 68471"/>
                        <a:gd name="connsiteX12" fmla="*/ 53050 w 55902"/>
                        <a:gd name="connsiteY12" fmla="*/ 64153 h 68471"/>
                        <a:gd name="connsiteX13" fmla="*/ 43025 w 55902"/>
                        <a:gd name="connsiteY13" fmla="*/ 67469 h 68471"/>
                        <a:gd name="connsiteX14" fmla="*/ 31614 w 55902"/>
                        <a:gd name="connsiteY14" fmla="*/ 68471 h 68471"/>
                        <a:gd name="connsiteX15" fmla="*/ 28838 w 55902"/>
                        <a:gd name="connsiteY15" fmla="*/ 8405 h 68471"/>
                        <a:gd name="connsiteX16" fmla="*/ 16192 w 55902"/>
                        <a:gd name="connsiteY16" fmla="*/ 13571 h 68471"/>
                        <a:gd name="connsiteX17" fmla="*/ 10641 w 55902"/>
                        <a:gd name="connsiteY17" fmla="*/ 27913 h 68471"/>
                        <a:gd name="connsiteX18" fmla="*/ 45185 w 55902"/>
                        <a:gd name="connsiteY18" fmla="*/ 27913 h 68471"/>
                        <a:gd name="connsiteX19" fmla="*/ 40944 w 55902"/>
                        <a:gd name="connsiteY19" fmla="*/ 13417 h 68471"/>
                        <a:gd name="connsiteX20" fmla="*/ 28838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7" y="65464"/>
                            <a:pt x="8482" y="59527"/>
                          </a:cubicBezTo>
                          <a:cubicBezTo>
                            <a:pt x="2853" y="53590"/>
                            <a:pt x="0" y="45339"/>
                            <a:pt x="0" y="34775"/>
                          </a:cubicBezTo>
                          <a:cubicBezTo>
                            <a:pt x="0" y="24135"/>
                            <a:pt x="2621" y="15653"/>
                            <a:pt x="7865" y="9407"/>
                          </a:cubicBezTo>
                          <a:cubicBezTo>
                            <a:pt x="13108" y="3161"/>
                            <a:pt x="20125" y="0"/>
                            <a:pt x="28992" y="0"/>
                          </a:cubicBezTo>
                          <a:cubicBezTo>
                            <a:pt x="37242" y="0"/>
                            <a:pt x="43797" y="2699"/>
                            <a:pt x="48655" y="8174"/>
                          </a:cubicBezTo>
                          <a:cubicBezTo>
                            <a:pt x="53435" y="13648"/>
                            <a:pt x="55903" y="20819"/>
                            <a:pt x="55903" y="29686"/>
                          </a:cubicBezTo>
                          <a:lnTo>
                            <a:pt x="55903" y="36009"/>
                          </a:lnTo>
                          <a:lnTo>
                            <a:pt x="10409" y="36009"/>
                          </a:lnTo>
                          <a:cubicBezTo>
                            <a:pt x="10641" y="43797"/>
                            <a:pt x="12569" y="49657"/>
                            <a:pt x="16269" y="53667"/>
                          </a:cubicBezTo>
                          <a:cubicBezTo>
                            <a:pt x="19970" y="57676"/>
                            <a:pt x="25214" y="59681"/>
                            <a:pt x="31999" y="59681"/>
                          </a:cubicBezTo>
                          <a:cubicBezTo>
                            <a:pt x="39093" y="59681"/>
                            <a:pt x="46110" y="58216"/>
                            <a:pt x="53050" y="55209"/>
                          </a:cubicBezTo>
                          <a:lnTo>
                            <a:pt x="53050" y="64153"/>
                          </a:lnTo>
                          <a:cubicBezTo>
                            <a:pt x="49503" y="65695"/>
                            <a:pt x="46187" y="66775"/>
                            <a:pt x="43025" y="67469"/>
                          </a:cubicBezTo>
                          <a:cubicBezTo>
                            <a:pt x="39864" y="68086"/>
                            <a:pt x="36009" y="68471"/>
                            <a:pt x="31614" y="68471"/>
                          </a:cubicBezTo>
                          <a:close/>
                          <a:moveTo>
                            <a:pt x="28838" y="8405"/>
                          </a:moveTo>
                          <a:cubicBezTo>
                            <a:pt x="23518" y="8405"/>
                            <a:pt x="19277" y="10101"/>
                            <a:pt x="16192" y="13571"/>
                          </a:cubicBezTo>
                          <a:cubicBezTo>
                            <a:pt x="13031" y="17041"/>
                            <a:pt x="11180" y="21821"/>
                            <a:pt x="10641" y="27913"/>
                          </a:cubicBezTo>
                          <a:lnTo>
                            <a:pt x="45185" y="27913"/>
                          </a:lnTo>
                          <a:cubicBezTo>
                            <a:pt x="45185" y="21590"/>
                            <a:pt x="43797" y="16810"/>
                            <a:pt x="40944" y="13417"/>
                          </a:cubicBezTo>
                          <a:cubicBezTo>
                            <a:pt x="38091" y="10024"/>
                            <a:pt x="34081" y="8405"/>
                            <a:pt x="28838" y="8405"/>
                          </a:cubicBezTo>
                          <a:close/>
                        </a:path>
                      </a:pathLst>
                    </a:custGeom>
                    <a:solidFill>
                      <a:srgbClr val="FFFFFF"/>
                    </a:solidFill>
                    <a:ln w="7706" cap="flat">
                      <a:noFill/>
                      <a:prstDash val="solid"/>
                      <a:miter/>
                    </a:ln>
                  </p:spPr>
                  <p:txBody>
                    <a:bodyPr rtlCol="0" anchor="ctr"/>
                    <a:lstStyle/>
                    <a:p>
                      <a:endParaRPr lang="en-US"/>
                    </a:p>
                  </p:txBody>
                </p:sp>
                <p:sp>
                  <p:nvSpPr>
                    <p:cNvPr id="279" name="Graphic 4">
                      <a:extLst>
                        <a:ext uri="{FF2B5EF4-FFF2-40B4-BE49-F238E27FC236}">
                          <a16:creationId xmlns:a16="http://schemas.microsoft.com/office/drawing/2014/main" id="{6DD68D1F-3EB8-4581-93B0-4652AC1F3783}"/>
                        </a:ext>
                      </a:extLst>
                    </p:cNvPr>
                    <p:cNvSpPr/>
                    <p:nvPr/>
                  </p:nvSpPr>
                  <p:spPr>
                    <a:xfrm>
                      <a:off x="6543806" y="2828181"/>
                      <a:ext cx="55131" cy="67314"/>
                    </a:xfrm>
                    <a:custGeom>
                      <a:avLst/>
                      <a:gdLst>
                        <a:gd name="connsiteX0" fmla="*/ 45185 w 55131"/>
                        <a:gd name="connsiteY0" fmla="*/ 67237 h 67314"/>
                        <a:gd name="connsiteX1" fmla="*/ 45185 w 55131"/>
                        <a:gd name="connsiteY1" fmla="*/ 24520 h 67314"/>
                        <a:gd name="connsiteX2" fmla="*/ 41484 w 55131"/>
                        <a:gd name="connsiteY2" fmla="*/ 12492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7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2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2"/>
                          </a:cubicBezTo>
                          <a:cubicBezTo>
                            <a:pt x="39016" y="9870"/>
                            <a:pt x="35161" y="8482"/>
                            <a:pt x="29995" y="8482"/>
                          </a:cubicBezTo>
                          <a:cubicBezTo>
                            <a:pt x="23055" y="8482"/>
                            <a:pt x="18043" y="10333"/>
                            <a:pt x="14805" y="14111"/>
                          </a:cubicBezTo>
                          <a:cubicBezTo>
                            <a:pt x="11566" y="17812"/>
                            <a:pt x="10024" y="23980"/>
                            <a:pt x="10024" y="32616"/>
                          </a:cubicBezTo>
                          <a:lnTo>
                            <a:pt x="10024" y="67237"/>
                          </a:lnTo>
                          <a:lnTo>
                            <a:pt x="0" y="67237"/>
                          </a:lnTo>
                          <a:lnTo>
                            <a:pt x="0" y="1234"/>
                          </a:lnTo>
                          <a:lnTo>
                            <a:pt x="8097" y="1234"/>
                          </a:lnTo>
                          <a:lnTo>
                            <a:pt x="9716" y="10255"/>
                          </a:lnTo>
                          <a:lnTo>
                            <a:pt x="10178" y="10255"/>
                          </a:lnTo>
                          <a:cubicBezTo>
                            <a:pt x="12260" y="7017"/>
                            <a:pt x="15113" y="4472"/>
                            <a:pt x="18814" y="2699"/>
                          </a:cubicBezTo>
                          <a:cubicBezTo>
                            <a:pt x="22516" y="925"/>
                            <a:pt x="26602" y="0"/>
                            <a:pt x="31152"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sp>
                  <p:nvSpPr>
                    <p:cNvPr id="280" name="Graphic 4">
                      <a:extLst>
                        <a:ext uri="{FF2B5EF4-FFF2-40B4-BE49-F238E27FC236}">
                          <a16:creationId xmlns:a16="http://schemas.microsoft.com/office/drawing/2014/main" id="{6834F334-267A-4518-BB40-E2EEC0E79B6E}"/>
                        </a:ext>
                      </a:extLst>
                    </p:cNvPr>
                    <p:cNvSpPr/>
                    <p:nvPr/>
                  </p:nvSpPr>
                  <p:spPr>
                    <a:xfrm>
                      <a:off x="6615902" y="2801656"/>
                      <a:ext cx="58138" cy="94918"/>
                    </a:xfrm>
                    <a:custGeom>
                      <a:avLst/>
                      <a:gdLst>
                        <a:gd name="connsiteX0" fmla="*/ 48577 w 58138"/>
                        <a:gd name="connsiteY0" fmla="*/ 84895 h 94918"/>
                        <a:gd name="connsiteX1" fmla="*/ 48038 w 58138"/>
                        <a:gd name="connsiteY1" fmla="*/ 84895 h 94918"/>
                        <a:gd name="connsiteX2" fmla="*/ 27296 w 58138"/>
                        <a:gd name="connsiteY2" fmla="*/ 94919 h 94918"/>
                        <a:gd name="connsiteX3" fmla="*/ 7171 w 58138"/>
                        <a:gd name="connsiteY3" fmla="*/ 86051 h 94918"/>
                        <a:gd name="connsiteX4" fmla="*/ 0 w 58138"/>
                        <a:gd name="connsiteY4" fmla="*/ 60837 h 94918"/>
                        <a:gd name="connsiteX5" fmla="*/ 7248 w 58138"/>
                        <a:gd name="connsiteY5" fmla="*/ 35469 h 94918"/>
                        <a:gd name="connsiteX6" fmla="*/ 27373 w 58138"/>
                        <a:gd name="connsiteY6" fmla="*/ 26448 h 94918"/>
                        <a:gd name="connsiteX7" fmla="*/ 47960 w 58138"/>
                        <a:gd name="connsiteY7" fmla="*/ 36240 h 94918"/>
                        <a:gd name="connsiteX8" fmla="*/ 48732 w 58138"/>
                        <a:gd name="connsiteY8" fmla="*/ 36240 h 94918"/>
                        <a:gd name="connsiteX9" fmla="*/ 48346 w 58138"/>
                        <a:gd name="connsiteY9" fmla="*/ 31460 h 94918"/>
                        <a:gd name="connsiteX10" fmla="*/ 48115 w 58138"/>
                        <a:gd name="connsiteY10" fmla="*/ 26833 h 94918"/>
                        <a:gd name="connsiteX11" fmla="*/ 48115 w 58138"/>
                        <a:gd name="connsiteY11" fmla="*/ 0 h 94918"/>
                        <a:gd name="connsiteX12" fmla="*/ 58139 w 58138"/>
                        <a:gd name="connsiteY12" fmla="*/ 0 h 94918"/>
                        <a:gd name="connsiteX13" fmla="*/ 58139 w 58138"/>
                        <a:gd name="connsiteY13" fmla="*/ 93762 h 94918"/>
                        <a:gd name="connsiteX14" fmla="*/ 50042 w 58138"/>
                        <a:gd name="connsiteY14" fmla="*/ 93762 h 94918"/>
                        <a:gd name="connsiteX15" fmla="*/ 48577 w 58138"/>
                        <a:gd name="connsiteY15" fmla="*/ 84895 h 94918"/>
                        <a:gd name="connsiteX16" fmla="*/ 28606 w 58138"/>
                        <a:gd name="connsiteY16" fmla="*/ 86591 h 94918"/>
                        <a:gd name="connsiteX17" fmla="*/ 43489 w 58138"/>
                        <a:gd name="connsiteY17" fmla="*/ 81039 h 94918"/>
                        <a:gd name="connsiteX18" fmla="*/ 48115 w 58138"/>
                        <a:gd name="connsiteY18" fmla="*/ 63074 h 94918"/>
                        <a:gd name="connsiteX19" fmla="*/ 48115 w 58138"/>
                        <a:gd name="connsiteY19" fmla="*/ 60992 h 94918"/>
                        <a:gd name="connsiteX20" fmla="*/ 43411 w 58138"/>
                        <a:gd name="connsiteY20" fmla="*/ 40944 h 94918"/>
                        <a:gd name="connsiteX21" fmla="*/ 28530 w 58138"/>
                        <a:gd name="connsiteY21" fmla="*/ 34930 h 94918"/>
                        <a:gd name="connsiteX22" fmla="*/ 15036 w 58138"/>
                        <a:gd name="connsiteY22" fmla="*/ 41792 h 94918"/>
                        <a:gd name="connsiteX23" fmla="*/ 10332 w 58138"/>
                        <a:gd name="connsiteY23" fmla="*/ 61069 h 94918"/>
                        <a:gd name="connsiteX24" fmla="*/ 14959 w 58138"/>
                        <a:gd name="connsiteY24" fmla="*/ 80191 h 94918"/>
                        <a:gd name="connsiteX25" fmla="*/ 28606 w 58138"/>
                        <a:gd name="connsiteY25" fmla="*/ 86591 h 9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138" h="94918">
                          <a:moveTo>
                            <a:pt x="48577" y="84895"/>
                          </a:moveTo>
                          <a:lnTo>
                            <a:pt x="48038" y="84895"/>
                          </a:lnTo>
                          <a:cubicBezTo>
                            <a:pt x="43411" y="91603"/>
                            <a:pt x="36472" y="94919"/>
                            <a:pt x="27296" y="94919"/>
                          </a:cubicBezTo>
                          <a:cubicBezTo>
                            <a:pt x="18660" y="94919"/>
                            <a:pt x="11952" y="91989"/>
                            <a:pt x="7171" y="86051"/>
                          </a:cubicBezTo>
                          <a:cubicBezTo>
                            <a:pt x="2390" y="80114"/>
                            <a:pt x="0" y="71787"/>
                            <a:pt x="0" y="60837"/>
                          </a:cubicBezTo>
                          <a:cubicBezTo>
                            <a:pt x="0" y="49965"/>
                            <a:pt x="2390" y="41483"/>
                            <a:pt x="7248" y="35469"/>
                          </a:cubicBezTo>
                          <a:cubicBezTo>
                            <a:pt x="12106" y="29455"/>
                            <a:pt x="18737" y="26448"/>
                            <a:pt x="27373" y="26448"/>
                          </a:cubicBezTo>
                          <a:cubicBezTo>
                            <a:pt x="36317" y="26448"/>
                            <a:pt x="43180" y="29686"/>
                            <a:pt x="47960" y="36240"/>
                          </a:cubicBezTo>
                          <a:lnTo>
                            <a:pt x="48732" y="36240"/>
                          </a:lnTo>
                          <a:lnTo>
                            <a:pt x="48346" y="31460"/>
                          </a:lnTo>
                          <a:lnTo>
                            <a:pt x="48115" y="26833"/>
                          </a:lnTo>
                          <a:lnTo>
                            <a:pt x="48115" y="0"/>
                          </a:lnTo>
                          <a:lnTo>
                            <a:pt x="58139" y="0"/>
                          </a:lnTo>
                          <a:lnTo>
                            <a:pt x="58139" y="93762"/>
                          </a:lnTo>
                          <a:lnTo>
                            <a:pt x="50042" y="93762"/>
                          </a:lnTo>
                          <a:lnTo>
                            <a:pt x="48577" y="84895"/>
                          </a:lnTo>
                          <a:close/>
                          <a:moveTo>
                            <a:pt x="28606" y="86591"/>
                          </a:moveTo>
                          <a:cubicBezTo>
                            <a:pt x="35392" y="86591"/>
                            <a:pt x="40404" y="84741"/>
                            <a:pt x="43489" y="81039"/>
                          </a:cubicBezTo>
                          <a:cubicBezTo>
                            <a:pt x="46573" y="77338"/>
                            <a:pt x="48115" y="71324"/>
                            <a:pt x="48115" y="63074"/>
                          </a:cubicBezTo>
                          <a:lnTo>
                            <a:pt x="48115" y="60992"/>
                          </a:lnTo>
                          <a:cubicBezTo>
                            <a:pt x="48115" y="51662"/>
                            <a:pt x="46573" y="44953"/>
                            <a:pt x="43411" y="40944"/>
                          </a:cubicBezTo>
                          <a:cubicBezTo>
                            <a:pt x="40327" y="36934"/>
                            <a:pt x="35315" y="34930"/>
                            <a:pt x="28530" y="34930"/>
                          </a:cubicBezTo>
                          <a:cubicBezTo>
                            <a:pt x="22670" y="34930"/>
                            <a:pt x="18197" y="37243"/>
                            <a:pt x="15036" y="41792"/>
                          </a:cubicBezTo>
                          <a:cubicBezTo>
                            <a:pt x="11952" y="46341"/>
                            <a:pt x="10332" y="52818"/>
                            <a:pt x="10332" y="61069"/>
                          </a:cubicBezTo>
                          <a:cubicBezTo>
                            <a:pt x="10332" y="69473"/>
                            <a:pt x="11874" y="75873"/>
                            <a:pt x="14959" y="80191"/>
                          </a:cubicBezTo>
                          <a:cubicBezTo>
                            <a:pt x="18043" y="84432"/>
                            <a:pt x="22592" y="86591"/>
                            <a:pt x="28606" y="86591"/>
                          </a:cubicBezTo>
                          <a:close/>
                        </a:path>
                      </a:pathLst>
                    </a:custGeom>
                    <a:solidFill>
                      <a:srgbClr val="FFFFFF"/>
                    </a:solidFill>
                    <a:ln w="7706" cap="flat">
                      <a:noFill/>
                      <a:prstDash val="solid"/>
                      <a:miter/>
                    </a:ln>
                  </p:spPr>
                  <p:txBody>
                    <a:bodyPr rtlCol="0" anchor="ctr"/>
                    <a:lstStyle/>
                    <a:p>
                      <a:endParaRPr lang="en-US"/>
                    </a:p>
                  </p:txBody>
                </p:sp>
                <p:sp>
                  <p:nvSpPr>
                    <p:cNvPr id="281" name="Graphic 4">
                      <a:extLst>
                        <a:ext uri="{FF2B5EF4-FFF2-40B4-BE49-F238E27FC236}">
                          <a16:creationId xmlns:a16="http://schemas.microsoft.com/office/drawing/2014/main" id="{4918A472-2FF5-44C8-BC11-5FFB27D5E338}"/>
                        </a:ext>
                      </a:extLst>
                    </p:cNvPr>
                    <p:cNvSpPr/>
                    <p:nvPr/>
                  </p:nvSpPr>
                  <p:spPr>
                    <a:xfrm>
                      <a:off x="6691467" y="2828181"/>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4"/>
                          </a:cubicBezTo>
                          <a:cubicBezTo>
                            <a:pt x="53435" y="13648"/>
                            <a:pt x="55903" y="20819"/>
                            <a:pt x="55903" y="29686"/>
                          </a:cubicBezTo>
                          <a:lnTo>
                            <a:pt x="55903" y="36009"/>
                          </a:lnTo>
                          <a:lnTo>
                            <a:pt x="10409" y="36009"/>
                          </a:lnTo>
                          <a:cubicBezTo>
                            <a:pt x="10641" y="43797"/>
                            <a:pt x="12569" y="49657"/>
                            <a:pt x="16269"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4" y="68086"/>
                            <a:pt x="36009"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10"/>
                            <a:pt x="41021" y="13417"/>
                          </a:cubicBezTo>
                          <a:cubicBezTo>
                            <a:pt x="38091" y="10024"/>
                            <a:pt x="34081" y="8405"/>
                            <a:pt x="28915" y="8405"/>
                          </a:cubicBezTo>
                          <a:close/>
                        </a:path>
                      </a:pathLst>
                    </a:custGeom>
                    <a:solidFill>
                      <a:srgbClr val="FFFFFF"/>
                    </a:solidFill>
                    <a:ln w="7706" cap="flat">
                      <a:noFill/>
                      <a:prstDash val="solid"/>
                      <a:miter/>
                    </a:ln>
                  </p:spPr>
                  <p:txBody>
                    <a:bodyPr rtlCol="0" anchor="ctr"/>
                    <a:lstStyle/>
                    <a:p>
                      <a:endParaRPr lang="en-US"/>
                    </a:p>
                  </p:txBody>
                </p:sp>
                <p:sp>
                  <p:nvSpPr>
                    <p:cNvPr id="282" name="Graphic 4">
                      <a:extLst>
                        <a:ext uri="{FF2B5EF4-FFF2-40B4-BE49-F238E27FC236}">
                          <a16:creationId xmlns:a16="http://schemas.microsoft.com/office/drawing/2014/main" id="{0A0EFA30-5754-447E-AB7E-6ED5292D698F}"/>
                        </a:ext>
                      </a:extLst>
                    </p:cNvPr>
                    <p:cNvSpPr/>
                    <p:nvPr/>
                  </p:nvSpPr>
                  <p:spPr>
                    <a:xfrm>
                      <a:off x="6764256" y="2828181"/>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2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1 w 38090"/>
                        <a:gd name="connsiteY9" fmla="*/ 1080 h 67083"/>
                        <a:gd name="connsiteX10" fmla="*/ 9407 w 38090"/>
                        <a:gd name="connsiteY10" fmla="*/ 13340 h 67083"/>
                        <a:gd name="connsiteX11" fmla="*/ 9869 w 38090"/>
                        <a:gd name="connsiteY11" fmla="*/ 13340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8" y="231"/>
                            <a:pt x="38091" y="694"/>
                          </a:cubicBezTo>
                          <a:lnTo>
                            <a:pt x="36703" y="9947"/>
                          </a:lnTo>
                          <a:cubicBezTo>
                            <a:pt x="34004" y="9330"/>
                            <a:pt x="31537" y="9022"/>
                            <a:pt x="29455" y="9022"/>
                          </a:cubicBezTo>
                          <a:cubicBezTo>
                            <a:pt x="24135" y="9022"/>
                            <a:pt x="19508" y="11181"/>
                            <a:pt x="15730" y="15499"/>
                          </a:cubicBezTo>
                          <a:cubicBezTo>
                            <a:pt x="11952" y="19817"/>
                            <a:pt x="10024" y="25214"/>
                            <a:pt x="10024" y="31691"/>
                          </a:cubicBezTo>
                          <a:lnTo>
                            <a:pt x="10024" y="67083"/>
                          </a:lnTo>
                          <a:lnTo>
                            <a:pt x="0" y="67083"/>
                          </a:lnTo>
                          <a:lnTo>
                            <a:pt x="0" y="1080"/>
                          </a:lnTo>
                          <a:lnTo>
                            <a:pt x="8251" y="1080"/>
                          </a:lnTo>
                          <a:lnTo>
                            <a:pt x="9407" y="13340"/>
                          </a:lnTo>
                          <a:lnTo>
                            <a:pt x="9869" y="13340"/>
                          </a:lnTo>
                          <a:cubicBezTo>
                            <a:pt x="12337" y="9022"/>
                            <a:pt x="15267" y="5706"/>
                            <a:pt x="18737" y="3393"/>
                          </a:cubicBezTo>
                          <a:cubicBezTo>
                            <a:pt x="22284" y="1157"/>
                            <a:pt x="26139" y="0"/>
                            <a:pt x="30226" y="0"/>
                          </a:cubicBezTo>
                          <a:close/>
                        </a:path>
                      </a:pathLst>
                    </a:custGeom>
                    <a:solidFill>
                      <a:srgbClr val="FFFFFF"/>
                    </a:solidFill>
                    <a:ln w="7706" cap="flat">
                      <a:noFill/>
                      <a:prstDash val="solid"/>
                      <a:miter/>
                    </a:ln>
                  </p:spPr>
                  <p:txBody>
                    <a:bodyPr rtlCol="0" anchor="ctr"/>
                    <a:lstStyle/>
                    <a:p>
                      <a:endParaRPr lang="en-US"/>
                    </a:p>
                  </p:txBody>
                </p:sp>
                <p:sp>
                  <p:nvSpPr>
                    <p:cNvPr id="283" name="Graphic 4">
                      <a:extLst>
                        <a:ext uri="{FF2B5EF4-FFF2-40B4-BE49-F238E27FC236}">
                          <a16:creationId xmlns:a16="http://schemas.microsoft.com/office/drawing/2014/main" id="{04FE669C-FD3D-4C8D-B508-161117913A27}"/>
                        </a:ext>
                      </a:extLst>
                    </p:cNvPr>
                    <p:cNvSpPr/>
                    <p:nvPr/>
                  </p:nvSpPr>
                  <p:spPr>
                    <a:xfrm>
                      <a:off x="6305083" y="2938444"/>
                      <a:ext cx="10254" cy="88056"/>
                    </a:xfrm>
                    <a:custGeom>
                      <a:avLst/>
                      <a:gdLst>
                        <a:gd name="connsiteX0" fmla="*/ 0 w 10254"/>
                        <a:gd name="connsiteY0" fmla="*/ 88056 h 88056"/>
                        <a:gd name="connsiteX1" fmla="*/ 0 w 10254"/>
                        <a:gd name="connsiteY1" fmla="*/ 0 h 88056"/>
                        <a:gd name="connsiteX2" fmla="*/ 10255 w 10254"/>
                        <a:gd name="connsiteY2" fmla="*/ 0 h 88056"/>
                        <a:gd name="connsiteX3" fmla="*/ 10255 w 10254"/>
                        <a:gd name="connsiteY3" fmla="*/ 88056 h 88056"/>
                        <a:gd name="connsiteX4" fmla="*/ 0 w 10254"/>
                        <a:gd name="connsiteY4" fmla="*/ 88056 h 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4" h="88056">
                          <a:moveTo>
                            <a:pt x="0" y="88056"/>
                          </a:moveTo>
                          <a:lnTo>
                            <a:pt x="0" y="0"/>
                          </a:lnTo>
                          <a:lnTo>
                            <a:pt x="10255" y="0"/>
                          </a:lnTo>
                          <a:lnTo>
                            <a:pt x="10255" y="88056"/>
                          </a:lnTo>
                          <a:lnTo>
                            <a:pt x="0" y="88056"/>
                          </a:lnTo>
                          <a:close/>
                        </a:path>
                      </a:pathLst>
                    </a:custGeom>
                    <a:solidFill>
                      <a:srgbClr val="FFFFFF"/>
                    </a:solidFill>
                    <a:ln w="7706" cap="flat">
                      <a:noFill/>
                      <a:prstDash val="solid"/>
                      <a:miter/>
                    </a:ln>
                  </p:spPr>
                  <p:txBody>
                    <a:bodyPr rtlCol="0" anchor="ctr"/>
                    <a:lstStyle/>
                    <a:p>
                      <a:endParaRPr lang="en-US"/>
                    </a:p>
                  </p:txBody>
                </p:sp>
                <p:sp>
                  <p:nvSpPr>
                    <p:cNvPr id="284" name="Graphic 4">
                      <a:extLst>
                        <a:ext uri="{FF2B5EF4-FFF2-40B4-BE49-F238E27FC236}">
                          <a16:creationId xmlns:a16="http://schemas.microsoft.com/office/drawing/2014/main" id="{20304272-CA8F-4C53-A36F-D3F9F0E0596B}"/>
                        </a:ext>
                      </a:extLst>
                    </p:cNvPr>
                    <p:cNvSpPr/>
                    <p:nvPr/>
                  </p:nvSpPr>
                  <p:spPr>
                    <a:xfrm>
                      <a:off x="6334383" y="2932738"/>
                      <a:ext cx="58138" cy="94918"/>
                    </a:xfrm>
                    <a:custGeom>
                      <a:avLst/>
                      <a:gdLst>
                        <a:gd name="connsiteX0" fmla="*/ 48577 w 58138"/>
                        <a:gd name="connsiteY0" fmla="*/ 84895 h 94918"/>
                        <a:gd name="connsiteX1" fmla="*/ 48038 w 58138"/>
                        <a:gd name="connsiteY1" fmla="*/ 84895 h 94918"/>
                        <a:gd name="connsiteX2" fmla="*/ 27296 w 58138"/>
                        <a:gd name="connsiteY2" fmla="*/ 94919 h 94918"/>
                        <a:gd name="connsiteX3" fmla="*/ 7171 w 58138"/>
                        <a:gd name="connsiteY3" fmla="*/ 86051 h 94918"/>
                        <a:gd name="connsiteX4" fmla="*/ 0 w 58138"/>
                        <a:gd name="connsiteY4" fmla="*/ 60837 h 94918"/>
                        <a:gd name="connsiteX5" fmla="*/ 7248 w 58138"/>
                        <a:gd name="connsiteY5" fmla="*/ 35469 h 94918"/>
                        <a:gd name="connsiteX6" fmla="*/ 27373 w 58138"/>
                        <a:gd name="connsiteY6" fmla="*/ 26448 h 94918"/>
                        <a:gd name="connsiteX7" fmla="*/ 47960 w 58138"/>
                        <a:gd name="connsiteY7" fmla="*/ 36240 h 94918"/>
                        <a:gd name="connsiteX8" fmla="*/ 48732 w 58138"/>
                        <a:gd name="connsiteY8" fmla="*/ 36240 h 94918"/>
                        <a:gd name="connsiteX9" fmla="*/ 48346 w 58138"/>
                        <a:gd name="connsiteY9" fmla="*/ 31460 h 94918"/>
                        <a:gd name="connsiteX10" fmla="*/ 48115 w 58138"/>
                        <a:gd name="connsiteY10" fmla="*/ 26833 h 94918"/>
                        <a:gd name="connsiteX11" fmla="*/ 48115 w 58138"/>
                        <a:gd name="connsiteY11" fmla="*/ 0 h 94918"/>
                        <a:gd name="connsiteX12" fmla="*/ 58139 w 58138"/>
                        <a:gd name="connsiteY12" fmla="*/ 0 h 94918"/>
                        <a:gd name="connsiteX13" fmla="*/ 58139 w 58138"/>
                        <a:gd name="connsiteY13" fmla="*/ 93762 h 94918"/>
                        <a:gd name="connsiteX14" fmla="*/ 50042 w 58138"/>
                        <a:gd name="connsiteY14" fmla="*/ 93762 h 94918"/>
                        <a:gd name="connsiteX15" fmla="*/ 48577 w 58138"/>
                        <a:gd name="connsiteY15" fmla="*/ 84895 h 94918"/>
                        <a:gd name="connsiteX16" fmla="*/ 28530 w 58138"/>
                        <a:gd name="connsiteY16" fmla="*/ 86591 h 94918"/>
                        <a:gd name="connsiteX17" fmla="*/ 43411 w 58138"/>
                        <a:gd name="connsiteY17" fmla="*/ 81039 h 94918"/>
                        <a:gd name="connsiteX18" fmla="*/ 48038 w 58138"/>
                        <a:gd name="connsiteY18" fmla="*/ 63074 h 94918"/>
                        <a:gd name="connsiteX19" fmla="*/ 48038 w 58138"/>
                        <a:gd name="connsiteY19" fmla="*/ 60992 h 94918"/>
                        <a:gd name="connsiteX20" fmla="*/ 43334 w 58138"/>
                        <a:gd name="connsiteY20" fmla="*/ 40944 h 94918"/>
                        <a:gd name="connsiteX21" fmla="*/ 28453 w 58138"/>
                        <a:gd name="connsiteY21" fmla="*/ 34930 h 94918"/>
                        <a:gd name="connsiteX22" fmla="*/ 14959 w 58138"/>
                        <a:gd name="connsiteY22" fmla="*/ 41792 h 94918"/>
                        <a:gd name="connsiteX23" fmla="*/ 10255 w 58138"/>
                        <a:gd name="connsiteY23" fmla="*/ 61069 h 94918"/>
                        <a:gd name="connsiteX24" fmla="*/ 14882 w 58138"/>
                        <a:gd name="connsiteY24" fmla="*/ 80191 h 94918"/>
                        <a:gd name="connsiteX25" fmla="*/ 28530 w 58138"/>
                        <a:gd name="connsiteY25" fmla="*/ 86591 h 9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138" h="94918">
                          <a:moveTo>
                            <a:pt x="48577" y="84895"/>
                          </a:moveTo>
                          <a:lnTo>
                            <a:pt x="48038" y="84895"/>
                          </a:lnTo>
                          <a:cubicBezTo>
                            <a:pt x="43411" y="91603"/>
                            <a:pt x="36472" y="94919"/>
                            <a:pt x="27296" y="94919"/>
                          </a:cubicBezTo>
                          <a:cubicBezTo>
                            <a:pt x="18660" y="94919"/>
                            <a:pt x="11952" y="91989"/>
                            <a:pt x="7171" y="86051"/>
                          </a:cubicBezTo>
                          <a:cubicBezTo>
                            <a:pt x="2390" y="80114"/>
                            <a:pt x="0" y="71787"/>
                            <a:pt x="0" y="60837"/>
                          </a:cubicBezTo>
                          <a:cubicBezTo>
                            <a:pt x="0" y="49965"/>
                            <a:pt x="2390" y="41483"/>
                            <a:pt x="7248" y="35469"/>
                          </a:cubicBezTo>
                          <a:cubicBezTo>
                            <a:pt x="12106" y="29455"/>
                            <a:pt x="18737" y="26448"/>
                            <a:pt x="27373" y="26448"/>
                          </a:cubicBezTo>
                          <a:cubicBezTo>
                            <a:pt x="36318" y="26448"/>
                            <a:pt x="43180" y="29686"/>
                            <a:pt x="47960" y="36240"/>
                          </a:cubicBezTo>
                          <a:lnTo>
                            <a:pt x="48732" y="36240"/>
                          </a:lnTo>
                          <a:lnTo>
                            <a:pt x="48346" y="31460"/>
                          </a:lnTo>
                          <a:lnTo>
                            <a:pt x="48115" y="26833"/>
                          </a:lnTo>
                          <a:lnTo>
                            <a:pt x="48115" y="0"/>
                          </a:lnTo>
                          <a:lnTo>
                            <a:pt x="58139" y="0"/>
                          </a:lnTo>
                          <a:lnTo>
                            <a:pt x="58139" y="93762"/>
                          </a:lnTo>
                          <a:lnTo>
                            <a:pt x="50042" y="93762"/>
                          </a:lnTo>
                          <a:lnTo>
                            <a:pt x="48577" y="84895"/>
                          </a:lnTo>
                          <a:close/>
                          <a:moveTo>
                            <a:pt x="28530" y="86591"/>
                          </a:moveTo>
                          <a:cubicBezTo>
                            <a:pt x="35315" y="86591"/>
                            <a:pt x="40327" y="84741"/>
                            <a:pt x="43411" y="81039"/>
                          </a:cubicBezTo>
                          <a:cubicBezTo>
                            <a:pt x="46495" y="77338"/>
                            <a:pt x="48038" y="71324"/>
                            <a:pt x="48038" y="63074"/>
                          </a:cubicBezTo>
                          <a:lnTo>
                            <a:pt x="48038" y="60992"/>
                          </a:lnTo>
                          <a:cubicBezTo>
                            <a:pt x="48038" y="51662"/>
                            <a:pt x="46495" y="44953"/>
                            <a:pt x="43334" y="40944"/>
                          </a:cubicBezTo>
                          <a:cubicBezTo>
                            <a:pt x="40250" y="36934"/>
                            <a:pt x="35238" y="34930"/>
                            <a:pt x="28453" y="34930"/>
                          </a:cubicBezTo>
                          <a:cubicBezTo>
                            <a:pt x="22592" y="34930"/>
                            <a:pt x="18120" y="37243"/>
                            <a:pt x="14959" y="41792"/>
                          </a:cubicBezTo>
                          <a:cubicBezTo>
                            <a:pt x="11874" y="46341"/>
                            <a:pt x="10255" y="52818"/>
                            <a:pt x="10255" y="61069"/>
                          </a:cubicBezTo>
                          <a:cubicBezTo>
                            <a:pt x="10255" y="69473"/>
                            <a:pt x="11797" y="75873"/>
                            <a:pt x="14882" y="80191"/>
                          </a:cubicBezTo>
                          <a:cubicBezTo>
                            <a:pt x="18043" y="84432"/>
                            <a:pt x="22592" y="86591"/>
                            <a:pt x="28530" y="86591"/>
                          </a:cubicBezTo>
                          <a:close/>
                        </a:path>
                      </a:pathLst>
                    </a:custGeom>
                    <a:solidFill>
                      <a:srgbClr val="FFFFFF"/>
                    </a:solidFill>
                    <a:ln w="7706" cap="flat">
                      <a:noFill/>
                      <a:prstDash val="solid"/>
                      <a:miter/>
                    </a:ln>
                  </p:spPr>
                  <p:txBody>
                    <a:bodyPr rtlCol="0" anchor="ctr"/>
                    <a:lstStyle/>
                    <a:p>
                      <a:endParaRPr lang="en-US"/>
                    </a:p>
                  </p:txBody>
                </p:sp>
                <p:sp>
                  <p:nvSpPr>
                    <p:cNvPr id="285" name="Graphic 4">
                      <a:extLst>
                        <a:ext uri="{FF2B5EF4-FFF2-40B4-BE49-F238E27FC236}">
                          <a16:creationId xmlns:a16="http://schemas.microsoft.com/office/drawing/2014/main" id="{4BF38295-FA84-4A86-AD9E-8D2B85F3A1D0}"/>
                        </a:ext>
                      </a:extLst>
                    </p:cNvPr>
                    <p:cNvSpPr/>
                    <p:nvPr/>
                  </p:nvSpPr>
                  <p:spPr>
                    <a:xfrm>
                      <a:off x="6409871" y="2959263"/>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4"/>
                          </a:cubicBezTo>
                          <a:cubicBezTo>
                            <a:pt x="53435" y="13648"/>
                            <a:pt x="55903" y="20819"/>
                            <a:pt x="55903" y="29686"/>
                          </a:cubicBezTo>
                          <a:lnTo>
                            <a:pt x="55903" y="36009"/>
                          </a:lnTo>
                          <a:lnTo>
                            <a:pt x="10410" y="36009"/>
                          </a:lnTo>
                          <a:cubicBezTo>
                            <a:pt x="10641" y="43797"/>
                            <a:pt x="12569" y="49657"/>
                            <a:pt x="16270"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5"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10"/>
                            <a:pt x="41021" y="13417"/>
                          </a:cubicBezTo>
                          <a:cubicBezTo>
                            <a:pt x="38168" y="10024"/>
                            <a:pt x="34158" y="8405"/>
                            <a:pt x="28915" y="8405"/>
                          </a:cubicBezTo>
                          <a:close/>
                        </a:path>
                      </a:pathLst>
                    </a:custGeom>
                    <a:solidFill>
                      <a:srgbClr val="FFFFFF"/>
                    </a:solidFill>
                    <a:ln w="7706" cap="flat">
                      <a:noFill/>
                      <a:prstDash val="solid"/>
                      <a:miter/>
                    </a:ln>
                  </p:spPr>
                  <p:txBody>
                    <a:bodyPr rtlCol="0" anchor="ctr"/>
                    <a:lstStyle/>
                    <a:p>
                      <a:endParaRPr lang="en-US"/>
                    </a:p>
                  </p:txBody>
                </p:sp>
                <p:sp>
                  <p:nvSpPr>
                    <p:cNvPr id="286" name="Graphic 4">
                      <a:extLst>
                        <a:ext uri="{FF2B5EF4-FFF2-40B4-BE49-F238E27FC236}">
                          <a16:creationId xmlns:a16="http://schemas.microsoft.com/office/drawing/2014/main" id="{49E3411B-E3D0-455F-BB53-D9E23678D405}"/>
                        </a:ext>
                      </a:extLst>
                    </p:cNvPr>
                    <p:cNvSpPr/>
                    <p:nvPr/>
                  </p:nvSpPr>
                  <p:spPr>
                    <a:xfrm>
                      <a:off x="6482815" y="2959263"/>
                      <a:ext cx="55131" cy="67314"/>
                    </a:xfrm>
                    <a:custGeom>
                      <a:avLst/>
                      <a:gdLst>
                        <a:gd name="connsiteX0" fmla="*/ 45185 w 55131"/>
                        <a:gd name="connsiteY0" fmla="*/ 67237 h 67314"/>
                        <a:gd name="connsiteX1" fmla="*/ 45185 w 55131"/>
                        <a:gd name="connsiteY1" fmla="*/ 24520 h 67314"/>
                        <a:gd name="connsiteX2" fmla="*/ 41484 w 55131"/>
                        <a:gd name="connsiteY2" fmla="*/ 12492 h 67314"/>
                        <a:gd name="connsiteX3" fmla="*/ 29995 w 55131"/>
                        <a:gd name="connsiteY3" fmla="*/ 8482 h 67314"/>
                        <a:gd name="connsiteX4" fmla="*/ 14804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2"/>
                          </a:cubicBezTo>
                          <a:cubicBezTo>
                            <a:pt x="39016" y="9870"/>
                            <a:pt x="35161" y="8482"/>
                            <a:pt x="29995" y="8482"/>
                          </a:cubicBezTo>
                          <a:cubicBezTo>
                            <a:pt x="23055" y="8482"/>
                            <a:pt x="18043" y="10333"/>
                            <a:pt x="14804" y="14111"/>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7"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sp>
                  <p:nvSpPr>
                    <p:cNvPr id="287" name="Graphic 4">
                      <a:extLst>
                        <a:ext uri="{FF2B5EF4-FFF2-40B4-BE49-F238E27FC236}">
                          <a16:creationId xmlns:a16="http://schemas.microsoft.com/office/drawing/2014/main" id="{0277F578-543D-428A-8080-0B28CA29E622}"/>
                        </a:ext>
                      </a:extLst>
                    </p:cNvPr>
                    <p:cNvSpPr/>
                    <p:nvPr/>
                  </p:nvSpPr>
                  <p:spPr>
                    <a:xfrm>
                      <a:off x="6549821" y="2945229"/>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1" y="74100"/>
                            <a:pt x="35161" y="73869"/>
                          </a:cubicBezTo>
                          <a:cubicBezTo>
                            <a:pt x="36780" y="73637"/>
                            <a:pt x="38091" y="73329"/>
                            <a:pt x="39093" y="73020"/>
                          </a:cubicBezTo>
                          <a:lnTo>
                            <a:pt x="39093" y="80654"/>
                          </a:lnTo>
                          <a:cubicBezTo>
                            <a:pt x="38014" y="81194"/>
                            <a:pt x="36394"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4"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88" name="Graphic 4">
                      <a:extLst>
                        <a:ext uri="{FF2B5EF4-FFF2-40B4-BE49-F238E27FC236}">
                          <a16:creationId xmlns:a16="http://schemas.microsoft.com/office/drawing/2014/main" id="{977DECAD-28B5-40A5-8199-3D915A3B5F45}"/>
                        </a:ext>
                      </a:extLst>
                    </p:cNvPr>
                    <p:cNvSpPr/>
                    <p:nvPr/>
                  </p:nvSpPr>
                  <p:spPr>
                    <a:xfrm>
                      <a:off x="6601251" y="2935976"/>
                      <a:ext cx="11874" cy="90523"/>
                    </a:xfrm>
                    <a:custGeom>
                      <a:avLst/>
                      <a:gdLst>
                        <a:gd name="connsiteX0" fmla="*/ 0 w 11874"/>
                        <a:gd name="connsiteY0" fmla="*/ 6631 h 90523"/>
                        <a:gd name="connsiteX1" fmla="*/ 1697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7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7" y="1619"/>
                          </a:cubicBezTo>
                          <a:cubicBezTo>
                            <a:pt x="2853" y="540"/>
                            <a:pt x="4241" y="0"/>
                            <a:pt x="5937" y="0"/>
                          </a:cubicBezTo>
                          <a:cubicBezTo>
                            <a:pt x="7557" y="0"/>
                            <a:pt x="8945" y="540"/>
                            <a:pt x="10101" y="1619"/>
                          </a:cubicBezTo>
                          <a:cubicBezTo>
                            <a:pt x="11258" y="2699"/>
                            <a:pt x="11875" y="4395"/>
                            <a:pt x="11875" y="6631"/>
                          </a:cubicBezTo>
                          <a:cubicBezTo>
                            <a:pt x="11875" y="8867"/>
                            <a:pt x="11258" y="10564"/>
                            <a:pt x="10101" y="11643"/>
                          </a:cubicBezTo>
                          <a:cubicBezTo>
                            <a:pt x="8945" y="12723"/>
                            <a:pt x="7557" y="13262"/>
                            <a:pt x="5937" y="13262"/>
                          </a:cubicBezTo>
                          <a:cubicBezTo>
                            <a:pt x="4241" y="13262"/>
                            <a:pt x="2853" y="12723"/>
                            <a:pt x="1697" y="11643"/>
                          </a:cubicBezTo>
                          <a:cubicBezTo>
                            <a:pt x="540" y="10564"/>
                            <a:pt x="0" y="8867"/>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89" name="Graphic 4">
                      <a:extLst>
                        <a:ext uri="{FF2B5EF4-FFF2-40B4-BE49-F238E27FC236}">
                          <a16:creationId xmlns:a16="http://schemas.microsoft.com/office/drawing/2014/main" id="{4844BD27-A647-49E4-B7FD-2329E9B9778F}"/>
                        </a:ext>
                      </a:extLst>
                    </p:cNvPr>
                    <p:cNvSpPr/>
                    <p:nvPr/>
                  </p:nvSpPr>
                  <p:spPr>
                    <a:xfrm>
                      <a:off x="6624538" y="2945229"/>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1" y="74100"/>
                            <a:pt x="35161" y="73869"/>
                          </a:cubicBezTo>
                          <a:cubicBezTo>
                            <a:pt x="36780" y="73637"/>
                            <a:pt x="38091" y="73329"/>
                            <a:pt x="39093" y="73020"/>
                          </a:cubicBezTo>
                          <a:lnTo>
                            <a:pt x="39093" y="80654"/>
                          </a:lnTo>
                          <a:cubicBezTo>
                            <a:pt x="38014" y="81194"/>
                            <a:pt x="36394"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212"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90" name="Graphic 4">
                      <a:extLst>
                        <a:ext uri="{FF2B5EF4-FFF2-40B4-BE49-F238E27FC236}">
                          <a16:creationId xmlns:a16="http://schemas.microsoft.com/office/drawing/2014/main" id="{C81ED09F-6EBF-4D7E-AE80-6951B98159EE}"/>
                        </a:ext>
                      </a:extLst>
                    </p:cNvPr>
                    <p:cNvSpPr/>
                    <p:nvPr/>
                  </p:nvSpPr>
                  <p:spPr>
                    <a:xfrm>
                      <a:off x="6666407" y="2960496"/>
                      <a:ext cx="61993" cy="95689"/>
                    </a:xfrm>
                    <a:custGeom>
                      <a:avLst/>
                      <a:gdLst>
                        <a:gd name="connsiteX0" fmla="*/ 0 w 61993"/>
                        <a:gd name="connsiteY0" fmla="*/ 0 h 95689"/>
                        <a:gd name="connsiteX1" fmla="*/ 10718 w 61993"/>
                        <a:gd name="connsiteY1" fmla="*/ 0 h 95689"/>
                        <a:gd name="connsiteX2" fmla="*/ 25214 w 61993"/>
                        <a:gd name="connsiteY2" fmla="*/ 37628 h 95689"/>
                        <a:gd name="connsiteX3" fmla="*/ 31151 w 61993"/>
                        <a:gd name="connsiteY3" fmla="*/ 56211 h 95689"/>
                        <a:gd name="connsiteX4" fmla="*/ 31614 w 61993"/>
                        <a:gd name="connsiteY4" fmla="*/ 56211 h 95689"/>
                        <a:gd name="connsiteX5" fmla="*/ 34930 w 61993"/>
                        <a:gd name="connsiteY5" fmla="*/ 45725 h 95689"/>
                        <a:gd name="connsiteX6" fmla="*/ 51276 w 61993"/>
                        <a:gd name="connsiteY6" fmla="*/ 0 h 95689"/>
                        <a:gd name="connsiteX7" fmla="*/ 61994 w 61993"/>
                        <a:gd name="connsiteY7" fmla="*/ 0 h 95689"/>
                        <a:gd name="connsiteX8" fmla="*/ 33619 w 61993"/>
                        <a:gd name="connsiteY8" fmla="*/ 75179 h 95689"/>
                        <a:gd name="connsiteX9" fmla="*/ 23749 w 61993"/>
                        <a:gd name="connsiteY9" fmla="*/ 90987 h 95689"/>
                        <a:gd name="connsiteX10" fmla="*/ 9947 w 61993"/>
                        <a:gd name="connsiteY10" fmla="*/ 95690 h 95689"/>
                        <a:gd name="connsiteX11" fmla="*/ 925 w 61993"/>
                        <a:gd name="connsiteY11" fmla="*/ 94688 h 95689"/>
                        <a:gd name="connsiteX12" fmla="*/ 925 w 61993"/>
                        <a:gd name="connsiteY12" fmla="*/ 86669 h 95689"/>
                        <a:gd name="connsiteX13" fmla="*/ 8328 w 61993"/>
                        <a:gd name="connsiteY13" fmla="*/ 87363 h 95689"/>
                        <a:gd name="connsiteX14" fmla="*/ 23055 w 61993"/>
                        <a:gd name="connsiteY14" fmla="*/ 75796 h 95689"/>
                        <a:gd name="connsiteX15" fmla="*/ 26756 w 61993"/>
                        <a:gd name="connsiteY15" fmla="*/ 66389 h 95689"/>
                        <a:gd name="connsiteX16" fmla="*/ 0 w 61993"/>
                        <a:gd name="connsiteY16" fmla="*/ 0 h 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3" h="95689">
                          <a:moveTo>
                            <a:pt x="0" y="0"/>
                          </a:moveTo>
                          <a:lnTo>
                            <a:pt x="10718" y="0"/>
                          </a:lnTo>
                          <a:lnTo>
                            <a:pt x="25214" y="37628"/>
                          </a:lnTo>
                          <a:cubicBezTo>
                            <a:pt x="28375" y="46187"/>
                            <a:pt x="30380" y="52433"/>
                            <a:pt x="31151" y="56211"/>
                          </a:cubicBezTo>
                          <a:lnTo>
                            <a:pt x="31614" y="56211"/>
                          </a:lnTo>
                          <a:cubicBezTo>
                            <a:pt x="32154" y="54129"/>
                            <a:pt x="33233" y="50659"/>
                            <a:pt x="34930" y="45725"/>
                          </a:cubicBezTo>
                          <a:cubicBezTo>
                            <a:pt x="36626" y="40790"/>
                            <a:pt x="42023" y="25522"/>
                            <a:pt x="51276" y="0"/>
                          </a:cubicBezTo>
                          <a:lnTo>
                            <a:pt x="61994" y="0"/>
                          </a:lnTo>
                          <a:lnTo>
                            <a:pt x="33619" y="75179"/>
                          </a:lnTo>
                          <a:cubicBezTo>
                            <a:pt x="30766" y="82582"/>
                            <a:pt x="27527" y="87902"/>
                            <a:pt x="23749" y="90987"/>
                          </a:cubicBezTo>
                          <a:cubicBezTo>
                            <a:pt x="19971" y="94071"/>
                            <a:pt x="15421" y="95690"/>
                            <a:pt x="9947" y="95690"/>
                          </a:cubicBezTo>
                          <a:cubicBezTo>
                            <a:pt x="6863" y="95690"/>
                            <a:pt x="3855" y="95381"/>
                            <a:pt x="925" y="94688"/>
                          </a:cubicBezTo>
                          <a:lnTo>
                            <a:pt x="925" y="86669"/>
                          </a:lnTo>
                          <a:cubicBezTo>
                            <a:pt x="3161" y="87131"/>
                            <a:pt x="5629" y="87363"/>
                            <a:pt x="8328" y="87363"/>
                          </a:cubicBezTo>
                          <a:cubicBezTo>
                            <a:pt x="15190" y="87363"/>
                            <a:pt x="20125" y="83507"/>
                            <a:pt x="23055" y="75796"/>
                          </a:cubicBezTo>
                          <a:lnTo>
                            <a:pt x="26756" y="66389"/>
                          </a:lnTo>
                          <a:lnTo>
                            <a:pt x="0" y="0"/>
                          </a:lnTo>
                          <a:close/>
                        </a:path>
                      </a:pathLst>
                    </a:custGeom>
                    <a:solidFill>
                      <a:srgbClr val="FFFFFF"/>
                    </a:solidFill>
                    <a:ln w="7706" cap="flat">
                      <a:noFill/>
                      <a:prstDash val="solid"/>
                      <a:miter/>
                    </a:ln>
                  </p:spPr>
                  <p:txBody>
                    <a:bodyPr rtlCol="0" anchor="ctr"/>
                    <a:lstStyle/>
                    <a:p>
                      <a:endParaRPr lang="en-US"/>
                    </a:p>
                  </p:txBody>
                </p:sp>
                <p:sp>
                  <p:nvSpPr>
                    <p:cNvPr id="291" name="Graphic 4">
                      <a:extLst>
                        <a:ext uri="{FF2B5EF4-FFF2-40B4-BE49-F238E27FC236}">
                          <a16:creationId xmlns:a16="http://schemas.microsoft.com/office/drawing/2014/main" id="{EDBED88D-4EE2-4956-9678-3DFFCE4D9E7F}"/>
                        </a:ext>
                      </a:extLst>
                    </p:cNvPr>
                    <p:cNvSpPr/>
                    <p:nvPr/>
                  </p:nvSpPr>
                  <p:spPr>
                    <a:xfrm>
                      <a:off x="6767417" y="2959263"/>
                      <a:ext cx="60606" cy="68471"/>
                    </a:xfrm>
                    <a:custGeom>
                      <a:avLst/>
                      <a:gdLst>
                        <a:gd name="connsiteX0" fmla="*/ 60607 w 60606"/>
                        <a:gd name="connsiteY0" fmla="*/ 34159 h 68471"/>
                        <a:gd name="connsiteX1" fmla="*/ 52510 w 60606"/>
                        <a:gd name="connsiteY1" fmla="*/ 59373 h 68471"/>
                        <a:gd name="connsiteX2" fmla="*/ 30072 w 60606"/>
                        <a:gd name="connsiteY2" fmla="*/ 68471 h 68471"/>
                        <a:gd name="connsiteX3" fmla="*/ 14342 w 60606"/>
                        <a:gd name="connsiteY3" fmla="*/ 64308 h 68471"/>
                        <a:gd name="connsiteX4" fmla="*/ 3701 w 60606"/>
                        <a:gd name="connsiteY4" fmla="*/ 52356 h 68471"/>
                        <a:gd name="connsiteX5" fmla="*/ 0 w 60606"/>
                        <a:gd name="connsiteY5" fmla="*/ 34159 h 68471"/>
                        <a:gd name="connsiteX6" fmla="*/ 8097 w 60606"/>
                        <a:gd name="connsiteY6" fmla="*/ 9022 h 68471"/>
                        <a:gd name="connsiteX7" fmla="*/ 30535 w 60606"/>
                        <a:gd name="connsiteY7" fmla="*/ 0 h 68471"/>
                        <a:gd name="connsiteX8" fmla="*/ 52587 w 60606"/>
                        <a:gd name="connsiteY8" fmla="*/ 9253 h 68471"/>
                        <a:gd name="connsiteX9" fmla="*/ 60607 w 60606"/>
                        <a:gd name="connsiteY9" fmla="*/ 34159 h 68471"/>
                        <a:gd name="connsiteX10" fmla="*/ 10333 w 60606"/>
                        <a:gd name="connsiteY10" fmla="*/ 34159 h 68471"/>
                        <a:gd name="connsiteX11" fmla="*/ 15421 w 60606"/>
                        <a:gd name="connsiteY11" fmla="*/ 53435 h 68471"/>
                        <a:gd name="connsiteX12" fmla="*/ 30304 w 60606"/>
                        <a:gd name="connsiteY12" fmla="*/ 60067 h 68471"/>
                        <a:gd name="connsiteX13" fmla="*/ 45185 w 60606"/>
                        <a:gd name="connsiteY13" fmla="*/ 53435 h 68471"/>
                        <a:gd name="connsiteX14" fmla="*/ 50274 w 60606"/>
                        <a:gd name="connsiteY14" fmla="*/ 34159 h 68471"/>
                        <a:gd name="connsiteX15" fmla="*/ 45185 w 60606"/>
                        <a:gd name="connsiteY15" fmla="*/ 15036 h 68471"/>
                        <a:gd name="connsiteX16" fmla="*/ 30149 w 60606"/>
                        <a:gd name="connsiteY16" fmla="*/ 8482 h 68471"/>
                        <a:gd name="connsiteX17" fmla="*/ 15345 w 60606"/>
                        <a:gd name="connsiteY17" fmla="*/ 14959 h 68471"/>
                        <a:gd name="connsiteX18" fmla="*/ 10333 w 60606"/>
                        <a:gd name="connsiteY18" fmla="*/ 34159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1">
                          <a:moveTo>
                            <a:pt x="60607" y="34159"/>
                          </a:moveTo>
                          <a:cubicBezTo>
                            <a:pt x="60607" y="44954"/>
                            <a:pt x="57908" y="53358"/>
                            <a:pt x="52510" y="59373"/>
                          </a:cubicBezTo>
                          <a:cubicBezTo>
                            <a:pt x="47113" y="65387"/>
                            <a:pt x="39633" y="68471"/>
                            <a:pt x="30072" y="68471"/>
                          </a:cubicBezTo>
                          <a:cubicBezTo>
                            <a:pt x="24135" y="68471"/>
                            <a:pt x="18891" y="67083"/>
                            <a:pt x="14342" y="64308"/>
                          </a:cubicBezTo>
                          <a:cubicBezTo>
                            <a:pt x="9793" y="61532"/>
                            <a:pt x="6246" y="57522"/>
                            <a:pt x="3701" y="52356"/>
                          </a:cubicBezTo>
                          <a:cubicBezTo>
                            <a:pt x="1234" y="47190"/>
                            <a:pt x="0" y="41098"/>
                            <a:pt x="0" y="34159"/>
                          </a:cubicBezTo>
                          <a:cubicBezTo>
                            <a:pt x="0" y="23363"/>
                            <a:pt x="2699" y="15036"/>
                            <a:pt x="8097" y="9022"/>
                          </a:cubicBezTo>
                          <a:cubicBezTo>
                            <a:pt x="13494" y="3007"/>
                            <a:pt x="20973" y="0"/>
                            <a:pt x="30535" y="0"/>
                          </a:cubicBezTo>
                          <a:cubicBezTo>
                            <a:pt x="39788" y="0"/>
                            <a:pt x="47113" y="3084"/>
                            <a:pt x="52587" y="9253"/>
                          </a:cubicBezTo>
                          <a:cubicBezTo>
                            <a:pt x="57908" y="15344"/>
                            <a:pt x="60607" y="23672"/>
                            <a:pt x="60607" y="34159"/>
                          </a:cubicBezTo>
                          <a:close/>
                          <a:moveTo>
                            <a:pt x="10333" y="34159"/>
                          </a:moveTo>
                          <a:cubicBezTo>
                            <a:pt x="10333" y="42563"/>
                            <a:pt x="12029" y="49040"/>
                            <a:pt x="15421" y="53435"/>
                          </a:cubicBezTo>
                          <a:cubicBezTo>
                            <a:pt x="18814" y="57830"/>
                            <a:pt x="23749" y="60067"/>
                            <a:pt x="30304" y="60067"/>
                          </a:cubicBezTo>
                          <a:cubicBezTo>
                            <a:pt x="36857" y="60067"/>
                            <a:pt x="41792" y="57830"/>
                            <a:pt x="45185" y="53435"/>
                          </a:cubicBezTo>
                          <a:cubicBezTo>
                            <a:pt x="48578" y="49040"/>
                            <a:pt x="50274" y="42640"/>
                            <a:pt x="50274" y="34159"/>
                          </a:cubicBezTo>
                          <a:cubicBezTo>
                            <a:pt x="50274" y="25754"/>
                            <a:pt x="48578" y="19354"/>
                            <a:pt x="45185" y="15036"/>
                          </a:cubicBezTo>
                          <a:cubicBezTo>
                            <a:pt x="41792" y="10718"/>
                            <a:pt x="36780" y="8482"/>
                            <a:pt x="30149" y="8482"/>
                          </a:cubicBezTo>
                          <a:cubicBezTo>
                            <a:pt x="23595" y="8482"/>
                            <a:pt x="18660" y="10641"/>
                            <a:pt x="15345" y="14959"/>
                          </a:cubicBezTo>
                          <a:cubicBezTo>
                            <a:pt x="12029" y="19277"/>
                            <a:pt x="10333" y="25677"/>
                            <a:pt x="10333" y="34159"/>
                          </a:cubicBezTo>
                          <a:close/>
                        </a:path>
                      </a:pathLst>
                    </a:custGeom>
                    <a:solidFill>
                      <a:srgbClr val="FFFFFF"/>
                    </a:solidFill>
                    <a:ln w="7706" cap="flat">
                      <a:noFill/>
                      <a:prstDash val="solid"/>
                      <a:miter/>
                    </a:ln>
                  </p:spPr>
                  <p:txBody>
                    <a:bodyPr rtlCol="0" anchor="ctr"/>
                    <a:lstStyle/>
                    <a:p>
                      <a:endParaRPr lang="en-US"/>
                    </a:p>
                  </p:txBody>
                </p:sp>
                <p:sp>
                  <p:nvSpPr>
                    <p:cNvPr id="292" name="Graphic 4">
                      <a:extLst>
                        <a:ext uri="{FF2B5EF4-FFF2-40B4-BE49-F238E27FC236}">
                          <a16:creationId xmlns:a16="http://schemas.microsoft.com/office/drawing/2014/main" id="{086253AF-0D5B-4E18-A7BF-7997946BFEF0}"/>
                        </a:ext>
                      </a:extLst>
                    </p:cNvPr>
                    <p:cNvSpPr/>
                    <p:nvPr/>
                  </p:nvSpPr>
                  <p:spPr>
                    <a:xfrm>
                      <a:off x="6845449" y="2959263"/>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2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1 w 38090"/>
                        <a:gd name="connsiteY9" fmla="*/ 1080 h 67083"/>
                        <a:gd name="connsiteX10" fmla="*/ 9407 w 38090"/>
                        <a:gd name="connsiteY10" fmla="*/ 13340 h 67083"/>
                        <a:gd name="connsiteX11" fmla="*/ 9870 w 38090"/>
                        <a:gd name="connsiteY11" fmla="*/ 13340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8" y="231"/>
                            <a:pt x="38091" y="694"/>
                          </a:cubicBezTo>
                          <a:lnTo>
                            <a:pt x="36703" y="9947"/>
                          </a:lnTo>
                          <a:cubicBezTo>
                            <a:pt x="34005" y="9330"/>
                            <a:pt x="31537" y="9022"/>
                            <a:pt x="29455" y="9022"/>
                          </a:cubicBezTo>
                          <a:cubicBezTo>
                            <a:pt x="24135" y="9022"/>
                            <a:pt x="19508" y="11181"/>
                            <a:pt x="15730" y="15499"/>
                          </a:cubicBezTo>
                          <a:cubicBezTo>
                            <a:pt x="11952" y="19817"/>
                            <a:pt x="10024" y="25214"/>
                            <a:pt x="10024" y="31691"/>
                          </a:cubicBezTo>
                          <a:lnTo>
                            <a:pt x="10024" y="67083"/>
                          </a:lnTo>
                          <a:lnTo>
                            <a:pt x="0" y="67083"/>
                          </a:lnTo>
                          <a:lnTo>
                            <a:pt x="0" y="1080"/>
                          </a:lnTo>
                          <a:lnTo>
                            <a:pt x="8251" y="1080"/>
                          </a:lnTo>
                          <a:lnTo>
                            <a:pt x="9407" y="13340"/>
                          </a:lnTo>
                          <a:lnTo>
                            <a:pt x="9870" y="13340"/>
                          </a:lnTo>
                          <a:cubicBezTo>
                            <a:pt x="12337" y="9022"/>
                            <a:pt x="15268" y="5706"/>
                            <a:pt x="18737" y="3393"/>
                          </a:cubicBezTo>
                          <a:cubicBezTo>
                            <a:pt x="22284" y="1157"/>
                            <a:pt x="26139" y="0"/>
                            <a:pt x="30226" y="0"/>
                          </a:cubicBezTo>
                          <a:close/>
                        </a:path>
                      </a:pathLst>
                    </a:custGeom>
                    <a:solidFill>
                      <a:srgbClr val="FFFFFF"/>
                    </a:solidFill>
                    <a:ln w="7706" cap="flat">
                      <a:noFill/>
                      <a:prstDash val="solid"/>
                      <a:miter/>
                    </a:ln>
                  </p:spPr>
                  <p:txBody>
                    <a:bodyPr rtlCol="0" anchor="ctr"/>
                    <a:lstStyle/>
                    <a:p>
                      <a:endParaRPr lang="en-US"/>
                    </a:p>
                  </p:txBody>
                </p:sp>
                <p:sp>
                  <p:nvSpPr>
                    <p:cNvPr id="293" name="Graphic 4">
                      <a:extLst>
                        <a:ext uri="{FF2B5EF4-FFF2-40B4-BE49-F238E27FC236}">
                          <a16:creationId xmlns:a16="http://schemas.microsoft.com/office/drawing/2014/main" id="{4979050A-4264-4EE2-991A-F77299BE4347}"/>
                        </a:ext>
                      </a:extLst>
                    </p:cNvPr>
                    <p:cNvSpPr/>
                    <p:nvPr/>
                  </p:nvSpPr>
                  <p:spPr>
                    <a:xfrm>
                      <a:off x="6287502" y="3069526"/>
                      <a:ext cx="49117" cy="88056"/>
                    </a:xfrm>
                    <a:custGeom>
                      <a:avLst/>
                      <a:gdLst>
                        <a:gd name="connsiteX0" fmla="*/ 49117 w 49117"/>
                        <a:gd name="connsiteY0" fmla="*/ 88056 h 88056"/>
                        <a:gd name="connsiteX1" fmla="*/ 0 w 49117"/>
                        <a:gd name="connsiteY1" fmla="*/ 88056 h 88056"/>
                        <a:gd name="connsiteX2" fmla="*/ 0 w 49117"/>
                        <a:gd name="connsiteY2" fmla="*/ 0 h 88056"/>
                        <a:gd name="connsiteX3" fmla="*/ 49117 w 49117"/>
                        <a:gd name="connsiteY3" fmla="*/ 0 h 88056"/>
                        <a:gd name="connsiteX4" fmla="*/ 49117 w 49117"/>
                        <a:gd name="connsiteY4" fmla="*/ 9099 h 88056"/>
                        <a:gd name="connsiteX5" fmla="*/ 10255 w 49117"/>
                        <a:gd name="connsiteY5" fmla="*/ 9099 h 88056"/>
                        <a:gd name="connsiteX6" fmla="*/ 10255 w 49117"/>
                        <a:gd name="connsiteY6" fmla="*/ 37474 h 88056"/>
                        <a:gd name="connsiteX7" fmla="*/ 46727 w 49117"/>
                        <a:gd name="connsiteY7" fmla="*/ 37474 h 88056"/>
                        <a:gd name="connsiteX8" fmla="*/ 46727 w 49117"/>
                        <a:gd name="connsiteY8" fmla="*/ 46496 h 88056"/>
                        <a:gd name="connsiteX9" fmla="*/ 10255 w 49117"/>
                        <a:gd name="connsiteY9" fmla="*/ 46496 h 88056"/>
                        <a:gd name="connsiteX10" fmla="*/ 10255 w 49117"/>
                        <a:gd name="connsiteY10" fmla="*/ 78880 h 88056"/>
                        <a:gd name="connsiteX11" fmla="*/ 49117 w 49117"/>
                        <a:gd name="connsiteY11" fmla="*/ 78880 h 88056"/>
                        <a:gd name="connsiteX12" fmla="*/ 49117 w 49117"/>
                        <a:gd name="connsiteY12" fmla="*/ 88056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117" h="88056">
                          <a:moveTo>
                            <a:pt x="49117" y="88056"/>
                          </a:moveTo>
                          <a:lnTo>
                            <a:pt x="0" y="88056"/>
                          </a:lnTo>
                          <a:lnTo>
                            <a:pt x="0" y="0"/>
                          </a:lnTo>
                          <a:lnTo>
                            <a:pt x="49117" y="0"/>
                          </a:lnTo>
                          <a:lnTo>
                            <a:pt x="49117" y="9099"/>
                          </a:lnTo>
                          <a:lnTo>
                            <a:pt x="10255" y="9099"/>
                          </a:lnTo>
                          <a:lnTo>
                            <a:pt x="10255" y="37474"/>
                          </a:lnTo>
                          <a:lnTo>
                            <a:pt x="46727" y="37474"/>
                          </a:lnTo>
                          <a:lnTo>
                            <a:pt x="46727" y="46496"/>
                          </a:lnTo>
                          <a:lnTo>
                            <a:pt x="10255" y="46496"/>
                          </a:lnTo>
                          <a:lnTo>
                            <a:pt x="10255" y="78880"/>
                          </a:lnTo>
                          <a:lnTo>
                            <a:pt x="49117" y="78880"/>
                          </a:lnTo>
                          <a:lnTo>
                            <a:pt x="49117" y="88056"/>
                          </a:lnTo>
                          <a:close/>
                        </a:path>
                      </a:pathLst>
                    </a:custGeom>
                    <a:solidFill>
                      <a:srgbClr val="FFFFFF"/>
                    </a:solidFill>
                    <a:ln w="7706" cap="flat">
                      <a:noFill/>
                      <a:prstDash val="solid"/>
                      <a:miter/>
                    </a:ln>
                  </p:spPr>
                  <p:txBody>
                    <a:bodyPr rtlCol="0" anchor="ctr"/>
                    <a:lstStyle/>
                    <a:p>
                      <a:endParaRPr lang="en-US"/>
                    </a:p>
                  </p:txBody>
                </p:sp>
                <p:sp>
                  <p:nvSpPr>
                    <p:cNvPr id="294" name="Graphic 4">
                      <a:extLst>
                        <a:ext uri="{FF2B5EF4-FFF2-40B4-BE49-F238E27FC236}">
                          <a16:creationId xmlns:a16="http://schemas.microsoft.com/office/drawing/2014/main" id="{72483D2D-4121-41A3-91FD-C5923D4B6D94}"/>
                        </a:ext>
                      </a:extLst>
                    </p:cNvPr>
                    <p:cNvSpPr/>
                    <p:nvPr/>
                  </p:nvSpPr>
                  <p:spPr>
                    <a:xfrm>
                      <a:off x="6346258" y="3091579"/>
                      <a:ext cx="59835" cy="66003"/>
                    </a:xfrm>
                    <a:custGeom>
                      <a:avLst/>
                      <a:gdLst>
                        <a:gd name="connsiteX0" fmla="*/ 24212 w 59835"/>
                        <a:gd name="connsiteY0" fmla="*/ 32231 h 66003"/>
                        <a:gd name="connsiteX1" fmla="*/ 1234 w 59835"/>
                        <a:gd name="connsiteY1" fmla="*/ 0 h 66003"/>
                        <a:gd name="connsiteX2" fmla="*/ 12646 w 59835"/>
                        <a:gd name="connsiteY2" fmla="*/ 0 h 66003"/>
                        <a:gd name="connsiteX3" fmla="*/ 30072 w 59835"/>
                        <a:gd name="connsiteY3" fmla="*/ 25291 h 66003"/>
                        <a:gd name="connsiteX4" fmla="*/ 47421 w 59835"/>
                        <a:gd name="connsiteY4" fmla="*/ 0 h 66003"/>
                        <a:gd name="connsiteX5" fmla="*/ 58679 w 59835"/>
                        <a:gd name="connsiteY5" fmla="*/ 0 h 66003"/>
                        <a:gd name="connsiteX6" fmla="*/ 35701 w 59835"/>
                        <a:gd name="connsiteY6" fmla="*/ 32231 h 66003"/>
                        <a:gd name="connsiteX7" fmla="*/ 59835 w 59835"/>
                        <a:gd name="connsiteY7" fmla="*/ 66004 h 66003"/>
                        <a:gd name="connsiteX8" fmla="*/ 48501 w 59835"/>
                        <a:gd name="connsiteY8" fmla="*/ 66004 h 66003"/>
                        <a:gd name="connsiteX9" fmla="*/ 29995 w 59835"/>
                        <a:gd name="connsiteY9" fmla="*/ 39248 h 66003"/>
                        <a:gd name="connsiteX10" fmla="*/ 11335 w 59835"/>
                        <a:gd name="connsiteY10" fmla="*/ 66004 h 66003"/>
                        <a:gd name="connsiteX11" fmla="*/ 0 w 59835"/>
                        <a:gd name="connsiteY11" fmla="*/ 66004 h 66003"/>
                        <a:gd name="connsiteX12" fmla="*/ 24212 w 59835"/>
                        <a:gd name="connsiteY12" fmla="*/ 32231 h 6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35" h="66003">
                          <a:moveTo>
                            <a:pt x="24212" y="32231"/>
                          </a:moveTo>
                          <a:lnTo>
                            <a:pt x="1234" y="0"/>
                          </a:lnTo>
                          <a:lnTo>
                            <a:pt x="12646" y="0"/>
                          </a:lnTo>
                          <a:lnTo>
                            <a:pt x="30072" y="25291"/>
                          </a:lnTo>
                          <a:lnTo>
                            <a:pt x="47421" y="0"/>
                          </a:lnTo>
                          <a:lnTo>
                            <a:pt x="58679" y="0"/>
                          </a:lnTo>
                          <a:lnTo>
                            <a:pt x="35701" y="32231"/>
                          </a:lnTo>
                          <a:lnTo>
                            <a:pt x="59835" y="66004"/>
                          </a:lnTo>
                          <a:lnTo>
                            <a:pt x="48501" y="66004"/>
                          </a:lnTo>
                          <a:lnTo>
                            <a:pt x="29995" y="39248"/>
                          </a:lnTo>
                          <a:lnTo>
                            <a:pt x="11335" y="66004"/>
                          </a:lnTo>
                          <a:lnTo>
                            <a:pt x="0" y="66004"/>
                          </a:lnTo>
                          <a:lnTo>
                            <a:pt x="24212" y="32231"/>
                          </a:lnTo>
                          <a:close/>
                        </a:path>
                      </a:pathLst>
                    </a:custGeom>
                    <a:solidFill>
                      <a:srgbClr val="FFFFFF"/>
                    </a:solidFill>
                    <a:ln w="7706" cap="flat">
                      <a:noFill/>
                      <a:prstDash val="solid"/>
                      <a:miter/>
                    </a:ln>
                  </p:spPr>
                  <p:txBody>
                    <a:bodyPr rtlCol="0" anchor="ctr"/>
                    <a:lstStyle/>
                    <a:p>
                      <a:endParaRPr lang="en-US"/>
                    </a:p>
                  </p:txBody>
                </p:sp>
                <p:sp>
                  <p:nvSpPr>
                    <p:cNvPr id="295" name="Graphic 4">
                      <a:extLst>
                        <a:ext uri="{FF2B5EF4-FFF2-40B4-BE49-F238E27FC236}">
                          <a16:creationId xmlns:a16="http://schemas.microsoft.com/office/drawing/2014/main" id="{A138E793-20B6-45DC-A0B9-F56D65AF05BD}"/>
                        </a:ext>
                      </a:extLst>
                    </p:cNvPr>
                    <p:cNvSpPr/>
                    <p:nvPr/>
                  </p:nvSpPr>
                  <p:spPr>
                    <a:xfrm>
                      <a:off x="6419201" y="3090268"/>
                      <a:ext cx="58061" cy="96923"/>
                    </a:xfrm>
                    <a:custGeom>
                      <a:avLst/>
                      <a:gdLst>
                        <a:gd name="connsiteX0" fmla="*/ 30766 w 58061"/>
                        <a:gd name="connsiteY0" fmla="*/ 68548 h 96923"/>
                        <a:gd name="connsiteX1" fmla="*/ 18969 w 58061"/>
                        <a:gd name="connsiteY1" fmla="*/ 66158 h 96923"/>
                        <a:gd name="connsiteX2" fmla="*/ 10024 w 58061"/>
                        <a:gd name="connsiteY2" fmla="*/ 58833 h 96923"/>
                        <a:gd name="connsiteX3" fmla="*/ 9330 w 58061"/>
                        <a:gd name="connsiteY3" fmla="*/ 58833 h 96923"/>
                        <a:gd name="connsiteX4" fmla="*/ 10024 w 58061"/>
                        <a:gd name="connsiteY4" fmla="*/ 69782 h 96923"/>
                        <a:gd name="connsiteX5" fmla="*/ 10024 w 58061"/>
                        <a:gd name="connsiteY5" fmla="*/ 96924 h 96923"/>
                        <a:gd name="connsiteX6" fmla="*/ 0 w 58061"/>
                        <a:gd name="connsiteY6" fmla="*/ 96924 h 96923"/>
                        <a:gd name="connsiteX7" fmla="*/ 0 w 58061"/>
                        <a:gd name="connsiteY7" fmla="*/ 1234 h 96923"/>
                        <a:gd name="connsiteX8" fmla="*/ 8096 w 58061"/>
                        <a:gd name="connsiteY8" fmla="*/ 1234 h 96923"/>
                        <a:gd name="connsiteX9" fmla="*/ 9484 w 58061"/>
                        <a:gd name="connsiteY9" fmla="*/ 10255 h 96923"/>
                        <a:gd name="connsiteX10" fmla="*/ 9947 w 58061"/>
                        <a:gd name="connsiteY10" fmla="*/ 10255 h 96923"/>
                        <a:gd name="connsiteX11" fmla="*/ 18891 w 58061"/>
                        <a:gd name="connsiteY11" fmla="*/ 2390 h 96923"/>
                        <a:gd name="connsiteX12" fmla="*/ 30611 w 58061"/>
                        <a:gd name="connsiteY12" fmla="*/ 0 h 96923"/>
                        <a:gd name="connsiteX13" fmla="*/ 50891 w 58061"/>
                        <a:gd name="connsiteY13" fmla="*/ 8944 h 96923"/>
                        <a:gd name="connsiteX14" fmla="*/ 58061 w 58061"/>
                        <a:gd name="connsiteY14" fmla="*/ 34158 h 96923"/>
                        <a:gd name="connsiteX15" fmla="*/ 50814 w 58061"/>
                        <a:gd name="connsiteY15" fmla="*/ 59450 h 96923"/>
                        <a:gd name="connsiteX16" fmla="*/ 30766 w 58061"/>
                        <a:gd name="connsiteY16" fmla="*/ 68548 h 96923"/>
                        <a:gd name="connsiteX17" fmla="*/ 29301 w 58061"/>
                        <a:gd name="connsiteY17" fmla="*/ 8559 h 96923"/>
                        <a:gd name="connsiteX18" fmla="*/ 14651 w 58061"/>
                        <a:gd name="connsiteY18" fmla="*/ 14188 h 96923"/>
                        <a:gd name="connsiteX19" fmla="*/ 10024 w 58061"/>
                        <a:gd name="connsiteY19" fmla="*/ 31999 h 96923"/>
                        <a:gd name="connsiteX20" fmla="*/ 10024 w 58061"/>
                        <a:gd name="connsiteY20" fmla="*/ 34236 h 96923"/>
                        <a:gd name="connsiteX21" fmla="*/ 14651 w 58061"/>
                        <a:gd name="connsiteY21" fmla="*/ 54129 h 96923"/>
                        <a:gd name="connsiteX22" fmla="*/ 29532 w 58061"/>
                        <a:gd name="connsiteY22" fmla="*/ 60143 h 96923"/>
                        <a:gd name="connsiteX23" fmla="*/ 42949 w 58061"/>
                        <a:gd name="connsiteY23" fmla="*/ 53204 h 96923"/>
                        <a:gd name="connsiteX24" fmla="*/ 47807 w 58061"/>
                        <a:gd name="connsiteY24" fmla="*/ 34081 h 96923"/>
                        <a:gd name="connsiteX25" fmla="*/ 42949 w 58061"/>
                        <a:gd name="connsiteY25" fmla="*/ 15113 h 96923"/>
                        <a:gd name="connsiteX26" fmla="*/ 29301 w 58061"/>
                        <a:gd name="connsiteY26" fmla="*/ 8559 h 9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8061" h="96923">
                          <a:moveTo>
                            <a:pt x="30766" y="68548"/>
                          </a:moveTo>
                          <a:cubicBezTo>
                            <a:pt x="26448" y="68548"/>
                            <a:pt x="22515" y="67777"/>
                            <a:pt x="18969" y="66158"/>
                          </a:cubicBezTo>
                          <a:cubicBezTo>
                            <a:pt x="15421" y="64539"/>
                            <a:pt x="12414" y="62148"/>
                            <a:pt x="10024" y="58833"/>
                          </a:cubicBezTo>
                          <a:lnTo>
                            <a:pt x="9330" y="58833"/>
                          </a:lnTo>
                          <a:cubicBezTo>
                            <a:pt x="9793" y="62688"/>
                            <a:pt x="10024" y="66312"/>
                            <a:pt x="10024" y="69782"/>
                          </a:cubicBezTo>
                          <a:lnTo>
                            <a:pt x="10024" y="96924"/>
                          </a:lnTo>
                          <a:lnTo>
                            <a:pt x="0" y="96924"/>
                          </a:lnTo>
                          <a:lnTo>
                            <a:pt x="0" y="1234"/>
                          </a:lnTo>
                          <a:lnTo>
                            <a:pt x="8096" y="1234"/>
                          </a:lnTo>
                          <a:lnTo>
                            <a:pt x="9484" y="10255"/>
                          </a:lnTo>
                          <a:lnTo>
                            <a:pt x="9947" y="10255"/>
                          </a:lnTo>
                          <a:cubicBezTo>
                            <a:pt x="12491" y="6631"/>
                            <a:pt x="15499" y="4009"/>
                            <a:pt x="18891" y="2390"/>
                          </a:cubicBezTo>
                          <a:cubicBezTo>
                            <a:pt x="22284" y="771"/>
                            <a:pt x="26217" y="0"/>
                            <a:pt x="30611" y="0"/>
                          </a:cubicBezTo>
                          <a:cubicBezTo>
                            <a:pt x="39324" y="0"/>
                            <a:pt x="46110" y="3007"/>
                            <a:pt x="50891" y="8944"/>
                          </a:cubicBezTo>
                          <a:cubicBezTo>
                            <a:pt x="55671" y="14959"/>
                            <a:pt x="58061" y="23286"/>
                            <a:pt x="58061" y="34158"/>
                          </a:cubicBezTo>
                          <a:cubicBezTo>
                            <a:pt x="58061" y="45031"/>
                            <a:pt x="55671" y="53435"/>
                            <a:pt x="50814" y="59450"/>
                          </a:cubicBezTo>
                          <a:cubicBezTo>
                            <a:pt x="46033" y="65541"/>
                            <a:pt x="39324" y="68548"/>
                            <a:pt x="30766" y="68548"/>
                          </a:cubicBezTo>
                          <a:close/>
                          <a:moveTo>
                            <a:pt x="29301" y="8559"/>
                          </a:moveTo>
                          <a:cubicBezTo>
                            <a:pt x="22515" y="8559"/>
                            <a:pt x="17657" y="10410"/>
                            <a:pt x="14651" y="14188"/>
                          </a:cubicBezTo>
                          <a:cubicBezTo>
                            <a:pt x="11643" y="17966"/>
                            <a:pt x="10101" y="23903"/>
                            <a:pt x="10024" y="31999"/>
                          </a:cubicBezTo>
                          <a:lnTo>
                            <a:pt x="10024" y="34236"/>
                          </a:lnTo>
                          <a:cubicBezTo>
                            <a:pt x="10024" y="43488"/>
                            <a:pt x="11566" y="50120"/>
                            <a:pt x="14651" y="54129"/>
                          </a:cubicBezTo>
                          <a:cubicBezTo>
                            <a:pt x="17735" y="58139"/>
                            <a:pt x="22670" y="60143"/>
                            <a:pt x="29532" y="60143"/>
                          </a:cubicBezTo>
                          <a:cubicBezTo>
                            <a:pt x="35238" y="60143"/>
                            <a:pt x="39710" y="57830"/>
                            <a:pt x="42949" y="53204"/>
                          </a:cubicBezTo>
                          <a:cubicBezTo>
                            <a:pt x="46187" y="48577"/>
                            <a:pt x="47807" y="42255"/>
                            <a:pt x="47807" y="34081"/>
                          </a:cubicBezTo>
                          <a:cubicBezTo>
                            <a:pt x="47807" y="25831"/>
                            <a:pt x="46187" y="19508"/>
                            <a:pt x="42949" y="15113"/>
                          </a:cubicBezTo>
                          <a:cubicBezTo>
                            <a:pt x="39710" y="10795"/>
                            <a:pt x="35161" y="8559"/>
                            <a:pt x="29301" y="8559"/>
                          </a:cubicBezTo>
                          <a:close/>
                        </a:path>
                      </a:pathLst>
                    </a:custGeom>
                    <a:solidFill>
                      <a:srgbClr val="FFFFFF"/>
                    </a:solidFill>
                    <a:ln w="7706" cap="flat">
                      <a:noFill/>
                      <a:prstDash val="solid"/>
                      <a:miter/>
                    </a:ln>
                  </p:spPr>
                  <p:txBody>
                    <a:bodyPr rtlCol="0" anchor="ctr"/>
                    <a:lstStyle/>
                    <a:p>
                      <a:endParaRPr lang="en-US"/>
                    </a:p>
                  </p:txBody>
                </p:sp>
                <p:sp>
                  <p:nvSpPr>
                    <p:cNvPr id="296" name="Graphic 4">
                      <a:extLst>
                        <a:ext uri="{FF2B5EF4-FFF2-40B4-BE49-F238E27FC236}">
                          <a16:creationId xmlns:a16="http://schemas.microsoft.com/office/drawing/2014/main" id="{CF1D695E-950F-4140-B86A-0181CE2554A5}"/>
                        </a:ext>
                      </a:extLst>
                    </p:cNvPr>
                    <p:cNvSpPr/>
                    <p:nvPr/>
                  </p:nvSpPr>
                  <p:spPr>
                    <a:xfrm>
                      <a:off x="6494843" y="3090345"/>
                      <a:ext cx="38013" cy="67083"/>
                    </a:xfrm>
                    <a:custGeom>
                      <a:avLst/>
                      <a:gdLst>
                        <a:gd name="connsiteX0" fmla="*/ 30149 w 38013"/>
                        <a:gd name="connsiteY0" fmla="*/ 0 h 67083"/>
                        <a:gd name="connsiteX1" fmla="*/ 38014 w 38013"/>
                        <a:gd name="connsiteY1" fmla="*/ 694 h 67083"/>
                        <a:gd name="connsiteX2" fmla="*/ 36626 w 38013"/>
                        <a:gd name="connsiteY2" fmla="*/ 9947 h 67083"/>
                        <a:gd name="connsiteX3" fmla="*/ 29378 w 38013"/>
                        <a:gd name="connsiteY3" fmla="*/ 9022 h 67083"/>
                        <a:gd name="connsiteX4" fmla="*/ 15653 w 38013"/>
                        <a:gd name="connsiteY4" fmla="*/ 15499 h 67083"/>
                        <a:gd name="connsiteX5" fmla="*/ 9947 w 38013"/>
                        <a:gd name="connsiteY5" fmla="*/ 31691 h 67083"/>
                        <a:gd name="connsiteX6" fmla="*/ 9947 w 38013"/>
                        <a:gd name="connsiteY6" fmla="*/ 67083 h 67083"/>
                        <a:gd name="connsiteX7" fmla="*/ 0 w 38013"/>
                        <a:gd name="connsiteY7" fmla="*/ 67083 h 67083"/>
                        <a:gd name="connsiteX8" fmla="*/ 0 w 38013"/>
                        <a:gd name="connsiteY8" fmla="*/ 1080 h 67083"/>
                        <a:gd name="connsiteX9" fmla="*/ 8251 w 38013"/>
                        <a:gd name="connsiteY9" fmla="*/ 1080 h 67083"/>
                        <a:gd name="connsiteX10" fmla="*/ 9407 w 38013"/>
                        <a:gd name="connsiteY10" fmla="*/ 13340 h 67083"/>
                        <a:gd name="connsiteX11" fmla="*/ 9870 w 38013"/>
                        <a:gd name="connsiteY11" fmla="*/ 13340 h 67083"/>
                        <a:gd name="connsiteX12" fmla="*/ 18737 w 38013"/>
                        <a:gd name="connsiteY12" fmla="*/ 3393 h 67083"/>
                        <a:gd name="connsiteX13" fmla="*/ 30149 w 38013"/>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13" h="67083">
                          <a:moveTo>
                            <a:pt x="30149" y="0"/>
                          </a:moveTo>
                          <a:cubicBezTo>
                            <a:pt x="33079" y="0"/>
                            <a:pt x="35701" y="231"/>
                            <a:pt x="38014" y="694"/>
                          </a:cubicBezTo>
                          <a:lnTo>
                            <a:pt x="36626" y="9947"/>
                          </a:lnTo>
                          <a:cubicBezTo>
                            <a:pt x="33927" y="9330"/>
                            <a:pt x="31460" y="9022"/>
                            <a:pt x="29378" y="9022"/>
                          </a:cubicBezTo>
                          <a:cubicBezTo>
                            <a:pt x="24057" y="9022"/>
                            <a:pt x="19431" y="11181"/>
                            <a:pt x="15653" y="15499"/>
                          </a:cubicBezTo>
                          <a:cubicBezTo>
                            <a:pt x="11874" y="19817"/>
                            <a:pt x="9947" y="25214"/>
                            <a:pt x="9947" y="31691"/>
                          </a:cubicBezTo>
                          <a:lnTo>
                            <a:pt x="9947" y="67083"/>
                          </a:lnTo>
                          <a:lnTo>
                            <a:pt x="0" y="67083"/>
                          </a:lnTo>
                          <a:lnTo>
                            <a:pt x="0" y="1080"/>
                          </a:lnTo>
                          <a:lnTo>
                            <a:pt x="8251" y="1080"/>
                          </a:lnTo>
                          <a:lnTo>
                            <a:pt x="9407" y="13340"/>
                          </a:lnTo>
                          <a:lnTo>
                            <a:pt x="9870" y="13340"/>
                          </a:lnTo>
                          <a:cubicBezTo>
                            <a:pt x="12337" y="9022"/>
                            <a:pt x="15267" y="5706"/>
                            <a:pt x="18737" y="3393"/>
                          </a:cubicBezTo>
                          <a:cubicBezTo>
                            <a:pt x="22207" y="1157"/>
                            <a:pt x="25985" y="0"/>
                            <a:pt x="30149" y="0"/>
                          </a:cubicBezTo>
                          <a:close/>
                        </a:path>
                      </a:pathLst>
                    </a:custGeom>
                    <a:solidFill>
                      <a:srgbClr val="FFFFFF"/>
                    </a:solidFill>
                    <a:ln w="7706" cap="flat">
                      <a:noFill/>
                      <a:prstDash val="solid"/>
                      <a:miter/>
                    </a:ln>
                  </p:spPr>
                  <p:txBody>
                    <a:bodyPr rtlCol="0" anchor="ctr"/>
                    <a:lstStyle/>
                    <a:p>
                      <a:endParaRPr lang="en-US"/>
                    </a:p>
                  </p:txBody>
                </p:sp>
                <p:sp>
                  <p:nvSpPr>
                    <p:cNvPr id="297" name="Graphic 4">
                      <a:extLst>
                        <a:ext uri="{FF2B5EF4-FFF2-40B4-BE49-F238E27FC236}">
                          <a16:creationId xmlns:a16="http://schemas.microsoft.com/office/drawing/2014/main" id="{AED8D2B4-4DC4-47B1-BE2D-1FF4DF5688FE}"/>
                        </a:ext>
                      </a:extLst>
                    </p:cNvPr>
                    <p:cNvSpPr/>
                    <p:nvPr/>
                  </p:nvSpPr>
                  <p:spPr>
                    <a:xfrm>
                      <a:off x="6541493" y="3090345"/>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10 w 55902"/>
                        <a:gd name="connsiteY8" fmla="*/ 36009 h 68471"/>
                        <a:gd name="connsiteX9" fmla="*/ 16269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4"/>
                          </a:cubicBezTo>
                          <a:cubicBezTo>
                            <a:pt x="53435" y="13648"/>
                            <a:pt x="55903" y="20819"/>
                            <a:pt x="55903" y="29686"/>
                          </a:cubicBezTo>
                          <a:lnTo>
                            <a:pt x="55903" y="36009"/>
                          </a:lnTo>
                          <a:lnTo>
                            <a:pt x="10410" y="36009"/>
                          </a:lnTo>
                          <a:cubicBezTo>
                            <a:pt x="10641" y="43797"/>
                            <a:pt x="12569" y="49657"/>
                            <a:pt x="16269"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10"/>
                            <a:pt x="41021" y="13417"/>
                          </a:cubicBezTo>
                          <a:cubicBezTo>
                            <a:pt x="38091" y="10024"/>
                            <a:pt x="34081" y="8405"/>
                            <a:pt x="28915" y="8405"/>
                          </a:cubicBezTo>
                          <a:close/>
                        </a:path>
                      </a:pathLst>
                    </a:custGeom>
                    <a:solidFill>
                      <a:srgbClr val="FFFFFF"/>
                    </a:solidFill>
                    <a:ln w="7706" cap="flat">
                      <a:noFill/>
                      <a:prstDash val="solid"/>
                      <a:miter/>
                    </a:ln>
                  </p:spPr>
                  <p:txBody>
                    <a:bodyPr rtlCol="0" anchor="ctr"/>
                    <a:lstStyle/>
                    <a:p>
                      <a:endParaRPr lang="en-US"/>
                    </a:p>
                  </p:txBody>
                </p:sp>
                <p:sp>
                  <p:nvSpPr>
                    <p:cNvPr id="298" name="Graphic 4">
                      <a:extLst>
                        <a:ext uri="{FF2B5EF4-FFF2-40B4-BE49-F238E27FC236}">
                          <a16:creationId xmlns:a16="http://schemas.microsoft.com/office/drawing/2014/main" id="{3FFE2452-49A0-46DA-AED9-518BF07DBE17}"/>
                        </a:ext>
                      </a:extLst>
                    </p:cNvPr>
                    <p:cNvSpPr/>
                    <p:nvPr/>
                  </p:nvSpPr>
                  <p:spPr>
                    <a:xfrm>
                      <a:off x="6610119" y="3090268"/>
                      <a:ext cx="46881" cy="68471"/>
                    </a:xfrm>
                    <a:custGeom>
                      <a:avLst/>
                      <a:gdLst>
                        <a:gd name="connsiteX0" fmla="*/ 46881 w 46881"/>
                        <a:gd name="connsiteY0" fmla="*/ 49271 h 68471"/>
                        <a:gd name="connsiteX1" fmla="*/ 40019 w 46881"/>
                        <a:gd name="connsiteY1" fmla="*/ 63459 h 68471"/>
                        <a:gd name="connsiteX2" fmla="*/ 20742 w 46881"/>
                        <a:gd name="connsiteY2" fmla="*/ 68471 h 68471"/>
                        <a:gd name="connsiteX3" fmla="*/ 231 w 46881"/>
                        <a:gd name="connsiteY3" fmla="*/ 64307 h 68471"/>
                        <a:gd name="connsiteX4" fmla="*/ 231 w 46881"/>
                        <a:gd name="connsiteY4" fmla="*/ 55054 h 68471"/>
                        <a:gd name="connsiteX5" fmla="*/ 10409 w 46881"/>
                        <a:gd name="connsiteY5" fmla="*/ 58833 h 68471"/>
                        <a:gd name="connsiteX6" fmla="*/ 20896 w 46881"/>
                        <a:gd name="connsiteY6" fmla="*/ 60221 h 68471"/>
                        <a:gd name="connsiteX7" fmla="*/ 32924 w 46881"/>
                        <a:gd name="connsiteY7" fmla="*/ 57753 h 68471"/>
                        <a:gd name="connsiteX8" fmla="*/ 37166 w 46881"/>
                        <a:gd name="connsiteY8" fmla="*/ 50120 h 68471"/>
                        <a:gd name="connsiteX9" fmla="*/ 33850 w 46881"/>
                        <a:gd name="connsiteY9" fmla="*/ 43488 h 68471"/>
                        <a:gd name="connsiteX10" fmla="*/ 20819 w 46881"/>
                        <a:gd name="connsiteY10" fmla="*/ 37011 h 68471"/>
                        <a:gd name="connsiteX11" fmla="*/ 7711 w 46881"/>
                        <a:gd name="connsiteY11" fmla="*/ 30997 h 68471"/>
                        <a:gd name="connsiteX12" fmla="*/ 1928 w 46881"/>
                        <a:gd name="connsiteY12" fmla="*/ 25214 h 68471"/>
                        <a:gd name="connsiteX13" fmla="*/ 0 w 46881"/>
                        <a:gd name="connsiteY13" fmla="*/ 17426 h 68471"/>
                        <a:gd name="connsiteX14" fmla="*/ 6554 w 46881"/>
                        <a:gd name="connsiteY14" fmla="*/ 4703 h 68471"/>
                        <a:gd name="connsiteX15" fmla="*/ 24597 w 46881"/>
                        <a:gd name="connsiteY15" fmla="*/ 0 h 68471"/>
                        <a:gd name="connsiteX16" fmla="*/ 45416 w 46881"/>
                        <a:gd name="connsiteY16" fmla="*/ 4318 h 68471"/>
                        <a:gd name="connsiteX17" fmla="*/ 41869 w 46881"/>
                        <a:gd name="connsiteY17" fmla="*/ 12414 h 68471"/>
                        <a:gd name="connsiteX18" fmla="*/ 23826 w 46881"/>
                        <a:gd name="connsiteY18" fmla="*/ 8327 h 68471"/>
                        <a:gd name="connsiteX19" fmla="*/ 13108 w 46881"/>
                        <a:gd name="connsiteY19" fmla="*/ 10564 h 68471"/>
                        <a:gd name="connsiteX20" fmla="*/ 9484 w 46881"/>
                        <a:gd name="connsiteY20" fmla="*/ 16732 h 68471"/>
                        <a:gd name="connsiteX21" fmla="*/ 10872 w 46881"/>
                        <a:gd name="connsiteY21" fmla="*/ 21281 h 68471"/>
                        <a:gd name="connsiteX22" fmla="*/ 15267 w 46881"/>
                        <a:gd name="connsiteY22" fmla="*/ 24829 h 68471"/>
                        <a:gd name="connsiteX23" fmla="*/ 26833 w 46881"/>
                        <a:gd name="connsiteY23" fmla="*/ 29686 h 68471"/>
                        <a:gd name="connsiteX24" fmla="*/ 42717 w 46881"/>
                        <a:gd name="connsiteY24" fmla="*/ 38322 h 68471"/>
                        <a:gd name="connsiteX25" fmla="*/ 46881 w 46881"/>
                        <a:gd name="connsiteY25" fmla="*/ 49271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81" h="68471">
                          <a:moveTo>
                            <a:pt x="46881" y="49271"/>
                          </a:moveTo>
                          <a:cubicBezTo>
                            <a:pt x="46881" y="55440"/>
                            <a:pt x="44568" y="60143"/>
                            <a:pt x="40019" y="63459"/>
                          </a:cubicBezTo>
                          <a:cubicBezTo>
                            <a:pt x="35469" y="66775"/>
                            <a:pt x="28992" y="68471"/>
                            <a:pt x="20742" y="68471"/>
                          </a:cubicBezTo>
                          <a:cubicBezTo>
                            <a:pt x="11952" y="68471"/>
                            <a:pt x="5166" y="67083"/>
                            <a:pt x="231" y="64307"/>
                          </a:cubicBezTo>
                          <a:lnTo>
                            <a:pt x="231" y="55054"/>
                          </a:lnTo>
                          <a:cubicBezTo>
                            <a:pt x="3393" y="56674"/>
                            <a:pt x="6785" y="57907"/>
                            <a:pt x="10409" y="58833"/>
                          </a:cubicBezTo>
                          <a:cubicBezTo>
                            <a:pt x="14034" y="59758"/>
                            <a:pt x="17580" y="60221"/>
                            <a:pt x="20896" y="60221"/>
                          </a:cubicBezTo>
                          <a:cubicBezTo>
                            <a:pt x="26139" y="60221"/>
                            <a:pt x="30149" y="59372"/>
                            <a:pt x="32924" y="57753"/>
                          </a:cubicBezTo>
                          <a:cubicBezTo>
                            <a:pt x="35701" y="56057"/>
                            <a:pt x="37166" y="53512"/>
                            <a:pt x="37166" y="50120"/>
                          </a:cubicBezTo>
                          <a:cubicBezTo>
                            <a:pt x="37166" y="47575"/>
                            <a:pt x="36086" y="45339"/>
                            <a:pt x="33850" y="43488"/>
                          </a:cubicBezTo>
                          <a:cubicBezTo>
                            <a:pt x="31614" y="41638"/>
                            <a:pt x="27296" y="39479"/>
                            <a:pt x="20819" y="37011"/>
                          </a:cubicBezTo>
                          <a:cubicBezTo>
                            <a:pt x="14650" y="34698"/>
                            <a:pt x="10332" y="32693"/>
                            <a:pt x="7711" y="30997"/>
                          </a:cubicBezTo>
                          <a:cubicBezTo>
                            <a:pt x="5089" y="29301"/>
                            <a:pt x="3161" y="27373"/>
                            <a:pt x="1928" y="25214"/>
                          </a:cubicBezTo>
                          <a:cubicBezTo>
                            <a:pt x="694" y="23055"/>
                            <a:pt x="0" y="20433"/>
                            <a:pt x="0" y="17426"/>
                          </a:cubicBezTo>
                          <a:cubicBezTo>
                            <a:pt x="0" y="12029"/>
                            <a:pt x="2159" y="7788"/>
                            <a:pt x="6554" y="4703"/>
                          </a:cubicBezTo>
                          <a:cubicBezTo>
                            <a:pt x="10949" y="1619"/>
                            <a:pt x="16964" y="0"/>
                            <a:pt x="24597" y="0"/>
                          </a:cubicBezTo>
                          <a:cubicBezTo>
                            <a:pt x="31691" y="0"/>
                            <a:pt x="38631" y="1465"/>
                            <a:pt x="45416" y="4318"/>
                          </a:cubicBezTo>
                          <a:lnTo>
                            <a:pt x="41869" y="12414"/>
                          </a:lnTo>
                          <a:cubicBezTo>
                            <a:pt x="35238" y="9715"/>
                            <a:pt x="29223" y="8327"/>
                            <a:pt x="23826" y="8327"/>
                          </a:cubicBezTo>
                          <a:cubicBezTo>
                            <a:pt x="19045" y="8327"/>
                            <a:pt x="15499" y="9099"/>
                            <a:pt x="13108" y="10564"/>
                          </a:cubicBezTo>
                          <a:cubicBezTo>
                            <a:pt x="10718" y="12029"/>
                            <a:pt x="9484" y="14111"/>
                            <a:pt x="9484" y="16732"/>
                          </a:cubicBezTo>
                          <a:cubicBezTo>
                            <a:pt x="9484" y="18506"/>
                            <a:pt x="9947" y="19971"/>
                            <a:pt x="10872" y="21281"/>
                          </a:cubicBezTo>
                          <a:cubicBezTo>
                            <a:pt x="11797" y="22515"/>
                            <a:pt x="13262" y="23749"/>
                            <a:pt x="15267" y="24829"/>
                          </a:cubicBezTo>
                          <a:cubicBezTo>
                            <a:pt x="17272" y="25985"/>
                            <a:pt x="21127" y="27604"/>
                            <a:pt x="26833" y="29686"/>
                          </a:cubicBezTo>
                          <a:cubicBezTo>
                            <a:pt x="34698" y="32539"/>
                            <a:pt x="39941" y="35392"/>
                            <a:pt x="42717" y="38322"/>
                          </a:cubicBezTo>
                          <a:cubicBezTo>
                            <a:pt x="45493" y="41252"/>
                            <a:pt x="46881" y="44953"/>
                            <a:pt x="46881" y="49271"/>
                          </a:cubicBezTo>
                          <a:close/>
                        </a:path>
                      </a:pathLst>
                    </a:custGeom>
                    <a:solidFill>
                      <a:srgbClr val="FFFFFF"/>
                    </a:solidFill>
                    <a:ln w="7706" cap="flat">
                      <a:noFill/>
                      <a:prstDash val="solid"/>
                      <a:miter/>
                    </a:ln>
                  </p:spPr>
                  <p:txBody>
                    <a:bodyPr rtlCol="0" anchor="ctr"/>
                    <a:lstStyle/>
                    <a:p>
                      <a:endParaRPr lang="en-US"/>
                    </a:p>
                  </p:txBody>
                </p:sp>
                <p:sp>
                  <p:nvSpPr>
                    <p:cNvPr id="299" name="Graphic 4">
                      <a:extLst>
                        <a:ext uri="{FF2B5EF4-FFF2-40B4-BE49-F238E27FC236}">
                          <a16:creationId xmlns:a16="http://schemas.microsoft.com/office/drawing/2014/main" id="{DD18F29F-3779-4870-8B19-B3EA70972ECE}"/>
                        </a:ext>
                      </a:extLst>
                    </p:cNvPr>
                    <p:cNvSpPr/>
                    <p:nvPr/>
                  </p:nvSpPr>
                  <p:spPr>
                    <a:xfrm>
                      <a:off x="6668951" y="3090268"/>
                      <a:ext cx="46880" cy="68471"/>
                    </a:xfrm>
                    <a:custGeom>
                      <a:avLst/>
                      <a:gdLst>
                        <a:gd name="connsiteX0" fmla="*/ 46881 w 46880"/>
                        <a:gd name="connsiteY0" fmla="*/ 49271 h 68471"/>
                        <a:gd name="connsiteX1" fmla="*/ 40019 w 46880"/>
                        <a:gd name="connsiteY1" fmla="*/ 63459 h 68471"/>
                        <a:gd name="connsiteX2" fmla="*/ 20742 w 46880"/>
                        <a:gd name="connsiteY2" fmla="*/ 68471 h 68471"/>
                        <a:gd name="connsiteX3" fmla="*/ 231 w 46880"/>
                        <a:gd name="connsiteY3" fmla="*/ 64307 h 68471"/>
                        <a:gd name="connsiteX4" fmla="*/ 231 w 46880"/>
                        <a:gd name="connsiteY4" fmla="*/ 55054 h 68471"/>
                        <a:gd name="connsiteX5" fmla="*/ 10409 w 46880"/>
                        <a:gd name="connsiteY5" fmla="*/ 58833 h 68471"/>
                        <a:gd name="connsiteX6" fmla="*/ 20896 w 46880"/>
                        <a:gd name="connsiteY6" fmla="*/ 60221 h 68471"/>
                        <a:gd name="connsiteX7" fmla="*/ 32924 w 46880"/>
                        <a:gd name="connsiteY7" fmla="*/ 57753 h 68471"/>
                        <a:gd name="connsiteX8" fmla="*/ 37166 w 46880"/>
                        <a:gd name="connsiteY8" fmla="*/ 50120 h 68471"/>
                        <a:gd name="connsiteX9" fmla="*/ 33850 w 46880"/>
                        <a:gd name="connsiteY9" fmla="*/ 43488 h 68471"/>
                        <a:gd name="connsiteX10" fmla="*/ 20819 w 46880"/>
                        <a:gd name="connsiteY10" fmla="*/ 37011 h 68471"/>
                        <a:gd name="connsiteX11" fmla="*/ 7711 w 46880"/>
                        <a:gd name="connsiteY11" fmla="*/ 30997 h 68471"/>
                        <a:gd name="connsiteX12" fmla="*/ 1928 w 46880"/>
                        <a:gd name="connsiteY12" fmla="*/ 25214 h 68471"/>
                        <a:gd name="connsiteX13" fmla="*/ 0 w 46880"/>
                        <a:gd name="connsiteY13" fmla="*/ 17426 h 68471"/>
                        <a:gd name="connsiteX14" fmla="*/ 6554 w 46880"/>
                        <a:gd name="connsiteY14" fmla="*/ 4703 h 68471"/>
                        <a:gd name="connsiteX15" fmla="*/ 24597 w 46880"/>
                        <a:gd name="connsiteY15" fmla="*/ 0 h 68471"/>
                        <a:gd name="connsiteX16" fmla="*/ 45416 w 46880"/>
                        <a:gd name="connsiteY16" fmla="*/ 4318 h 68471"/>
                        <a:gd name="connsiteX17" fmla="*/ 41869 w 46880"/>
                        <a:gd name="connsiteY17" fmla="*/ 12414 h 68471"/>
                        <a:gd name="connsiteX18" fmla="*/ 23826 w 46880"/>
                        <a:gd name="connsiteY18" fmla="*/ 8327 h 68471"/>
                        <a:gd name="connsiteX19" fmla="*/ 13108 w 46880"/>
                        <a:gd name="connsiteY19" fmla="*/ 10564 h 68471"/>
                        <a:gd name="connsiteX20" fmla="*/ 9484 w 46880"/>
                        <a:gd name="connsiteY20" fmla="*/ 16732 h 68471"/>
                        <a:gd name="connsiteX21" fmla="*/ 10872 w 46880"/>
                        <a:gd name="connsiteY21" fmla="*/ 21281 h 68471"/>
                        <a:gd name="connsiteX22" fmla="*/ 15267 w 46880"/>
                        <a:gd name="connsiteY22" fmla="*/ 24829 h 68471"/>
                        <a:gd name="connsiteX23" fmla="*/ 26833 w 46880"/>
                        <a:gd name="connsiteY23" fmla="*/ 29686 h 68471"/>
                        <a:gd name="connsiteX24" fmla="*/ 42717 w 46880"/>
                        <a:gd name="connsiteY24" fmla="*/ 38322 h 68471"/>
                        <a:gd name="connsiteX25" fmla="*/ 46881 w 46880"/>
                        <a:gd name="connsiteY25" fmla="*/ 49271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80" h="68471">
                          <a:moveTo>
                            <a:pt x="46881" y="49271"/>
                          </a:moveTo>
                          <a:cubicBezTo>
                            <a:pt x="46881" y="55440"/>
                            <a:pt x="44568" y="60143"/>
                            <a:pt x="40019" y="63459"/>
                          </a:cubicBezTo>
                          <a:cubicBezTo>
                            <a:pt x="35469" y="66775"/>
                            <a:pt x="28992" y="68471"/>
                            <a:pt x="20742" y="68471"/>
                          </a:cubicBezTo>
                          <a:cubicBezTo>
                            <a:pt x="11952" y="68471"/>
                            <a:pt x="5166" y="67083"/>
                            <a:pt x="231" y="64307"/>
                          </a:cubicBezTo>
                          <a:lnTo>
                            <a:pt x="231" y="55054"/>
                          </a:lnTo>
                          <a:cubicBezTo>
                            <a:pt x="3393" y="56674"/>
                            <a:pt x="6785" y="57907"/>
                            <a:pt x="10409" y="58833"/>
                          </a:cubicBezTo>
                          <a:cubicBezTo>
                            <a:pt x="14034" y="59758"/>
                            <a:pt x="17580" y="60221"/>
                            <a:pt x="20896" y="60221"/>
                          </a:cubicBezTo>
                          <a:cubicBezTo>
                            <a:pt x="26139" y="60221"/>
                            <a:pt x="30149" y="59372"/>
                            <a:pt x="32924" y="57753"/>
                          </a:cubicBezTo>
                          <a:cubicBezTo>
                            <a:pt x="35701" y="56057"/>
                            <a:pt x="37166" y="53512"/>
                            <a:pt x="37166" y="50120"/>
                          </a:cubicBezTo>
                          <a:cubicBezTo>
                            <a:pt x="37166" y="47575"/>
                            <a:pt x="36086" y="45339"/>
                            <a:pt x="33850" y="43488"/>
                          </a:cubicBezTo>
                          <a:cubicBezTo>
                            <a:pt x="31614" y="41638"/>
                            <a:pt x="27296" y="39479"/>
                            <a:pt x="20819" y="37011"/>
                          </a:cubicBezTo>
                          <a:cubicBezTo>
                            <a:pt x="14650" y="34698"/>
                            <a:pt x="10332" y="32693"/>
                            <a:pt x="7711" y="30997"/>
                          </a:cubicBezTo>
                          <a:cubicBezTo>
                            <a:pt x="5089" y="29301"/>
                            <a:pt x="3161" y="27373"/>
                            <a:pt x="1928" y="25214"/>
                          </a:cubicBezTo>
                          <a:cubicBezTo>
                            <a:pt x="694" y="23055"/>
                            <a:pt x="0" y="20433"/>
                            <a:pt x="0" y="17426"/>
                          </a:cubicBezTo>
                          <a:cubicBezTo>
                            <a:pt x="0" y="12029"/>
                            <a:pt x="2159" y="7788"/>
                            <a:pt x="6554" y="4703"/>
                          </a:cubicBezTo>
                          <a:cubicBezTo>
                            <a:pt x="10949" y="1619"/>
                            <a:pt x="16964" y="0"/>
                            <a:pt x="24597" y="0"/>
                          </a:cubicBezTo>
                          <a:cubicBezTo>
                            <a:pt x="31691" y="0"/>
                            <a:pt x="38631" y="1465"/>
                            <a:pt x="45416" y="4318"/>
                          </a:cubicBezTo>
                          <a:lnTo>
                            <a:pt x="41869" y="12414"/>
                          </a:lnTo>
                          <a:cubicBezTo>
                            <a:pt x="35238" y="9715"/>
                            <a:pt x="29223" y="8327"/>
                            <a:pt x="23826" y="8327"/>
                          </a:cubicBezTo>
                          <a:cubicBezTo>
                            <a:pt x="19045" y="8327"/>
                            <a:pt x="15499" y="9099"/>
                            <a:pt x="13108" y="10564"/>
                          </a:cubicBezTo>
                          <a:cubicBezTo>
                            <a:pt x="10718" y="12029"/>
                            <a:pt x="9484" y="14111"/>
                            <a:pt x="9484" y="16732"/>
                          </a:cubicBezTo>
                          <a:cubicBezTo>
                            <a:pt x="9484" y="18506"/>
                            <a:pt x="9947" y="19971"/>
                            <a:pt x="10872" y="21281"/>
                          </a:cubicBezTo>
                          <a:cubicBezTo>
                            <a:pt x="11797" y="22515"/>
                            <a:pt x="13262" y="23749"/>
                            <a:pt x="15267" y="24829"/>
                          </a:cubicBezTo>
                          <a:cubicBezTo>
                            <a:pt x="17272" y="25985"/>
                            <a:pt x="21127" y="27604"/>
                            <a:pt x="26833" y="29686"/>
                          </a:cubicBezTo>
                          <a:cubicBezTo>
                            <a:pt x="34698" y="32539"/>
                            <a:pt x="39941" y="35392"/>
                            <a:pt x="42717" y="38322"/>
                          </a:cubicBezTo>
                          <a:cubicBezTo>
                            <a:pt x="45493" y="41252"/>
                            <a:pt x="46881" y="44953"/>
                            <a:pt x="46881" y="49271"/>
                          </a:cubicBezTo>
                          <a:close/>
                        </a:path>
                      </a:pathLst>
                    </a:custGeom>
                    <a:solidFill>
                      <a:srgbClr val="FFFFFF"/>
                    </a:solidFill>
                    <a:ln w="7706" cap="flat">
                      <a:noFill/>
                      <a:prstDash val="solid"/>
                      <a:miter/>
                    </a:ln>
                  </p:spPr>
                  <p:txBody>
                    <a:bodyPr rtlCol="0" anchor="ctr"/>
                    <a:lstStyle/>
                    <a:p>
                      <a:endParaRPr lang="en-US"/>
                    </a:p>
                  </p:txBody>
                </p:sp>
                <p:sp>
                  <p:nvSpPr>
                    <p:cNvPr id="300" name="Graphic 4">
                      <a:extLst>
                        <a:ext uri="{FF2B5EF4-FFF2-40B4-BE49-F238E27FC236}">
                          <a16:creationId xmlns:a16="http://schemas.microsoft.com/office/drawing/2014/main" id="{842E1028-2FDB-4912-AD75-450D243F5474}"/>
                        </a:ext>
                      </a:extLst>
                    </p:cNvPr>
                    <p:cNvSpPr/>
                    <p:nvPr/>
                  </p:nvSpPr>
                  <p:spPr>
                    <a:xfrm>
                      <a:off x="6731254" y="3067059"/>
                      <a:ext cx="11874" cy="90523"/>
                    </a:xfrm>
                    <a:custGeom>
                      <a:avLst/>
                      <a:gdLst>
                        <a:gd name="connsiteX0" fmla="*/ 0 w 11874"/>
                        <a:gd name="connsiteY0" fmla="*/ 6631 h 90523"/>
                        <a:gd name="connsiteX1" fmla="*/ 1697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7 w 11874"/>
                        <a:gd name="connsiteY7" fmla="*/ 11643 h 90523"/>
                        <a:gd name="connsiteX8" fmla="*/ 0 w 11874"/>
                        <a:gd name="connsiteY8" fmla="*/ 6631 h 90523"/>
                        <a:gd name="connsiteX9" fmla="*/ 10872 w 11874"/>
                        <a:gd name="connsiteY9" fmla="*/ 90524 h 90523"/>
                        <a:gd name="connsiteX10" fmla="*/ 849 w 11874"/>
                        <a:gd name="connsiteY10" fmla="*/ 90524 h 90523"/>
                        <a:gd name="connsiteX11" fmla="*/ 849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7" y="1619"/>
                          </a:cubicBezTo>
                          <a:cubicBezTo>
                            <a:pt x="2853" y="540"/>
                            <a:pt x="4241" y="0"/>
                            <a:pt x="5937" y="0"/>
                          </a:cubicBezTo>
                          <a:cubicBezTo>
                            <a:pt x="7557" y="0"/>
                            <a:pt x="8945" y="540"/>
                            <a:pt x="10101" y="1619"/>
                          </a:cubicBezTo>
                          <a:cubicBezTo>
                            <a:pt x="11258" y="2699"/>
                            <a:pt x="11875" y="4395"/>
                            <a:pt x="11875" y="6631"/>
                          </a:cubicBezTo>
                          <a:cubicBezTo>
                            <a:pt x="11875" y="8867"/>
                            <a:pt x="11258" y="10564"/>
                            <a:pt x="10101" y="11643"/>
                          </a:cubicBezTo>
                          <a:cubicBezTo>
                            <a:pt x="8945" y="12723"/>
                            <a:pt x="7557" y="13262"/>
                            <a:pt x="5937" y="13262"/>
                          </a:cubicBezTo>
                          <a:cubicBezTo>
                            <a:pt x="4241" y="13262"/>
                            <a:pt x="2853" y="12723"/>
                            <a:pt x="1697" y="11643"/>
                          </a:cubicBezTo>
                          <a:cubicBezTo>
                            <a:pt x="617" y="10564"/>
                            <a:pt x="0" y="8867"/>
                            <a:pt x="0" y="6631"/>
                          </a:cubicBezTo>
                          <a:close/>
                          <a:moveTo>
                            <a:pt x="10872" y="90524"/>
                          </a:moveTo>
                          <a:lnTo>
                            <a:pt x="849" y="90524"/>
                          </a:lnTo>
                          <a:lnTo>
                            <a:pt x="849"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301" name="Graphic 4">
                      <a:extLst>
                        <a:ext uri="{FF2B5EF4-FFF2-40B4-BE49-F238E27FC236}">
                          <a16:creationId xmlns:a16="http://schemas.microsoft.com/office/drawing/2014/main" id="{D64CA3D7-7506-4FA9-BB49-C74740F1F690}"/>
                        </a:ext>
                      </a:extLst>
                    </p:cNvPr>
                    <p:cNvSpPr/>
                    <p:nvPr/>
                  </p:nvSpPr>
                  <p:spPr>
                    <a:xfrm>
                      <a:off x="6759706" y="3090345"/>
                      <a:ext cx="60606" cy="68471"/>
                    </a:xfrm>
                    <a:custGeom>
                      <a:avLst/>
                      <a:gdLst>
                        <a:gd name="connsiteX0" fmla="*/ 60607 w 60606"/>
                        <a:gd name="connsiteY0" fmla="*/ 34159 h 68471"/>
                        <a:gd name="connsiteX1" fmla="*/ 52510 w 60606"/>
                        <a:gd name="connsiteY1" fmla="*/ 59373 h 68471"/>
                        <a:gd name="connsiteX2" fmla="*/ 30072 w 60606"/>
                        <a:gd name="connsiteY2" fmla="*/ 68471 h 68471"/>
                        <a:gd name="connsiteX3" fmla="*/ 14342 w 60606"/>
                        <a:gd name="connsiteY3" fmla="*/ 64308 h 68471"/>
                        <a:gd name="connsiteX4" fmla="*/ 3701 w 60606"/>
                        <a:gd name="connsiteY4" fmla="*/ 52356 h 68471"/>
                        <a:gd name="connsiteX5" fmla="*/ 0 w 60606"/>
                        <a:gd name="connsiteY5" fmla="*/ 34159 h 68471"/>
                        <a:gd name="connsiteX6" fmla="*/ 8097 w 60606"/>
                        <a:gd name="connsiteY6" fmla="*/ 9022 h 68471"/>
                        <a:gd name="connsiteX7" fmla="*/ 30535 w 60606"/>
                        <a:gd name="connsiteY7" fmla="*/ 0 h 68471"/>
                        <a:gd name="connsiteX8" fmla="*/ 52587 w 60606"/>
                        <a:gd name="connsiteY8" fmla="*/ 9253 h 68471"/>
                        <a:gd name="connsiteX9" fmla="*/ 60607 w 60606"/>
                        <a:gd name="connsiteY9" fmla="*/ 34159 h 68471"/>
                        <a:gd name="connsiteX10" fmla="*/ 10333 w 60606"/>
                        <a:gd name="connsiteY10" fmla="*/ 34159 h 68471"/>
                        <a:gd name="connsiteX11" fmla="*/ 15421 w 60606"/>
                        <a:gd name="connsiteY11" fmla="*/ 53435 h 68471"/>
                        <a:gd name="connsiteX12" fmla="*/ 30304 w 60606"/>
                        <a:gd name="connsiteY12" fmla="*/ 60067 h 68471"/>
                        <a:gd name="connsiteX13" fmla="*/ 45185 w 60606"/>
                        <a:gd name="connsiteY13" fmla="*/ 53435 h 68471"/>
                        <a:gd name="connsiteX14" fmla="*/ 50274 w 60606"/>
                        <a:gd name="connsiteY14" fmla="*/ 34159 h 68471"/>
                        <a:gd name="connsiteX15" fmla="*/ 45185 w 60606"/>
                        <a:gd name="connsiteY15" fmla="*/ 15036 h 68471"/>
                        <a:gd name="connsiteX16" fmla="*/ 30149 w 60606"/>
                        <a:gd name="connsiteY16" fmla="*/ 8482 h 68471"/>
                        <a:gd name="connsiteX17" fmla="*/ 15345 w 60606"/>
                        <a:gd name="connsiteY17" fmla="*/ 14959 h 68471"/>
                        <a:gd name="connsiteX18" fmla="*/ 10333 w 60606"/>
                        <a:gd name="connsiteY18" fmla="*/ 34159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1">
                          <a:moveTo>
                            <a:pt x="60607" y="34159"/>
                          </a:moveTo>
                          <a:cubicBezTo>
                            <a:pt x="60607" y="44954"/>
                            <a:pt x="57908" y="53358"/>
                            <a:pt x="52510" y="59373"/>
                          </a:cubicBezTo>
                          <a:cubicBezTo>
                            <a:pt x="47113" y="65387"/>
                            <a:pt x="39633" y="68471"/>
                            <a:pt x="30072" y="68471"/>
                          </a:cubicBezTo>
                          <a:cubicBezTo>
                            <a:pt x="24135" y="68471"/>
                            <a:pt x="18891" y="67083"/>
                            <a:pt x="14342" y="64308"/>
                          </a:cubicBezTo>
                          <a:cubicBezTo>
                            <a:pt x="9793" y="61532"/>
                            <a:pt x="6246" y="57522"/>
                            <a:pt x="3701" y="52356"/>
                          </a:cubicBezTo>
                          <a:cubicBezTo>
                            <a:pt x="1234" y="47190"/>
                            <a:pt x="0" y="41098"/>
                            <a:pt x="0" y="34159"/>
                          </a:cubicBezTo>
                          <a:cubicBezTo>
                            <a:pt x="0" y="23363"/>
                            <a:pt x="2699" y="15036"/>
                            <a:pt x="8097" y="9022"/>
                          </a:cubicBezTo>
                          <a:cubicBezTo>
                            <a:pt x="13494" y="3007"/>
                            <a:pt x="20973" y="0"/>
                            <a:pt x="30535" y="0"/>
                          </a:cubicBezTo>
                          <a:cubicBezTo>
                            <a:pt x="39788" y="0"/>
                            <a:pt x="47113" y="3084"/>
                            <a:pt x="52587" y="9253"/>
                          </a:cubicBezTo>
                          <a:cubicBezTo>
                            <a:pt x="57908" y="15344"/>
                            <a:pt x="60607" y="23672"/>
                            <a:pt x="60607" y="34159"/>
                          </a:cubicBezTo>
                          <a:close/>
                          <a:moveTo>
                            <a:pt x="10333" y="34159"/>
                          </a:moveTo>
                          <a:cubicBezTo>
                            <a:pt x="10333" y="42563"/>
                            <a:pt x="12029" y="49040"/>
                            <a:pt x="15421" y="53435"/>
                          </a:cubicBezTo>
                          <a:cubicBezTo>
                            <a:pt x="18814" y="57830"/>
                            <a:pt x="23749" y="60067"/>
                            <a:pt x="30304" y="60067"/>
                          </a:cubicBezTo>
                          <a:cubicBezTo>
                            <a:pt x="36857" y="60067"/>
                            <a:pt x="41792" y="57830"/>
                            <a:pt x="45185" y="53435"/>
                          </a:cubicBezTo>
                          <a:cubicBezTo>
                            <a:pt x="48578" y="49040"/>
                            <a:pt x="50274" y="42640"/>
                            <a:pt x="50274" y="34159"/>
                          </a:cubicBezTo>
                          <a:cubicBezTo>
                            <a:pt x="50274" y="25754"/>
                            <a:pt x="48578" y="19354"/>
                            <a:pt x="45185" y="15036"/>
                          </a:cubicBezTo>
                          <a:cubicBezTo>
                            <a:pt x="41792" y="10718"/>
                            <a:pt x="36780" y="8482"/>
                            <a:pt x="30149" y="8482"/>
                          </a:cubicBezTo>
                          <a:cubicBezTo>
                            <a:pt x="23595" y="8482"/>
                            <a:pt x="18660" y="10641"/>
                            <a:pt x="15345" y="14959"/>
                          </a:cubicBezTo>
                          <a:cubicBezTo>
                            <a:pt x="11952" y="19277"/>
                            <a:pt x="10333" y="25677"/>
                            <a:pt x="10333" y="34159"/>
                          </a:cubicBezTo>
                          <a:close/>
                        </a:path>
                      </a:pathLst>
                    </a:custGeom>
                    <a:solidFill>
                      <a:srgbClr val="FFFFFF"/>
                    </a:solidFill>
                    <a:ln w="7706" cap="flat">
                      <a:noFill/>
                      <a:prstDash val="solid"/>
                      <a:miter/>
                    </a:ln>
                  </p:spPr>
                  <p:txBody>
                    <a:bodyPr rtlCol="0" anchor="ctr"/>
                    <a:lstStyle/>
                    <a:p>
                      <a:endParaRPr lang="en-US"/>
                    </a:p>
                  </p:txBody>
                </p:sp>
                <p:sp>
                  <p:nvSpPr>
                    <p:cNvPr id="302" name="Graphic 4">
                      <a:extLst>
                        <a:ext uri="{FF2B5EF4-FFF2-40B4-BE49-F238E27FC236}">
                          <a16:creationId xmlns:a16="http://schemas.microsoft.com/office/drawing/2014/main" id="{38B50560-C7A5-48A9-9EB2-710191294539}"/>
                        </a:ext>
                      </a:extLst>
                    </p:cNvPr>
                    <p:cNvSpPr/>
                    <p:nvPr/>
                  </p:nvSpPr>
                  <p:spPr>
                    <a:xfrm>
                      <a:off x="6837816" y="3090345"/>
                      <a:ext cx="55131" cy="67314"/>
                    </a:xfrm>
                    <a:custGeom>
                      <a:avLst/>
                      <a:gdLst>
                        <a:gd name="connsiteX0" fmla="*/ 45185 w 55131"/>
                        <a:gd name="connsiteY0" fmla="*/ 67237 h 67314"/>
                        <a:gd name="connsiteX1" fmla="*/ 45185 w 55131"/>
                        <a:gd name="connsiteY1" fmla="*/ 24520 h 67314"/>
                        <a:gd name="connsiteX2" fmla="*/ 41484 w 55131"/>
                        <a:gd name="connsiteY2" fmla="*/ 12492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7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2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2"/>
                          </a:cubicBezTo>
                          <a:cubicBezTo>
                            <a:pt x="39016" y="9870"/>
                            <a:pt x="35161" y="8482"/>
                            <a:pt x="29995" y="8482"/>
                          </a:cubicBezTo>
                          <a:cubicBezTo>
                            <a:pt x="23055" y="8482"/>
                            <a:pt x="18043" y="10333"/>
                            <a:pt x="14805" y="14111"/>
                          </a:cubicBezTo>
                          <a:cubicBezTo>
                            <a:pt x="11566" y="17812"/>
                            <a:pt x="10024" y="23980"/>
                            <a:pt x="10024" y="32616"/>
                          </a:cubicBezTo>
                          <a:lnTo>
                            <a:pt x="10024" y="67237"/>
                          </a:lnTo>
                          <a:lnTo>
                            <a:pt x="0" y="67237"/>
                          </a:lnTo>
                          <a:lnTo>
                            <a:pt x="0" y="1234"/>
                          </a:lnTo>
                          <a:lnTo>
                            <a:pt x="8097" y="1234"/>
                          </a:lnTo>
                          <a:lnTo>
                            <a:pt x="9716" y="10255"/>
                          </a:lnTo>
                          <a:lnTo>
                            <a:pt x="10178" y="10255"/>
                          </a:lnTo>
                          <a:cubicBezTo>
                            <a:pt x="12260" y="7017"/>
                            <a:pt x="15113" y="4472"/>
                            <a:pt x="18814" y="2699"/>
                          </a:cubicBezTo>
                          <a:cubicBezTo>
                            <a:pt x="22516" y="925"/>
                            <a:pt x="26602" y="0"/>
                            <a:pt x="31152"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grpSp>
            </p:grpSp>
            <p:grpSp>
              <p:nvGrpSpPr>
                <p:cNvPr id="198" name="Graphic 4">
                  <a:extLst>
                    <a:ext uri="{FF2B5EF4-FFF2-40B4-BE49-F238E27FC236}">
                      <a16:creationId xmlns:a16="http://schemas.microsoft.com/office/drawing/2014/main" id="{129D87A6-78A0-4514-AD4C-ED8802D94A25}"/>
                    </a:ext>
                  </a:extLst>
                </p:cNvPr>
                <p:cNvGrpSpPr/>
                <p:nvPr/>
              </p:nvGrpSpPr>
              <p:grpSpPr>
                <a:xfrm>
                  <a:off x="4639877" y="2204153"/>
                  <a:ext cx="1168404" cy="1192076"/>
                  <a:chOff x="4639877" y="2204153"/>
                  <a:chExt cx="1168404" cy="1192076"/>
                </a:xfrm>
              </p:grpSpPr>
              <p:sp>
                <p:nvSpPr>
                  <p:cNvPr id="259" name="Graphic 4">
                    <a:extLst>
                      <a:ext uri="{FF2B5EF4-FFF2-40B4-BE49-F238E27FC236}">
                        <a16:creationId xmlns:a16="http://schemas.microsoft.com/office/drawing/2014/main" id="{0B266D8C-C4A7-4979-94CE-3598A6500D3B}"/>
                      </a:ext>
                    </a:extLst>
                  </p:cNvPr>
                  <p:cNvSpPr/>
                  <p:nvPr/>
                </p:nvSpPr>
                <p:spPr>
                  <a:xfrm>
                    <a:off x="4639877" y="2204153"/>
                    <a:ext cx="1168404" cy="1192076"/>
                  </a:xfrm>
                  <a:custGeom>
                    <a:avLst/>
                    <a:gdLst>
                      <a:gd name="connsiteX0" fmla="*/ 1168405 w 1168404"/>
                      <a:gd name="connsiteY0" fmla="*/ 1192076 h 1192076"/>
                      <a:gd name="connsiteX1" fmla="*/ 800835 w 1168404"/>
                      <a:gd name="connsiteY1" fmla="*/ 0 h 1192076"/>
                      <a:gd name="connsiteX2" fmla="*/ 0 w 1168404"/>
                      <a:gd name="connsiteY2" fmla="*/ 755033 h 1192076"/>
                      <a:gd name="connsiteX3" fmla="*/ 1168405 w 1168404"/>
                      <a:gd name="connsiteY3" fmla="*/ 1192076 h 1192076"/>
                    </a:gdLst>
                    <a:ahLst/>
                    <a:cxnLst>
                      <a:cxn ang="0">
                        <a:pos x="connsiteX0" y="connsiteY0"/>
                      </a:cxn>
                      <a:cxn ang="0">
                        <a:pos x="connsiteX1" y="connsiteY1"/>
                      </a:cxn>
                      <a:cxn ang="0">
                        <a:pos x="connsiteX2" y="connsiteY2"/>
                      </a:cxn>
                      <a:cxn ang="0">
                        <a:pos x="connsiteX3" y="connsiteY3"/>
                      </a:cxn>
                    </a:cxnLst>
                    <a:rect l="l" t="t" r="r" b="b"/>
                    <a:pathLst>
                      <a:path w="1168404" h="1192076">
                        <a:moveTo>
                          <a:pt x="1168405" y="1192076"/>
                        </a:moveTo>
                        <a:lnTo>
                          <a:pt x="800835" y="0"/>
                        </a:lnTo>
                        <a:cubicBezTo>
                          <a:pt x="426557" y="119979"/>
                          <a:pt x="136942" y="403270"/>
                          <a:pt x="0" y="755033"/>
                        </a:cubicBezTo>
                        <a:lnTo>
                          <a:pt x="1168405" y="1192076"/>
                        </a:lnTo>
                        <a:close/>
                      </a:path>
                    </a:pathLst>
                  </a:custGeom>
                  <a:solidFill>
                    <a:srgbClr val="A6377D"/>
                  </a:solidFill>
                  <a:ln w="7706" cap="flat">
                    <a:noFill/>
                    <a:prstDash val="solid"/>
                    <a:miter/>
                  </a:ln>
                </p:spPr>
                <p:txBody>
                  <a:bodyPr rtlCol="0" anchor="ctr"/>
                  <a:lstStyle/>
                  <a:p>
                    <a:endParaRPr lang="en-US"/>
                  </a:p>
                </p:txBody>
              </p:sp>
              <p:grpSp>
                <p:nvGrpSpPr>
                  <p:cNvPr id="260" name="Graphic 4">
                    <a:extLst>
                      <a:ext uri="{FF2B5EF4-FFF2-40B4-BE49-F238E27FC236}">
                        <a16:creationId xmlns:a16="http://schemas.microsoft.com/office/drawing/2014/main" id="{A19E7BD1-FF30-4BD2-8848-5DA26A8A1393}"/>
                      </a:ext>
                    </a:extLst>
                  </p:cNvPr>
                  <p:cNvGrpSpPr/>
                  <p:nvPr/>
                </p:nvGrpSpPr>
                <p:grpSpPr>
                  <a:xfrm>
                    <a:off x="4975216" y="2668415"/>
                    <a:ext cx="478372" cy="248824"/>
                    <a:chOff x="4975216" y="2668415"/>
                    <a:chExt cx="478372" cy="248824"/>
                  </a:xfrm>
                  <a:solidFill>
                    <a:srgbClr val="FFFFFF"/>
                  </a:solidFill>
                </p:grpSpPr>
                <p:sp>
                  <p:nvSpPr>
                    <p:cNvPr id="261" name="Graphic 4">
                      <a:extLst>
                        <a:ext uri="{FF2B5EF4-FFF2-40B4-BE49-F238E27FC236}">
                          <a16:creationId xmlns:a16="http://schemas.microsoft.com/office/drawing/2014/main" id="{CD42C0ED-A1F5-4FC2-A894-80A0BE719227}"/>
                        </a:ext>
                      </a:extLst>
                    </p:cNvPr>
                    <p:cNvSpPr/>
                    <p:nvPr/>
                  </p:nvSpPr>
                  <p:spPr>
                    <a:xfrm>
                      <a:off x="5061422" y="2668415"/>
                      <a:ext cx="61994" cy="88056"/>
                    </a:xfrm>
                    <a:custGeom>
                      <a:avLst/>
                      <a:gdLst>
                        <a:gd name="connsiteX0" fmla="*/ 10255 w 61994"/>
                        <a:gd name="connsiteY0" fmla="*/ 51431 h 88056"/>
                        <a:gd name="connsiteX1" fmla="*/ 10255 w 61994"/>
                        <a:gd name="connsiteY1" fmla="*/ 88056 h 88056"/>
                        <a:gd name="connsiteX2" fmla="*/ 0 w 61994"/>
                        <a:gd name="connsiteY2" fmla="*/ 88056 h 88056"/>
                        <a:gd name="connsiteX3" fmla="*/ 0 w 61994"/>
                        <a:gd name="connsiteY3" fmla="*/ 0 h 88056"/>
                        <a:gd name="connsiteX4" fmla="*/ 24135 w 61994"/>
                        <a:gd name="connsiteY4" fmla="*/ 0 h 88056"/>
                        <a:gd name="connsiteX5" fmla="*/ 48115 w 61994"/>
                        <a:gd name="connsiteY5" fmla="*/ 6169 h 88056"/>
                        <a:gd name="connsiteX6" fmla="*/ 55825 w 61994"/>
                        <a:gd name="connsiteY6" fmla="*/ 24829 h 88056"/>
                        <a:gd name="connsiteX7" fmla="*/ 38091 w 61994"/>
                        <a:gd name="connsiteY7" fmla="*/ 48424 h 88056"/>
                        <a:gd name="connsiteX8" fmla="*/ 61994 w 61994"/>
                        <a:gd name="connsiteY8" fmla="*/ 87979 h 88056"/>
                        <a:gd name="connsiteX9" fmla="*/ 49888 w 61994"/>
                        <a:gd name="connsiteY9" fmla="*/ 87979 h 88056"/>
                        <a:gd name="connsiteX10" fmla="*/ 28530 w 61994"/>
                        <a:gd name="connsiteY10" fmla="*/ 51353 h 88056"/>
                        <a:gd name="connsiteX11" fmla="*/ 10255 w 61994"/>
                        <a:gd name="connsiteY11" fmla="*/ 51353 h 88056"/>
                        <a:gd name="connsiteX12" fmla="*/ 10255 w 61994"/>
                        <a:gd name="connsiteY12" fmla="*/ 42640 h 88056"/>
                        <a:gd name="connsiteX13" fmla="*/ 24289 w 61994"/>
                        <a:gd name="connsiteY13" fmla="*/ 42640 h 88056"/>
                        <a:gd name="connsiteX14" fmla="*/ 40173 w 61994"/>
                        <a:gd name="connsiteY14" fmla="*/ 38322 h 88056"/>
                        <a:gd name="connsiteX15" fmla="*/ 45262 w 61994"/>
                        <a:gd name="connsiteY15" fmla="*/ 25368 h 88056"/>
                        <a:gd name="connsiteX16" fmla="*/ 40096 w 61994"/>
                        <a:gd name="connsiteY16" fmla="*/ 12800 h 88056"/>
                        <a:gd name="connsiteX17" fmla="*/ 23595 w 61994"/>
                        <a:gd name="connsiteY17" fmla="*/ 8944 h 88056"/>
                        <a:gd name="connsiteX18" fmla="*/ 10255 w 61994"/>
                        <a:gd name="connsiteY18" fmla="*/ 8944 h 88056"/>
                        <a:gd name="connsiteX19" fmla="*/ 10255 w 61994"/>
                        <a:gd name="connsiteY19" fmla="*/ 42640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994" h="88056">
                          <a:moveTo>
                            <a:pt x="10255" y="51431"/>
                          </a:moveTo>
                          <a:lnTo>
                            <a:pt x="10255" y="88056"/>
                          </a:lnTo>
                          <a:lnTo>
                            <a:pt x="0" y="88056"/>
                          </a:lnTo>
                          <a:lnTo>
                            <a:pt x="0" y="0"/>
                          </a:lnTo>
                          <a:lnTo>
                            <a:pt x="24135" y="0"/>
                          </a:lnTo>
                          <a:cubicBezTo>
                            <a:pt x="34930" y="0"/>
                            <a:pt x="42949" y="2082"/>
                            <a:pt x="48115" y="6169"/>
                          </a:cubicBezTo>
                          <a:cubicBezTo>
                            <a:pt x="53281" y="10333"/>
                            <a:pt x="55825" y="16501"/>
                            <a:pt x="55825" y="24829"/>
                          </a:cubicBezTo>
                          <a:cubicBezTo>
                            <a:pt x="55825" y="36472"/>
                            <a:pt x="49888" y="44337"/>
                            <a:pt x="38091" y="48424"/>
                          </a:cubicBezTo>
                          <a:lnTo>
                            <a:pt x="61994" y="87979"/>
                          </a:lnTo>
                          <a:lnTo>
                            <a:pt x="49888" y="87979"/>
                          </a:lnTo>
                          <a:lnTo>
                            <a:pt x="28530" y="51353"/>
                          </a:lnTo>
                          <a:lnTo>
                            <a:pt x="10255" y="51353"/>
                          </a:lnTo>
                          <a:close/>
                          <a:moveTo>
                            <a:pt x="10255" y="42640"/>
                          </a:moveTo>
                          <a:lnTo>
                            <a:pt x="24289" y="42640"/>
                          </a:lnTo>
                          <a:cubicBezTo>
                            <a:pt x="31537" y="42640"/>
                            <a:pt x="36780" y="41175"/>
                            <a:pt x="40173" y="38322"/>
                          </a:cubicBezTo>
                          <a:cubicBezTo>
                            <a:pt x="43565" y="35469"/>
                            <a:pt x="45262" y="31151"/>
                            <a:pt x="45262" y="25368"/>
                          </a:cubicBezTo>
                          <a:cubicBezTo>
                            <a:pt x="45262" y="19585"/>
                            <a:pt x="43565" y="15344"/>
                            <a:pt x="40096" y="12800"/>
                          </a:cubicBezTo>
                          <a:cubicBezTo>
                            <a:pt x="36626" y="10255"/>
                            <a:pt x="31151" y="8944"/>
                            <a:pt x="23595" y="8944"/>
                          </a:cubicBezTo>
                          <a:lnTo>
                            <a:pt x="10255" y="8944"/>
                          </a:lnTo>
                          <a:lnTo>
                            <a:pt x="10255" y="42640"/>
                          </a:lnTo>
                          <a:close/>
                        </a:path>
                      </a:pathLst>
                    </a:custGeom>
                    <a:solidFill>
                      <a:srgbClr val="FFFFFF"/>
                    </a:solidFill>
                    <a:ln w="7706" cap="flat">
                      <a:noFill/>
                      <a:prstDash val="solid"/>
                      <a:miter/>
                    </a:ln>
                  </p:spPr>
                  <p:txBody>
                    <a:bodyPr rtlCol="0" anchor="ctr"/>
                    <a:lstStyle/>
                    <a:p>
                      <a:endParaRPr lang="en-US"/>
                    </a:p>
                  </p:txBody>
                </p:sp>
                <p:sp>
                  <p:nvSpPr>
                    <p:cNvPr id="262" name="Graphic 4">
                      <a:extLst>
                        <a:ext uri="{FF2B5EF4-FFF2-40B4-BE49-F238E27FC236}">
                          <a16:creationId xmlns:a16="http://schemas.microsoft.com/office/drawing/2014/main" id="{D8A059FA-2A9B-474C-88D7-1CCF06333FBF}"/>
                        </a:ext>
                      </a:extLst>
                    </p:cNvPr>
                    <p:cNvSpPr/>
                    <p:nvPr/>
                  </p:nvSpPr>
                  <p:spPr>
                    <a:xfrm>
                      <a:off x="5131204" y="2689311"/>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1 h 68393"/>
                        <a:gd name="connsiteX12" fmla="*/ 10487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4 h 68393"/>
                        <a:gd name="connsiteX22" fmla="*/ 42949 w 52972"/>
                        <a:gd name="connsiteY22" fmla="*/ 40713 h 68393"/>
                        <a:gd name="connsiteX23" fmla="*/ 42949 w 52972"/>
                        <a:gd name="connsiteY23" fmla="*/ 34775 h 68393"/>
                        <a:gd name="connsiteX24" fmla="*/ 32925 w 52972"/>
                        <a:gd name="connsiteY24" fmla="*/ 35161 h 68393"/>
                        <a:gd name="connsiteX25" fmla="*/ 15730 w 52972"/>
                        <a:gd name="connsiteY25" fmla="*/ 38862 h 68393"/>
                        <a:gd name="connsiteX26" fmla="*/ 10487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8"/>
                            <a:pt x="5552" y="63305"/>
                          </a:cubicBezTo>
                          <a:cubicBezTo>
                            <a:pt x="1851" y="59912"/>
                            <a:pt x="0" y="55132"/>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1"/>
                            <a:pt x="29146" y="8251"/>
                          </a:cubicBezTo>
                          <a:cubicBezTo>
                            <a:pt x="23672" y="8251"/>
                            <a:pt x="17426" y="9947"/>
                            <a:pt x="10487" y="13339"/>
                          </a:cubicBezTo>
                          <a:lnTo>
                            <a:pt x="7402" y="5706"/>
                          </a:lnTo>
                          <a:cubicBezTo>
                            <a:pt x="10641" y="3932"/>
                            <a:pt x="14188" y="2544"/>
                            <a:pt x="18120" y="1542"/>
                          </a:cubicBezTo>
                          <a:cubicBezTo>
                            <a:pt x="21976" y="540"/>
                            <a:pt x="25908" y="0"/>
                            <a:pt x="29763" y="0"/>
                          </a:cubicBezTo>
                          <a:cubicBezTo>
                            <a:pt x="37628" y="0"/>
                            <a:pt x="43489" y="1773"/>
                            <a:pt x="47267" y="5243"/>
                          </a:cubicBezTo>
                          <a:cubicBezTo>
                            <a:pt x="51045" y="8713"/>
                            <a:pt x="52973" y="14342"/>
                            <a:pt x="52973" y="22053"/>
                          </a:cubicBezTo>
                          <a:lnTo>
                            <a:pt x="52973" y="67083"/>
                          </a:lnTo>
                          <a:lnTo>
                            <a:pt x="45570" y="67083"/>
                          </a:lnTo>
                          <a:close/>
                          <a:moveTo>
                            <a:pt x="22978" y="60143"/>
                          </a:moveTo>
                          <a:cubicBezTo>
                            <a:pt x="29224" y="60143"/>
                            <a:pt x="34081" y="58447"/>
                            <a:pt x="37628" y="55054"/>
                          </a:cubicBezTo>
                          <a:cubicBezTo>
                            <a:pt x="41175" y="51662"/>
                            <a:pt x="42949" y="46881"/>
                            <a:pt x="42949" y="40713"/>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6038" y="59141"/>
                            <a:pt x="19045" y="60143"/>
                            <a:pt x="22978" y="60143"/>
                          </a:cubicBezTo>
                          <a:close/>
                        </a:path>
                      </a:pathLst>
                    </a:custGeom>
                    <a:solidFill>
                      <a:srgbClr val="FFFFFF"/>
                    </a:solidFill>
                    <a:ln w="7706" cap="flat">
                      <a:noFill/>
                      <a:prstDash val="solid"/>
                      <a:miter/>
                    </a:ln>
                  </p:spPr>
                  <p:txBody>
                    <a:bodyPr rtlCol="0" anchor="ctr"/>
                    <a:lstStyle/>
                    <a:p>
                      <a:endParaRPr lang="en-US"/>
                    </a:p>
                  </p:txBody>
                </p:sp>
                <p:sp>
                  <p:nvSpPr>
                    <p:cNvPr id="263" name="Graphic 4">
                      <a:extLst>
                        <a:ext uri="{FF2B5EF4-FFF2-40B4-BE49-F238E27FC236}">
                          <a16:creationId xmlns:a16="http://schemas.microsoft.com/office/drawing/2014/main" id="{10A5E527-9ED4-4DFA-B284-F89494A9957E}"/>
                        </a:ext>
                      </a:extLst>
                    </p:cNvPr>
                    <p:cNvSpPr/>
                    <p:nvPr/>
                  </p:nvSpPr>
                  <p:spPr>
                    <a:xfrm>
                      <a:off x="5201140" y="2689311"/>
                      <a:ext cx="47729" cy="68393"/>
                    </a:xfrm>
                    <a:custGeom>
                      <a:avLst/>
                      <a:gdLst>
                        <a:gd name="connsiteX0" fmla="*/ 30072 w 47729"/>
                        <a:gd name="connsiteY0" fmla="*/ 68394 h 68393"/>
                        <a:gd name="connsiteX1" fmla="*/ 7865 w 47729"/>
                        <a:gd name="connsiteY1" fmla="*/ 59604 h 68393"/>
                        <a:gd name="connsiteX2" fmla="*/ 0 w 47729"/>
                        <a:gd name="connsiteY2" fmla="*/ 34621 h 68393"/>
                        <a:gd name="connsiteX3" fmla="*/ 8019 w 47729"/>
                        <a:gd name="connsiteY3" fmla="*/ 9021 h 68393"/>
                        <a:gd name="connsiteX4" fmla="*/ 30766 w 47729"/>
                        <a:gd name="connsiteY4" fmla="*/ 0 h 68393"/>
                        <a:gd name="connsiteX5" fmla="*/ 40250 w 47729"/>
                        <a:gd name="connsiteY5" fmla="*/ 1002 h 68393"/>
                        <a:gd name="connsiteX6" fmla="*/ 47729 w 47729"/>
                        <a:gd name="connsiteY6" fmla="*/ 3393 h 68393"/>
                        <a:gd name="connsiteX7" fmla="*/ 44645 w 47729"/>
                        <a:gd name="connsiteY7" fmla="*/ 11874 h 68393"/>
                        <a:gd name="connsiteX8" fmla="*/ 37397 w 47729"/>
                        <a:gd name="connsiteY8" fmla="*/ 9638 h 68393"/>
                        <a:gd name="connsiteX9" fmla="*/ 30457 w 47729"/>
                        <a:gd name="connsiteY9" fmla="*/ 8790 h 68393"/>
                        <a:gd name="connsiteX10" fmla="*/ 10332 w 47729"/>
                        <a:gd name="connsiteY10" fmla="*/ 34467 h 68393"/>
                        <a:gd name="connsiteX11" fmla="*/ 15267 w 47729"/>
                        <a:gd name="connsiteY11" fmla="*/ 53127 h 68393"/>
                        <a:gd name="connsiteX12" fmla="*/ 29840 w 47729"/>
                        <a:gd name="connsiteY12" fmla="*/ 59604 h 68393"/>
                        <a:gd name="connsiteX13" fmla="*/ 46804 w 47729"/>
                        <a:gd name="connsiteY13" fmla="*/ 56057 h 68393"/>
                        <a:gd name="connsiteX14" fmla="*/ 46804 w 47729"/>
                        <a:gd name="connsiteY14" fmla="*/ 64924 h 68393"/>
                        <a:gd name="connsiteX15" fmla="*/ 30072 w 47729"/>
                        <a:gd name="connsiteY15" fmla="*/ 6839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29" h="68393">
                          <a:moveTo>
                            <a:pt x="30072" y="68394"/>
                          </a:moveTo>
                          <a:cubicBezTo>
                            <a:pt x="20511" y="68394"/>
                            <a:pt x="13108" y="65464"/>
                            <a:pt x="7865" y="59604"/>
                          </a:cubicBezTo>
                          <a:cubicBezTo>
                            <a:pt x="2622" y="53744"/>
                            <a:pt x="0" y="45416"/>
                            <a:pt x="0" y="34621"/>
                          </a:cubicBezTo>
                          <a:cubicBezTo>
                            <a:pt x="0" y="23595"/>
                            <a:pt x="2622" y="15036"/>
                            <a:pt x="8019" y="9021"/>
                          </a:cubicBezTo>
                          <a:cubicBezTo>
                            <a:pt x="13340" y="3007"/>
                            <a:pt x="20896" y="0"/>
                            <a:pt x="30766" y="0"/>
                          </a:cubicBezTo>
                          <a:cubicBezTo>
                            <a:pt x="33927" y="0"/>
                            <a:pt x="37089" y="308"/>
                            <a:pt x="40250" y="1002"/>
                          </a:cubicBezTo>
                          <a:cubicBezTo>
                            <a:pt x="43411" y="1696"/>
                            <a:pt x="45879" y="2467"/>
                            <a:pt x="47729" y="3393"/>
                          </a:cubicBezTo>
                          <a:lnTo>
                            <a:pt x="44645" y="11874"/>
                          </a:lnTo>
                          <a:cubicBezTo>
                            <a:pt x="42409" y="11026"/>
                            <a:pt x="40019" y="10255"/>
                            <a:pt x="37397" y="9638"/>
                          </a:cubicBezTo>
                          <a:cubicBezTo>
                            <a:pt x="34775" y="9021"/>
                            <a:pt x="32462" y="8790"/>
                            <a:pt x="30457" y="8790"/>
                          </a:cubicBezTo>
                          <a:cubicBezTo>
                            <a:pt x="17041" y="8790"/>
                            <a:pt x="10332" y="17349"/>
                            <a:pt x="10332" y="34467"/>
                          </a:cubicBezTo>
                          <a:cubicBezTo>
                            <a:pt x="10332" y="42563"/>
                            <a:pt x="11952" y="48809"/>
                            <a:pt x="15267" y="53127"/>
                          </a:cubicBezTo>
                          <a:cubicBezTo>
                            <a:pt x="18506" y="57445"/>
                            <a:pt x="23363" y="59604"/>
                            <a:pt x="29840" y="59604"/>
                          </a:cubicBezTo>
                          <a:cubicBezTo>
                            <a:pt x="35315" y="59604"/>
                            <a:pt x="41021" y="58447"/>
                            <a:pt x="46804" y="56057"/>
                          </a:cubicBezTo>
                          <a:lnTo>
                            <a:pt x="46804" y="64924"/>
                          </a:lnTo>
                          <a:cubicBezTo>
                            <a:pt x="42332" y="67237"/>
                            <a:pt x="36780" y="68394"/>
                            <a:pt x="30072" y="68394"/>
                          </a:cubicBezTo>
                          <a:close/>
                        </a:path>
                      </a:pathLst>
                    </a:custGeom>
                    <a:solidFill>
                      <a:srgbClr val="FFFFFF"/>
                    </a:solidFill>
                    <a:ln w="7706" cap="flat">
                      <a:noFill/>
                      <a:prstDash val="solid"/>
                      <a:miter/>
                    </a:ln>
                  </p:spPr>
                  <p:txBody>
                    <a:bodyPr rtlCol="0" anchor="ctr"/>
                    <a:lstStyle/>
                    <a:p>
                      <a:endParaRPr lang="en-US"/>
                    </a:p>
                  </p:txBody>
                </p:sp>
                <p:sp>
                  <p:nvSpPr>
                    <p:cNvPr id="264" name="Graphic 4">
                      <a:extLst>
                        <a:ext uri="{FF2B5EF4-FFF2-40B4-BE49-F238E27FC236}">
                          <a16:creationId xmlns:a16="http://schemas.microsoft.com/office/drawing/2014/main" id="{412E1DC1-9EA7-4F36-B8DB-8710AA29347D}"/>
                        </a:ext>
                      </a:extLst>
                    </p:cNvPr>
                    <p:cNvSpPr/>
                    <p:nvPr/>
                  </p:nvSpPr>
                  <p:spPr>
                    <a:xfrm>
                      <a:off x="5259818" y="2689234"/>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10" y="36009"/>
                          </a:lnTo>
                          <a:cubicBezTo>
                            <a:pt x="10641" y="43797"/>
                            <a:pt x="12569" y="49657"/>
                            <a:pt x="16270"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09"/>
                            <a:pt x="41021" y="13417"/>
                          </a:cubicBezTo>
                          <a:cubicBezTo>
                            <a:pt x="38168" y="10101"/>
                            <a:pt x="34159" y="8405"/>
                            <a:pt x="28915" y="8405"/>
                          </a:cubicBezTo>
                          <a:close/>
                        </a:path>
                      </a:pathLst>
                    </a:custGeom>
                    <a:solidFill>
                      <a:srgbClr val="FFFFFF"/>
                    </a:solidFill>
                    <a:ln w="7706" cap="flat">
                      <a:noFill/>
                      <a:prstDash val="solid"/>
                      <a:miter/>
                    </a:ln>
                  </p:spPr>
                  <p:txBody>
                    <a:bodyPr rtlCol="0" anchor="ctr"/>
                    <a:lstStyle/>
                    <a:p>
                      <a:endParaRPr lang="en-US"/>
                    </a:p>
                  </p:txBody>
                </p:sp>
                <p:sp>
                  <p:nvSpPr>
                    <p:cNvPr id="265" name="Graphic 4">
                      <a:extLst>
                        <a:ext uri="{FF2B5EF4-FFF2-40B4-BE49-F238E27FC236}">
                          <a16:creationId xmlns:a16="http://schemas.microsoft.com/office/drawing/2014/main" id="{506933CF-03CE-4B82-9F25-CA6DEA4D562F}"/>
                        </a:ext>
                      </a:extLst>
                    </p:cNvPr>
                    <p:cNvSpPr/>
                    <p:nvPr/>
                  </p:nvSpPr>
                  <p:spPr>
                    <a:xfrm>
                      <a:off x="5323355" y="2668415"/>
                      <a:ext cx="42871" cy="88056"/>
                    </a:xfrm>
                    <a:custGeom>
                      <a:avLst/>
                      <a:gdLst>
                        <a:gd name="connsiteX0" fmla="*/ 42872 w 42871"/>
                        <a:gd name="connsiteY0" fmla="*/ 0 h 88056"/>
                        <a:gd name="connsiteX1" fmla="*/ 10024 w 42871"/>
                        <a:gd name="connsiteY1" fmla="*/ 88056 h 88056"/>
                        <a:gd name="connsiteX2" fmla="*/ 0 w 42871"/>
                        <a:gd name="connsiteY2" fmla="*/ 88056 h 88056"/>
                        <a:gd name="connsiteX3" fmla="*/ 32847 w 42871"/>
                        <a:gd name="connsiteY3" fmla="*/ 0 h 88056"/>
                        <a:gd name="connsiteX4" fmla="*/ 42872 w 42871"/>
                        <a:gd name="connsiteY4" fmla="*/ 0 h 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1" h="88056">
                          <a:moveTo>
                            <a:pt x="42872" y="0"/>
                          </a:moveTo>
                          <a:lnTo>
                            <a:pt x="10024" y="88056"/>
                          </a:lnTo>
                          <a:lnTo>
                            <a:pt x="0" y="88056"/>
                          </a:lnTo>
                          <a:lnTo>
                            <a:pt x="32847" y="0"/>
                          </a:lnTo>
                          <a:lnTo>
                            <a:pt x="42872" y="0"/>
                          </a:lnTo>
                          <a:close/>
                        </a:path>
                      </a:pathLst>
                    </a:custGeom>
                    <a:solidFill>
                      <a:srgbClr val="FFFFFF"/>
                    </a:solidFill>
                    <a:ln w="7706" cap="flat">
                      <a:noFill/>
                      <a:prstDash val="solid"/>
                      <a:miter/>
                    </a:ln>
                  </p:spPr>
                  <p:txBody>
                    <a:bodyPr rtlCol="0" anchor="ctr"/>
                    <a:lstStyle/>
                    <a:p>
                      <a:endParaRPr lang="en-US"/>
                    </a:p>
                  </p:txBody>
                </p:sp>
                <p:sp>
                  <p:nvSpPr>
                    <p:cNvPr id="266" name="Graphic 4">
                      <a:extLst>
                        <a:ext uri="{FF2B5EF4-FFF2-40B4-BE49-F238E27FC236}">
                          <a16:creationId xmlns:a16="http://schemas.microsoft.com/office/drawing/2014/main" id="{584667A9-4AC6-4A39-A17D-74FCDF6FC50B}"/>
                        </a:ext>
                      </a:extLst>
                    </p:cNvPr>
                    <p:cNvSpPr/>
                    <p:nvPr/>
                  </p:nvSpPr>
                  <p:spPr>
                    <a:xfrm>
                      <a:off x="4975216" y="2799497"/>
                      <a:ext cx="49117" cy="88056"/>
                    </a:xfrm>
                    <a:custGeom>
                      <a:avLst/>
                      <a:gdLst>
                        <a:gd name="connsiteX0" fmla="*/ 49117 w 49117"/>
                        <a:gd name="connsiteY0" fmla="*/ 88056 h 88056"/>
                        <a:gd name="connsiteX1" fmla="*/ 0 w 49117"/>
                        <a:gd name="connsiteY1" fmla="*/ 88056 h 88056"/>
                        <a:gd name="connsiteX2" fmla="*/ 0 w 49117"/>
                        <a:gd name="connsiteY2" fmla="*/ 0 h 88056"/>
                        <a:gd name="connsiteX3" fmla="*/ 49117 w 49117"/>
                        <a:gd name="connsiteY3" fmla="*/ 0 h 88056"/>
                        <a:gd name="connsiteX4" fmla="*/ 49117 w 49117"/>
                        <a:gd name="connsiteY4" fmla="*/ 9099 h 88056"/>
                        <a:gd name="connsiteX5" fmla="*/ 10255 w 49117"/>
                        <a:gd name="connsiteY5" fmla="*/ 9099 h 88056"/>
                        <a:gd name="connsiteX6" fmla="*/ 10255 w 49117"/>
                        <a:gd name="connsiteY6" fmla="*/ 37474 h 88056"/>
                        <a:gd name="connsiteX7" fmla="*/ 46727 w 49117"/>
                        <a:gd name="connsiteY7" fmla="*/ 37474 h 88056"/>
                        <a:gd name="connsiteX8" fmla="*/ 46727 w 49117"/>
                        <a:gd name="connsiteY8" fmla="*/ 46496 h 88056"/>
                        <a:gd name="connsiteX9" fmla="*/ 10255 w 49117"/>
                        <a:gd name="connsiteY9" fmla="*/ 46496 h 88056"/>
                        <a:gd name="connsiteX10" fmla="*/ 10255 w 49117"/>
                        <a:gd name="connsiteY10" fmla="*/ 78881 h 88056"/>
                        <a:gd name="connsiteX11" fmla="*/ 49117 w 49117"/>
                        <a:gd name="connsiteY11" fmla="*/ 78881 h 88056"/>
                        <a:gd name="connsiteX12" fmla="*/ 49117 w 49117"/>
                        <a:gd name="connsiteY12" fmla="*/ 88056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117" h="88056">
                          <a:moveTo>
                            <a:pt x="49117" y="88056"/>
                          </a:moveTo>
                          <a:lnTo>
                            <a:pt x="0" y="88056"/>
                          </a:lnTo>
                          <a:lnTo>
                            <a:pt x="0" y="0"/>
                          </a:lnTo>
                          <a:lnTo>
                            <a:pt x="49117" y="0"/>
                          </a:lnTo>
                          <a:lnTo>
                            <a:pt x="49117" y="9099"/>
                          </a:lnTo>
                          <a:lnTo>
                            <a:pt x="10255" y="9099"/>
                          </a:lnTo>
                          <a:lnTo>
                            <a:pt x="10255" y="37474"/>
                          </a:lnTo>
                          <a:lnTo>
                            <a:pt x="46727" y="37474"/>
                          </a:lnTo>
                          <a:lnTo>
                            <a:pt x="46727" y="46496"/>
                          </a:lnTo>
                          <a:lnTo>
                            <a:pt x="10255" y="46496"/>
                          </a:lnTo>
                          <a:lnTo>
                            <a:pt x="10255" y="78881"/>
                          </a:lnTo>
                          <a:lnTo>
                            <a:pt x="49117" y="78881"/>
                          </a:lnTo>
                          <a:lnTo>
                            <a:pt x="49117" y="88056"/>
                          </a:lnTo>
                          <a:close/>
                        </a:path>
                      </a:pathLst>
                    </a:custGeom>
                    <a:solidFill>
                      <a:srgbClr val="FFFFFF"/>
                    </a:solidFill>
                    <a:ln w="7706" cap="flat">
                      <a:noFill/>
                      <a:prstDash val="solid"/>
                      <a:miter/>
                    </a:ln>
                  </p:spPr>
                  <p:txBody>
                    <a:bodyPr rtlCol="0" anchor="ctr"/>
                    <a:lstStyle/>
                    <a:p>
                      <a:endParaRPr lang="en-US"/>
                    </a:p>
                  </p:txBody>
                </p:sp>
                <p:sp>
                  <p:nvSpPr>
                    <p:cNvPr id="267" name="Graphic 4">
                      <a:extLst>
                        <a:ext uri="{FF2B5EF4-FFF2-40B4-BE49-F238E27FC236}">
                          <a16:creationId xmlns:a16="http://schemas.microsoft.com/office/drawing/2014/main" id="{ABBE6B44-4105-4BB9-A1F0-4A224A128BD0}"/>
                        </a:ext>
                      </a:extLst>
                    </p:cNvPr>
                    <p:cNvSpPr/>
                    <p:nvPr/>
                  </p:nvSpPr>
                  <p:spPr>
                    <a:xfrm>
                      <a:off x="5033663" y="2806282"/>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68" name="Graphic 4">
                      <a:extLst>
                        <a:ext uri="{FF2B5EF4-FFF2-40B4-BE49-F238E27FC236}">
                          <a16:creationId xmlns:a16="http://schemas.microsoft.com/office/drawing/2014/main" id="{49F9C9B3-4074-43D9-B882-4D98E349CE4F}"/>
                        </a:ext>
                      </a:extLst>
                    </p:cNvPr>
                    <p:cNvSpPr/>
                    <p:nvPr/>
                  </p:nvSpPr>
                  <p:spPr>
                    <a:xfrm>
                      <a:off x="5085942" y="2793791"/>
                      <a:ext cx="55285" cy="93762"/>
                    </a:xfrm>
                    <a:custGeom>
                      <a:avLst/>
                      <a:gdLst>
                        <a:gd name="connsiteX0" fmla="*/ 45185 w 55285"/>
                        <a:gd name="connsiteY0" fmla="*/ 93762 h 93762"/>
                        <a:gd name="connsiteX1" fmla="*/ 45185 w 55285"/>
                        <a:gd name="connsiteY1" fmla="*/ 51045 h 93762"/>
                        <a:gd name="connsiteX2" fmla="*/ 41484 w 55285"/>
                        <a:gd name="connsiteY2" fmla="*/ 39016 h 93762"/>
                        <a:gd name="connsiteX3" fmla="*/ 29995 w 55285"/>
                        <a:gd name="connsiteY3" fmla="*/ 35007 h 93762"/>
                        <a:gd name="connsiteX4" fmla="*/ 14805 w 55285"/>
                        <a:gd name="connsiteY4" fmla="*/ 40636 h 93762"/>
                        <a:gd name="connsiteX5" fmla="*/ 10024 w 55285"/>
                        <a:gd name="connsiteY5" fmla="*/ 59218 h 93762"/>
                        <a:gd name="connsiteX6" fmla="*/ 10024 w 55285"/>
                        <a:gd name="connsiteY6" fmla="*/ 93762 h 93762"/>
                        <a:gd name="connsiteX7" fmla="*/ 0 w 55285"/>
                        <a:gd name="connsiteY7" fmla="*/ 93762 h 93762"/>
                        <a:gd name="connsiteX8" fmla="*/ 0 w 55285"/>
                        <a:gd name="connsiteY8" fmla="*/ 0 h 93762"/>
                        <a:gd name="connsiteX9" fmla="*/ 10024 w 55285"/>
                        <a:gd name="connsiteY9" fmla="*/ 0 h 93762"/>
                        <a:gd name="connsiteX10" fmla="*/ 10024 w 55285"/>
                        <a:gd name="connsiteY10" fmla="*/ 28375 h 93762"/>
                        <a:gd name="connsiteX11" fmla="*/ 9561 w 55285"/>
                        <a:gd name="connsiteY11" fmla="*/ 36857 h 93762"/>
                        <a:gd name="connsiteX12" fmla="*/ 10178 w 55285"/>
                        <a:gd name="connsiteY12" fmla="*/ 36857 h 93762"/>
                        <a:gd name="connsiteX13" fmla="*/ 18583 w 55285"/>
                        <a:gd name="connsiteY13" fmla="*/ 29378 h 93762"/>
                        <a:gd name="connsiteX14" fmla="*/ 30997 w 55285"/>
                        <a:gd name="connsiteY14" fmla="*/ 26602 h 93762"/>
                        <a:gd name="connsiteX15" fmla="*/ 49194 w 55285"/>
                        <a:gd name="connsiteY15" fmla="*/ 32385 h 93762"/>
                        <a:gd name="connsiteX16" fmla="*/ 55286 w 55285"/>
                        <a:gd name="connsiteY16" fmla="*/ 50659 h 93762"/>
                        <a:gd name="connsiteX17" fmla="*/ 55286 w 55285"/>
                        <a:gd name="connsiteY17" fmla="*/ 93762 h 93762"/>
                        <a:gd name="connsiteX18" fmla="*/ 45185 w 55285"/>
                        <a:gd name="connsiteY18" fmla="*/ 93762 h 9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85" h="93762">
                          <a:moveTo>
                            <a:pt x="45185" y="93762"/>
                          </a:moveTo>
                          <a:lnTo>
                            <a:pt x="45185" y="51045"/>
                          </a:lnTo>
                          <a:cubicBezTo>
                            <a:pt x="45185" y="45648"/>
                            <a:pt x="43951" y="41638"/>
                            <a:pt x="41484" y="39016"/>
                          </a:cubicBezTo>
                          <a:cubicBezTo>
                            <a:pt x="39016" y="36395"/>
                            <a:pt x="35161" y="35007"/>
                            <a:pt x="29995" y="35007"/>
                          </a:cubicBezTo>
                          <a:cubicBezTo>
                            <a:pt x="23055" y="35007"/>
                            <a:pt x="17966" y="36934"/>
                            <a:pt x="14805" y="40636"/>
                          </a:cubicBezTo>
                          <a:cubicBezTo>
                            <a:pt x="11643" y="44414"/>
                            <a:pt x="10024" y="50582"/>
                            <a:pt x="10024" y="59218"/>
                          </a:cubicBezTo>
                          <a:lnTo>
                            <a:pt x="10024" y="93762"/>
                          </a:lnTo>
                          <a:lnTo>
                            <a:pt x="0" y="93762"/>
                          </a:lnTo>
                          <a:lnTo>
                            <a:pt x="0" y="0"/>
                          </a:lnTo>
                          <a:lnTo>
                            <a:pt x="10024" y="0"/>
                          </a:lnTo>
                          <a:lnTo>
                            <a:pt x="10024" y="28375"/>
                          </a:lnTo>
                          <a:cubicBezTo>
                            <a:pt x="10024" y="31768"/>
                            <a:pt x="9870" y="34621"/>
                            <a:pt x="9561" y="36857"/>
                          </a:cubicBezTo>
                          <a:lnTo>
                            <a:pt x="10178" y="36857"/>
                          </a:lnTo>
                          <a:cubicBezTo>
                            <a:pt x="12106" y="33696"/>
                            <a:pt x="14959" y="31151"/>
                            <a:pt x="18583" y="29378"/>
                          </a:cubicBezTo>
                          <a:cubicBezTo>
                            <a:pt x="22207" y="27527"/>
                            <a:pt x="26371" y="26602"/>
                            <a:pt x="30997" y="26602"/>
                          </a:cubicBezTo>
                          <a:cubicBezTo>
                            <a:pt x="39093" y="26602"/>
                            <a:pt x="45108" y="28530"/>
                            <a:pt x="49194" y="32385"/>
                          </a:cubicBezTo>
                          <a:cubicBezTo>
                            <a:pt x="53204" y="36240"/>
                            <a:pt x="55286" y="42332"/>
                            <a:pt x="55286" y="50659"/>
                          </a:cubicBezTo>
                          <a:lnTo>
                            <a:pt x="55286" y="93762"/>
                          </a:lnTo>
                          <a:lnTo>
                            <a:pt x="45185" y="93762"/>
                          </a:lnTo>
                          <a:close/>
                        </a:path>
                      </a:pathLst>
                    </a:custGeom>
                    <a:solidFill>
                      <a:srgbClr val="FFFFFF"/>
                    </a:solidFill>
                    <a:ln w="7706" cap="flat">
                      <a:noFill/>
                      <a:prstDash val="solid"/>
                      <a:miter/>
                    </a:ln>
                  </p:spPr>
                  <p:txBody>
                    <a:bodyPr rtlCol="0" anchor="ctr"/>
                    <a:lstStyle/>
                    <a:p>
                      <a:endParaRPr lang="en-US"/>
                    </a:p>
                  </p:txBody>
                </p:sp>
                <p:sp>
                  <p:nvSpPr>
                    <p:cNvPr id="269" name="Graphic 4">
                      <a:extLst>
                        <a:ext uri="{FF2B5EF4-FFF2-40B4-BE49-F238E27FC236}">
                          <a16:creationId xmlns:a16="http://schemas.microsoft.com/office/drawing/2014/main" id="{123D929C-7B55-4C94-805E-8A623F737D77}"/>
                        </a:ext>
                      </a:extLst>
                    </p:cNvPr>
                    <p:cNvSpPr/>
                    <p:nvPr/>
                  </p:nvSpPr>
                  <p:spPr>
                    <a:xfrm>
                      <a:off x="5161661" y="2820316"/>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4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5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1"/>
                          </a:cubicBezTo>
                          <a:cubicBezTo>
                            <a:pt x="39016" y="9870"/>
                            <a:pt x="35161" y="8482"/>
                            <a:pt x="29995" y="8482"/>
                          </a:cubicBezTo>
                          <a:cubicBezTo>
                            <a:pt x="23055" y="8482"/>
                            <a:pt x="18043" y="10332"/>
                            <a:pt x="14804" y="14111"/>
                          </a:cubicBezTo>
                          <a:cubicBezTo>
                            <a:pt x="11566" y="17812"/>
                            <a:pt x="10024" y="23980"/>
                            <a:pt x="10024" y="32616"/>
                          </a:cubicBezTo>
                          <a:lnTo>
                            <a:pt x="10024" y="67237"/>
                          </a:lnTo>
                          <a:lnTo>
                            <a:pt x="0" y="67237"/>
                          </a:lnTo>
                          <a:lnTo>
                            <a:pt x="0" y="1234"/>
                          </a:lnTo>
                          <a:lnTo>
                            <a:pt x="8096" y="1234"/>
                          </a:lnTo>
                          <a:lnTo>
                            <a:pt x="9715"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sp>
                  <p:nvSpPr>
                    <p:cNvPr id="270" name="Graphic 4">
                      <a:extLst>
                        <a:ext uri="{FF2B5EF4-FFF2-40B4-BE49-F238E27FC236}">
                          <a16:creationId xmlns:a16="http://schemas.microsoft.com/office/drawing/2014/main" id="{1122C3EF-B24D-47C3-9ECA-C9C652208829}"/>
                        </a:ext>
                      </a:extLst>
                    </p:cNvPr>
                    <p:cNvSpPr/>
                    <p:nvPr/>
                  </p:nvSpPr>
                  <p:spPr>
                    <a:xfrm>
                      <a:off x="5236532" y="2797029"/>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540" y="10564"/>
                            <a:pt x="0" y="8867"/>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71" name="Graphic 4">
                      <a:extLst>
                        <a:ext uri="{FF2B5EF4-FFF2-40B4-BE49-F238E27FC236}">
                          <a16:creationId xmlns:a16="http://schemas.microsoft.com/office/drawing/2014/main" id="{D3790753-270C-4C56-AFA8-D67A6DB0B4BB}"/>
                        </a:ext>
                      </a:extLst>
                    </p:cNvPr>
                    <p:cNvSpPr/>
                    <p:nvPr/>
                  </p:nvSpPr>
                  <p:spPr>
                    <a:xfrm>
                      <a:off x="5264907" y="2820393"/>
                      <a:ext cx="47729" cy="68393"/>
                    </a:xfrm>
                    <a:custGeom>
                      <a:avLst/>
                      <a:gdLst>
                        <a:gd name="connsiteX0" fmla="*/ 30072 w 47729"/>
                        <a:gd name="connsiteY0" fmla="*/ 68394 h 68393"/>
                        <a:gd name="connsiteX1" fmla="*/ 7865 w 47729"/>
                        <a:gd name="connsiteY1" fmla="*/ 59604 h 68393"/>
                        <a:gd name="connsiteX2" fmla="*/ 0 w 47729"/>
                        <a:gd name="connsiteY2" fmla="*/ 34621 h 68393"/>
                        <a:gd name="connsiteX3" fmla="*/ 8019 w 47729"/>
                        <a:gd name="connsiteY3" fmla="*/ 9021 h 68393"/>
                        <a:gd name="connsiteX4" fmla="*/ 30766 w 47729"/>
                        <a:gd name="connsiteY4" fmla="*/ 0 h 68393"/>
                        <a:gd name="connsiteX5" fmla="*/ 40250 w 47729"/>
                        <a:gd name="connsiteY5" fmla="*/ 1002 h 68393"/>
                        <a:gd name="connsiteX6" fmla="*/ 47729 w 47729"/>
                        <a:gd name="connsiteY6" fmla="*/ 3393 h 68393"/>
                        <a:gd name="connsiteX7" fmla="*/ 44645 w 47729"/>
                        <a:gd name="connsiteY7" fmla="*/ 11874 h 68393"/>
                        <a:gd name="connsiteX8" fmla="*/ 37397 w 47729"/>
                        <a:gd name="connsiteY8" fmla="*/ 9638 h 68393"/>
                        <a:gd name="connsiteX9" fmla="*/ 30457 w 47729"/>
                        <a:gd name="connsiteY9" fmla="*/ 8790 h 68393"/>
                        <a:gd name="connsiteX10" fmla="*/ 10332 w 47729"/>
                        <a:gd name="connsiteY10" fmla="*/ 34467 h 68393"/>
                        <a:gd name="connsiteX11" fmla="*/ 15267 w 47729"/>
                        <a:gd name="connsiteY11" fmla="*/ 53127 h 68393"/>
                        <a:gd name="connsiteX12" fmla="*/ 29840 w 47729"/>
                        <a:gd name="connsiteY12" fmla="*/ 59604 h 68393"/>
                        <a:gd name="connsiteX13" fmla="*/ 46804 w 47729"/>
                        <a:gd name="connsiteY13" fmla="*/ 56057 h 68393"/>
                        <a:gd name="connsiteX14" fmla="*/ 46804 w 47729"/>
                        <a:gd name="connsiteY14" fmla="*/ 64924 h 68393"/>
                        <a:gd name="connsiteX15" fmla="*/ 30072 w 47729"/>
                        <a:gd name="connsiteY15" fmla="*/ 6839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29" h="68393">
                          <a:moveTo>
                            <a:pt x="30072" y="68394"/>
                          </a:moveTo>
                          <a:cubicBezTo>
                            <a:pt x="20511" y="68394"/>
                            <a:pt x="13108" y="65464"/>
                            <a:pt x="7865" y="59604"/>
                          </a:cubicBezTo>
                          <a:cubicBezTo>
                            <a:pt x="2622" y="53744"/>
                            <a:pt x="0" y="45416"/>
                            <a:pt x="0" y="34621"/>
                          </a:cubicBezTo>
                          <a:cubicBezTo>
                            <a:pt x="0" y="23595"/>
                            <a:pt x="2622" y="15036"/>
                            <a:pt x="8019" y="9021"/>
                          </a:cubicBezTo>
                          <a:cubicBezTo>
                            <a:pt x="13340" y="3007"/>
                            <a:pt x="20896" y="0"/>
                            <a:pt x="30766" y="0"/>
                          </a:cubicBezTo>
                          <a:cubicBezTo>
                            <a:pt x="33927" y="0"/>
                            <a:pt x="37089" y="308"/>
                            <a:pt x="40250" y="1002"/>
                          </a:cubicBezTo>
                          <a:cubicBezTo>
                            <a:pt x="43411" y="1696"/>
                            <a:pt x="45879" y="2467"/>
                            <a:pt x="47729" y="3393"/>
                          </a:cubicBezTo>
                          <a:lnTo>
                            <a:pt x="44645" y="11874"/>
                          </a:lnTo>
                          <a:cubicBezTo>
                            <a:pt x="42409" y="11026"/>
                            <a:pt x="40019" y="10255"/>
                            <a:pt x="37397" y="9638"/>
                          </a:cubicBezTo>
                          <a:cubicBezTo>
                            <a:pt x="34775" y="9021"/>
                            <a:pt x="32462" y="8790"/>
                            <a:pt x="30457" y="8790"/>
                          </a:cubicBezTo>
                          <a:cubicBezTo>
                            <a:pt x="17041" y="8790"/>
                            <a:pt x="10332" y="17349"/>
                            <a:pt x="10332" y="34467"/>
                          </a:cubicBezTo>
                          <a:cubicBezTo>
                            <a:pt x="10332" y="42563"/>
                            <a:pt x="11952" y="48809"/>
                            <a:pt x="15267" y="53127"/>
                          </a:cubicBezTo>
                          <a:cubicBezTo>
                            <a:pt x="18506" y="57445"/>
                            <a:pt x="23363" y="59604"/>
                            <a:pt x="29840" y="59604"/>
                          </a:cubicBezTo>
                          <a:cubicBezTo>
                            <a:pt x="35315" y="59604"/>
                            <a:pt x="41021" y="58447"/>
                            <a:pt x="46804" y="56057"/>
                          </a:cubicBezTo>
                          <a:lnTo>
                            <a:pt x="46804" y="64924"/>
                          </a:lnTo>
                          <a:cubicBezTo>
                            <a:pt x="42332" y="67237"/>
                            <a:pt x="36780" y="68394"/>
                            <a:pt x="30072" y="68394"/>
                          </a:cubicBezTo>
                          <a:close/>
                        </a:path>
                      </a:pathLst>
                    </a:custGeom>
                    <a:solidFill>
                      <a:srgbClr val="FFFFFF"/>
                    </a:solidFill>
                    <a:ln w="7706" cap="flat">
                      <a:noFill/>
                      <a:prstDash val="solid"/>
                      <a:miter/>
                    </a:ln>
                  </p:spPr>
                  <p:txBody>
                    <a:bodyPr rtlCol="0" anchor="ctr"/>
                    <a:lstStyle/>
                    <a:p>
                      <a:endParaRPr lang="en-US"/>
                    </a:p>
                  </p:txBody>
                </p:sp>
                <p:sp>
                  <p:nvSpPr>
                    <p:cNvPr id="272" name="Graphic 4">
                      <a:extLst>
                        <a:ext uri="{FF2B5EF4-FFF2-40B4-BE49-F238E27FC236}">
                          <a16:creationId xmlns:a16="http://schemas.microsoft.com/office/drawing/2014/main" id="{9B725031-0D86-49BE-9EDF-EB3C91CDAF1B}"/>
                        </a:ext>
                      </a:extLst>
                    </p:cNvPr>
                    <p:cNvSpPr/>
                    <p:nvPr/>
                  </p:nvSpPr>
                  <p:spPr>
                    <a:xfrm>
                      <a:off x="5326439" y="2797029"/>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617" y="10564"/>
                            <a:pt x="0" y="8867"/>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73" name="Graphic 4">
                      <a:extLst>
                        <a:ext uri="{FF2B5EF4-FFF2-40B4-BE49-F238E27FC236}">
                          <a16:creationId xmlns:a16="http://schemas.microsoft.com/office/drawing/2014/main" id="{235CCC5A-8B95-4377-840B-B85C50DEBC0E}"/>
                        </a:ext>
                      </a:extLst>
                    </p:cNvPr>
                    <p:cNvSpPr/>
                    <p:nvPr/>
                  </p:nvSpPr>
                  <p:spPr>
                    <a:xfrm>
                      <a:off x="5349802" y="2806282"/>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74" name="Graphic 4">
                      <a:extLst>
                        <a:ext uri="{FF2B5EF4-FFF2-40B4-BE49-F238E27FC236}">
                          <a16:creationId xmlns:a16="http://schemas.microsoft.com/office/drawing/2014/main" id="{72E7BE51-199E-4116-A339-D9F338576833}"/>
                        </a:ext>
                      </a:extLst>
                    </p:cNvPr>
                    <p:cNvSpPr/>
                    <p:nvPr/>
                  </p:nvSpPr>
                  <p:spPr>
                    <a:xfrm>
                      <a:off x="5391594" y="2821549"/>
                      <a:ext cx="61993" cy="95689"/>
                    </a:xfrm>
                    <a:custGeom>
                      <a:avLst/>
                      <a:gdLst>
                        <a:gd name="connsiteX0" fmla="*/ 0 w 61993"/>
                        <a:gd name="connsiteY0" fmla="*/ 0 h 95689"/>
                        <a:gd name="connsiteX1" fmla="*/ 10718 w 61993"/>
                        <a:gd name="connsiteY1" fmla="*/ 0 h 95689"/>
                        <a:gd name="connsiteX2" fmla="*/ 25214 w 61993"/>
                        <a:gd name="connsiteY2" fmla="*/ 37628 h 95689"/>
                        <a:gd name="connsiteX3" fmla="*/ 31151 w 61993"/>
                        <a:gd name="connsiteY3" fmla="*/ 56211 h 95689"/>
                        <a:gd name="connsiteX4" fmla="*/ 31614 w 61993"/>
                        <a:gd name="connsiteY4" fmla="*/ 56211 h 95689"/>
                        <a:gd name="connsiteX5" fmla="*/ 34930 w 61993"/>
                        <a:gd name="connsiteY5" fmla="*/ 45724 h 95689"/>
                        <a:gd name="connsiteX6" fmla="*/ 51276 w 61993"/>
                        <a:gd name="connsiteY6" fmla="*/ 0 h 95689"/>
                        <a:gd name="connsiteX7" fmla="*/ 61994 w 61993"/>
                        <a:gd name="connsiteY7" fmla="*/ 0 h 95689"/>
                        <a:gd name="connsiteX8" fmla="*/ 33619 w 61993"/>
                        <a:gd name="connsiteY8" fmla="*/ 75179 h 95689"/>
                        <a:gd name="connsiteX9" fmla="*/ 23749 w 61993"/>
                        <a:gd name="connsiteY9" fmla="*/ 90986 h 95689"/>
                        <a:gd name="connsiteX10" fmla="*/ 9947 w 61993"/>
                        <a:gd name="connsiteY10" fmla="*/ 95690 h 95689"/>
                        <a:gd name="connsiteX11" fmla="*/ 925 w 61993"/>
                        <a:gd name="connsiteY11" fmla="*/ 94688 h 95689"/>
                        <a:gd name="connsiteX12" fmla="*/ 925 w 61993"/>
                        <a:gd name="connsiteY12" fmla="*/ 86668 h 95689"/>
                        <a:gd name="connsiteX13" fmla="*/ 8327 w 61993"/>
                        <a:gd name="connsiteY13" fmla="*/ 87362 h 95689"/>
                        <a:gd name="connsiteX14" fmla="*/ 23055 w 61993"/>
                        <a:gd name="connsiteY14" fmla="*/ 75796 h 95689"/>
                        <a:gd name="connsiteX15" fmla="*/ 26756 w 61993"/>
                        <a:gd name="connsiteY15" fmla="*/ 66389 h 95689"/>
                        <a:gd name="connsiteX16" fmla="*/ 0 w 61993"/>
                        <a:gd name="connsiteY16" fmla="*/ 0 h 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3" h="95689">
                          <a:moveTo>
                            <a:pt x="0" y="0"/>
                          </a:moveTo>
                          <a:lnTo>
                            <a:pt x="10718" y="0"/>
                          </a:lnTo>
                          <a:lnTo>
                            <a:pt x="25214" y="37628"/>
                          </a:lnTo>
                          <a:cubicBezTo>
                            <a:pt x="28375" y="46187"/>
                            <a:pt x="30380" y="52433"/>
                            <a:pt x="31151" y="56211"/>
                          </a:cubicBezTo>
                          <a:lnTo>
                            <a:pt x="31614" y="56211"/>
                          </a:lnTo>
                          <a:cubicBezTo>
                            <a:pt x="32154" y="54129"/>
                            <a:pt x="33233" y="50659"/>
                            <a:pt x="34930" y="45724"/>
                          </a:cubicBezTo>
                          <a:cubicBezTo>
                            <a:pt x="36626" y="40790"/>
                            <a:pt x="42023" y="25522"/>
                            <a:pt x="51276" y="0"/>
                          </a:cubicBezTo>
                          <a:lnTo>
                            <a:pt x="61994" y="0"/>
                          </a:lnTo>
                          <a:lnTo>
                            <a:pt x="33619" y="75179"/>
                          </a:lnTo>
                          <a:cubicBezTo>
                            <a:pt x="30843" y="82582"/>
                            <a:pt x="27527" y="87902"/>
                            <a:pt x="23749" y="90986"/>
                          </a:cubicBezTo>
                          <a:cubicBezTo>
                            <a:pt x="19971" y="94071"/>
                            <a:pt x="15421" y="95690"/>
                            <a:pt x="9947" y="95690"/>
                          </a:cubicBezTo>
                          <a:cubicBezTo>
                            <a:pt x="6862" y="95690"/>
                            <a:pt x="3855" y="95381"/>
                            <a:pt x="925" y="94688"/>
                          </a:cubicBezTo>
                          <a:lnTo>
                            <a:pt x="925" y="86668"/>
                          </a:lnTo>
                          <a:cubicBezTo>
                            <a:pt x="3161" y="87131"/>
                            <a:pt x="5629" y="87362"/>
                            <a:pt x="8327" y="87362"/>
                          </a:cubicBezTo>
                          <a:cubicBezTo>
                            <a:pt x="15190" y="87362"/>
                            <a:pt x="20125" y="83507"/>
                            <a:pt x="23055" y="75796"/>
                          </a:cubicBezTo>
                          <a:lnTo>
                            <a:pt x="26756" y="66389"/>
                          </a:lnTo>
                          <a:lnTo>
                            <a:pt x="0" y="0"/>
                          </a:lnTo>
                          <a:close/>
                        </a:path>
                      </a:pathLst>
                    </a:custGeom>
                    <a:solidFill>
                      <a:srgbClr val="FFFFFF"/>
                    </a:solidFill>
                    <a:ln w="7706" cap="flat">
                      <a:noFill/>
                      <a:prstDash val="solid"/>
                      <a:miter/>
                    </a:ln>
                  </p:spPr>
                  <p:txBody>
                    <a:bodyPr rtlCol="0" anchor="ctr"/>
                    <a:lstStyle/>
                    <a:p>
                      <a:endParaRPr lang="en-US"/>
                    </a:p>
                  </p:txBody>
                </p:sp>
              </p:grpSp>
            </p:grpSp>
            <p:grpSp>
              <p:nvGrpSpPr>
                <p:cNvPr id="199" name="Graphic 4">
                  <a:extLst>
                    <a:ext uri="{FF2B5EF4-FFF2-40B4-BE49-F238E27FC236}">
                      <a16:creationId xmlns:a16="http://schemas.microsoft.com/office/drawing/2014/main" id="{F30D4D8C-73B6-45E0-804F-A4466C506CE7}"/>
                    </a:ext>
                  </a:extLst>
                </p:cNvPr>
                <p:cNvGrpSpPr/>
                <p:nvPr/>
              </p:nvGrpSpPr>
              <p:grpSpPr>
                <a:xfrm>
                  <a:off x="4553158" y="2988795"/>
                  <a:ext cx="1242169" cy="1041794"/>
                  <a:chOff x="4553158" y="2988795"/>
                  <a:chExt cx="1242169" cy="1041794"/>
                </a:xfrm>
              </p:grpSpPr>
              <p:sp>
                <p:nvSpPr>
                  <p:cNvPr id="240" name="Graphic 4">
                    <a:extLst>
                      <a:ext uri="{FF2B5EF4-FFF2-40B4-BE49-F238E27FC236}">
                        <a16:creationId xmlns:a16="http://schemas.microsoft.com/office/drawing/2014/main" id="{01D0E77C-7EC3-46E6-BFB2-A0BCA8FB21BC}"/>
                      </a:ext>
                    </a:extLst>
                  </p:cNvPr>
                  <p:cNvSpPr/>
                  <p:nvPr/>
                </p:nvSpPr>
                <p:spPr>
                  <a:xfrm>
                    <a:off x="4553158" y="2988795"/>
                    <a:ext cx="1242169" cy="1041794"/>
                  </a:xfrm>
                  <a:custGeom>
                    <a:avLst/>
                    <a:gdLst>
                      <a:gd name="connsiteX0" fmla="*/ 1242169 w 1242169"/>
                      <a:gd name="connsiteY0" fmla="*/ 436272 h 1041794"/>
                      <a:gd name="connsiteX1" fmla="*/ 75693 w 1242169"/>
                      <a:gd name="connsiteY1" fmla="*/ 0 h 1041794"/>
                      <a:gd name="connsiteX2" fmla="*/ 17014 w 1242169"/>
                      <a:gd name="connsiteY2" fmla="*/ 640298 h 1041794"/>
                      <a:gd name="connsiteX3" fmla="*/ 153725 w 1242169"/>
                      <a:gd name="connsiteY3" fmla="*/ 1041795 h 1041794"/>
                      <a:gd name="connsiteX4" fmla="*/ 1242169 w 1242169"/>
                      <a:gd name="connsiteY4" fmla="*/ 436272 h 1041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169" h="1041794">
                        <a:moveTo>
                          <a:pt x="1242169" y="436272"/>
                        </a:moveTo>
                        <a:lnTo>
                          <a:pt x="75693" y="0"/>
                        </a:lnTo>
                        <a:cubicBezTo>
                          <a:pt x="4060" y="198397"/>
                          <a:pt x="-19535" y="417304"/>
                          <a:pt x="17014" y="640298"/>
                        </a:cubicBezTo>
                        <a:cubicBezTo>
                          <a:pt x="40686" y="784874"/>
                          <a:pt x="87798" y="919734"/>
                          <a:pt x="153725" y="1041795"/>
                        </a:cubicBezTo>
                        <a:lnTo>
                          <a:pt x="1242169" y="436272"/>
                        </a:lnTo>
                        <a:close/>
                      </a:path>
                    </a:pathLst>
                  </a:custGeom>
                  <a:solidFill>
                    <a:srgbClr val="2B7377"/>
                  </a:solidFill>
                  <a:ln w="7706" cap="flat">
                    <a:noFill/>
                    <a:prstDash val="solid"/>
                    <a:miter/>
                  </a:ln>
                </p:spPr>
                <p:txBody>
                  <a:bodyPr rtlCol="0" anchor="ctr"/>
                  <a:lstStyle/>
                  <a:p>
                    <a:endParaRPr lang="en-US"/>
                  </a:p>
                </p:txBody>
              </p:sp>
              <p:grpSp>
                <p:nvGrpSpPr>
                  <p:cNvPr id="241" name="Graphic 4">
                    <a:extLst>
                      <a:ext uri="{FF2B5EF4-FFF2-40B4-BE49-F238E27FC236}">
                        <a16:creationId xmlns:a16="http://schemas.microsoft.com/office/drawing/2014/main" id="{F48DBD54-09CA-41C0-985E-0397FA67EBA0}"/>
                      </a:ext>
                    </a:extLst>
                  </p:cNvPr>
                  <p:cNvGrpSpPr/>
                  <p:nvPr/>
                </p:nvGrpSpPr>
                <p:grpSpPr>
                  <a:xfrm>
                    <a:off x="4677582" y="3331382"/>
                    <a:ext cx="642302" cy="226077"/>
                    <a:chOff x="4677582" y="3331382"/>
                    <a:chExt cx="642302" cy="226077"/>
                  </a:xfrm>
                  <a:solidFill>
                    <a:srgbClr val="FFFFFF"/>
                  </a:solidFill>
                </p:grpSpPr>
                <p:sp>
                  <p:nvSpPr>
                    <p:cNvPr id="242" name="Graphic 4">
                      <a:extLst>
                        <a:ext uri="{FF2B5EF4-FFF2-40B4-BE49-F238E27FC236}">
                          <a16:creationId xmlns:a16="http://schemas.microsoft.com/office/drawing/2014/main" id="{B6F4ACBA-48EF-41C8-A4F5-5177F1CCA4F4}"/>
                        </a:ext>
                      </a:extLst>
                    </p:cNvPr>
                    <p:cNvSpPr/>
                    <p:nvPr/>
                  </p:nvSpPr>
                  <p:spPr>
                    <a:xfrm>
                      <a:off x="4817840" y="3335854"/>
                      <a:ext cx="55362" cy="90446"/>
                    </a:xfrm>
                    <a:custGeom>
                      <a:avLst/>
                      <a:gdLst>
                        <a:gd name="connsiteX0" fmla="*/ 55363 w 55362"/>
                        <a:gd name="connsiteY0" fmla="*/ 65849 h 90446"/>
                        <a:gd name="connsiteX1" fmla="*/ 46958 w 55362"/>
                        <a:gd name="connsiteY1" fmla="*/ 83970 h 90446"/>
                        <a:gd name="connsiteX2" fmla="*/ 24057 w 55362"/>
                        <a:gd name="connsiteY2" fmla="*/ 90447 h 90446"/>
                        <a:gd name="connsiteX3" fmla="*/ 0 w 55362"/>
                        <a:gd name="connsiteY3" fmla="*/ 86437 h 90446"/>
                        <a:gd name="connsiteX4" fmla="*/ 0 w 55362"/>
                        <a:gd name="connsiteY4" fmla="*/ 76567 h 90446"/>
                        <a:gd name="connsiteX5" fmla="*/ 11797 w 55362"/>
                        <a:gd name="connsiteY5" fmla="*/ 80191 h 90446"/>
                        <a:gd name="connsiteX6" fmla="*/ 24443 w 55362"/>
                        <a:gd name="connsiteY6" fmla="*/ 81502 h 90446"/>
                        <a:gd name="connsiteX7" fmla="*/ 39864 w 55362"/>
                        <a:gd name="connsiteY7" fmla="*/ 77647 h 90446"/>
                        <a:gd name="connsiteX8" fmla="*/ 45031 w 55362"/>
                        <a:gd name="connsiteY8" fmla="*/ 66852 h 90446"/>
                        <a:gd name="connsiteX9" fmla="*/ 43180 w 55362"/>
                        <a:gd name="connsiteY9" fmla="*/ 59372 h 90446"/>
                        <a:gd name="connsiteX10" fmla="*/ 37011 w 55362"/>
                        <a:gd name="connsiteY10" fmla="*/ 53975 h 90446"/>
                        <a:gd name="connsiteX11" fmla="*/ 23903 w 55362"/>
                        <a:gd name="connsiteY11" fmla="*/ 48346 h 90446"/>
                        <a:gd name="connsiteX12" fmla="*/ 6323 w 55362"/>
                        <a:gd name="connsiteY12" fmla="*/ 37937 h 90446"/>
                        <a:gd name="connsiteX13" fmla="*/ 1079 w 55362"/>
                        <a:gd name="connsiteY13" fmla="*/ 22207 h 90446"/>
                        <a:gd name="connsiteX14" fmla="*/ 8713 w 55362"/>
                        <a:gd name="connsiteY14" fmla="*/ 6014 h 90446"/>
                        <a:gd name="connsiteX15" fmla="*/ 28915 w 55362"/>
                        <a:gd name="connsiteY15" fmla="*/ 0 h 90446"/>
                        <a:gd name="connsiteX16" fmla="*/ 53050 w 55362"/>
                        <a:gd name="connsiteY16" fmla="*/ 4781 h 90446"/>
                        <a:gd name="connsiteX17" fmla="*/ 49888 w 55362"/>
                        <a:gd name="connsiteY17" fmla="*/ 13725 h 90446"/>
                        <a:gd name="connsiteX18" fmla="*/ 28684 w 55362"/>
                        <a:gd name="connsiteY18" fmla="*/ 9176 h 90446"/>
                        <a:gd name="connsiteX19" fmla="*/ 15961 w 55362"/>
                        <a:gd name="connsiteY19" fmla="*/ 12645 h 90446"/>
                        <a:gd name="connsiteX20" fmla="*/ 11412 w 55362"/>
                        <a:gd name="connsiteY20" fmla="*/ 22361 h 90446"/>
                        <a:gd name="connsiteX21" fmla="*/ 13108 w 55362"/>
                        <a:gd name="connsiteY21" fmla="*/ 29840 h 90446"/>
                        <a:gd name="connsiteX22" fmla="*/ 18814 w 55362"/>
                        <a:gd name="connsiteY22" fmla="*/ 35238 h 90446"/>
                        <a:gd name="connsiteX23" fmla="*/ 31074 w 55362"/>
                        <a:gd name="connsiteY23" fmla="*/ 40635 h 90446"/>
                        <a:gd name="connsiteX24" fmla="*/ 50120 w 55362"/>
                        <a:gd name="connsiteY24" fmla="*/ 51276 h 90446"/>
                        <a:gd name="connsiteX25" fmla="*/ 55363 w 55362"/>
                        <a:gd name="connsiteY25" fmla="*/ 65849 h 90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362" h="90446">
                          <a:moveTo>
                            <a:pt x="55363" y="65849"/>
                          </a:moveTo>
                          <a:cubicBezTo>
                            <a:pt x="55363" y="73637"/>
                            <a:pt x="52587" y="79652"/>
                            <a:pt x="46958" y="83970"/>
                          </a:cubicBezTo>
                          <a:cubicBezTo>
                            <a:pt x="41329" y="88288"/>
                            <a:pt x="33696" y="90447"/>
                            <a:pt x="24057" y="90447"/>
                          </a:cubicBezTo>
                          <a:cubicBezTo>
                            <a:pt x="13648" y="90447"/>
                            <a:pt x="5552" y="89136"/>
                            <a:pt x="0" y="86437"/>
                          </a:cubicBezTo>
                          <a:lnTo>
                            <a:pt x="0" y="76567"/>
                          </a:lnTo>
                          <a:cubicBezTo>
                            <a:pt x="3624" y="78109"/>
                            <a:pt x="7556" y="79266"/>
                            <a:pt x="11797" y="80191"/>
                          </a:cubicBezTo>
                          <a:cubicBezTo>
                            <a:pt x="16038" y="81039"/>
                            <a:pt x="20279" y="81502"/>
                            <a:pt x="24443" y="81502"/>
                          </a:cubicBezTo>
                          <a:cubicBezTo>
                            <a:pt x="31305" y="81502"/>
                            <a:pt x="36395" y="80191"/>
                            <a:pt x="39864" y="77647"/>
                          </a:cubicBezTo>
                          <a:cubicBezTo>
                            <a:pt x="43334" y="75025"/>
                            <a:pt x="45031" y="71478"/>
                            <a:pt x="45031" y="66852"/>
                          </a:cubicBezTo>
                          <a:cubicBezTo>
                            <a:pt x="45031" y="63768"/>
                            <a:pt x="44414" y="61300"/>
                            <a:pt x="43180" y="59372"/>
                          </a:cubicBezTo>
                          <a:cubicBezTo>
                            <a:pt x="41946" y="57445"/>
                            <a:pt x="39941" y="55594"/>
                            <a:pt x="37011" y="53975"/>
                          </a:cubicBezTo>
                          <a:cubicBezTo>
                            <a:pt x="34158" y="52356"/>
                            <a:pt x="29763" y="50428"/>
                            <a:pt x="23903" y="48346"/>
                          </a:cubicBezTo>
                          <a:cubicBezTo>
                            <a:pt x="15730" y="45416"/>
                            <a:pt x="9870" y="41946"/>
                            <a:pt x="6323" y="37937"/>
                          </a:cubicBezTo>
                          <a:cubicBezTo>
                            <a:pt x="2776" y="33927"/>
                            <a:pt x="1079" y="28684"/>
                            <a:pt x="1079" y="22207"/>
                          </a:cubicBezTo>
                          <a:cubicBezTo>
                            <a:pt x="1079" y="15421"/>
                            <a:pt x="3624" y="10024"/>
                            <a:pt x="8713" y="6014"/>
                          </a:cubicBezTo>
                          <a:cubicBezTo>
                            <a:pt x="13802" y="2005"/>
                            <a:pt x="20587" y="0"/>
                            <a:pt x="28915" y="0"/>
                          </a:cubicBezTo>
                          <a:cubicBezTo>
                            <a:pt x="37705" y="0"/>
                            <a:pt x="45724" y="1619"/>
                            <a:pt x="53050" y="4781"/>
                          </a:cubicBezTo>
                          <a:lnTo>
                            <a:pt x="49888" y="13725"/>
                          </a:lnTo>
                          <a:cubicBezTo>
                            <a:pt x="42640" y="10641"/>
                            <a:pt x="35546" y="9176"/>
                            <a:pt x="28684" y="9176"/>
                          </a:cubicBezTo>
                          <a:cubicBezTo>
                            <a:pt x="23286" y="9176"/>
                            <a:pt x="19045" y="10332"/>
                            <a:pt x="15961" y="12645"/>
                          </a:cubicBezTo>
                          <a:cubicBezTo>
                            <a:pt x="12877" y="14959"/>
                            <a:pt x="11412" y="18197"/>
                            <a:pt x="11412" y="22361"/>
                          </a:cubicBezTo>
                          <a:cubicBezTo>
                            <a:pt x="11412" y="25445"/>
                            <a:pt x="11952" y="27913"/>
                            <a:pt x="13108" y="29840"/>
                          </a:cubicBezTo>
                          <a:cubicBezTo>
                            <a:pt x="14265" y="31768"/>
                            <a:pt x="16115" y="33541"/>
                            <a:pt x="18814" y="35238"/>
                          </a:cubicBezTo>
                          <a:cubicBezTo>
                            <a:pt x="21513" y="36857"/>
                            <a:pt x="25599" y="38631"/>
                            <a:pt x="31074" y="40635"/>
                          </a:cubicBezTo>
                          <a:cubicBezTo>
                            <a:pt x="40327" y="43951"/>
                            <a:pt x="46650" y="47498"/>
                            <a:pt x="50120" y="51276"/>
                          </a:cubicBezTo>
                          <a:cubicBezTo>
                            <a:pt x="53667" y="54900"/>
                            <a:pt x="55363" y="59835"/>
                            <a:pt x="55363" y="65849"/>
                          </a:cubicBezTo>
                          <a:close/>
                        </a:path>
                      </a:pathLst>
                    </a:custGeom>
                    <a:solidFill>
                      <a:srgbClr val="FFFFFF"/>
                    </a:solidFill>
                    <a:ln w="7706" cap="flat">
                      <a:noFill/>
                      <a:prstDash val="solid"/>
                      <a:miter/>
                    </a:ln>
                  </p:spPr>
                  <p:txBody>
                    <a:bodyPr rtlCol="0" anchor="ctr"/>
                    <a:lstStyle/>
                    <a:p>
                      <a:endParaRPr lang="en-US"/>
                    </a:p>
                  </p:txBody>
                </p:sp>
                <p:sp>
                  <p:nvSpPr>
                    <p:cNvPr id="243" name="Graphic 4">
                      <a:extLst>
                        <a:ext uri="{FF2B5EF4-FFF2-40B4-BE49-F238E27FC236}">
                          <a16:creationId xmlns:a16="http://schemas.microsoft.com/office/drawing/2014/main" id="{ED0E84CC-76E7-40E3-97FE-C4E25F8738D8}"/>
                        </a:ext>
                      </a:extLst>
                    </p:cNvPr>
                    <p:cNvSpPr/>
                    <p:nvPr/>
                  </p:nvSpPr>
                  <p:spPr>
                    <a:xfrm>
                      <a:off x="4886003" y="3357907"/>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69 w 55902"/>
                        <a:gd name="connsiteY9" fmla="*/ 53667 h 68471"/>
                        <a:gd name="connsiteX10" fmla="*/ 31999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10" y="36009"/>
                          </a:lnTo>
                          <a:cubicBezTo>
                            <a:pt x="10641" y="43797"/>
                            <a:pt x="12569" y="49657"/>
                            <a:pt x="16269" y="53667"/>
                          </a:cubicBezTo>
                          <a:cubicBezTo>
                            <a:pt x="19971" y="57676"/>
                            <a:pt x="25214" y="59681"/>
                            <a:pt x="31999"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09"/>
                            <a:pt x="41021" y="13417"/>
                          </a:cubicBezTo>
                          <a:cubicBezTo>
                            <a:pt x="38168" y="10101"/>
                            <a:pt x="34158" y="8405"/>
                            <a:pt x="28915" y="8405"/>
                          </a:cubicBezTo>
                          <a:close/>
                        </a:path>
                      </a:pathLst>
                    </a:custGeom>
                    <a:solidFill>
                      <a:srgbClr val="FFFFFF"/>
                    </a:solidFill>
                    <a:ln w="7706" cap="flat">
                      <a:noFill/>
                      <a:prstDash val="solid"/>
                      <a:miter/>
                    </a:ln>
                  </p:spPr>
                  <p:txBody>
                    <a:bodyPr rtlCol="0" anchor="ctr"/>
                    <a:lstStyle/>
                    <a:p>
                      <a:endParaRPr lang="en-US"/>
                    </a:p>
                  </p:txBody>
                </p:sp>
                <p:sp>
                  <p:nvSpPr>
                    <p:cNvPr id="244" name="Graphic 4">
                      <a:extLst>
                        <a:ext uri="{FF2B5EF4-FFF2-40B4-BE49-F238E27FC236}">
                          <a16:creationId xmlns:a16="http://schemas.microsoft.com/office/drawing/2014/main" id="{3FEC2CF0-1353-4E1C-822A-99F12CED7CCD}"/>
                        </a:ext>
                      </a:extLst>
                    </p:cNvPr>
                    <p:cNvSpPr/>
                    <p:nvPr/>
                  </p:nvSpPr>
                  <p:spPr>
                    <a:xfrm>
                      <a:off x="4950619" y="3359140"/>
                      <a:ext cx="59834" cy="66003"/>
                    </a:xfrm>
                    <a:custGeom>
                      <a:avLst/>
                      <a:gdLst>
                        <a:gd name="connsiteX0" fmla="*/ 24212 w 59834"/>
                        <a:gd name="connsiteY0" fmla="*/ 32231 h 66003"/>
                        <a:gd name="connsiteX1" fmla="*/ 1234 w 59834"/>
                        <a:gd name="connsiteY1" fmla="*/ 0 h 66003"/>
                        <a:gd name="connsiteX2" fmla="*/ 12645 w 59834"/>
                        <a:gd name="connsiteY2" fmla="*/ 0 h 66003"/>
                        <a:gd name="connsiteX3" fmla="*/ 30072 w 59834"/>
                        <a:gd name="connsiteY3" fmla="*/ 25291 h 66003"/>
                        <a:gd name="connsiteX4" fmla="*/ 47421 w 59834"/>
                        <a:gd name="connsiteY4" fmla="*/ 0 h 66003"/>
                        <a:gd name="connsiteX5" fmla="*/ 58678 w 59834"/>
                        <a:gd name="connsiteY5" fmla="*/ 0 h 66003"/>
                        <a:gd name="connsiteX6" fmla="*/ 35700 w 59834"/>
                        <a:gd name="connsiteY6" fmla="*/ 32231 h 66003"/>
                        <a:gd name="connsiteX7" fmla="*/ 59835 w 59834"/>
                        <a:gd name="connsiteY7" fmla="*/ 66004 h 66003"/>
                        <a:gd name="connsiteX8" fmla="*/ 48500 w 59834"/>
                        <a:gd name="connsiteY8" fmla="*/ 66004 h 66003"/>
                        <a:gd name="connsiteX9" fmla="*/ 29995 w 59834"/>
                        <a:gd name="connsiteY9" fmla="*/ 39248 h 66003"/>
                        <a:gd name="connsiteX10" fmla="*/ 11335 w 59834"/>
                        <a:gd name="connsiteY10" fmla="*/ 66004 h 66003"/>
                        <a:gd name="connsiteX11" fmla="*/ 0 w 59834"/>
                        <a:gd name="connsiteY11" fmla="*/ 66004 h 66003"/>
                        <a:gd name="connsiteX12" fmla="*/ 24212 w 59834"/>
                        <a:gd name="connsiteY12" fmla="*/ 32231 h 6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34" h="66003">
                          <a:moveTo>
                            <a:pt x="24212" y="32231"/>
                          </a:moveTo>
                          <a:lnTo>
                            <a:pt x="1234" y="0"/>
                          </a:lnTo>
                          <a:lnTo>
                            <a:pt x="12645" y="0"/>
                          </a:lnTo>
                          <a:lnTo>
                            <a:pt x="30072" y="25291"/>
                          </a:lnTo>
                          <a:lnTo>
                            <a:pt x="47421" y="0"/>
                          </a:lnTo>
                          <a:lnTo>
                            <a:pt x="58678" y="0"/>
                          </a:lnTo>
                          <a:lnTo>
                            <a:pt x="35700" y="32231"/>
                          </a:lnTo>
                          <a:lnTo>
                            <a:pt x="59835" y="66004"/>
                          </a:lnTo>
                          <a:lnTo>
                            <a:pt x="48500" y="66004"/>
                          </a:lnTo>
                          <a:lnTo>
                            <a:pt x="29995" y="39248"/>
                          </a:lnTo>
                          <a:lnTo>
                            <a:pt x="11335" y="66004"/>
                          </a:lnTo>
                          <a:lnTo>
                            <a:pt x="0" y="66004"/>
                          </a:lnTo>
                          <a:lnTo>
                            <a:pt x="24212" y="32231"/>
                          </a:lnTo>
                          <a:close/>
                        </a:path>
                      </a:pathLst>
                    </a:custGeom>
                    <a:solidFill>
                      <a:srgbClr val="FFFFFF"/>
                    </a:solidFill>
                    <a:ln w="7706" cap="flat">
                      <a:noFill/>
                      <a:prstDash val="solid"/>
                      <a:miter/>
                    </a:ln>
                  </p:spPr>
                  <p:txBody>
                    <a:bodyPr rtlCol="0" anchor="ctr"/>
                    <a:lstStyle/>
                    <a:p>
                      <a:endParaRPr lang="en-US"/>
                    </a:p>
                  </p:txBody>
                </p:sp>
                <p:sp>
                  <p:nvSpPr>
                    <p:cNvPr id="245" name="Graphic 4">
                      <a:extLst>
                        <a:ext uri="{FF2B5EF4-FFF2-40B4-BE49-F238E27FC236}">
                          <a16:creationId xmlns:a16="http://schemas.microsoft.com/office/drawing/2014/main" id="{58F6B694-CE2E-4495-B2EA-D48327939E3A}"/>
                        </a:ext>
                      </a:extLst>
                    </p:cNvPr>
                    <p:cNvSpPr/>
                    <p:nvPr/>
                  </p:nvSpPr>
                  <p:spPr>
                    <a:xfrm>
                      <a:off x="5022791" y="3359140"/>
                      <a:ext cx="55285" cy="67237"/>
                    </a:xfrm>
                    <a:custGeom>
                      <a:avLst/>
                      <a:gdLst>
                        <a:gd name="connsiteX0" fmla="*/ 10178 w 55285"/>
                        <a:gd name="connsiteY0" fmla="*/ 0 h 67237"/>
                        <a:gd name="connsiteX1" fmla="*/ 10178 w 55285"/>
                        <a:gd name="connsiteY1" fmla="*/ 42794 h 67237"/>
                        <a:gd name="connsiteX2" fmla="*/ 13879 w 55285"/>
                        <a:gd name="connsiteY2" fmla="*/ 54823 h 67237"/>
                        <a:gd name="connsiteX3" fmla="*/ 25368 w 55285"/>
                        <a:gd name="connsiteY3" fmla="*/ 58833 h 67237"/>
                        <a:gd name="connsiteX4" fmla="*/ 40481 w 55285"/>
                        <a:gd name="connsiteY4" fmla="*/ 53204 h 67237"/>
                        <a:gd name="connsiteX5" fmla="*/ 45262 w 55285"/>
                        <a:gd name="connsiteY5" fmla="*/ 34698 h 67237"/>
                        <a:gd name="connsiteX6" fmla="*/ 45262 w 55285"/>
                        <a:gd name="connsiteY6" fmla="*/ 0 h 67237"/>
                        <a:gd name="connsiteX7" fmla="*/ 55286 w 55285"/>
                        <a:gd name="connsiteY7" fmla="*/ 0 h 67237"/>
                        <a:gd name="connsiteX8" fmla="*/ 55286 w 55285"/>
                        <a:gd name="connsiteY8" fmla="*/ 66004 h 67237"/>
                        <a:gd name="connsiteX9" fmla="*/ 47035 w 55285"/>
                        <a:gd name="connsiteY9" fmla="*/ 66004 h 67237"/>
                        <a:gd name="connsiteX10" fmla="*/ 45570 w 55285"/>
                        <a:gd name="connsiteY10" fmla="*/ 57136 h 67237"/>
                        <a:gd name="connsiteX11" fmla="*/ 45031 w 55285"/>
                        <a:gd name="connsiteY11" fmla="*/ 57136 h 67237"/>
                        <a:gd name="connsiteX12" fmla="*/ 36472 w 55285"/>
                        <a:gd name="connsiteY12" fmla="*/ 64616 h 67237"/>
                        <a:gd name="connsiteX13" fmla="*/ 24057 w 55285"/>
                        <a:gd name="connsiteY13" fmla="*/ 67237 h 67237"/>
                        <a:gd name="connsiteX14" fmla="*/ 6014 w 55285"/>
                        <a:gd name="connsiteY14" fmla="*/ 61532 h 67237"/>
                        <a:gd name="connsiteX15" fmla="*/ 0 w 55285"/>
                        <a:gd name="connsiteY15" fmla="*/ 43180 h 67237"/>
                        <a:gd name="connsiteX16" fmla="*/ 0 w 55285"/>
                        <a:gd name="connsiteY16" fmla="*/ 0 h 67237"/>
                        <a:gd name="connsiteX17" fmla="*/ 10178 w 55285"/>
                        <a:gd name="connsiteY17" fmla="*/ 0 h 6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285" h="67237">
                          <a:moveTo>
                            <a:pt x="10178" y="0"/>
                          </a:moveTo>
                          <a:lnTo>
                            <a:pt x="10178" y="42794"/>
                          </a:lnTo>
                          <a:cubicBezTo>
                            <a:pt x="10178" y="48192"/>
                            <a:pt x="11412" y="52201"/>
                            <a:pt x="13879" y="54823"/>
                          </a:cubicBezTo>
                          <a:cubicBezTo>
                            <a:pt x="16347" y="57445"/>
                            <a:pt x="20125" y="58833"/>
                            <a:pt x="25368" y="58833"/>
                          </a:cubicBezTo>
                          <a:cubicBezTo>
                            <a:pt x="32308" y="58833"/>
                            <a:pt x="37320" y="56982"/>
                            <a:pt x="40481" y="53204"/>
                          </a:cubicBezTo>
                          <a:cubicBezTo>
                            <a:pt x="43643" y="49426"/>
                            <a:pt x="45262" y="43257"/>
                            <a:pt x="45262" y="34698"/>
                          </a:cubicBezTo>
                          <a:lnTo>
                            <a:pt x="45262" y="0"/>
                          </a:lnTo>
                          <a:lnTo>
                            <a:pt x="55286" y="0"/>
                          </a:lnTo>
                          <a:lnTo>
                            <a:pt x="55286" y="66004"/>
                          </a:lnTo>
                          <a:lnTo>
                            <a:pt x="47035" y="66004"/>
                          </a:lnTo>
                          <a:lnTo>
                            <a:pt x="45570" y="57136"/>
                          </a:lnTo>
                          <a:lnTo>
                            <a:pt x="45031" y="57136"/>
                          </a:lnTo>
                          <a:cubicBezTo>
                            <a:pt x="42949" y="60375"/>
                            <a:pt x="40173" y="62919"/>
                            <a:pt x="36472" y="64616"/>
                          </a:cubicBezTo>
                          <a:cubicBezTo>
                            <a:pt x="32848" y="66312"/>
                            <a:pt x="28684" y="67237"/>
                            <a:pt x="24057" y="67237"/>
                          </a:cubicBezTo>
                          <a:cubicBezTo>
                            <a:pt x="16038" y="67237"/>
                            <a:pt x="10024" y="65310"/>
                            <a:pt x="6014" y="61532"/>
                          </a:cubicBezTo>
                          <a:cubicBezTo>
                            <a:pt x="2005" y="57753"/>
                            <a:pt x="0" y="51585"/>
                            <a:pt x="0" y="43180"/>
                          </a:cubicBezTo>
                          <a:lnTo>
                            <a:pt x="0" y="0"/>
                          </a:lnTo>
                          <a:lnTo>
                            <a:pt x="10178" y="0"/>
                          </a:lnTo>
                          <a:close/>
                        </a:path>
                      </a:pathLst>
                    </a:custGeom>
                    <a:solidFill>
                      <a:srgbClr val="FFFFFF"/>
                    </a:solidFill>
                    <a:ln w="7706" cap="flat">
                      <a:noFill/>
                      <a:prstDash val="solid"/>
                      <a:miter/>
                    </a:ln>
                  </p:spPr>
                  <p:txBody>
                    <a:bodyPr rtlCol="0" anchor="ctr"/>
                    <a:lstStyle/>
                    <a:p>
                      <a:endParaRPr lang="en-US"/>
                    </a:p>
                  </p:txBody>
                </p:sp>
                <p:sp>
                  <p:nvSpPr>
                    <p:cNvPr id="246" name="Graphic 4">
                      <a:extLst>
                        <a:ext uri="{FF2B5EF4-FFF2-40B4-BE49-F238E27FC236}">
                          <a16:creationId xmlns:a16="http://schemas.microsoft.com/office/drawing/2014/main" id="{42AD1A80-E9D5-49AE-BE6F-BCFD3AF2B043}"/>
                        </a:ext>
                      </a:extLst>
                    </p:cNvPr>
                    <p:cNvSpPr/>
                    <p:nvPr/>
                  </p:nvSpPr>
                  <p:spPr>
                    <a:xfrm>
                      <a:off x="5094346" y="3357984"/>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0 h 68393"/>
                        <a:gd name="connsiteX12" fmla="*/ 10487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4 h 68393"/>
                        <a:gd name="connsiteX22" fmla="*/ 42949 w 52972"/>
                        <a:gd name="connsiteY22" fmla="*/ 40713 h 68393"/>
                        <a:gd name="connsiteX23" fmla="*/ 42949 w 52972"/>
                        <a:gd name="connsiteY23" fmla="*/ 34775 h 68393"/>
                        <a:gd name="connsiteX24" fmla="*/ 32925 w 52972"/>
                        <a:gd name="connsiteY24" fmla="*/ 35161 h 68393"/>
                        <a:gd name="connsiteX25" fmla="*/ 15730 w 52972"/>
                        <a:gd name="connsiteY25" fmla="*/ 38862 h 68393"/>
                        <a:gd name="connsiteX26" fmla="*/ 10487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8"/>
                            <a:pt x="5552" y="63305"/>
                          </a:cubicBezTo>
                          <a:cubicBezTo>
                            <a:pt x="1850" y="59912"/>
                            <a:pt x="0" y="55132"/>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0"/>
                            <a:pt x="29146" y="8250"/>
                          </a:cubicBezTo>
                          <a:cubicBezTo>
                            <a:pt x="23672" y="8250"/>
                            <a:pt x="17426" y="9947"/>
                            <a:pt x="10487" y="13339"/>
                          </a:cubicBezTo>
                          <a:lnTo>
                            <a:pt x="7402" y="5706"/>
                          </a:lnTo>
                          <a:cubicBezTo>
                            <a:pt x="10641" y="3932"/>
                            <a:pt x="14188" y="2544"/>
                            <a:pt x="18120" y="1542"/>
                          </a:cubicBezTo>
                          <a:cubicBezTo>
                            <a:pt x="21976" y="540"/>
                            <a:pt x="25908" y="0"/>
                            <a:pt x="29763" y="0"/>
                          </a:cubicBezTo>
                          <a:cubicBezTo>
                            <a:pt x="37628" y="0"/>
                            <a:pt x="43489" y="1773"/>
                            <a:pt x="47267" y="5243"/>
                          </a:cubicBezTo>
                          <a:cubicBezTo>
                            <a:pt x="51045" y="8713"/>
                            <a:pt x="52973" y="14342"/>
                            <a:pt x="52973" y="22053"/>
                          </a:cubicBezTo>
                          <a:lnTo>
                            <a:pt x="52973" y="67083"/>
                          </a:lnTo>
                          <a:lnTo>
                            <a:pt x="45570" y="67083"/>
                          </a:lnTo>
                          <a:close/>
                          <a:moveTo>
                            <a:pt x="22978" y="60143"/>
                          </a:moveTo>
                          <a:cubicBezTo>
                            <a:pt x="29224" y="60143"/>
                            <a:pt x="34081" y="58447"/>
                            <a:pt x="37628" y="55054"/>
                          </a:cubicBezTo>
                          <a:cubicBezTo>
                            <a:pt x="41175" y="51662"/>
                            <a:pt x="42949" y="46881"/>
                            <a:pt x="42949" y="40713"/>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5961" y="59141"/>
                            <a:pt x="19045" y="60143"/>
                            <a:pt x="22978" y="60143"/>
                          </a:cubicBezTo>
                          <a:close/>
                        </a:path>
                      </a:pathLst>
                    </a:custGeom>
                    <a:solidFill>
                      <a:srgbClr val="FFFFFF"/>
                    </a:solidFill>
                    <a:ln w="7706" cap="flat">
                      <a:noFill/>
                      <a:prstDash val="solid"/>
                      <a:miter/>
                    </a:ln>
                  </p:spPr>
                  <p:txBody>
                    <a:bodyPr rtlCol="0" anchor="ctr"/>
                    <a:lstStyle/>
                    <a:p>
                      <a:endParaRPr lang="en-US"/>
                    </a:p>
                  </p:txBody>
                </p:sp>
                <p:sp>
                  <p:nvSpPr>
                    <p:cNvPr id="247" name="Graphic 4">
                      <a:extLst>
                        <a:ext uri="{FF2B5EF4-FFF2-40B4-BE49-F238E27FC236}">
                          <a16:creationId xmlns:a16="http://schemas.microsoft.com/office/drawing/2014/main" id="{859B7EA1-A4E4-42ED-B311-E8336E53F037}"/>
                        </a:ext>
                      </a:extLst>
                    </p:cNvPr>
                    <p:cNvSpPr/>
                    <p:nvPr/>
                  </p:nvSpPr>
                  <p:spPr>
                    <a:xfrm>
                      <a:off x="5167907" y="3331382"/>
                      <a:ext cx="10023" cy="93762"/>
                    </a:xfrm>
                    <a:custGeom>
                      <a:avLst/>
                      <a:gdLst>
                        <a:gd name="connsiteX0" fmla="*/ 10024 w 10023"/>
                        <a:gd name="connsiteY0" fmla="*/ 93762 h 93762"/>
                        <a:gd name="connsiteX1" fmla="*/ 0 w 10023"/>
                        <a:gd name="connsiteY1" fmla="*/ 93762 h 93762"/>
                        <a:gd name="connsiteX2" fmla="*/ 0 w 10023"/>
                        <a:gd name="connsiteY2" fmla="*/ 0 h 93762"/>
                        <a:gd name="connsiteX3" fmla="*/ 10024 w 10023"/>
                        <a:gd name="connsiteY3" fmla="*/ 0 h 93762"/>
                        <a:gd name="connsiteX4" fmla="*/ 10024 w 10023"/>
                        <a:gd name="connsiteY4" fmla="*/ 93762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2"/>
                          </a:moveTo>
                          <a:lnTo>
                            <a:pt x="0" y="93762"/>
                          </a:lnTo>
                          <a:lnTo>
                            <a:pt x="0" y="0"/>
                          </a:lnTo>
                          <a:lnTo>
                            <a:pt x="10024" y="0"/>
                          </a:lnTo>
                          <a:lnTo>
                            <a:pt x="10024" y="93762"/>
                          </a:lnTo>
                          <a:close/>
                        </a:path>
                      </a:pathLst>
                    </a:custGeom>
                    <a:solidFill>
                      <a:srgbClr val="FFFFFF"/>
                    </a:solidFill>
                    <a:ln w="7706" cap="flat">
                      <a:noFill/>
                      <a:prstDash val="solid"/>
                      <a:miter/>
                    </a:ln>
                  </p:spPr>
                  <p:txBody>
                    <a:bodyPr rtlCol="0" anchor="ctr"/>
                    <a:lstStyle/>
                    <a:p>
                      <a:endParaRPr lang="en-US"/>
                    </a:p>
                  </p:txBody>
                </p:sp>
                <p:sp>
                  <p:nvSpPr>
                    <p:cNvPr id="248" name="Graphic 4">
                      <a:extLst>
                        <a:ext uri="{FF2B5EF4-FFF2-40B4-BE49-F238E27FC236}">
                          <a16:creationId xmlns:a16="http://schemas.microsoft.com/office/drawing/2014/main" id="{BE519B56-3FD8-40D7-B5F2-2D652AF89055}"/>
                        </a:ext>
                      </a:extLst>
                    </p:cNvPr>
                    <p:cNvSpPr/>
                    <p:nvPr/>
                  </p:nvSpPr>
                  <p:spPr>
                    <a:xfrm>
                      <a:off x="4677582" y="3466705"/>
                      <a:ext cx="81039" cy="90678"/>
                    </a:xfrm>
                    <a:custGeom>
                      <a:avLst/>
                      <a:gdLst>
                        <a:gd name="connsiteX0" fmla="*/ 81039 w 81039"/>
                        <a:gd name="connsiteY0" fmla="*/ 45339 h 90678"/>
                        <a:gd name="connsiteX1" fmla="*/ 70322 w 81039"/>
                        <a:gd name="connsiteY1" fmla="*/ 78572 h 90678"/>
                        <a:gd name="connsiteX2" fmla="*/ 40558 w 81039"/>
                        <a:gd name="connsiteY2" fmla="*/ 90678 h 90678"/>
                        <a:gd name="connsiteX3" fmla="*/ 10564 w 81039"/>
                        <a:gd name="connsiteY3" fmla="*/ 78803 h 90678"/>
                        <a:gd name="connsiteX4" fmla="*/ 0 w 81039"/>
                        <a:gd name="connsiteY4" fmla="*/ 45185 h 90678"/>
                        <a:gd name="connsiteX5" fmla="*/ 10641 w 81039"/>
                        <a:gd name="connsiteY5" fmla="*/ 11874 h 90678"/>
                        <a:gd name="connsiteX6" fmla="*/ 40790 w 81039"/>
                        <a:gd name="connsiteY6" fmla="*/ 0 h 90678"/>
                        <a:gd name="connsiteX7" fmla="*/ 70399 w 81039"/>
                        <a:gd name="connsiteY7" fmla="*/ 12029 h 90678"/>
                        <a:gd name="connsiteX8" fmla="*/ 81039 w 81039"/>
                        <a:gd name="connsiteY8" fmla="*/ 45339 h 90678"/>
                        <a:gd name="connsiteX9" fmla="*/ 10872 w 81039"/>
                        <a:gd name="connsiteY9" fmla="*/ 45339 h 90678"/>
                        <a:gd name="connsiteX10" fmla="*/ 18506 w 81039"/>
                        <a:gd name="connsiteY10" fmla="*/ 72480 h 90678"/>
                        <a:gd name="connsiteX11" fmla="*/ 40635 w 81039"/>
                        <a:gd name="connsiteY11" fmla="*/ 81733 h 90678"/>
                        <a:gd name="connsiteX12" fmla="*/ 62765 w 81039"/>
                        <a:gd name="connsiteY12" fmla="*/ 72480 h 90678"/>
                        <a:gd name="connsiteX13" fmla="*/ 70244 w 81039"/>
                        <a:gd name="connsiteY13" fmla="*/ 45339 h 90678"/>
                        <a:gd name="connsiteX14" fmla="*/ 62842 w 81039"/>
                        <a:gd name="connsiteY14" fmla="*/ 18351 h 90678"/>
                        <a:gd name="connsiteX15" fmla="*/ 40790 w 81039"/>
                        <a:gd name="connsiteY15" fmla="*/ 9176 h 90678"/>
                        <a:gd name="connsiteX16" fmla="*/ 18506 w 81039"/>
                        <a:gd name="connsiteY16" fmla="*/ 18428 h 90678"/>
                        <a:gd name="connsiteX17" fmla="*/ 10872 w 81039"/>
                        <a:gd name="connsiteY17" fmla="*/ 45339 h 9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039" h="90678">
                          <a:moveTo>
                            <a:pt x="81039" y="45339"/>
                          </a:moveTo>
                          <a:cubicBezTo>
                            <a:pt x="81039" y="59449"/>
                            <a:pt x="77493" y="70553"/>
                            <a:pt x="70322" y="78572"/>
                          </a:cubicBezTo>
                          <a:cubicBezTo>
                            <a:pt x="63228" y="86668"/>
                            <a:pt x="53281" y="90678"/>
                            <a:pt x="40558" y="90678"/>
                          </a:cubicBezTo>
                          <a:cubicBezTo>
                            <a:pt x="27604" y="90678"/>
                            <a:pt x="17580" y="86746"/>
                            <a:pt x="10564" y="78803"/>
                          </a:cubicBezTo>
                          <a:cubicBezTo>
                            <a:pt x="3547" y="70861"/>
                            <a:pt x="0" y="59681"/>
                            <a:pt x="0" y="45185"/>
                          </a:cubicBezTo>
                          <a:cubicBezTo>
                            <a:pt x="0" y="30843"/>
                            <a:pt x="3547" y="19739"/>
                            <a:pt x="10641" y="11874"/>
                          </a:cubicBezTo>
                          <a:cubicBezTo>
                            <a:pt x="17735" y="4009"/>
                            <a:pt x="27759" y="0"/>
                            <a:pt x="40790" y="0"/>
                          </a:cubicBezTo>
                          <a:cubicBezTo>
                            <a:pt x="53435" y="0"/>
                            <a:pt x="63305" y="4009"/>
                            <a:pt x="70399" y="12029"/>
                          </a:cubicBezTo>
                          <a:cubicBezTo>
                            <a:pt x="77493" y="20048"/>
                            <a:pt x="81039" y="31228"/>
                            <a:pt x="81039" y="45339"/>
                          </a:cubicBezTo>
                          <a:close/>
                          <a:moveTo>
                            <a:pt x="10872" y="45339"/>
                          </a:moveTo>
                          <a:cubicBezTo>
                            <a:pt x="10872" y="57291"/>
                            <a:pt x="13417" y="66312"/>
                            <a:pt x="18506" y="72480"/>
                          </a:cubicBezTo>
                          <a:cubicBezTo>
                            <a:pt x="23595" y="78649"/>
                            <a:pt x="30997" y="81733"/>
                            <a:pt x="40635" y="81733"/>
                          </a:cubicBezTo>
                          <a:cubicBezTo>
                            <a:pt x="50428" y="81733"/>
                            <a:pt x="57753" y="78649"/>
                            <a:pt x="62765" y="72480"/>
                          </a:cubicBezTo>
                          <a:cubicBezTo>
                            <a:pt x="67777" y="66312"/>
                            <a:pt x="70244" y="57291"/>
                            <a:pt x="70244" y="45339"/>
                          </a:cubicBezTo>
                          <a:cubicBezTo>
                            <a:pt x="70244" y="33464"/>
                            <a:pt x="67777" y="24520"/>
                            <a:pt x="62842" y="18351"/>
                          </a:cubicBezTo>
                          <a:cubicBezTo>
                            <a:pt x="57907" y="12260"/>
                            <a:pt x="50505" y="9176"/>
                            <a:pt x="40790" y="9176"/>
                          </a:cubicBezTo>
                          <a:cubicBezTo>
                            <a:pt x="30997" y="9176"/>
                            <a:pt x="23595" y="12260"/>
                            <a:pt x="18506" y="18428"/>
                          </a:cubicBezTo>
                          <a:cubicBezTo>
                            <a:pt x="13417" y="24674"/>
                            <a:pt x="10872" y="33619"/>
                            <a:pt x="10872" y="45339"/>
                          </a:cubicBezTo>
                          <a:close/>
                        </a:path>
                      </a:pathLst>
                    </a:custGeom>
                    <a:solidFill>
                      <a:srgbClr val="FFFFFF"/>
                    </a:solidFill>
                    <a:ln w="7706" cap="flat">
                      <a:noFill/>
                      <a:prstDash val="solid"/>
                      <a:miter/>
                    </a:ln>
                  </p:spPr>
                  <p:txBody>
                    <a:bodyPr rtlCol="0" anchor="ctr"/>
                    <a:lstStyle/>
                    <a:p>
                      <a:endParaRPr lang="en-US"/>
                    </a:p>
                  </p:txBody>
                </p:sp>
                <p:sp>
                  <p:nvSpPr>
                    <p:cNvPr id="249" name="Graphic 4">
                      <a:extLst>
                        <a:ext uri="{FF2B5EF4-FFF2-40B4-BE49-F238E27FC236}">
                          <a16:creationId xmlns:a16="http://schemas.microsoft.com/office/drawing/2014/main" id="{E909F840-47C6-4FF3-B2E6-31186FF5EE90}"/>
                        </a:ext>
                      </a:extLst>
                    </p:cNvPr>
                    <p:cNvSpPr/>
                    <p:nvPr/>
                  </p:nvSpPr>
                  <p:spPr>
                    <a:xfrm>
                      <a:off x="4776665" y="3488989"/>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2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0 w 38090"/>
                        <a:gd name="connsiteY9" fmla="*/ 1080 h 67083"/>
                        <a:gd name="connsiteX10" fmla="*/ 9407 w 38090"/>
                        <a:gd name="connsiteY10" fmla="*/ 13340 h 67083"/>
                        <a:gd name="connsiteX11" fmla="*/ 9870 w 38090"/>
                        <a:gd name="connsiteY11" fmla="*/ 13340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8" y="231"/>
                            <a:pt x="38091" y="694"/>
                          </a:cubicBezTo>
                          <a:lnTo>
                            <a:pt x="36703" y="9947"/>
                          </a:lnTo>
                          <a:cubicBezTo>
                            <a:pt x="34004" y="9330"/>
                            <a:pt x="31537" y="9022"/>
                            <a:pt x="29455" y="9022"/>
                          </a:cubicBezTo>
                          <a:cubicBezTo>
                            <a:pt x="24134" y="9022"/>
                            <a:pt x="19508" y="11181"/>
                            <a:pt x="15730" y="15499"/>
                          </a:cubicBezTo>
                          <a:cubicBezTo>
                            <a:pt x="11952" y="19817"/>
                            <a:pt x="10024" y="25214"/>
                            <a:pt x="10024" y="31691"/>
                          </a:cubicBezTo>
                          <a:lnTo>
                            <a:pt x="10024" y="67083"/>
                          </a:lnTo>
                          <a:lnTo>
                            <a:pt x="0" y="67083"/>
                          </a:lnTo>
                          <a:lnTo>
                            <a:pt x="0" y="1080"/>
                          </a:lnTo>
                          <a:lnTo>
                            <a:pt x="8250" y="1080"/>
                          </a:lnTo>
                          <a:lnTo>
                            <a:pt x="9407" y="13340"/>
                          </a:lnTo>
                          <a:lnTo>
                            <a:pt x="9870" y="13340"/>
                          </a:lnTo>
                          <a:cubicBezTo>
                            <a:pt x="12337" y="9022"/>
                            <a:pt x="15267" y="5706"/>
                            <a:pt x="18737" y="3393"/>
                          </a:cubicBezTo>
                          <a:cubicBezTo>
                            <a:pt x="22284" y="1157"/>
                            <a:pt x="26139" y="0"/>
                            <a:pt x="30226" y="0"/>
                          </a:cubicBezTo>
                          <a:close/>
                        </a:path>
                      </a:pathLst>
                    </a:custGeom>
                    <a:solidFill>
                      <a:srgbClr val="FFFFFF"/>
                    </a:solidFill>
                    <a:ln w="7706" cap="flat">
                      <a:noFill/>
                      <a:prstDash val="solid"/>
                      <a:miter/>
                    </a:ln>
                  </p:spPr>
                  <p:txBody>
                    <a:bodyPr rtlCol="0" anchor="ctr"/>
                    <a:lstStyle/>
                    <a:p>
                      <a:endParaRPr lang="en-US"/>
                    </a:p>
                  </p:txBody>
                </p:sp>
                <p:sp>
                  <p:nvSpPr>
                    <p:cNvPr id="250" name="Graphic 4">
                      <a:extLst>
                        <a:ext uri="{FF2B5EF4-FFF2-40B4-BE49-F238E27FC236}">
                          <a16:creationId xmlns:a16="http://schemas.microsoft.com/office/drawing/2014/main" id="{7A39B244-504B-496C-A5B1-7B52CC9D6AB9}"/>
                        </a:ext>
                      </a:extLst>
                    </p:cNvPr>
                    <p:cNvSpPr/>
                    <p:nvPr/>
                  </p:nvSpPr>
                  <p:spPr>
                    <a:xfrm>
                      <a:off x="4826322" y="3465703"/>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795 w 11874"/>
                        <a:gd name="connsiteY9" fmla="*/ 90524 h 90523"/>
                        <a:gd name="connsiteX10" fmla="*/ 771 w 11874"/>
                        <a:gd name="connsiteY10" fmla="*/ 90524 h 90523"/>
                        <a:gd name="connsiteX11" fmla="*/ 771 w 11874"/>
                        <a:gd name="connsiteY11" fmla="*/ 24520 h 90523"/>
                        <a:gd name="connsiteX12" fmla="*/ 10795 w 11874"/>
                        <a:gd name="connsiteY12" fmla="*/ 24520 h 90523"/>
                        <a:gd name="connsiteX13" fmla="*/ 10795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540" y="10564"/>
                            <a:pt x="0" y="8867"/>
                            <a:pt x="0" y="6631"/>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endParaRPr lang="en-US"/>
                    </a:p>
                  </p:txBody>
                </p:sp>
                <p:sp>
                  <p:nvSpPr>
                    <p:cNvPr id="251" name="Graphic 4">
                      <a:extLst>
                        <a:ext uri="{FF2B5EF4-FFF2-40B4-BE49-F238E27FC236}">
                          <a16:creationId xmlns:a16="http://schemas.microsoft.com/office/drawing/2014/main" id="{222F47B6-7996-4F0F-A98A-6050DC50B3C9}"/>
                        </a:ext>
                      </a:extLst>
                    </p:cNvPr>
                    <p:cNvSpPr/>
                    <p:nvPr/>
                  </p:nvSpPr>
                  <p:spPr>
                    <a:xfrm>
                      <a:off x="4854620" y="3488989"/>
                      <a:ext cx="55902" cy="68470"/>
                    </a:xfrm>
                    <a:custGeom>
                      <a:avLst/>
                      <a:gdLst>
                        <a:gd name="connsiteX0" fmla="*/ 31614 w 55902"/>
                        <a:gd name="connsiteY0" fmla="*/ 68471 h 68470"/>
                        <a:gd name="connsiteX1" fmla="*/ 8482 w 55902"/>
                        <a:gd name="connsiteY1" fmla="*/ 59527 h 68470"/>
                        <a:gd name="connsiteX2" fmla="*/ 0 w 55902"/>
                        <a:gd name="connsiteY2" fmla="*/ 34775 h 68470"/>
                        <a:gd name="connsiteX3" fmla="*/ 7865 w 55902"/>
                        <a:gd name="connsiteY3" fmla="*/ 9407 h 68470"/>
                        <a:gd name="connsiteX4" fmla="*/ 28992 w 55902"/>
                        <a:gd name="connsiteY4" fmla="*/ 0 h 68470"/>
                        <a:gd name="connsiteX5" fmla="*/ 48655 w 55902"/>
                        <a:gd name="connsiteY5" fmla="*/ 8173 h 68470"/>
                        <a:gd name="connsiteX6" fmla="*/ 55903 w 55902"/>
                        <a:gd name="connsiteY6" fmla="*/ 29686 h 68470"/>
                        <a:gd name="connsiteX7" fmla="*/ 55903 w 55902"/>
                        <a:gd name="connsiteY7" fmla="*/ 36009 h 68470"/>
                        <a:gd name="connsiteX8" fmla="*/ 10410 w 55902"/>
                        <a:gd name="connsiteY8" fmla="*/ 36009 h 68470"/>
                        <a:gd name="connsiteX9" fmla="*/ 16270 w 55902"/>
                        <a:gd name="connsiteY9" fmla="*/ 53667 h 68470"/>
                        <a:gd name="connsiteX10" fmla="*/ 31999 w 55902"/>
                        <a:gd name="connsiteY10" fmla="*/ 59681 h 68470"/>
                        <a:gd name="connsiteX11" fmla="*/ 53050 w 55902"/>
                        <a:gd name="connsiteY11" fmla="*/ 55209 h 68470"/>
                        <a:gd name="connsiteX12" fmla="*/ 53050 w 55902"/>
                        <a:gd name="connsiteY12" fmla="*/ 64153 h 68470"/>
                        <a:gd name="connsiteX13" fmla="*/ 43026 w 55902"/>
                        <a:gd name="connsiteY13" fmla="*/ 67469 h 68470"/>
                        <a:gd name="connsiteX14" fmla="*/ 31614 w 55902"/>
                        <a:gd name="connsiteY14" fmla="*/ 68471 h 68470"/>
                        <a:gd name="connsiteX15" fmla="*/ 28915 w 55902"/>
                        <a:gd name="connsiteY15" fmla="*/ 8405 h 68470"/>
                        <a:gd name="connsiteX16" fmla="*/ 16270 w 55902"/>
                        <a:gd name="connsiteY16" fmla="*/ 13571 h 68470"/>
                        <a:gd name="connsiteX17" fmla="*/ 10718 w 55902"/>
                        <a:gd name="connsiteY17" fmla="*/ 27913 h 68470"/>
                        <a:gd name="connsiteX18" fmla="*/ 45262 w 55902"/>
                        <a:gd name="connsiteY18" fmla="*/ 27913 h 68470"/>
                        <a:gd name="connsiteX19" fmla="*/ 41021 w 55902"/>
                        <a:gd name="connsiteY19" fmla="*/ 13417 h 68470"/>
                        <a:gd name="connsiteX20" fmla="*/ 28915 w 55902"/>
                        <a:gd name="connsiteY20" fmla="*/ 8405 h 6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0">
                          <a:moveTo>
                            <a:pt x="31614" y="68471"/>
                          </a:moveTo>
                          <a:cubicBezTo>
                            <a:pt x="21821" y="68471"/>
                            <a:pt x="14188" y="65464"/>
                            <a:pt x="8482" y="59527"/>
                          </a:cubicBezTo>
                          <a:cubicBezTo>
                            <a:pt x="2853" y="53589"/>
                            <a:pt x="0" y="45339"/>
                            <a:pt x="0" y="34775"/>
                          </a:cubicBezTo>
                          <a:cubicBezTo>
                            <a:pt x="0" y="24135"/>
                            <a:pt x="2622" y="15653"/>
                            <a:pt x="7865" y="9407"/>
                          </a:cubicBezTo>
                          <a:cubicBezTo>
                            <a:pt x="13108" y="3161"/>
                            <a:pt x="20125" y="0"/>
                            <a:pt x="28992" y="0"/>
                          </a:cubicBezTo>
                          <a:cubicBezTo>
                            <a:pt x="37243" y="0"/>
                            <a:pt x="43797" y="2699"/>
                            <a:pt x="48655" y="8173"/>
                          </a:cubicBezTo>
                          <a:cubicBezTo>
                            <a:pt x="53512" y="13648"/>
                            <a:pt x="55903" y="20819"/>
                            <a:pt x="55903" y="29686"/>
                          </a:cubicBezTo>
                          <a:lnTo>
                            <a:pt x="55903" y="36009"/>
                          </a:lnTo>
                          <a:lnTo>
                            <a:pt x="10410" y="36009"/>
                          </a:lnTo>
                          <a:cubicBezTo>
                            <a:pt x="10641" y="43720"/>
                            <a:pt x="12569" y="49657"/>
                            <a:pt x="16270" y="53667"/>
                          </a:cubicBezTo>
                          <a:cubicBezTo>
                            <a:pt x="19971" y="57676"/>
                            <a:pt x="25214" y="59681"/>
                            <a:pt x="31999"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09"/>
                            <a:pt x="41021" y="13417"/>
                          </a:cubicBezTo>
                          <a:cubicBezTo>
                            <a:pt x="38168" y="10101"/>
                            <a:pt x="34158" y="8405"/>
                            <a:pt x="28915" y="8405"/>
                          </a:cubicBezTo>
                          <a:close/>
                        </a:path>
                      </a:pathLst>
                    </a:custGeom>
                    <a:solidFill>
                      <a:srgbClr val="FFFFFF"/>
                    </a:solidFill>
                    <a:ln w="7706" cap="flat">
                      <a:noFill/>
                      <a:prstDash val="solid"/>
                      <a:miter/>
                    </a:ln>
                  </p:spPr>
                  <p:txBody>
                    <a:bodyPr rtlCol="0" anchor="ctr"/>
                    <a:lstStyle/>
                    <a:p>
                      <a:endParaRPr lang="en-US"/>
                    </a:p>
                  </p:txBody>
                </p:sp>
                <p:sp>
                  <p:nvSpPr>
                    <p:cNvPr id="252" name="Graphic 4">
                      <a:extLst>
                        <a:ext uri="{FF2B5EF4-FFF2-40B4-BE49-F238E27FC236}">
                          <a16:creationId xmlns:a16="http://schemas.microsoft.com/office/drawing/2014/main" id="{CD3082A5-616A-4426-8B7D-30488A52FB91}"/>
                        </a:ext>
                      </a:extLst>
                    </p:cNvPr>
                    <p:cNvSpPr/>
                    <p:nvPr/>
                  </p:nvSpPr>
                  <p:spPr>
                    <a:xfrm>
                      <a:off x="4927564" y="3488989"/>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1"/>
                          </a:cubicBezTo>
                          <a:cubicBezTo>
                            <a:pt x="39016" y="9870"/>
                            <a:pt x="35161" y="8482"/>
                            <a:pt x="29995" y="8482"/>
                          </a:cubicBezTo>
                          <a:cubicBezTo>
                            <a:pt x="23055" y="8482"/>
                            <a:pt x="18043" y="10332"/>
                            <a:pt x="14805" y="14111"/>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sp>
                  <p:nvSpPr>
                    <p:cNvPr id="253" name="Graphic 4">
                      <a:extLst>
                        <a:ext uri="{FF2B5EF4-FFF2-40B4-BE49-F238E27FC236}">
                          <a16:creationId xmlns:a16="http://schemas.microsoft.com/office/drawing/2014/main" id="{E15C8D56-B325-425B-B0DD-78A9826ECBD9}"/>
                        </a:ext>
                      </a:extLst>
                    </p:cNvPr>
                    <p:cNvSpPr/>
                    <p:nvPr/>
                  </p:nvSpPr>
                  <p:spPr>
                    <a:xfrm>
                      <a:off x="4994570" y="3474955"/>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54" name="Graphic 4">
                      <a:extLst>
                        <a:ext uri="{FF2B5EF4-FFF2-40B4-BE49-F238E27FC236}">
                          <a16:creationId xmlns:a16="http://schemas.microsoft.com/office/drawing/2014/main" id="{BF0ECE54-2406-4033-9E02-DE6AAA22B6CE}"/>
                        </a:ext>
                      </a:extLst>
                    </p:cNvPr>
                    <p:cNvSpPr/>
                    <p:nvPr/>
                  </p:nvSpPr>
                  <p:spPr>
                    <a:xfrm>
                      <a:off x="5041914" y="3489066"/>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0 h 68393"/>
                        <a:gd name="connsiteX12" fmla="*/ 10486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4 h 68393"/>
                        <a:gd name="connsiteX21" fmla="*/ 37628 w 52972"/>
                        <a:gd name="connsiteY21" fmla="*/ 55054 h 68393"/>
                        <a:gd name="connsiteX22" fmla="*/ 42949 w 52972"/>
                        <a:gd name="connsiteY22" fmla="*/ 40713 h 68393"/>
                        <a:gd name="connsiteX23" fmla="*/ 42949 w 52972"/>
                        <a:gd name="connsiteY23" fmla="*/ 34775 h 68393"/>
                        <a:gd name="connsiteX24" fmla="*/ 32925 w 52972"/>
                        <a:gd name="connsiteY24" fmla="*/ 35161 h 68393"/>
                        <a:gd name="connsiteX25" fmla="*/ 15730 w 52972"/>
                        <a:gd name="connsiteY25" fmla="*/ 38862 h 68393"/>
                        <a:gd name="connsiteX26" fmla="*/ 10486 w 52972"/>
                        <a:gd name="connsiteY26" fmla="*/ 49040 h 68393"/>
                        <a:gd name="connsiteX27" fmla="*/ 13802 w 52972"/>
                        <a:gd name="connsiteY27" fmla="*/ 57290 h 68393"/>
                        <a:gd name="connsiteX28" fmla="*/ 22978 w 52972"/>
                        <a:gd name="connsiteY28" fmla="*/ 6014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8"/>
                            <a:pt x="5552" y="63305"/>
                          </a:cubicBezTo>
                          <a:cubicBezTo>
                            <a:pt x="1850" y="59912"/>
                            <a:pt x="0" y="55132"/>
                            <a:pt x="0" y="48886"/>
                          </a:cubicBezTo>
                          <a:cubicBezTo>
                            <a:pt x="0" y="35547"/>
                            <a:pt x="10641" y="28530"/>
                            <a:pt x="31999" y="27913"/>
                          </a:cubicBezTo>
                          <a:lnTo>
                            <a:pt x="43180" y="27527"/>
                          </a:lnTo>
                          <a:lnTo>
                            <a:pt x="43180" y="23440"/>
                          </a:lnTo>
                          <a:cubicBezTo>
                            <a:pt x="43180" y="18274"/>
                            <a:pt x="42100" y="14419"/>
                            <a:pt x="39864" y="11952"/>
                          </a:cubicBezTo>
                          <a:cubicBezTo>
                            <a:pt x="37628" y="9484"/>
                            <a:pt x="34081" y="8250"/>
                            <a:pt x="29146" y="8250"/>
                          </a:cubicBezTo>
                          <a:cubicBezTo>
                            <a:pt x="23672" y="8250"/>
                            <a:pt x="17426" y="9947"/>
                            <a:pt x="10486" y="13339"/>
                          </a:cubicBezTo>
                          <a:lnTo>
                            <a:pt x="7402" y="5706"/>
                          </a:lnTo>
                          <a:cubicBezTo>
                            <a:pt x="10641" y="3932"/>
                            <a:pt x="14188" y="2544"/>
                            <a:pt x="18120" y="1542"/>
                          </a:cubicBezTo>
                          <a:cubicBezTo>
                            <a:pt x="21976" y="540"/>
                            <a:pt x="25908" y="0"/>
                            <a:pt x="29763" y="0"/>
                          </a:cubicBezTo>
                          <a:cubicBezTo>
                            <a:pt x="37628" y="0"/>
                            <a:pt x="43488" y="1773"/>
                            <a:pt x="47267" y="5243"/>
                          </a:cubicBezTo>
                          <a:cubicBezTo>
                            <a:pt x="51045" y="8713"/>
                            <a:pt x="52973" y="14342"/>
                            <a:pt x="52973" y="22053"/>
                          </a:cubicBezTo>
                          <a:lnTo>
                            <a:pt x="52973" y="67083"/>
                          </a:lnTo>
                          <a:lnTo>
                            <a:pt x="45570" y="67083"/>
                          </a:lnTo>
                          <a:close/>
                          <a:moveTo>
                            <a:pt x="22978" y="60144"/>
                          </a:moveTo>
                          <a:cubicBezTo>
                            <a:pt x="29223" y="60144"/>
                            <a:pt x="34081" y="58447"/>
                            <a:pt x="37628" y="55054"/>
                          </a:cubicBezTo>
                          <a:cubicBezTo>
                            <a:pt x="41175" y="51662"/>
                            <a:pt x="42949" y="46881"/>
                            <a:pt x="42949" y="40713"/>
                          </a:cubicBezTo>
                          <a:lnTo>
                            <a:pt x="42949" y="34775"/>
                          </a:lnTo>
                          <a:lnTo>
                            <a:pt x="32925" y="35161"/>
                          </a:lnTo>
                          <a:cubicBezTo>
                            <a:pt x="24983" y="35469"/>
                            <a:pt x="19277" y="36703"/>
                            <a:pt x="15730" y="38862"/>
                          </a:cubicBezTo>
                          <a:cubicBezTo>
                            <a:pt x="12183" y="41021"/>
                            <a:pt x="10486" y="44491"/>
                            <a:pt x="10486" y="49040"/>
                          </a:cubicBezTo>
                          <a:cubicBezTo>
                            <a:pt x="10486" y="52664"/>
                            <a:pt x="11566" y="55440"/>
                            <a:pt x="13802" y="57290"/>
                          </a:cubicBezTo>
                          <a:cubicBezTo>
                            <a:pt x="15961" y="59141"/>
                            <a:pt x="18968" y="60144"/>
                            <a:pt x="22978" y="60144"/>
                          </a:cubicBezTo>
                          <a:close/>
                        </a:path>
                      </a:pathLst>
                    </a:custGeom>
                    <a:solidFill>
                      <a:srgbClr val="FFFFFF"/>
                    </a:solidFill>
                    <a:ln w="7706" cap="flat">
                      <a:noFill/>
                      <a:prstDash val="solid"/>
                      <a:miter/>
                    </a:ln>
                  </p:spPr>
                  <p:txBody>
                    <a:bodyPr rtlCol="0" anchor="ctr"/>
                    <a:lstStyle/>
                    <a:p>
                      <a:endParaRPr lang="en-US"/>
                    </a:p>
                  </p:txBody>
                </p:sp>
                <p:sp>
                  <p:nvSpPr>
                    <p:cNvPr id="255" name="Graphic 4">
                      <a:extLst>
                        <a:ext uri="{FF2B5EF4-FFF2-40B4-BE49-F238E27FC236}">
                          <a16:creationId xmlns:a16="http://schemas.microsoft.com/office/drawing/2014/main" id="{C2B13854-AAB2-4EE3-AAB1-0DD1017E5D4F}"/>
                        </a:ext>
                      </a:extLst>
                    </p:cNvPr>
                    <p:cNvSpPr/>
                    <p:nvPr/>
                  </p:nvSpPr>
                  <p:spPr>
                    <a:xfrm>
                      <a:off x="5106683" y="3474955"/>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212" y="73175"/>
                            <a:pt x="26833" y="74254"/>
                            <a:pt x="30072" y="74254"/>
                          </a:cubicBezTo>
                          <a:close/>
                        </a:path>
                      </a:pathLst>
                    </a:custGeom>
                    <a:solidFill>
                      <a:srgbClr val="FFFFFF"/>
                    </a:solidFill>
                    <a:ln w="7706" cap="flat">
                      <a:noFill/>
                      <a:prstDash val="solid"/>
                      <a:miter/>
                    </a:ln>
                  </p:spPr>
                  <p:txBody>
                    <a:bodyPr rtlCol="0" anchor="ctr"/>
                    <a:lstStyle/>
                    <a:p>
                      <a:endParaRPr lang="en-US"/>
                    </a:p>
                  </p:txBody>
                </p:sp>
                <p:sp>
                  <p:nvSpPr>
                    <p:cNvPr id="256" name="Graphic 4">
                      <a:extLst>
                        <a:ext uri="{FF2B5EF4-FFF2-40B4-BE49-F238E27FC236}">
                          <a16:creationId xmlns:a16="http://schemas.microsoft.com/office/drawing/2014/main" id="{73085D0E-03CE-499A-9047-DC2F86A72F5E}"/>
                        </a:ext>
                      </a:extLst>
                    </p:cNvPr>
                    <p:cNvSpPr/>
                    <p:nvPr/>
                  </p:nvSpPr>
                  <p:spPr>
                    <a:xfrm>
                      <a:off x="5158191" y="3465703"/>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795 w 11874"/>
                        <a:gd name="connsiteY9" fmla="*/ 90524 h 90523"/>
                        <a:gd name="connsiteX10" fmla="*/ 771 w 11874"/>
                        <a:gd name="connsiteY10" fmla="*/ 90524 h 90523"/>
                        <a:gd name="connsiteX11" fmla="*/ 771 w 11874"/>
                        <a:gd name="connsiteY11" fmla="*/ 24520 h 90523"/>
                        <a:gd name="connsiteX12" fmla="*/ 10795 w 11874"/>
                        <a:gd name="connsiteY12" fmla="*/ 24520 h 90523"/>
                        <a:gd name="connsiteX13" fmla="*/ 10795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540" y="10564"/>
                            <a:pt x="0" y="8867"/>
                            <a:pt x="0" y="6631"/>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endParaRPr lang="en-US"/>
                    </a:p>
                  </p:txBody>
                </p:sp>
                <p:sp>
                  <p:nvSpPr>
                    <p:cNvPr id="257" name="Graphic 4">
                      <a:extLst>
                        <a:ext uri="{FF2B5EF4-FFF2-40B4-BE49-F238E27FC236}">
                          <a16:creationId xmlns:a16="http://schemas.microsoft.com/office/drawing/2014/main" id="{AE5E582D-4B25-49D2-8E28-9FE0CD060C79}"/>
                        </a:ext>
                      </a:extLst>
                    </p:cNvPr>
                    <p:cNvSpPr/>
                    <p:nvPr/>
                  </p:nvSpPr>
                  <p:spPr>
                    <a:xfrm>
                      <a:off x="5186566" y="3488989"/>
                      <a:ext cx="60606" cy="68470"/>
                    </a:xfrm>
                    <a:custGeom>
                      <a:avLst/>
                      <a:gdLst>
                        <a:gd name="connsiteX0" fmla="*/ 60606 w 60606"/>
                        <a:gd name="connsiteY0" fmla="*/ 34159 h 68470"/>
                        <a:gd name="connsiteX1" fmla="*/ 52510 w 60606"/>
                        <a:gd name="connsiteY1" fmla="*/ 59372 h 68470"/>
                        <a:gd name="connsiteX2" fmla="*/ 30072 w 60606"/>
                        <a:gd name="connsiteY2" fmla="*/ 68471 h 68470"/>
                        <a:gd name="connsiteX3" fmla="*/ 14342 w 60606"/>
                        <a:gd name="connsiteY3" fmla="*/ 64307 h 68470"/>
                        <a:gd name="connsiteX4" fmla="*/ 3701 w 60606"/>
                        <a:gd name="connsiteY4" fmla="*/ 52356 h 68470"/>
                        <a:gd name="connsiteX5" fmla="*/ 0 w 60606"/>
                        <a:gd name="connsiteY5" fmla="*/ 34159 h 68470"/>
                        <a:gd name="connsiteX6" fmla="*/ 8096 w 60606"/>
                        <a:gd name="connsiteY6" fmla="*/ 9022 h 68470"/>
                        <a:gd name="connsiteX7" fmla="*/ 30535 w 60606"/>
                        <a:gd name="connsiteY7" fmla="*/ 0 h 68470"/>
                        <a:gd name="connsiteX8" fmla="*/ 52587 w 60606"/>
                        <a:gd name="connsiteY8" fmla="*/ 9253 h 68470"/>
                        <a:gd name="connsiteX9" fmla="*/ 60606 w 60606"/>
                        <a:gd name="connsiteY9" fmla="*/ 34159 h 68470"/>
                        <a:gd name="connsiteX10" fmla="*/ 10333 w 60606"/>
                        <a:gd name="connsiteY10" fmla="*/ 34159 h 68470"/>
                        <a:gd name="connsiteX11" fmla="*/ 15421 w 60606"/>
                        <a:gd name="connsiteY11" fmla="*/ 53435 h 68470"/>
                        <a:gd name="connsiteX12" fmla="*/ 30303 w 60606"/>
                        <a:gd name="connsiteY12" fmla="*/ 60067 h 68470"/>
                        <a:gd name="connsiteX13" fmla="*/ 45185 w 60606"/>
                        <a:gd name="connsiteY13" fmla="*/ 53435 h 68470"/>
                        <a:gd name="connsiteX14" fmla="*/ 50274 w 60606"/>
                        <a:gd name="connsiteY14" fmla="*/ 34159 h 68470"/>
                        <a:gd name="connsiteX15" fmla="*/ 45185 w 60606"/>
                        <a:gd name="connsiteY15" fmla="*/ 15036 h 68470"/>
                        <a:gd name="connsiteX16" fmla="*/ 30149 w 60606"/>
                        <a:gd name="connsiteY16" fmla="*/ 8482 h 68470"/>
                        <a:gd name="connsiteX17" fmla="*/ 15344 w 60606"/>
                        <a:gd name="connsiteY17" fmla="*/ 14959 h 68470"/>
                        <a:gd name="connsiteX18" fmla="*/ 10333 w 60606"/>
                        <a:gd name="connsiteY18" fmla="*/ 34159 h 6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0">
                          <a:moveTo>
                            <a:pt x="60606" y="34159"/>
                          </a:moveTo>
                          <a:cubicBezTo>
                            <a:pt x="60606" y="44953"/>
                            <a:pt x="57908" y="53358"/>
                            <a:pt x="52510" y="59372"/>
                          </a:cubicBezTo>
                          <a:cubicBezTo>
                            <a:pt x="47113" y="65387"/>
                            <a:pt x="39633" y="68471"/>
                            <a:pt x="30072" y="68471"/>
                          </a:cubicBezTo>
                          <a:cubicBezTo>
                            <a:pt x="24135" y="68471"/>
                            <a:pt x="18891" y="67083"/>
                            <a:pt x="14342" y="64307"/>
                          </a:cubicBezTo>
                          <a:cubicBezTo>
                            <a:pt x="9793" y="61532"/>
                            <a:pt x="6246" y="57522"/>
                            <a:pt x="3701" y="52356"/>
                          </a:cubicBezTo>
                          <a:cubicBezTo>
                            <a:pt x="1234" y="47190"/>
                            <a:pt x="0" y="41098"/>
                            <a:pt x="0" y="34159"/>
                          </a:cubicBezTo>
                          <a:cubicBezTo>
                            <a:pt x="0" y="23363"/>
                            <a:pt x="2699" y="15036"/>
                            <a:pt x="8096" y="9022"/>
                          </a:cubicBezTo>
                          <a:cubicBezTo>
                            <a:pt x="13494" y="3007"/>
                            <a:pt x="20973" y="0"/>
                            <a:pt x="30535" y="0"/>
                          </a:cubicBezTo>
                          <a:cubicBezTo>
                            <a:pt x="39787" y="0"/>
                            <a:pt x="47113" y="3084"/>
                            <a:pt x="52587" y="9253"/>
                          </a:cubicBezTo>
                          <a:cubicBezTo>
                            <a:pt x="57908" y="15344"/>
                            <a:pt x="60606" y="23672"/>
                            <a:pt x="60606" y="34159"/>
                          </a:cubicBezTo>
                          <a:close/>
                          <a:moveTo>
                            <a:pt x="10333" y="34159"/>
                          </a:moveTo>
                          <a:cubicBezTo>
                            <a:pt x="10333" y="42563"/>
                            <a:pt x="12029" y="49040"/>
                            <a:pt x="15421" y="53435"/>
                          </a:cubicBezTo>
                          <a:cubicBezTo>
                            <a:pt x="18814" y="57831"/>
                            <a:pt x="23749" y="60067"/>
                            <a:pt x="30303" y="60067"/>
                          </a:cubicBezTo>
                          <a:cubicBezTo>
                            <a:pt x="36857" y="60067"/>
                            <a:pt x="41792" y="57831"/>
                            <a:pt x="45185" y="53435"/>
                          </a:cubicBezTo>
                          <a:cubicBezTo>
                            <a:pt x="48578" y="49040"/>
                            <a:pt x="50274" y="42563"/>
                            <a:pt x="50274" y="34159"/>
                          </a:cubicBezTo>
                          <a:cubicBezTo>
                            <a:pt x="50274" y="25754"/>
                            <a:pt x="48578" y="19354"/>
                            <a:pt x="45185" y="15036"/>
                          </a:cubicBezTo>
                          <a:cubicBezTo>
                            <a:pt x="41792" y="10641"/>
                            <a:pt x="36780" y="8482"/>
                            <a:pt x="30149" y="8482"/>
                          </a:cubicBezTo>
                          <a:cubicBezTo>
                            <a:pt x="23595" y="8482"/>
                            <a:pt x="18660" y="10641"/>
                            <a:pt x="15344" y="14959"/>
                          </a:cubicBezTo>
                          <a:cubicBezTo>
                            <a:pt x="12029" y="19277"/>
                            <a:pt x="10333" y="25677"/>
                            <a:pt x="10333" y="34159"/>
                          </a:cubicBezTo>
                          <a:close/>
                        </a:path>
                      </a:pathLst>
                    </a:custGeom>
                    <a:solidFill>
                      <a:srgbClr val="FFFFFF"/>
                    </a:solidFill>
                    <a:ln w="7706" cap="flat">
                      <a:noFill/>
                      <a:prstDash val="solid"/>
                      <a:miter/>
                    </a:ln>
                  </p:spPr>
                  <p:txBody>
                    <a:bodyPr rtlCol="0" anchor="ctr"/>
                    <a:lstStyle/>
                    <a:p>
                      <a:endParaRPr lang="en-US"/>
                    </a:p>
                  </p:txBody>
                </p:sp>
                <p:sp>
                  <p:nvSpPr>
                    <p:cNvPr id="258" name="Graphic 4">
                      <a:extLst>
                        <a:ext uri="{FF2B5EF4-FFF2-40B4-BE49-F238E27FC236}">
                          <a16:creationId xmlns:a16="http://schemas.microsoft.com/office/drawing/2014/main" id="{8AA83FE7-AF2D-4049-BEFA-14B505D477F8}"/>
                        </a:ext>
                      </a:extLst>
                    </p:cNvPr>
                    <p:cNvSpPr/>
                    <p:nvPr/>
                  </p:nvSpPr>
                  <p:spPr>
                    <a:xfrm>
                      <a:off x="5264753" y="3488989"/>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1"/>
                          </a:cubicBezTo>
                          <a:cubicBezTo>
                            <a:pt x="39016" y="9870"/>
                            <a:pt x="35161" y="8482"/>
                            <a:pt x="29995" y="8482"/>
                          </a:cubicBezTo>
                          <a:cubicBezTo>
                            <a:pt x="23055" y="8482"/>
                            <a:pt x="18043" y="10332"/>
                            <a:pt x="14805" y="14111"/>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grpSp>
            </p:grpSp>
            <p:grpSp>
              <p:nvGrpSpPr>
                <p:cNvPr id="200" name="Graphic 4">
                  <a:extLst>
                    <a:ext uri="{FF2B5EF4-FFF2-40B4-BE49-F238E27FC236}">
                      <a16:creationId xmlns:a16="http://schemas.microsoft.com/office/drawing/2014/main" id="{20962C6A-3584-4F63-9256-826024A67C7E}"/>
                    </a:ext>
                  </a:extLst>
                </p:cNvPr>
                <p:cNvGrpSpPr/>
                <p:nvPr/>
              </p:nvGrpSpPr>
              <p:grpSpPr>
                <a:xfrm>
                  <a:off x="5023022" y="3969675"/>
                  <a:ext cx="526333" cy="385612"/>
                  <a:chOff x="5023022" y="3969675"/>
                  <a:chExt cx="526333" cy="385612"/>
                </a:xfrm>
                <a:solidFill>
                  <a:srgbClr val="FFFFFF"/>
                </a:solidFill>
              </p:grpSpPr>
              <p:sp>
                <p:nvSpPr>
                  <p:cNvPr id="218" name="Graphic 4">
                    <a:extLst>
                      <a:ext uri="{FF2B5EF4-FFF2-40B4-BE49-F238E27FC236}">
                        <a16:creationId xmlns:a16="http://schemas.microsoft.com/office/drawing/2014/main" id="{41113067-9CB6-4736-A7D8-A11759FA605A}"/>
                      </a:ext>
                    </a:extLst>
                  </p:cNvPr>
                  <p:cNvSpPr/>
                  <p:nvPr/>
                </p:nvSpPr>
                <p:spPr>
                  <a:xfrm>
                    <a:off x="5103137" y="3975458"/>
                    <a:ext cx="87208" cy="88056"/>
                  </a:xfrm>
                  <a:custGeom>
                    <a:avLst/>
                    <a:gdLst>
                      <a:gd name="connsiteX0" fmla="*/ 39016 w 87208"/>
                      <a:gd name="connsiteY0" fmla="*/ 87980 h 88056"/>
                      <a:gd name="connsiteX1" fmla="*/ 9099 w 87208"/>
                      <a:gd name="connsiteY1" fmla="*/ 9947 h 88056"/>
                      <a:gd name="connsiteX2" fmla="*/ 8636 w 87208"/>
                      <a:gd name="connsiteY2" fmla="*/ 9947 h 88056"/>
                      <a:gd name="connsiteX3" fmla="*/ 9484 w 87208"/>
                      <a:gd name="connsiteY3" fmla="*/ 32000 h 88056"/>
                      <a:gd name="connsiteX4" fmla="*/ 9484 w 87208"/>
                      <a:gd name="connsiteY4" fmla="*/ 88056 h 88056"/>
                      <a:gd name="connsiteX5" fmla="*/ 0 w 87208"/>
                      <a:gd name="connsiteY5" fmla="*/ 88056 h 88056"/>
                      <a:gd name="connsiteX6" fmla="*/ 0 w 87208"/>
                      <a:gd name="connsiteY6" fmla="*/ 0 h 88056"/>
                      <a:gd name="connsiteX7" fmla="*/ 15421 w 87208"/>
                      <a:gd name="connsiteY7" fmla="*/ 0 h 88056"/>
                      <a:gd name="connsiteX8" fmla="*/ 43334 w 87208"/>
                      <a:gd name="connsiteY8" fmla="*/ 72635 h 88056"/>
                      <a:gd name="connsiteX9" fmla="*/ 43797 w 87208"/>
                      <a:gd name="connsiteY9" fmla="*/ 72635 h 88056"/>
                      <a:gd name="connsiteX10" fmla="*/ 71941 w 87208"/>
                      <a:gd name="connsiteY10" fmla="*/ 0 h 88056"/>
                      <a:gd name="connsiteX11" fmla="*/ 87208 w 87208"/>
                      <a:gd name="connsiteY11" fmla="*/ 0 h 88056"/>
                      <a:gd name="connsiteX12" fmla="*/ 87208 w 87208"/>
                      <a:gd name="connsiteY12" fmla="*/ 88056 h 88056"/>
                      <a:gd name="connsiteX13" fmla="*/ 76953 w 87208"/>
                      <a:gd name="connsiteY13" fmla="*/ 88056 h 88056"/>
                      <a:gd name="connsiteX14" fmla="*/ 76953 w 87208"/>
                      <a:gd name="connsiteY14" fmla="*/ 31305 h 88056"/>
                      <a:gd name="connsiteX15" fmla="*/ 77801 w 87208"/>
                      <a:gd name="connsiteY15" fmla="*/ 10101 h 88056"/>
                      <a:gd name="connsiteX16" fmla="*/ 77338 w 87208"/>
                      <a:gd name="connsiteY16" fmla="*/ 10101 h 88056"/>
                      <a:gd name="connsiteX17" fmla="*/ 47190 w 87208"/>
                      <a:gd name="connsiteY17" fmla="*/ 88056 h 88056"/>
                      <a:gd name="connsiteX18" fmla="*/ 39016 w 87208"/>
                      <a:gd name="connsiteY18" fmla="*/ 88056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7208" h="88056">
                        <a:moveTo>
                          <a:pt x="39016" y="87980"/>
                        </a:moveTo>
                        <a:lnTo>
                          <a:pt x="9099" y="9947"/>
                        </a:lnTo>
                        <a:lnTo>
                          <a:pt x="8636" y="9947"/>
                        </a:lnTo>
                        <a:cubicBezTo>
                          <a:pt x="9176" y="16116"/>
                          <a:pt x="9484" y="23440"/>
                          <a:pt x="9484" y="32000"/>
                        </a:cubicBezTo>
                        <a:lnTo>
                          <a:pt x="9484" y="88056"/>
                        </a:lnTo>
                        <a:lnTo>
                          <a:pt x="0" y="88056"/>
                        </a:lnTo>
                        <a:lnTo>
                          <a:pt x="0" y="0"/>
                        </a:lnTo>
                        <a:lnTo>
                          <a:pt x="15421" y="0"/>
                        </a:lnTo>
                        <a:lnTo>
                          <a:pt x="43334" y="72635"/>
                        </a:lnTo>
                        <a:lnTo>
                          <a:pt x="43797" y="72635"/>
                        </a:lnTo>
                        <a:lnTo>
                          <a:pt x="71941" y="0"/>
                        </a:lnTo>
                        <a:lnTo>
                          <a:pt x="87208" y="0"/>
                        </a:lnTo>
                        <a:lnTo>
                          <a:pt x="87208" y="88056"/>
                        </a:lnTo>
                        <a:lnTo>
                          <a:pt x="76953" y="88056"/>
                        </a:lnTo>
                        <a:lnTo>
                          <a:pt x="76953" y="31305"/>
                        </a:lnTo>
                        <a:cubicBezTo>
                          <a:pt x="76953" y="24829"/>
                          <a:pt x="77261" y="17735"/>
                          <a:pt x="77801" y="10101"/>
                        </a:cubicBezTo>
                        <a:lnTo>
                          <a:pt x="77338" y="10101"/>
                        </a:lnTo>
                        <a:lnTo>
                          <a:pt x="47190" y="88056"/>
                        </a:lnTo>
                        <a:lnTo>
                          <a:pt x="39016" y="88056"/>
                        </a:lnTo>
                        <a:close/>
                      </a:path>
                    </a:pathLst>
                  </a:custGeom>
                  <a:solidFill>
                    <a:srgbClr val="FFFFFF"/>
                  </a:solidFill>
                  <a:ln w="7706" cap="flat">
                    <a:noFill/>
                    <a:prstDash val="solid"/>
                    <a:miter/>
                  </a:ln>
                </p:spPr>
                <p:txBody>
                  <a:bodyPr rtlCol="0" anchor="ctr"/>
                  <a:lstStyle/>
                  <a:p>
                    <a:endParaRPr lang="en-US"/>
                  </a:p>
                </p:txBody>
              </p:sp>
              <p:sp>
                <p:nvSpPr>
                  <p:cNvPr id="219" name="Graphic 4">
                    <a:extLst>
                      <a:ext uri="{FF2B5EF4-FFF2-40B4-BE49-F238E27FC236}">
                        <a16:creationId xmlns:a16="http://schemas.microsoft.com/office/drawing/2014/main" id="{81BAF0C5-070B-4991-9323-849747D75C45}"/>
                      </a:ext>
                    </a:extLst>
                  </p:cNvPr>
                  <p:cNvSpPr/>
                  <p:nvPr/>
                </p:nvSpPr>
                <p:spPr>
                  <a:xfrm>
                    <a:off x="5209313" y="3996200"/>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7 h 68471"/>
                      <a:gd name="connsiteX10" fmla="*/ 31999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512" y="13648"/>
                          <a:pt x="55903" y="20819"/>
                          <a:pt x="55903" y="29686"/>
                        </a:cubicBezTo>
                        <a:lnTo>
                          <a:pt x="55903" y="36009"/>
                        </a:lnTo>
                        <a:lnTo>
                          <a:pt x="10410" y="36009"/>
                        </a:lnTo>
                        <a:cubicBezTo>
                          <a:pt x="10641" y="43720"/>
                          <a:pt x="12569" y="49657"/>
                          <a:pt x="16270" y="53667"/>
                        </a:cubicBezTo>
                        <a:cubicBezTo>
                          <a:pt x="19971" y="57676"/>
                          <a:pt x="25214" y="59681"/>
                          <a:pt x="31999"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09"/>
                          <a:pt x="41021" y="13417"/>
                        </a:cubicBezTo>
                        <a:cubicBezTo>
                          <a:pt x="38168" y="10024"/>
                          <a:pt x="34158" y="8405"/>
                          <a:pt x="28915" y="8405"/>
                        </a:cubicBezTo>
                        <a:close/>
                      </a:path>
                    </a:pathLst>
                  </a:custGeom>
                  <a:solidFill>
                    <a:srgbClr val="FFFFFF"/>
                  </a:solidFill>
                  <a:ln w="7706" cap="flat">
                    <a:noFill/>
                    <a:prstDash val="solid"/>
                    <a:miter/>
                  </a:ln>
                </p:spPr>
                <p:txBody>
                  <a:bodyPr rtlCol="0" anchor="ctr"/>
                  <a:lstStyle/>
                  <a:p>
                    <a:endParaRPr lang="en-US"/>
                  </a:p>
                </p:txBody>
              </p:sp>
              <p:sp>
                <p:nvSpPr>
                  <p:cNvPr id="220" name="Graphic 4">
                    <a:extLst>
                      <a:ext uri="{FF2B5EF4-FFF2-40B4-BE49-F238E27FC236}">
                        <a16:creationId xmlns:a16="http://schemas.microsoft.com/office/drawing/2014/main" id="{0BEFC2F0-35A2-4545-A83E-7AAC90A8EA46}"/>
                      </a:ext>
                    </a:extLst>
                  </p:cNvPr>
                  <p:cNvSpPr/>
                  <p:nvPr/>
                </p:nvSpPr>
                <p:spPr>
                  <a:xfrm>
                    <a:off x="5282256" y="3996200"/>
                    <a:ext cx="55131" cy="67314"/>
                  </a:xfrm>
                  <a:custGeom>
                    <a:avLst/>
                    <a:gdLst>
                      <a:gd name="connsiteX0" fmla="*/ 45185 w 55131"/>
                      <a:gd name="connsiteY0" fmla="*/ 67238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8 h 67314"/>
                      <a:gd name="connsiteX7" fmla="*/ 0 w 55131"/>
                      <a:gd name="connsiteY7" fmla="*/ 67238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8"/>
                        </a:moveTo>
                        <a:lnTo>
                          <a:pt x="45185" y="24520"/>
                        </a:lnTo>
                        <a:cubicBezTo>
                          <a:pt x="45185" y="19122"/>
                          <a:pt x="43951" y="15113"/>
                          <a:pt x="41484" y="12491"/>
                        </a:cubicBezTo>
                        <a:cubicBezTo>
                          <a:pt x="39016" y="9870"/>
                          <a:pt x="35161" y="8482"/>
                          <a:pt x="29995" y="8482"/>
                        </a:cubicBezTo>
                        <a:cubicBezTo>
                          <a:pt x="23055" y="8482"/>
                          <a:pt x="18043" y="10333"/>
                          <a:pt x="14805" y="14111"/>
                        </a:cubicBezTo>
                        <a:cubicBezTo>
                          <a:pt x="11566" y="17812"/>
                          <a:pt x="10024" y="23980"/>
                          <a:pt x="10024" y="32616"/>
                        </a:cubicBezTo>
                        <a:lnTo>
                          <a:pt x="10024" y="67238"/>
                        </a:lnTo>
                        <a:lnTo>
                          <a:pt x="0" y="67238"/>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4"/>
                        </a:lnTo>
                        <a:lnTo>
                          <a:pt x="45185" y="67314"/>
                        </a:lnTo>
                        <a:close/>
                      </a:path>
                    </a:pathLst>
                  </a:custGeom>
                  <a:solidFill>
                    <a:srgbClr val="FFFFFF"/>
                  </a:solidFill>
                  <a:ln w="7706" cap="flat">
                    <a:noFill/>
                    <a:prstDash val="solid"/>
                    <a:miter/>
                  </a:ln>
                </p:spPr>
                <p:txBody>
                  <a:bodyPr rtlCol="0" anchor="ctr"/>
                  <a:lstStyle/>
                  <a:p>
                    <a:endParaRPr lang="en-US"/>
                  </a:p>
                </p:txBody>
              </p:sp>
              <p:sp>
                <p:nvSpPr>
                  <p:cNvPr id="221" name="Graphic 4">
                    <a:extLst>
                      <a:ext uri="{FF2B5EF4-FFF2-40B4-BE49-F238E27FC236}">
                        <a16:creationId xmlns:a16="http://schemas.microsoft.com/office/drawing/2014/main" id="{2412F53B-883E-41E7-9042-37032A94D39E}"/>
                      </a:ext>
                    </a:extLst>
                  </p:cNvPr>
                  <p:cNvSpPr/>
                  <p:nvPr/>
                </p:nvSpPr>
                <p:spPr>
                  <a:xfrm>
                    <a:off x="5349262" y="3982166"/>
                    <a:ext cx="39093" cy="82504"/>
                  </a:xfrm>
                  <a:custGeom>
                    <a:avLst/>
                    <a:gdLst>
                      <a:gd name="connsiteX0" fmla="*/ 30072 w 39093"/>
                      <a:gd name="connsiteY0" fmla="*/ 74254 h 82504"/>
                      <a:gd name="connsiteX1" fmla="*/ 35161 w 39093"/>
                      <a:gd name="connsiteY1" fmla="*/ 73869 h 82504"/>
                      <a:gd name="connsiteX2" fmla="*/ 39093 w 39093"/>
                      <a:gd name="connsiteY2" fmla="*/ 73021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1"/>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22" name="Graphic 4">
                    <a:extLst>
                      <a:ext uri="{FF2B5EF4-FFF2-40B4-BE49-F238E27FC236}">
                        <a16:creationId xmlns:a16="http://schemas.microsoft.com/office/drawing/2014/main" id="{386EED14-509F-4210-962F-22F5C1E691D8}"/>
                      </a:ext>
                    </a:extLst>
                  </p:cNvPr>
                  <p:cNvSpPr/>
                  <p:nvPr/>
                </p:nvSpPr>
                <p:spPr>
                  <a:xfrm>
                    <a:off x="5396529" y="3996277"/>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1 h 68393"/>
                      <a:gd name="connsiteX12" fmla="*/ 10487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5 h 68393"/>
                      <a:gd name="connsiteX22" fmla="*/ 42949 w 52972"/>
                      <a:gd name="connsiteY22" fmla="*/ 40712 h 68393"/>
                      <a:gd name="connsiteX23" fmla="*/ 42949 w 52972"/>
                      <a:gd name="connsiteY23" fmla="*/ 34775 h 68393"/>
                      <a:gd name="connsiteX24" fmla="*/ 32925 w 52972"/>
                      <a:gd name="connsiteY24" fmla="*/ 35161 h 68393"/>
                      <a:gd name="connsiteX25" fmla="*/ 15730 w 52972"/>
                      <a:gd name="connsiteY25" fmla="*/ 38862 h 68393"/>
                      <a:gd name="connsiteX26" fmla="*/ 10487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7"/>
                          <a:pt x="5552" y="63305"/>
                        </a:cubicBezTo>
                        <a:cubicBezTo>
                          <a:pt x="1850" y="59912"/>
                          <a:pt x="0" y="55131"/>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1"/>
                          <a:pt x="29146" y="8251"/>
                        </a:cubicBezTo>
                        <a:cubicBezTo>
                          <a:pt x="23672" y="8251"/>
                          <a:pt x="17426" y="9947"/>
                          <a:pt x="10487" y="13339"/>
                        </a:cubicBezTo>
                        <a:lnTo>
                          <a:pt x="7402" y="5706"/>
                        </a:lnTo>
                        <a:cubicBezTo>
                          <a:pt x="10641" y="3933"/>
                          <a:pt x="14188" y="2545"/>
                          <a:pt x="18120" y="1542"/>
                        </a:cubicBezTo>
                        <a:cubicBezTo>
                          <a:pt x="21976" y="540"/>
                          <a:pt x="25908" y="0"/>
                          <a:pt x="29763" y="0"/>
                        </a:cubicBezTo>
                        <a:cubicBezTo>
                          <a:pt x="37628" y="0"/>
                          <a:pt x="43489" y="1773"/>
                          <a:pt x="47267" y="5243"/>
                        </a:cubicBezTo>
                        <a:cubicBezTo>
                          <a:pt x="51045" y="8713"/>
                          <a:pt x="52973" y="14342"/>
                          <a:pt x="52973" y="22053"/>
                        </a:cubicBezTo>
                        <a:lnTo>
                          <a:pt x="52973" y="67083"/>
                        </a:lnTo>
                        <a:lnTo>
                          <a:pt x="45570" y="67083"/>
                        </a:lnTo>
                        <a:close/>
                        <a:moveTo>
                          <a:pt x="22978" y="60143"/>
                        </a:moveTo>
                        <a:cubicBezTo>
                          <a:pt x="29224" y="60143"/>
                          <a:pt x="34081" y="58447"/>
                          <a:pt x="37628" y="55055"/>
                        </a:cubicBezTo>
                        <a:cubicBezTo>
                          <a:pt x="41175" y="51662"/>
                          <a:pt x="42949" y="46881"/>
                          <a:pt x="42949" y="40712"/>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6038" y="59141"/>
                          <a:pt x="19045" y="60143"/>
                          <a:pt x="22978" y="60143"/>
                        </a:cubicBezTo>
                        <a:close/>
                      </a:path>
                    </a:pathLst>
                  </a:custGeom>
                  <a:solidFill>
                    <a:srgbClr val="FFFFFF"/>
                  </a:solidFill>
                  <a:ln w="7706" cap="flat">
                    <a:noFill/>
                    <a:prstDash val="solid"/>
                    <a:miter/>
                  </a:ln>
                </p:spPr>
                <p:txBody>
                  <a:bodyPr rtlCol="0" anchor="ctr"/>
                  <a:lstStyle/>
                  <a:p>
                    <a:endParaRPr lang="en-US"/>
                  </a:p>
                </p:txBody>
              </p:sp>
              <p:sp>
                <p:nvSpPr>
                  <p:cNvPr id="223" name="Graphic 4">
                    <a:extLst>
                      <a:ext uri="{FF2B5EF4-FFF2-40B4-BE49-F238E27FC236}">
                        <a16:creationId xmlns:a16="http://schemas.microsoft.com/office/drawing/2014/main" id="{F7A84D74-E4EC-40A0-B7F9-DB1677791C3F}"/>
                      </a:ext>
                    </a:extLst>
                  </p:cNvPr>
                  <p:cNvSpPr/>
                  <p:nvPr/>
                </p:nvSpPr>
                <p:spPr>
                  <a:xfrm>
                    <a:off x="5470089" y="3969675"/>
                    <a:ext cx="10023" cy="93762"/>
                  </a:xfrm>
                  <a:custGeom>
                    <a:avLst/>
                    <a:gdLst>
                      <a:gd name="connsiteX0" fmla="*/ 10024 w 10023"/>
                      <a:gd name="connsiteY0" fmla="*/ 93763 h 93762"/>
                      <a:gd name="connsiteX1" fmla="*/ 0 w 10023"/>
                      <a:gd name="connsiteY1" fmla="*/ 93763 h 93762"/>
                      <a:gd name="connsiteX2" fmla="*/ 0 w 10023"/>
                      <a:gd name="connsiteY2" fmla="*/ 0 h 93762"/>
                      <a:gd name="connsiteX3" fmla="*/ 10024 w 10023"/>
                      <a:gd name="connsiteY3" fmla="*/ 0 h 93762"/>
                      <a:gd name="connsiteX4" fmla="*/ 10024 w 10023"/>
                      <a:gd name="connsiteY4" fmla="*/ 93763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3"/>
                        </a:moveTo>
                        <a:lnTo>
                          <a:pt x="0" y="93763"/>
                        </a:lnTo>
                        <a:lnTo>
                          <a:pt x="0" y="0"/>
                        </a:lnTo>
                        <a:lnTo>
                          <a:pt x="10024" y="0"/>
                        </a:lnTo>
                        <a:lnTo>
                          <a:pt x="10024" y="93763"/>
                        </a:lnTo>
                        <a:close/>
                      </a:path>
                    </a:pathLst>
                  </a:custGeom>
                  <a:solidFill>
                    <a:srgbClr val="FFFFFF"/>
                  </a:solidFill>
                  <a:ln w="7706" cap="flat">
                    <a:noFill/>
                    <a:prstDash val="solid"/>
                    <a:miter/>
                  </a:ln>
                </p:spPr>
                <p:txBody>
                  <a:bodyPr rtlCol="0" anchor="ctr"/>
                  <a:lstStyle/>
                  <a:p>
                    <a:endParaRPr lang="en-US"/>
                  </a:p>
                </p:txBody>
              </p:sp>
              <p:sp>
                <p:nvSpPr>
                  <p:cNvPr id="224" name="Graphic 4">
                    <a:extLst>
                      <a:ext uri="{FF2B5EF4-FFF2-40B4-BE49-F238E27FC236}">
                        <a16:creationId xmlns:a16="http://schemas.microsoft.com/office/drawing/2014/main" id="{0BDBDDD0-3AB0-4ECA-9262-EED3CD133937}"/>
                      </a:ext>
                    </a:extLst>
                  </p:cNvPr>
                  <p:cNvSpPr/>
                  <p:nvPr/>
                </p:nvSpPr>
                <p:spPr>
                  <a:xfrm>
                    <a:off x="5023022" y="4106463"/>
                    <a:ext cx="42871" cy="88056"/>
                  </a:xfrm>
                  <a:custGeom>
                    <a:avLst/>
                    <a:gdLst>
                      <a:gd name="connsiteX0" fmla="*/ 42872 w 42871"/>
                      <a:gd name="connsiteY0" fmla="*/ 0 h 88056"/>
                      <a:gd name="connsiteX1" fmla="*/ 10024 w 42871"/>
                      <a:gd name="connsiteY1" fmla="*/ 88057 h 88056"/>
                      <a:gd name="connsiteX2" fmla="*/ 0 w 42871"/>
                      <a:gd name="connsiteY2" fmla="*/ 88057 h 88056"/>
                      <a:gd name="connsiteX3" fmla="*/ 32848 w 42871"/>
                      <a:gd name="connsiteY3" fmla="*/ 0 h 88056"/>
                      <a:gd name="connsiteX4" fmla="*/ 42872 w 42871"/>
                      <a:gd name="connsiteY4" fmla="*/ 0 h 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1" h="88056">
                        <a:moveTo>
                          <a:pt x="42872" y="0"/>
                        </a:moveTo>
                        <a:lnTo>
                          <a:pt x="10024" y="88057"/>
                        </a:lnTo>
                        <a:lnTo>
                          <a:pt x="0" y="88057"/>
                        </a:lnTo>
                        <a:lnTo>
                          <a:pt x="32848" y="0"/>
                        </a:lnTo>
                        <a:lnTo>
                          <a:pt x="42872" y="0"/>
                        </a:lnTo>
                        <a:close/>
                      </a:path>
                    </a:pathLst>
                  </a:custGeom>
                  <a:solidFill>
                    <a:srgbClr val="FFFFFF"/>
                  </a:solidFill>
                  <a:ln w="7706" cap="flat">
                    <a:noFill/>
                    <a:prstDash val="solid"/>
                    <a:miter/>
                  </a:ln>
                </p:spPr>
                <p:txBody>
                  <a:bodyPr rtlCol="0" anchor="ctr"/>
                  <a:lstStyle/>
                  <a:p>
                    <a:endParaRPr lang="en-US"/>
                  </a:p>
                </p:txBody>
              </p:sp>
              <p:sp>
                <p:nvSpPr>
                  <p:cNvPr id="225" name="Graphic 4">
                    <a:extLst>
                      <a:ext uri="{FF2B5EF4-FFF2-40B4-BE49-F238E27FC236}">
                        <a16:creationId xmlns:a16="http://schemas.microsoft.com/office/drawing/2014/main" id="{C98D98EE-8D5D-4C59-86FC-C6D0D4FF77F4}"/>
                      </a:ext>
                    </a:extLst>
                  </p:cNvPr>
                  <p:cNvSpPr/>
                  <p:nvPr/>
                </p:nvSpPr>
                <p:spPr>
                  <a:xfrm>
                    <a:off x="5111310" y="4106463"/>
                    <a:ext cx="55825" cy="88056"/>
                  </a:xfrm>
                  <a:custGeom>
                    <a:avLst/>
                    <a:gdLst>
                      <a:gd name="connsiteX0" fmla="*/ 55825 w 55825"/>
                      <a:gd name="connsiteY0" fmla="*/ 25677 h 88056"/>
                      <a:gd name="connsiteX1" fmla="*/ 46727 w 55825"/>
                      <a:gd name="connsiteY1" fmla="*/ 46264 h 88056"/>
                      <a:gd name="connsiteX2" fmla="*/ 20587 w 55825"/>
                      <a:gd name="connsiteY2" fmla="*/ 53435 h 88056"/>
                      <a:gd name="connsiteX3" fmla="*/ 10255 w 55825"/>
                      <a:gd name="connsiteY3" fmla="*/ 53435 h 88056"/>
                      <a:gd name="connsiteX4" fmla="*/ 10255 w 55825"/>
                      <a:gd name="connsiteY4" fmla="*/ 88057 h 88056"/>
                      <a:gd name="connsiteX5" fmla="*/ 0 w 55825"/>
                      <a:gd name="connsiteY5" fmla="*/ 88057 h 88056"/>
                      <a:gd name="connsiteX6" fmla="*/ 0 w 55825"/>
                      <a:gd name="connsiteY6" fmla="*/ 0 h 88056"/>
                      <a:gd name="connsiteX7" fmla="*/ 22824 w 55825"/>
                      <a:gd name="connsiteY7" fmla="*/ 0 h 88056"/>
                      <a:gd name="connsiteX8" fmla="*/ 55825 w 55825"/>
                      <a:gd name="connsiteY8" fmla="*/ 25677 h 88056"/>
                      <a:gd name="connsiteX9" fmla="*/ 10255 w 55825"/>
                      <a:gd name="connsiteY9" fmla="*/ 44645 h 88056"/>
                      <a:gd name="connsiteX10" fmla="*/ 19508 w 55825"/>
                      <a:gd name="connsiteY10" fmla="*/ 44645 h 88056"/>
                      <a:gd name="connsiteX11" fmla="*/ 39170 w 55825"/>
                      <a:gd name="connsiteY11" fmla="*/ 40250 h 88056"/>
                      <a:gd name="connsiteX12" fmla="*/ 45262 w 55825"/>
                      <a:gd name="connsiteY12" fmla="*/ 26139 h 88056"/>
                      <a:gd name="connsiteX13" fmla="*/ 39556 w 55825"/>
                      <a:gd name="connsiteY13" fmla="*/ 13108 h 88056"/>
                      <a:gd name="connsiteX14" fmla="*/ 21744 w 55825"/>
                      <a:gd name="connsiteY14" fmla="*/ 8868 h 88056"/>
                      <a:gd name="connsiteX15" fmla="*/ 10332 w 55825"/>
                      <a:gd name="connsiteY15" fmla="*/ 8868 h 88056"/>
                      <a:gd name="connsiteX16" fmla="*/ 10332 w 55825"/>
                      <a:gd name="connsiteY16" fmla="*/ 44645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25" h="88056">
                        <a:moveTo>
                          <a:pt x="55825" y="25677"/>
                        </a:moveTo>
                        <a:cubicBezTo>
                          <a:pt x="55825" y="34621"/>
                          <a:pt x="52818" y="41484"/>
                          <a:pt x="46727" y="46264"/>
                        </a:cubicBezTo>
                        <a:cubicBezTo>
                          <a:pt x="40635" y="51045"/>
                          <a:pt x="31922" y="53435"/>
                          <a:pt x="20587" y="53435"/>
                        </a:cubicBezTo>
                        <a:lnTo>
                          <a:pt x="10255" y="53435"/>
                        </a:lnTo>
                        <a:lnTo>
                          <a:pt x="10255" y="88057"/>
                        </a:lnTo>
                        <a:lnTo>
                          <a:pt x="0" y="88057"/>
                        </a:lnTo>
                        <a:lnTo>
                          <a:pt x="0" y="0"/>
                        </a:lnTo>
                        <a:lnTo>
                          <a:pt x="22824" y="0"/>
                        </a:lnTo>
                        <a:cubicBezTo>
                          <a:pt x="44799" y="0"/>
                          <a:pt x="55825" y="8559"/>
                          <a:pt x="55825" y="25677"/>
                        </a:cubicBezTo>
                        <a:close/>
                        <a:moveTo>
                          <a:pt x="10255" y="44645"/>
                        </a:moveTo>
                        <a:lnTo>
                          <a:pt x="19508" y="44645"/>
                        </a:lnTo>
                        <a:cubicBezTo>
                          <a:pt x="28607" y="44645"/>
                          <a:pt x="35161" y="43180"/>
                          <a:pt x="39170" y="40250"/>
                        </a:cubicBezTo>
                        <a:cubicBezTo>
                          <a:pt x="43257" y="37320"/>
                          <a:pt x="45262" y="32617"/>
                          <a:pt x="45262" y="26139"/>
                        </a:cubicBezTo>
                        <a:cubicBezTo>
                          <a:pt x="45262" y="20356"/>
                          <a:pt x="43334" y="15961"/>
                          <a:pt x="39556" y="13108"/>
                        </a:cubicBezTo>
                        <a:cubicBezTo>
                          <a:pt x="35701" y="10255"/>
                          <a:pt x="29763" y="8868"/>
                          <a:pt x="21744" y="8868"/>
                        </a:cubicBezTo>
                        <a:lnTo>
                          <a:pt x="10332" y="8868"/>
                        </a:lnTo>
                        <a:lnTo>
                          <a:pt x="10332" y="44645"/>
                        </a:lnTo>
                        <a:close/>
                      </a:path>
                    </a:pathLst>
                  </a:custGeom>
                  <a:solidFill>
                    <a:srgbClr val="FFFFFF"/>
                  </a:solidFill>
                  <a:ln w="7706" cap="flat">
                    <a:noFill/>
                    <a:prstDash val="solid"/>
                    <a:miter/>
                  </a:ln>
                </p:spPr>
                <p:txBody>
                  <a:bodyPr rtlCol="0" anchor="ctr"/>
                  <a:lstStyle/>
                  <a:p>
                    <a:endParaRPr lang="en-US"/>
                  </a:p>
                </p:txBody>
              </p:sp>
              <p:sp>
                <p:nvSpPr>
                  <p:cNvPr id="226" name="Graphic 4">
                    <a:extLst>
                      <a:ext uri="{FF2B5EF4-FFF2-40B4-BE49-F238E27FC236}">
                        <a16:creationId xmlns:a16="http://schemas.microsoft.com/office/drawing/2014/main" id="{4A11B1AC-3BF3-449E-A735-00F72BB2BCC3}"/>
                      </a:ext>
                    </a:extLst>
                  </p:cNvPr>
                  <p:cNvSpPr/>
                  <p:nvPr/>
                </p:nvSpPr>
                <p:spPr>
                  <a:xfrm>
                    <a:off x="5184022" y="4100757"/>
                    <a:ext cx="55285" cy="93762"/>
                  </a:xfrm>
                  <a:custGeom>
                    <a:avLst/>
                    <a:gdLst>
                      <a:gd name="connsiteX0" fmla="*/ 45185 w 55285"/>
                      <a:gd name="connsiteY0" fmla="*/ 93763 h 93762"/>
                      <a:gd name="connsiteX1" fmla="*/ 45185 w 55285"/>
                      <a:gd name="connsiteY1" fmla="*/ 51045 h 93762"/>
                      <a:gd name="connsiteX2" fmla="*/ 41484 w 55285"/>
                      <a:gd name="connsiteY2" fmla="*/ 39016 h 93762"/>
                      <a:gd name="connsiteX3" fmla="*/ 29995 w 55285"/>
                      <a:gd name="connsiteY3" fmla="*/ 35006 h 93762"/>
                      <a:gd name="connsiteX4" fmla="*/ 14805 w 55285"/>
                      <a:gd name="connsiteY4" fmla="*/ 40636 h 93762"/>
                      <a:gd name="connsiteX5" fmla="*/ 10024 w 55285"/>
                      <a:gd name="connsiteY5" fmla="*/ 59218 h 93762"/>
                      <a:gd name="connsiteX6" fmla="*/ 10024 w 55285"/>
                      <a:gd name="connsiteY6" fmla="*/ 93763 h 93762"/>
                      <a:gd name="connsiteX7" fmla="*/ 0 w 55285"/>
                      <a:gd name="connsiteY7" fmla="*/ 93763 h 93762"/>
                      <a:gd name="connsiteX8" fmla="*/ 0 w 55285"/>
                      <a:gd name="connsiteY8" fmla="*/ 0 h 93762"/>
                      <a:gd name="connsiteX9" fmla="*/ 10024 w 55285"/>
                      <a:gd name="connsiteY9" fmla="*/ 0 h 93762"/>
                      <a:gd name="connsiteX10" fmla="*/ 10024 w 55285"/>
                      <a:gd name="connsiteY10" fmla="*/ 28375 h 93762"/>
                      <a:gd name="connsiteX11" fmla="*/ 9561 w 55285"/>
                      <a:gd name="connsiteY11" fmla="*/ 36857 h 93762"/>
                      <a:gd name="connsiteX12" fmla="*/ 10178 w 55285"/>
                      <a:gd name="connsiteY12" fmla="*/ 36857 h 93762"/>
                      <a:gd name="connsiteX13" fmla="*/ 18583 w 55285"/>
                      <a:gd name="connsiteY13" fmla="*/ 29378 h 93762"/>
                      <a:gd name="connsiteX14" fmla="*/ 30997 w 55285"/>
                      <a:gd name="connsiteY14" fmla="*/ 26602 h 93762"/>
                      <a:gd name="connsiteX15" fmla="*/ 49194 w 55285"/>
                      <a:gd name="connsiteY15" fmla="*/ 32385 h 93762"/>
                      <a:gd name="connsiteX16" fmla="*/ 55286 w 55285"/>
                      <a:gd name="connsiteY16" fmla="*/ 50659 h 93762"/>
                      <a:gd name="connsiteX17" fmla="*/ 55286 w 55285"/>
                      <a:gd name="connsiteY17" fmla="*/ 93763 h 93762"/>
                      <a:gd name="connsiteX18" fmla="*/ 45185 w 55285"/>
                      <a:gd name="connsiteY18" fmla="*/ 93763 h 9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85" h="93762">
                        <a:moveTo>
                          <a:pt x="45185" y="93763"/>
                        </a:moveTo>
                        <a:lnTo>
                          <a:pt x="45185" y="51045"/>
                        </a:lnTo>
                        <a:cubicBezTo>
                          <a:pt x="45185" y="45647"/>
                          <a:pt x="43951" y="41638"/>
                          <a:pt x="41484" y="39016"/>
                        </a:cubicBezTo>
                        <a:cubicBezTo>
                          <a:pt x="39016" y="36395"/>
                          <a:pt x="35161" y="35006"/>
                          <a:pt x="29995" y="35006"/>
                        </a:cubicBezTo>
                        <a:cubicBezTo>
                          <a:pt x="23055" y="35006"/>
                          <a:pt x="17966" y="36934"/>
                          <a:pt x="14805" y="40636"/>
                        </a:cubicBezTo>
                        <a:cubicBezTo>
                          <a:pt x="11643" y="44337"/>
                          <a:pt x="10024" y="50582"/>
                          <a:pt x="10024" y="59218"/>
                        </a:cubicBezTo>
                        <a:lnTo>
                          <a:pt x="10024" y="93763"/>
                        </a:lnTo>
                        <a:lnTo>
                          <a:pt x="0" y="93763"/>
                        </a:lnTo>
                        <a:lnTo>
                          <a:pt x="0" y="0"/>
                        </a:lnTo>
                        <a:lnTo>
                          <a:pt x="10024" y="0"/>
                        </a:lnTo>
                        <a:lnTo>
                          <a:pt x="10024" y="28375"/>
                        </a:lnTo>
                        <a:cubicBezTo>
                          <a:pt x="10024" y="31768"/>
                          <a:pt x="9870" y="34621"/>
                          <a:pt x="9561" y="36857"/>
                        </a:cubicBezTo>
                        <a:lnTo>
                          <a:pt x="10178" y="36857"/>
                        </a:lnTo>
                        <a:cubicBezTo>
                          <a:pt x="12106" y="33696"/>
                          <a:pt x="14959" y="31151"/>
                          <a:pt x="18583" y="29378"/>
                        </a:cubicBezTo>
                        <a:cubicBezTo>
                          <a:pt x="22207" y="27527"/>
                          <a:pt x="26371" y="26602"/>
                          <a:pt x="30997" y="26602"/>
                        </a:cubicBezTo>
                        <a:cubicBezTo>
                          <a:pt x="39093" y="26602"/>
                          <a:pt x="45108" y="28530"/>
                          <a:pt x="49194" y="32385"/>
                        </a:cubicBezTo>
                        <a:cubicBezTo>
                          <a:pt x="53281" y="36240"/>
                          <a:pt x="55286" y="42332"/>
                          <a:pt x="55286" y="50659"/>
                        </a:cubicBezTo>
                        <a:lnTo>
                          <a:pt x="55286" y="93763"/>
                        </a:lnTo>
                        <a:lnTo>
                          <a:pt x="45185" y="93763"/>
                        </a:lnTo>
                        <a:close/>
                      </a:path>
                    </a:pathLst>
                  </a:custGeom>
                  <a:solidFill>
                    <a:srgbClr val="FFFFFF"/>
                  </a:solidFill>
                  <a:ln w="7706" cap="flat">
                    <a:noFill/>
                    <a:prstDash val="solid"/>
                    <a:miter/>
                  </a:ln>
                </p:spPr>
                <p:txBody>
                  <a:bodyPr rtlCol="0" anchor="ctr"/>
                  <a:lstStyle/>
                  <a:p>
                    <a:endParaRPr lang="en-US"/>
                  </a:p>
                </p:txBody>
              </p:sp>
              <p:sp>
                <p:nvSpPr>
                  <p:cNvPr id="227" name="Graphic 4">
                    <a:extLst>
                      <a:ext uri="{FF2B5EF4-FFF2-40B4-BE49-F238E27FC236}">
                        <a16:creationId xmlns:a16="http://schemas.microsoft.com/office/drawing/2014/main" id="{78541007-059E-4B3A-8EB6-BE7BBC3C10E4}"/>
                      </a:ext>
                    </a:extLst>
                  </p:cNvPr>
                  <p:cNvSpPr/>
                  <p:nvPr/>
                </p:nvSpPr>
                <p:spPr>
                  <a:xfrm>
                    <a:off x="5249332" y="4128515"/>
                    <a:ext cx="61994" cy="95690"/>
                  </a:xfrm>
                  <a:custGeom>
                    <a:avLst/>
                    <a:gdLst>
                      <a:gd name="connsiteX0" fmla="*/ 0 w 61994"/>
                      <a:gd name="connsiteY0" fmla="*/ 0 h 95690"/>
                      <a:gd name="connsiteX1" fmla="*/ 10718 w 61994"/>
                      <a:gd name="connsiteY1" fmla="*/ 0 h 95690"/>
                      <a:gd name="connsiteX2" fmla="*/ 25214 w 61994"/>
                      <a:gd name="connsiteY2" fmla="*/ 37628 h 95690"/>
                      <a:gd name="connsiteX3" fmla="*/ 31151 w 61994"/>
                      <a:gd name="connsiteY3" fmla="*/ 56211 h 95690"/>
                      <a:gd name="connsiteX4" fmla="*/ 31614 w 61994"/>
                      <a:gd name="connsiteY4" fmla="*/ 56211 h 95690"/>
                      <a:gd name="connsiteX5" fmla="*/ 34930 w 61994"/>
                      <a:gd name="connsiteY5" fmla="*/ 45725 h 95690"/>
                      <a:gd name="connsiteX6" fmla="*/ 51276 w 61994"/>
                      <a:gd name="connsiteY6" fmla="*/ 0 h 95690"/>
                      <a:gd name="connsiteX7" fmla="*/ 61994 w 61994"/>
                      <a:gd name="connsiteY7" fmla="*/ 0 h 95690"/>
                      <a:gd name="connsiteX8" fmla="*/ 33619 w 61994"/>
                      <a:gd name="connsiteY8" fmla="*/ 75179 h 95690"/>
                      <a:gd name="connsiteX9" fmla="*/ 23749 w 61994"/>
                      <a:gd name="connsiteY9" fmla="*/ 90987 h 95690"/>
                      <a:gd name="connsiteX10" fmla="*/ 9947 w 61994"/>
                      <a:gd name="connsiteY10" fmla="*/ 95690 h 95690"/>
                      <a:gd name="connsiteX11" fmla="*/ 925 w 61994"/>
                      <a:gd name="connsiteY11" fmla="*/ 94688 h 95690"/>
                      <a:gd name="connsiteX12" fmla="*/ 925 w 61994"/>
                      <a:gd name="connsiteY12" fmla="*/ 86669 h 95690"/>
                      <a:gd name="connsiteX13" fmla="*/ 8327 w 61994"/>
                      <a:gd name="connsiteY13" fmla="*/ 87363 h 95690"/>
                      <a:gd name="connsiteX14" fmla="*/ 23055 w 61994"/>
                      <a:gd name="connsiteY14" fmla="*/ 75796 h 95690"/>
                      <a:gd name="connsiteX15" fmla="*/ 26756 w 61994"/>
                      <a:gd name="connsiteY15" fmla="*/ 66390 h 95690"/>
                      <a:gd name="connsiteX16" fmla="*/ 0 w 61994"/>
                      <a:gd name="connsiteY16" fmla="*/ 0 h 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4" h="95690">
                        <a:moveTo>
                          <a:pt x="0" y="0"/>
                        </a:moveTo>
                        <a:lnTo>
                          <a:pt x="10718" y="0"/>
                        </a:lnTo>
                        <a:lnTo>
                          <a:pt x="25214" y="37628"/>
                        </a:lnTo>
                        <a:cubicBezTo>
                          <a:pt x="28375" y="46188"/>
                          <a:pt x="30380" y="52433"/>
                          <a:pt x="31151" y="56211"/>
                        </a:cubicBezTo>
                        <a:lnTo>
                          <a:pt x="31614" y="56211"/>
                        </a:lnTo>
                        <a:cubicBezTo>
                          <a:pt x="32154" y="54129"/>
                          <a:pt x="33233" y="50659"/>
                          <a:pt x="34930" y="45725"/>
                        </a:cubicBezTo>
                        <a:cubicBezTo>
                          <a:pt x="36626" y="40790"/>
                          <a:pt x="42023" y="25523"/>
                          <a:pt x="51276" y="0"/>
                        </a:cubicBezTo>
                        <a:lnTo>
                          <a:pt x="61994" y="0"/>
                        </a:lnTo>
                        <a:lnTo>
                          <a:pt x="33619" y="75179"/>
                        </a:lnTo>
                        <a:cubicBezTo>
                          <a:pt x="30843" y="82582"/>
                          <a:pt x="27527" y="87902"/>
                          <a:pt x="23749" y="90987"/>
                        </a:cubicBezTo>
                        <a:cubicBezTo>
                          <a:pt x="19971" y="94071"/>
                          <a:pt x="15421" y="95690"/>
                          <a:pt x="9947" y="95690"/>
                        </a:cubicBezTo>
                        <a:cubicBezTo>
                          <a:pt x="6862" y="95690"/>
                          <a:pt x="3855" y="95382"/>
                          <a:pt x="925" y="94688"/>
                        </a:cubicBezTo>
                        <a:lnTo>
                          <a:pt x="925" y="86669"/>
                        </a:lnTo>
                        <a:cubicBezTo>
                          <a:pt x="3161" y="87131"/>
                          <a:pt x="5629" y="87363"/>
                          <a:pt x="8327" y="87363"/>
                        </a:cubicBezTo>
                        <a:cubicBezTo>
                          <a:pt x="15190" y="87363"/>
                          <a:pt x="20125" y="83507"/>
                          <a:pt x="23055" y="75796"/>
                        </a:cubicBezTo>
                        <a:lnTo>
                          <a:pt x="26756" y="66390"/>
                        </a:lnTo>
                        <a:lnTo>
                          <a:pt x="0" y="0"/>
                        </a:lnTo>
                        <a:close/>
                      </a:path>
                    </a:pathLst>
                  </a:custGeom>
                  <a:solidFill>
                    <a:srgbClr val="FFFFFF"/>
                  </a:solidFill>
                  <a:ln w="7706" cap="flat">
                    <a:noFill/>
                    <a:prstDash val="solid"/>
                    <a:miter/>
                  </a:ln>
                </p:spPr>
                <p:txBody>
                  <a:bodyPr rtlCol="0" anchor="ctr"/>
                  <a:lstStyle/>
                  <a:p>
                    <a:endParaRPr lang="en-US"/>
                  </a:p>
                </p:txBody>
              </p:sp>
              <p:sp>
                <p:nvSpPr>
                  <p:cNvPr id="228" name="Graphic 4">
                    <a:extLst>
                      <a:ext uri="{FF2B5EF4-FFF2-40B4-BE49-F238E27FC236}">
                        <a16:creationId xmlns:a16="http://schemas.microsoft.com/office/drawing/2014/main" id="{A4BB31D6-9863-4AE3-B588-61166B59ACF1}"/>
                      </a:ext>
                    </a:extLst>
                  </p:cNvPr>
                  <p:cNvSpPr/>
                  <p:nvPr/>
                </p:nvSpPr>
                <p:spPr>
                  <a:xfrm>
                    <a:off x="5317649" y="4127205"/>
                    <a:ext cx="46881" cy="68471"/>
                  </a:xfrm>
                  <a:custGeom>
                    <a:avLst/>
                    <a:gdLst>
                      <a:gd name="connsiteX0" fmla="*/ 46881 w 46881"/>
                      <a:gd name="connsiteY0" fmla="*/ 49272 h 68471"/>
                      <a:gd name="connsiteX1" fmla="*/ 40019 w 46881"/>
                      <a:gd name="connsiteY1" fmla="*/ 63459 h 68471"/>
                      <a:gd name="connsiteX2" fmla="*/ 20742 w 46881"/>
                      <a:gd name="connsiteY2" fmla="*/ 68471 h 68471"/>
                      <a:gd name="connsiteX3" fmla="*/ 231 w 46881"/>
                      <a:gd name="connsiteY3" fmla="*/ 64308 h 68471"/>
                      <a:gd name="connsiteX4" fmla="*/ 231 w 46881"/>
                      <a:gd name="connsiteY4" fmla="*/ 55055 h 68471"/>
                      <a:gd name="connsiteX5" fmla="*/ 10410 w 46881"/>
                      <a:gd name="connsiteY5" fmla="*/ 58833 h 68471"/>
                      <a:gd name="connsiteX6" fmla="*/ 20896 w 46881"/>
                      <a:gd name="connsiteY6" fmla="*/ 60221 h 68471"/>
                      <a:gd name="connsiteX7" fmla="*/ 32925 w 46881"/>
                      <a:gd name="connsiteY7" fmla="*/ 57753 h 68471"/>
                      <a:gd name="connsiteX8" fmla="*/ 37166 w 46881"/>
                      <a:gd name="connsiteY8" fmla="*/ 50120 h 68471"/>
                      <a:gd name="connsiteX9" fmla="*/ 33850 w 46881"/>
                      <a:gd name="connsiteY9" fmla="*/ 43489 h 68471"/>
                      <a:gd name="connsiteX10" fmla="*/ 20819 w 46881"/>
                      <a:gd name="connsiteY10" fmla="*/ 37011 h 68471"/>
                      <a:gd name="connsiteX11" fmla="*/ 7711 w 46881"/>
                      <a:gd name="connsiteY11" fmla="*/ 30997 h 68471"/>
                      <a:gd name="connsiteX12" fmla="*/ 1928 w 46881"/>
                      <a:gd name="connsiteY12" fmla="*/ 25214 h 68471"/>
                      <a:gd name="connsiteX13" fmla="*/ 0 w 46881"/>
                      <a:gd name="connsiteY13" fmla="*/ 17426 h 68471"/>
                      <a:gd name="connsiteX14" fmla="*/ 6554 w 46881"/>
                      <a:gd name="connsiteY14" fmla="*/ 4703 h 68471"/>
                      <a:gd name="connsiteX15" fmla="*/ 24597 w 46881"/>
                      <a:gd name="connsiteY15" fmla="*/ 0 h 68471"/>
                      <a:gd name="connsiteX16" fmla="*/ 45416 w 46881"/>
                      <a:gd name="connsiteY16" fmla="*/ 4318 h 68471"/>
                      <a:gd name="connsiteX17" fmla="*/ 41869 w 46881"/>
                      <a:gd name="connsiteY17" fmla="*/ 12414 h 68471"/>
                      <a:gd name="connsiteX18" fmla="*/ 23826 w 46881"/>
                      <a:gd name="connsiteY18" fmla="*/ 8328 h 68471"/>
                      <a:gd name="connsiteX19" fmla="*/ 13108 w 46881"/>
                      <a:gd name="connsiteY19" fmla="*/ 10564 h 68471"/>
                      <a:gd name="connsiteX20" fmla="*/ 9484 w 46881"/>
                      <a:gd name="connsiteY20" fmla="*/ 16732 h 68471"/>
                      <a:gd name="connsiteX21" fmla="*/ 10872 w 46881"/>
                      <a:gd name="connsiteY21" fmla="*/ 21282 h 68471"/>
                      <a:gd name="connsiteX22" fmla="*/ 15267 w 46881"/>
                      <a:gd name="connsiteY22" fmla="*/ 24829 h 68471"/>
                      <a:gd name="connsiteX23" fmla="*/ 26833 w 46881"/>
                      <a:gd name="connsiteY23" fmla="*/ 29687 h 68471"/>
                      <a:gd name="connsiteX24" fmla="*/ 42717 w 46881"/>
                      <a:gd name="connsiteY24" fmla="*/ 38322 h 68471"/>
                      <a:gd name="connsiteX25" fmla="*/ 46881 w 46881"/>
                      <a:gd name="connsiteY25" fmla="*/ 49272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81" h="68471">
                        <a:moveTo>
                          <a:pt x="46881" y="49272"/>
                        </a:moveTo>
                        <a:cubicBezTo>
                          <a:pt x="46881" y="55440"/>
                          <a:pt x="44568" y="60143"/>
                          <a:pt x="40019" y="63459"/>
                        </a:cubicBezTo>
                        <a:cubicBezTo>
                          <a:pt x="35469" y="66775"/>
                          <a:pt x="28992" y="68471"/>
                          <a:pt x="20742" y="68471"/>
                        </a:cubicBezTo>
                        <a:cubicBezTo>
                          <a:pt x="11952" y="68471"/>
                          <a:pt x="5166" y="67083"/>
                          <a:pt x="231" y="64308"/>
                        </a:cubicBezTo>
                        <a:lnTo>
                          <a:pt x="231" y="55055"/>
                        </a:lnTo>
                        <a:cubicBezTo>
                          <a:pt x="3393" y="56674"/>
                          <a:pt x="6785" y="57908"/>
                          <a:pt x="10410" y="58833"/>
                        </a:cubicBezTo>
                        <a:cubicBezTo>
                          <a:pt x="14034" y="59758"/>
                          <a:pt x="17580" y="60221"/>
                          <a:pt x="20896" y="60221"/>
                        </a:cubicBezTo>
                        <a:cubicBezTo>
                          <a:pt x="26139" y="60221"/>
                          <a:pt x="30149" y="59373"/>
                          <a:pt x="32925" y="57753"/>
                        </a:cubicBezTo>
                        <a:cubicBezTo>
                          <a:pt x="35701" y="56057"/>
                          <a:pt x="37166" y="53512"/>
                          <a:pt x="37166" y="50120"/>
                        </a:cubicBezTo>
                        <a:cubicBezTo>
                          <a:pt x="37166" y="47575"/>
                          <a:pt x="36086" y="45339"/>
                          <a:pt x="33850" y="43489"/>
                        </a:cubicBezTo>
                        <a:cubicBezTo>
                          <a:pt x="31614" y="41638"/>
                          <a:pt x="27296" y="39479"/>
                          <a:pt x="20819" y="37011"/>
                        </a:cubicBezTo>
                        <a:cubicBezTo>
                          <a:pt x="14651" y="34698"/>
                          <a:pt x="10333" y="32693"/>
                          <a:pt x="7711" y="30997"/>
                        </a:cubicBezTo>
                        <a:cubicBezTo>
                          <a:pt x="5089" y="29301"/>
                          <a:pt x="3161" y="27373"/>
                          <a:pt x="1928" y="25214"/>
                        </a:cubicBezTo>
                        <a:cubicBezTo>
                          <a:pt x="694" y="23055"/>
                          <a:pt x="0" y="20434"/>
                          <a:pt x="0" y="17426"/>
                        </a:cubicBezTo>
                        <a:cubicBezTo>
                          <a:pt x="0" y="12029"/>
                          <a:pt x="2159" y="7788"/>
                          <a:pt x="6554" y="4703"/>
                        </a:cubicBezTo>
                        <a:cubicBezTo>
                          <a:pt x="10949" y="1619"/>
                          <a:pt x="16964" y="0"/>
                          <a:pt x="24597" y="0"/>
                        </a:cubicBezTo>
                        <a:cubicBezTo>
                          <a:pt x="31691" y="0"/>
                          <a:pt x="38631" y="1465"/>
                          <a:pt x="45416" y="4318"/>
                        </a:cubicBezTo>
                        <a:lnTo>
                          <a:pt x="41869" y="12414"/>
                        </a:lnTo>
                        <a:cubicBezTo>
                          <a:pt x="35238" y="9716"/>
                          <a:pt x="29224" y="8328"/>
                          <a:pt x="23826" y="8328"/>
                        </a:cubicBezTo>
                        <a:cubicBezTo>
                          <a:pt x="19123" y="8328"/>
                          <a:pt x="15499" y="9099"/>
                          <a:pt x="13108" y="10564"/>
                        </a:cubicBezTo>
                        <a:cubicBezTo>
                          <a:pt x="10718" y="12029"/>
                          <a:pt x="9484" y="14111"/>
                          <a:pt x="9484" y="16732"/>
                        </a:cubicBezTo>
                        <a:cubicBezTo>
                          <a:pt x="9484" y="18506"/>
                          <a:pt x="9947" y="19971"/>
                          <a:pt x="10872" y="21282"/>
                        </a:cubicBezTo>
                        <a:cubicBezTo>
                          <a:pt x="11797" y="22592"/>
                          <a:pt x="13262" y="23749"/>
                          <a:pt x="15267" y="24829"/>
                        </a:cubicBezTo>
                        <a:cubicBezTo>
                          <a:pt x="17272" y="25985"/>
                          <a:pt x="21128" y="27604"/>
                          <a:pt x="26833" y="29687"/>
                        </a:cubicBezTo>
                        <a:cubicBezTo>
                          <a:pt x="34698" y="32539"/>
                          <a:pt x="39942" y="35392"/>
                          <a:pt x="42717" y="38322"/>
                        </a:cubicBezTo>
                        <a:cubicBezTo>
                          <a:pt x="45493" y="41253"/>
                          <a:pt x="46881" y="44954"/>
                          <a:pt x="46881" y="49272"/>
                        </a:cubicBezTo>
                        <a:close/>
                      </a:path>
                    </a:pathLst>
                  </a:custGeom>
                  <a:solidFill>
                    <a:srgbClr val="FFFFFF"/>
                  </a:solidFill>
                  <a:ln w="7706" cap="flat">
                    <a:noFill/>
                    <a:prstDash val="solid"/>
                    <a:miter/>
                  </a:ln>
                </p:spPr>
                <p:txBody>
                  <a:bodyPr rtlCol="0" anchor="ctr"/>
                  <a:lstStyle/>
                  <a:p>
                    <a:endParaRPr lang="en-US"/>
                  </a:p>
                </p:txBody>
              </p:sp>
              <p:sp>
                <p:nvSpPr>
                  <p:cNvPr id="229" name="Graphic 4">
                    <a:extLst>
                      <a:ext uri="{FF2B5EF4-FFF2-40B4-BE49-F238E27FC236}">
                        <a16:creationId xmlns:a16="http://schemas.microsoft.com/office/drawing/2014/main" id="{E9FF0E5F-5808-4454-A4A0-9E155FC38210}"/>
                      </a:ext>
                    </a:extLst>
                  </p:cNvPr>
                  <p:cNvSpPr/>
                  <p:nvPr/>
                </p:nvSpPr>
                <p:spPr>
                  <a:xfrm>
                    <a:off x="5379951" y="4103995"/>
                    <a:ext cx="11874" cy="90524"/>
                  </a:xfrm>
                  <a:custGeom>
                    <a:avLst/>
                    <a:gdLst>
                      <a:gd name="connsiteX0" fmla="*/ 0 w 11874"/>
                      <a:gd name="connsiteY0" fmla="*/ 6632 h 90524"/>
                      <a:gd name="connsiteX1" fmla="*/ 1696 w 11874"/>
                      <a:gd name="connsiteY1" fmla="*/ 1619 h 90524"/>
                      <a:gd name="connsiteX2" fmla="*/ 5937 w 11874"/>
                      <a:gd name="connsiteY2" fmla="*/ 0 h 90524"/>
                      <a:gd name="connsiteX3" fmla="*/ 10101 w 11874"/>
                      <a:gd name="connsiteY3" fmla="*/ 1619 h 90524"/>
                      <a:gd name="connsiteX4" fmla="*/ 11875 w 11874"/>
                      <a:gd name="connsiteY4" fmla="*/ 6632 h 90524"/>
                      <a:gd name="connsiteX5" fmla="*/ 10101 w 11874"/>
                      <a:gd name="connsiteY5" fmla="*/ 11643 h 90524"/>
                      <a:gd name="connsiteX6" fmla="*/ 5937 w 11874"/>
                      <a:gd name="connsiteY6" fmla="*/ 13263 h 90524"/>
                      <a:gd name="connsiteX7" fmla="*/ 1696 w 11874"/>
                      <a:gd name="connsiteY7" fmla="*/ 11643 h 90524"/>
                      <a:gd name="connsiteX8" fmla="*/ 0 w 11874"/>
                      <a:gd name="connsiteY8" fmla="*/ 6632 h 90524"/>
                      <a:gd name="connsiteX9" fmla="*/ 10872 w 11874"/>
                      <a:gd name="connsiteY9" fmla="*/ 90524 h 90524"/>
                      <a:gd name="connsiteX10" fmla="*/ 848 w 11874"/>
                      <a:gd name="connsiteY10" fmla="*/ 90524 h 90524"/>
                      <a:gd name="connsiteX11" fmla="*/ 848 w 11874"/>
                      <a:gd name="connsiteY11" fmla="*/ 24520 h 90524"/>
                      <a:gd name="connsiteX12" fmla="*/ 10872 w 11874"/>
                      <a:gd name="connsiteY12" fmla="*/ 24520 h 90524"/>
                      <a:gd name="connsiteX13" fmla="*/ 10872 w 11874"/>
                      <a:gd name="connsiteY13" fmla="*/ 90524 h 9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4">
                        <a:moveTo>
                          <a:pt x="0" y="6632"/>
                        </a:moveTo>
                        <a:cubicBezTo>
                          <a:pt x="0" y="4318"/>
                          <a:pt x="540" y="2699"/>
                          <a:pt x="1696" y="1619"/>
                        </a:cubicBezTo>
                        <a:cubicBezTo>
                          <a:pt x="2853" y="540"/>
                          <a:pt x="4241" y="0"/>
                          <a:pt x="5937" y="0"/>
                        </a:cubicBezTo>
                        <a:cubicBezTo>
                          <a:pt x="7557" y="0"/>
                          <a:pt x="8944" y="540"/>
                          <a:pt x="10101" y="1619"/>
                        </a:cubicBezTo>
                        <a:cubicBezTo>
                          <a:pt x="11258" y="2699"/>
                          <a:pt x="11875" y="4395"/>
                          <a:pt x="11875" y="6632"/>
                        </a:cubicBezTo>
                        <a:cubicBezTo>
                          <a:pt x="11875" y="8868"/>
                          <a:pt x="11258" y="10564"/>
                          <a:pt x="10101" y="11643"/>
                        </a:cubicBezTo>
                        <a:cubicBezTo>
                          <a:pt x="8944" y="12723"/>
                          <a:pt x="7557" y="13263"/>
                          <a:pt x="5937" y="13263"/>
                        </a:cubicBezTo>
                        <a:cubicBezTo>
                          <a:pt x="4241" y="13263"/>
                          <a:pt x="2853" y="12723"/>
                          <a:pt x="1696" y="11643"/>
                        </a:cubicBezTo>
                        <a:cubicBezTo>
                          <a:pt x="540" y="10564"/>
                          <a:pt x="0" y="8868"/>
                          <a:pt x="0" y="6632"/>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30" name="Graphic 4">
                    <a:extLst>
                      <a:ext uri="{FF2B5EF4-FFF2-40B4-BE49-F238E27FC236}">
                        <a16:creationId xmlns:a16="http://schemas.microsoft.com/office/drawing/2014/main" id="{2F021F8D-6CF7-450F-AB1A-3C6E21175648}"/>
                      </a:ext>
                    </a:extLst>
                  </p:cNvPr>
                  <p:cNvSpPr/>
                  <p:nvPr/>
                </p:nvSpPr>
                <p:spPr>
                  <a:xfrm>
                    <a:off x="5408327" y="4127359"/>
                    <a:ext cx="47729" cy="68393"/>
                  </a:xfrm>
                  <a:custGeom>
                    <a:avLst/>
                    <a:gdLst>
                      <a:gd name="connsiteX0" fmla="*/ 30072 w 47729"/>
                      <a:gd name="connsiteY0" fmla="*/ 68394 h 68393"/>
                      <a:gd name="connsiteX1" fmla="*/ 7865 w 47729"/>
                      <a:gd name="connsiteY1" fmla="*/ 59604 h 68393"/>
                      <a:gd name="connsiteX2" fmla="*/ 0 w 47729"/>
                      <a:gd name="connsiteY2" fmla="*/ 34621 h 68393"/>
                      <a:gd name="connsiteX3" fmla="*/ 8019 w 47729"/>
                      <a:gd name="connsiteY3" fmla="*/ 9021 h 68393"/>
                      <a:gd name="connsiteX4" fmla="*/ 30766 w 47729"/>
                      <a:gd name="connsiteY4" fmla="*/ 0 h 68393"/>
                      <a:gd name="connsiteX5" fmla="*/ 40250 w 47729"/>
                      <a:gd name="connsiteY5" fmla="*/ 1002 h 68393"/>
                      <a:gd name="connsiteX6" fmla="*/ 47729 w 47729"/>
                      <a:gd name="connsiteY6" fmla="*/ 3393 h 68393"/>
                      <a:gd name="connsiteX7" fmla="*/ 44645 w 47729"/>
                      <a:gd name="connsiteY7" fmla="*/ 11874 h 68393"/>
                      <a:gd name="connsiteX8" fmla="*/ 37397 w 47729"/>
                      <a:gd name="connsiteY8" fmla="*/ 9638 h 68393"/>
                      <a:gd name="connsiteX9" fmla="*/ 30457 w 47729"/>
                      <a:gd name="connsiteY9" fmla="*/ 8790 h 68393"/>
                      <a:gd name="connsiteX10" fmla="*/ 10332 w 47729"/>
                      <a:gd name="connsiteY10" fmla="*/ 34467 h 68393"/>
                      <a:gd name="connsiteX11" fmla="*/ 15267 w 47729"/>
                      <a:gd name="connsiteY11" fmla="*/ 53127 h 68393"/>
                      <a:gd name="connsiteX12" fmla="*/ 29840 w 47729"/>
                      <a:gd name="connsiteY12" fmla="*/ 59604 h 68393"/>
                      <a:gd name="connsiteX13" fmla="*/ 46804 w 47729"/>
                      <a:gd name="connsiteY13" fmla="*/ 56057 h 68393"/>
                      <a:gd name="connsiteX14" fmla="*/ 46804 w 47729"/>
                      <a:gd name="connsiteY14" fmla="*/ 64924 h 68393"/>
                      <a:gd name="connsiteX15" fmla="*/ 30072 w 47729"/>
                      <a:gd name="connsiteY15" fmla="*/ 6839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29" h="68393">
                        <a:moveTo>
                          <a:pt x="30072" y="68394"/>
                        </a:moveTo>
                        <a:cubicBezTo>
                          <a:pt x="20511" y="68394"/>
                          <a:pt x="13108" y="65464"/>
                          <a:pt x="7865" y="59604"/>
                        </a:cubicBezTo>
                        <a:cubicBezTo>
                          <a:pt x="2622" y="53743"/>
                          <a:pt x="0" y="45416"/>
                          <a:pt x="0" y="34621"/>
                        </a:cubicBezTo>
                        <a:cubicBezTo>
                          <a:pt x="0" y="23595"/>
                          <a:pt x="2622" y="15036"/>
                          <a:pt x="8019" y="9021"/>
                        </a:cubicBezTo>
                        <a:cubicBezTo>
                          <a:pt x="13340" y="3007"/>
                          <a:pt x="20896" y="0"/>
                          <a:pt x="30766" y="0"/>
                        </a:cubicBezTo>
                        <a:cubicBezTo>
                          <a:pt x="33927" y="0"/>
                          <a:pt x="37089" y="308"/>
                          <a:pt x="40250" y="1002"/>
                        </a:cubicBezTo>
                        <a:cubicBezTo>
                          <a:pt x="43411" y="1696"/>
                          <a:pt x="45879" y="2467"/>
                          <a:pt x="47729" y="3393"/>
                        </a:cubicBezTo>
                        <a:lnTo>
                          <a:pt x="44645" y="11874"/>
                        </a:lnTo>
                        <a:cubicBezTo>
                          <a:pt x="42409" y="11026"/>
                          <a:pt x="40019" y="10255"/>
                          <a:pt x="37397" y="9638"/>
                        </a:cubicBezTo>
                        <a:cubicBezTo>
                          <a:pt x="34775" y="9021"/>
                          <a:pt x="32462" y="8790"/>
                          <a:pt x="30457" y="8790"/>
                        </a:cubicBezTo>
                        <a:cubicBezTo>
                          <a:pt x="17041" y="8790"/>
                          <a:pt x="10332" y="17349"/>
                          <a:pt x="10332" y="34467"/>
                        </a:cubicBezTo>
                        <a:cubicBezTo>
                          <a:pt x="10332" y="42563"/>
                          <a:pt x="11952" y="48809"/>
                          <a:pt x="15267" y="53127"/>
                        </a:cubicBezTo>
                        <a:cubicBezTo>
                          <a:pt x="18506" y="57445"/>
                          <a:pt x="23363" y="59604"/>
                          <a:pt x="29840" y="59604"/>
                        </a:cubicBezTo>
                        <a:cubicBezTo>
                          <a:pt x="35315" y="59604"/>
                          <a:pt x="41021" y="58447"/>
                          <a:pt x="46804" y="56057"/>
                        </a:cubicBezTo>
                        <a:lnTo>
                          <a:pt x="46804" y="64924"/>
                        </a:lnTo>
                        <a:cubicBezTo>
                          <a:pt x="42332" y="67237"/>
                          <a:pt x="36780" y="68394"/>
                          <a:pt x="30072" y="68394"/>
                        </a:cubicBezTo>
                        <a:close/>
                      </a:path>
                    </a:pathLst>
                  </a:custGeom>
                  <a:solidFill>
                    <a:srgbClr val="FFFFFF"/>
                  </a:solidFill>
                  <a:ln w="7706" cap="flat">
                    <a:noFill/>
                    <a:prstDash val="solid"/>
                    <a:miter/>
                  </a:ln>
                </p:spPr>
                <p:txBody>
                  <a:bodyPr rtlCol="0" anchor="ctr"/>
                  <a:lstStyle/>
                  <a:p>
                    <a:endParaRPr lang="en-US"/>
                  </a:p>
                </p:txBody>
              </p:sp>
              <p:sp>
                <p:nvSpPr>
                  <p:cNvPr id="231" name="Graphic 4">
                    <a:extLst>
                      <a:ext uri="{FF2B5EF4-FFF2-40B4-BE49-F238E27FC236}">
                        <a16:creationId xmlns:a16="http://schemas.microsoft.com/office/drawing/2014/main" id="{30CE01B0-39A3-4EBD-8590-3192CB6ED71D}"/>
                      </a:ext>
                    </a:extLst>
                  </p:cNvPr>
                  <p:cNvSpPr/>
                  <p:nvPr/>
                </p:nvSpPr>
                <p:spPr>
                  <a:xfrm>
                    <a:off x="5465772" y="4127359"/>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1 h 68393"/>
                      <a:gd name="connsiteX12" fmla="*/ 10486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5 h 68393"/>
                      <a:gd name="connsiteX22" fmla="*/ 42949 w 52972"/>
                      <a:gd name="connsiteY22" fmla="*/ 40712 h 68393"/>
                      <a:gd name="connsiteX23" fmla="*/ 42949 w 52972"/>
                      <a:gd name="connsiteY23" fmla="*/ 34775 h 68393"/>
                      <a:gd name="connsiteX24" fmla="*/ 32925 w 52972"/>
                      <a:gd name="connsiteY24" fmla="*/ 35161 h 68393"/>
                      <a:gd name="connsiteX25" fmla="*/ 15730 w 52972"/>
                      <a:gd name="connsiteY25" fmla="*/ 38862 h 68393"/>
                      <a:gd name="connsiteX26" fmla="*/ 10486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7"/>
                          <a:pt x="5552" y="63305"/>
                        </a:cubicBezTo>
                        <a:cubicBezTo>
                          <a:pt x="1850" y="59912"/>
                          <a:pt x="0" y="55131"/>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1"/>
                          <a:pt x="29146" y="8251"/>
                        </a:cubicBezTo>
                        <a:cubicBezTo>
                          <a:pt x="23672" y="8251"/>
                          <a:pt x="17426" y="9947"/>
                          <a:pt x="10486" y="13339"/>
                        </a:cubicBezTo>
                        <a:lnTo>
                          <a:pt x="7402" y="5706"/>
                        </a:lnTo>
                        <a:cubicBezTo>
                          <a:pt x="10641" y="3933"/>
                          <a:pt x="14188" y="2545"/>
                          <a:pt x="18120" y="1542"/>
                        </a:cubicBezTo>
                        <a:cubicBezTo>
                          <a:pt x="21976" y="540"/>
                          <a:pt x="25908" y="0"/>
                          <a:pt x="29763" y="0"/>
                        </a:cubicBezTo>
                        <a:cubicBezTo>
                          <a:pt x="37628" y="0"/>
                          <a:pt x="43488" y="1773"/>
                          <a:pt x="47267" y="5243"/>
                        </a:cubicBezTo>
                        <a:cubicBezTo>
                          <a:pt x="51045" y="8713"/>
                          <a:pt x="52973" y="14342"/>
                          <a:pt x="52973" y="22053"/>
                        </a:cubicBezTo>
                        <a:lnTo>
                          <a:pt x="52973" y="67083"/>
                        </a:lnTo>
                        <a:lnTo>
                          <a:pt x="45570" y="67083"/>
                        </a:lnTo>
                        <a:close/>
                        <a:moveTo>
                          <a:pt x="22978" y="60143"/>
                        </a:moveTo>
                        <a:cubicBezTo>
                          <a:pt x="29223" y="60143"/>
                          <a:pt x="34081" y="58447"/>
                          <a:pt x="37628" y="55055"/>
                        </a:cubicBezTo>
                        <a:cubicBezTo>
                          <a:pt x="41175" y="51662"/>
                          <a:pt x="42949" y="46881"/>
                          <a:pt x="42949" y="40712"/>
                        </a:cubicBezTo>
                        <a:lnTo>
                          <a:pt x="42949" y="34775"/>
                        </a:lnTo>
                        <a:lnTo>
                          <a:pt x="32925" y="35161"/>
                        </a:lnTo>
                        <a:cubicBezTo>
                          <a:pt x="24983" y="35469"/>
                          <a:pt x="19277" y="36703"/>
                          <a:pt x="15730" y="38862"/>
                        </a:cubicBezTo>
                        <a:cubicBezTo>
                          <a:pt x="12183" y="41021"/>
                          <a:pt x="10486" y="44491"/>
                          <a:pt x="10486" y="49040"/>
                        </a:cubicBezTo>
                        <a:cubicBezTo>
                          <a:pt x="10486" y="52664"/>
                          <a:pt x="11566" y="55440"/>
                          <a:pt x="13802" y="57291"/>
                        </a:cubicBezTo>
                        <a:cubicBezTo>
                          <a:pt x="15961" y="59141"/>
                          <a:pt x="19045" y="60143"/>
                          <a:pt x="22978" y="60143"/>
                        </a:cubicBezTo>
                        <a:close/>
                      </a:path>
                    </a:pathLst>
                  </a:custGeom>
                  <a:solidFill>
                    <a:srgbClr val="FFFFFF"/>
                  </a:solidFill>
                  <a:ln w="7706" cap="flat">
                    <a:noFill/>
                    <a:prstDash val="solid"/>
                    <a:miter/>
                  </a:ln>
                </p:spPr>
                <p:txBody>
                  <a:bodyPr rtlCol="0" anchor="ctr"/>
                  <a:lstStyle/>
                  <a:p>
                    <a:endParaRPr lang="en-US"/>
                  </a:p>
                </p:txBody>
              </p:sp>
              <p:sp>
                <p:nvSpPr>
                  <p:cNvPr id="232" name="Graphic 4">
                    <a:extLst>
                      <a:ext uri="{FF2B5EF4-FFF2-40B4-BE49-F238E27FC236}">
                        <a16:creationId xmlns:a16="http://schemas.microsoft.com/office/drawing/2014/main" id="{F464017A-266D-41F3-92D5-2914D5286DFB}"/>
                      </a:ext>
                    </a:extLst>
                  </p:cNvPr>
                  <p:cNvSpPr/>
                  <p:nvPr/>
                </p:nvSpPr>
                <p:spPr>
                  <a:xfrm>
                    <a:off x="5539332" y="4100757"/>
                    <a:ext cx="10024" cy="93762"/>
                  </a:xfrm>
                  <a:custGeom>
                    <a:avLst/>
                    <a:gdLst>
                      <a:gd name="connsiteX0" fmla="*/ 10024 w 10024"/>
                      <a:gd name="connsiteY0" fmla="*/ 93763 h 93762"/>
                      <a:gd name="connsiteX1" fmla="*/ 0 w 10024"/>
                      <a:gd name="connsiteY1" fmla="*/ 93763 h 93762"/>
                      <a:gd name="connsiteX2" fmla="*/ 0 w 10024"/>
                      <a:gd name="connsiteY2" fmla="*/ 0 h 93762"/>
                      <a:gd name="connsiteX3" fmla="*/ 10024 w 10024"/>
                      <a:gd name="connsiteY3" fmla="*/ 0 h 93762"/>
                      <a:gd name="connsiteX4" fmla="*/ 10024 w 10024"/>
                      <a:gd name="connsiteY4" fmla="*/ 93763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4" h="93762">
                        <a:moveTo>
                          <a:pt x="10024" y="93763"/>
                        </a:moveTo>
                        <a:lnTo>
                          <a:pt x="0" y="93763"/>
                        </a:lnTo>
                        <a:lnTo>
                          <a:pt x="0" y="0"/>
                        </a:lnTo>
                        <a:lnTo>
                          <a:pt x="10024" y="0"/>
                        </a:lnTo>
                        <a:lnTo>
                          <a:pt x="10024" y="93763"/>
                        </a:lnTo>
                        <a:close/>
                      </a:path>
                    </a:pathLst>
                  </a:custGeom>
                  <a:solidFill>
                    <a:srgbClr val="FFFFFF"/>
                  </a:solidFill>
                  <a:ln w="7706" cap="flat">
                    <a:noFill/>
                    <a:prstDash val="solid"/>
                    <a:miter/>
                  </a:ln>
                </p:spPr>
                <p:txBody>
                  <a:bodyPr rtlCol="0" anchor="ctr"/>
                  <a:lstStyle/>
                  <a:p>
                    <a:endParaRPr lang="en-US"/>
                  </a:p>
                </p:txBody>
              </p:sp>
              <p:sp>
                <p:nvSpPr>
                  <p:cNvPr id="233" name="Graphic 4">
                    <a:extLst>
                      <a:ext uri="{FF2B5EF4-FFF2-40B4-BE49-F238E27FC236}">
                        <a16:creationId xmlns:a16="http://schemas.microsoft.com/office/drawing/2014/main" id="{DE816D06-F1B9-42F8-BAAA-96014421A31D}"/>
                      </a:ext>
                    </a:extLst>
                  </p:cNvPr>
                  <p:cNvSpPr/>
                  <p:nvPr/>
                </p:nvSpPr>
                <p:spPr>
                  <a:xfrm>
                    <a:off x="5114394" y="4237159"/>
                    <a:ext cx="78109" cy="88442"/>
                  </a:xfrm>
                  <a:custGeom>
                    <a:avLst/>
                    <a:gdLst>
                      <a:gd name="connsiteX0" fmla="*/ 67469 w 78109"/>
                      <a:gd name="connsiteY0" fmla="*/ 88442 h 88442"/>
                      <a:gd name="connsiteX1" fmla="*/ 56519 w 78109"/>
                      <a:gd name="connsiteY1" fmla="*/ 60452 h 88442"/>
                      <a:gd name="connsiteX2" fmla="*/ 21204 w 78109"/>
                      <a:gd name="connsiteY2" fmla="*/ 60452 h 88442"/>
                      <a:gd name="connsiteX3" fmla="*/ 10332 w 78109"/>
                      <a:gd name="connsiteY3" fmla="*/ 88442 h 88442"/>
                      <a:gd name="connsiteX4" fmla="*/ 0 w 78109"/>
                      <a:gd name="connsiteY4" fmla="*/ 88442 h 88442"/>
                      <a:gd name="connsiteX5" fmla="*/ 34852 w 78109"/>
                      <a:gd name="connsiteY5" fmla="*/ 0 h 88442"/>
                      <a:gd name="connsiteX6" fmla="*/ 43488 w 78109"/>
                      <a:gd name="connsiteY6" fmla="*/ 0 h 88442"/>
                      <a:gd name="connsiteX7" fmla="*/ 78110 w 78109"/>
                      <a:gd name="connsiteY7" fmla="*/ 88442 h 88442"/>
                      <a:gd name="connsiteX8" fmla="*/ 67469 w 78109"/>
                      <a:gd name="connsiteY8" fmla="*/ 88442 h 88442"/>
                      <a:gd name="connsiteX9" fmla="*/ 53281 w 78109"/>
                      <a:gd name="connsiteY9" fmla="*/ 51199 h 88442"/>
                      <a:gd name="connsiteX10" fmla="*/ 43026 w 78109"/>
                      <a:gd name="connsiteY10" fmla="*/ 23903 h 88442"/>
                      <a:gd name="connsiteX11" fmla="*/ 38939 w 78109"/>
                      <a:gd name="connsiteY11" fmla="*/ 11181 h 88442"/>
                      <a:gd name="connsiteX12" fmla="*/ 35161 w 78109"/>
                      <a:gd name="connsiteY12" fmla="*/ 23903 h 88442"/>
                      <a:gd name="connsiteX13" fmla="*/ 24829 w 78109"/>
                      <a:gd name="connsiteY13" fmla="*/ 51199 h 88442"/>
                      <a:gd name="connsiteX14" fmla="*/ 53281 w 78109"/>
                      <a:gd name="connsiteY14" fmla="*/ 51199 h 8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09" h="88442">
                        <a:moveTo>
                          <a:pt x="67469" y="88442"/>
                        </a:moveTo>
                        <a:lnTo>
                          <a:pt x="56519" y="60452"/>
                        </a:lnTo>
                        <a:lnTo>
                          <a:pt x="21204" y="60452"/>
                        </a:lnTo>
                        <a:lnTo>
                          <a:pt x="10332" y="88442"/>
                        </a:lnTo>
                        <a:lnTo>
                          <a:pt x="0" y="88442"/>
                        </a:lnTo>
                        <a:lnTo>
                          <a:pt x="34852" y="0"/>
                        </a:lnTo>
                        <a:lnTo>
                          <a:pt x="43488" y="0"/>
                        </a:lnTo>
                        <a:lnTo>
                          <a:pt x="78110" y="88442"/>
                        </a:lnTo>
                        <a:lnTo>
                          <a:pt x="67469" y="88442"/>
                        </a:lnTo>
                        <a:close/>
                        <a:moveTo>
                          <a:pt x="53281" y="51199"/>
                        </a:moveTo>
                        <a:lnTo>
                          <a:pt x="43026" y="23903"/>
                        </a:lnTo>
                        <a:cubicBezTo>
                          <a:pt x="41715" y="20434"/>
                          <a:pt x="40327" y="16192"/>
                          <a:pt x="38939" y="11181"/>
                        </a:cubicBezTo>
                        <a:cubicBezTo>
                          <a:pt x="38091" y="15036"/>
                          <a:pt x="36780" y="19277"/>
                          <a:pt x="35161" y="23903"/>
                        </a:cubicBezTo>
                        <a:lnTo>
                          <a:pt x="24829" y="51199"/>
                        </a:lnTo>
                        <a:lnTo>
                          <a:pt x="53281" y="51199"/>
                        </a:lnTo>
                        <a:close/>
                      </a:path>
                    </a:pathLst>
                  </a:custGeom>
                  <a:solidFill>
                    <a:srgbClr val="FFFFFF"/>
                  </a:solidFill>
                  <a:ln w="7706" cap="flat">
                    <a:noFill/>
                    <a:prstDash val="solid"/>
                    <a:miter/>
                  </a:ln>
                </p:spPr>
                <p:txBody>
                  <a:bodyPr rtlCol="0" anchor="ctr"/>
                  <a:lstStyle/>
                  <a:p>
                    <a:endParaRPr lang="en-US"/>
                  </a:p>
                </p:txBody>
              </p:sp>
              <p:sp>
                <p:nvSpPr>
                  <p:cNvPr id="234" name="Graphic 4">
                    <a:extLst>
                      <a:ext uri="{FF2B5EF4-FFF2-40B4-BE49-F238E27FC236}">
                        <a16:creationId xmlns:a16="http://schemas.microsoft.com/office/drawing/2014/main" id="{C3E4D315-981A-463E-9731-7A68F9AD8E58}"/>
                      </a:ext>
                    </a:extLst>
                  </p:cNvPr>
                  <p:cNvSpPr/>
                  <p:nvPr/>
                </p:nvSpPr>
                <p:spPr>
                  <a:xfrm>
                    <a:off x="5203067" y="4231839"/>
                    <a:ext cx="58061" cy="94996"/>
                  </a:xfrm>
                  <a:custGeom>
                    <a:avLst/>
                    <a:gdLst>
                      <a:gd name="connsiteX0" fmla="*/ 30689 w 58061"/>
                      <a:gd name="connsiteY0" fmla="*/ 26679 h 94996"/>
                      <a:gd name="connsiteX1" fmla="*/ 50891 w 58061"/>
                      <a:gd name="connsiteY1" fmla="*/ 35546 h 94996"/>
                      <a:gd name="connsiteX2" fmla="*/ 58062 w 58061"/>
                      <a:gd name="connsiteY2" fmla="*/ 60683 h 94996"/>
                      <a:gd name="connsiteX3" fmla="*/ 50814 w 58061"/>
                      <a:gd name="connsiteY3" fmla="*/ 85975 h 94996"/>
                      <a:gd name="connsiteX4" fmla="*/ 30689 w 58061"/>
                      <a:gd name="connsiteY4" fmla="*/ 94996 h 94996"/>
                      <a:gd name="connsiteX5" fmla="*/ 18891 w 58061"/>
                      <a:gd name="connsiteY5" fmla="*/ 92606 h 94996"/>
                      <a:gd name="connsiteX6" fmla="*/ 9947 w 58061"/>
                      <a:gd name="connsiteY6" fmla="*/ 85280 h 94996"/>
                      <a:gd name="connsiteX7" fmla="*/ 9253 w 58061"/>
                      <a:gd name="connsiteY7" fmla="*/ 85280 h 94996"/>
                      <a:gd name="connsiteX8" fmla="*/ 7171 w 58061"/>
                      <a:gd name="connsiteY8" fmla="*/ 93763 h 94996"/>
                      <a:gd name="connsiteX9" fmla="*/ 0 w 58061"/>
                      <a:gd name="connsiteY9" fmla="*/ 93763 h 94996"/>
                      <a:gd name="connsiteX10" fmla="*/ 0 w 58061"/>
                      <a:gd name="connsiteY10" fmla="*/ 0 h 94996"/>
                      <a:gd name="connsiteX11" fmla="*/ 10024 w 58061"/>
                      <a:gd name="connsiteY11" fmla="*/ 0 h 94996"/>
                      <a:gd name="connsiteX12" fmla="*/ 10024 w 58061"/>
                      <a:gd name="connsiteY12" fmla="*/ 22747 h 94996"/>
                      <a:gd name="connsiteX13" fmla="*/ 9561 w 58061"/>
                      <a:gd name="connsiteY13" fmla="*/ 36472 h 94996"/>
                      <a:gd name="connsiteX14" fmla="*/ 10024 w 58061"/>
                      <a:gd name="connsiteY14" fmla="*/ 36472 h 94996"/>
                      <a:gd name="connsiteX15" fmla="*/ 30689 w 58061"/>
                      <a:gd name="connsiteY15" fmla="*/ 26679 h 94996"/>
                      <a:gd name="connsiteX16" fmla="*/ 29301 w 58061"/>
                      <a:gd name="connsiteY16" fmla="*/ 35006 h 94996"/>
                      <a:gd name="connsiteX17" fmla="*/ 14573 w 58061"/>
                      <a:gd name="connsiteY17" fmla="*/ 40867 h 94996"/>
                      <a:gd name="connsiteX18" fmla="*/ 10024 w 58061"/>
                      <a:gd name="connsiteY18" fmla="*/ 60683 h 94996"/>
                      <a:gd name="connsiteX19" fmla="*/ 14650 w 58061"/>
                      <a:gd name="connsiteY19" fmla="*/ 80577 h 94996"/>
                      <a:gd name="connsiteX20" fmla="*/ 29532 w 58061"/>
                      <a:gd name="connsiteY20" fmla="*/ 86591 h 94996"/>
                      <a:gd name="connsiteX21" fmla="*/ 43257 w 58061"/>
                      <a:gd name="connsiteY21" fmla="*/ 79883 h 94996"/>
                      <a:gd name="connsiteX22" fmla="*/ 47807 w 58061"/>
                      <a:gd name="connsiteY22" fmla="*/ 60606 h 94996"/>
                      <a:gd name="connsiteX23" fmla="*/ 43257 w 58061"/>
                      <a:gd name="connsiteY23" fmla="*/ 41406 h 94996"/>
                      <a:gd name="connsiteX24" fmla="*/ 29301 w 58061"/>
                      <a:gd name="connsiteY24" fmla="*/ 35006 h 94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061" h="94996">
                        <a:moveTo>
                          <a:pt x="30689" y="26679"/>
                        </a:moveTo>
                        <a:cubicBezTo>
                          <a:pt x="39325" y="26679"/>
                          <a:pt x="46110" y="29609"/>
                          <a:pt x="50891" y="35546"/>
                        </a:cubicBezTo>
                        <a:cubicBezTo>
                          <a:pt x="55671" y="41484"/>
                          <a:pt x="58062" y="49889"/>
                          <a:pt x="58062" y="60683"/>
                        </a:cubicBezTo>
                        <a:cubicBezTo>
                          <a:pt x="58062" y="71478"/>
                          <a:pt x="55671" y="79960"/>
                          <a:pt x="50814" y="85975"/>
                        </a:cubicBezTo>
                        <a:cubicBezTo>
                          <a:pt x="45956" y="91989"/>
                          <a:pt x="39248" y="94996"/>
                          <a:pt x="30689" y="94996"/>
                        </a:cubicBezTo>
                        <a:cubicBezTo>
                          <a:pt x="26371" y="94996"/>
                          <a:pt x="22438" y="94225"/>
                          <a:pt x="18891" y="92606"/>
                        </a:cubicBezTo>
                        <a:cubicBezTo>
                          <a:pt x="15344" y="90986"/>
                          <a:pt x="12337" y="88596"/>
                          <a:pt x="9947" y="85280"/>
                        </a:cubicBezTo>
                        <a:lnTo>
                          <a:pt x="9253" y="85280"/>
                        </a:lnTo>
                        <a:lnTo>
                          <a:pt x="7171" y="93763"/>
                        </a:lnTo>
                        <a:lnTo>
                          <a:pt x="0" y="93763"/>
                        </a:lnTo>
                        <a:lnTo>
                          <a:pt x="0" y="0"/>
                        </a:lnTo>
                        <a:lnTo>
                          <a:pt x="10024" y="0"/>
                        </a:lnTo>
                        <a:lnTo>
                          <a:pt x="10024" y="22747"/>
                        </a:lnTo>
                        <a:cubicBezTo>
                          <a:pt x="10024" y="27836"/>
                          <a:pt x="9870" y="32385"/>
                          <a:pt x="9561" y="36472"/>
                        </a:cubicBezTo>
                        <a:lnTo>
                          <a:pt x="10024" y="36472"/>
                        </a:lnTo>
                        <a:cubicBezTo>
                          <a:pt x="14650" y="29918"/>
                          <a:pt x="21590" y="26679"/>
                          <a:pt x="30689" y="26679"/>
                        </a:cubicBezTo>
                        <a:close/>
                        <a:moveTo>
                          <a:pt x="29301" y="35006"/>
                        </a:moveTo>
                        <a:cubicBezTo>
                          <a:pt x="22438" y="35006"/>
                          <a:pt x="17580" y="36934"/>
                          <a:pt x="14573" y="40867"/>
                        </a:cubicBezTo>
                        <a:cubicBezTo>
                          <a:pt x="11566" y="44799"/>
                          <a:pt x="10024" y="51354"/>
                          <a:pt x="10024" y="60683"/>
                        </a:cubicBezTo>
                        <a:cubicBezTo>
                          <a:pt x="10024" y="70013"/>
                          <a:pt x="11566" y="76567"/>
                          <a:pt x="14650" y="80577"/>
                        </a:cubicBezTo>
                        <a:cubicBezTo>
                          <a:pt x="17735" y="84587"/>
                          <a:pt x="22670" y="86591"/>
                          <a:pt x="29532" y="86591"/>
                        </a:cubicBezTo>
                        <a:cubicBezTo>
                          <a:pt x="35701" y="86591"/>
                          <a:pt x="40250" y="84355"/>
                          <a:pt x="43257" y="79883"/>
                        </a:cubicBezTo>
                        <a:cubicBezTo>
                          <a:pt x="46264" y="75411"/>
                          <a:pt x="47807" y="68934"/>
                          <a:pt x="47807" y="60606"/>
                        </a:cubicBezTo>
                        <a:cubicBezTo>
                          <a:pt x="47807" y="52047"/>
                          <a:pt x="46264" y="45571"/>
                          <a:pt x="43257" y="41406"/>
                        </a:cubicBezTo>
                        <a:cubicBezTo>
                          <a:pt x="40250" y="37243"/>
                          <a:pt x="35546" y="35006"/>
                          <a:pt x="29301" y="35006"/>
                        </a:cubicBezTo>
                        <a:close/>
                      </a:path>
                    </a:pathLst>
                  </a:custGeom>
                  <a:solidFill>
                    <a:srgbClr val="FFFFFF"/>
                  </a:solidFill>
                  <a:ln w="7706" cap="flat">
                    <a:noFill/>
                    <a:prstDash val="solid"/>
                    <a:miter/>
                  </a:ln>
                </p:spPr>
                <p:txBody>
                  <a:bodyPr rtlCol="0" anchor="ctr"/>
                  <a:lstStyle/>
                  <a:p>
                    <a:endParaRPr lang="en-US"/>
                  </a:p>
                </p:txBody>
              </p:sp>
              <p:sp>
                <p:nvSpPr>
                  <p:cNvPr id="235" name="Graphic 4">
                    <a:extLst>
                      <a:ext uri="{FF2B5EF4-FFF2-40B4-BE49-F238E27FC236}">
                        <a16:creationId xmlns:a16="http://schemas.microsoft.com/office/drawing/2014/main" id="{73A52341-9959-4BBE-AEDF-7927587844E8}"/>
                      </a:ext>
                    </a:extLst>
                  </p:cNvPr>
                  <p:cNvSpPr/>
                  <p:nvPr/>
                </p:nvSpPr>
                <p:spPr>
                  <a:xfrm>
                    <a:off x="5277861" y="4235077"/>
                    <a:ext cx="11874" cy="90524"/>
                  </a:xfrm>
                  <a:custGeom>
                    <a:avLst/>
                    <a:gdLst>
                      <a:gd name="connsiteX0" fmla="*/ 0 w 11874"/>
                      <a:gd name="connsiteY0" fmla="*/ 6632 h 90524"/>
                      <a:gd name="connsiteX1" fmla="*/ 1696 w 11874"/>
                      <a:gd name="connsiteY1" fmla="*/ 1619 h 90524"/>
                      <a:gd name="connsiteX2" fmla="*/ 5937 w 11874"/>
                      <a:gd name="connsiteY2" fmla="*/ 0 h 90524"/>
                      <a:gd name="connsiteX3" fmla="*/ 10101 w 11874"/>
                      <a:gd name="connsiteY3" fmla="*/ 1619 h 90524"/>
                      <a:gd name="connsiteX4" fmla="*/ 11874 w 11874"/>
                      <a:gd name="connsiteY4" fmla="*/ 6632 h 90524"/>
                      <a:gd name="connsiteX5" fmla="*/ 10101 w 11874"/>
                      <a:gd name="connsiteY5" fmla="*/ 11643 h 90524"/>
                      <a:gd name="connsiteX6" fmla="*/ 5937 w 11874"/>
                      <a:gd name="connsiteY6" fmla="*/ 13263 h 90524"/>
                      <a:gd name="connsiteX7" fmla="*/ 1696 w 11874"/>
                      <a:gd name="connsiteY7" fmla="*/ 11643 h 90524"/>
                      <a:gd name="connsiteX8" fmla="*/ 0 w 11874"/>
                      <a:gd name="connsiteY8" fmla="*/ 6632 h 90524"/>
                      <a:gd name="connsiteX9" fmla="*/ 10795 w 11874"/>
                      <a:gd name="connsiteY9" fmla="*/ 90524 h 90524"/>
                      <a:gd name="connsiteX10" fmla="*/ 771 w 11874"/>
                      <a:gd name="connsiteY10" fmla="*/ 90524 h 90524"/>
                      <a:gd name="connsiteX11" fmla="*/ 771 w 11874"/>
                      <a:gd name="connsiteY11" fmla="*/ 24520 h 90524"/>
                      <a:gd name="connsiteX12" fmla="*/ 10795 w 11874"/>
                      <a:gd name="connsiteY12" fmla="*/ 24520 h 90524"/>
                      <a:gd name="connsiteX13" fmla="*/ 10795 w 11874"/>
                      <a:gd name="connsiteY13" fmla="*/ 90524 h 9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4">
                        <a:moveTo>
                          <a:pt x="0" y="6632"/>
                        </a:moveTo>
                        <a:cubicBezTo>
                          <a:pt x="0" y="4318"/>
                          <a:pt x="540" y="2699"/>
                          <a:pt x="1696" y="1619"/>
                        </a:cubicBezTo>
                        <a:cubicBezTo>
                          <a:pt x="2853" y="540"/>
                          <a:pt x="4241" y="0"/>
                          <a:pt x="5937" y="0"/>
                        </a:cubicBezTo>
                        <a:cubicBezTo>
                          <a:pt x="7556" y="0"/>
                          <a:pt x="8944" y="540"/>
                          <a:pt x="10101" y="1619"/>
                        </a:cubicBezTo>
                        <a:cubicBezTo>
                          <a:pt x="11258" y="2699"/>
                          <a:pt x="11874" y="4395"/>
                          <a:pt x="11874" y="6632"/>
                        </a:cubicBezTo>
                        <a:cubicBezTo>
                          <a:pt x="11874" y="8868"/>
                          <a:pt x="11258" y="10564"/>
                          <a:pt x="10101" y="11643"/>
                        </a:cubicBezTo>
                        <a:cubicBezTo>
                          <a:pt x="8944" y="12723"/>
                          <a:pt x="7556" y="13263"/>
                          <a:pt x="5937" y="13263"/>
                        </a:cubicBezTo>
                        <a:cubicBezTo>
                          <a:pt x="4241" y="13263"/>
                          <a:pt x="2853" y="12723"/>
                          <a:pt x="1696" y="11643"/>
                        </a:cubicBezTo>
                        <a:cubicBezTo>
                          <a:pt x="540" y="10564"/>
                          <a:pt x="0" y="8868"/>
                          <a:pt x="0" y="6632"/>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endParaRPr lang="en-US"/>
                  </a:p>
                </p:txBody>
              </p:sp>
              <p:sp>
                <p:nvSpPr>
                  <p:cNvPr id="236" name="Graphic 4">
                    <a:extLst>
                      <a:ext uri="{FF2B5EF4-FFF2-40B4-BE49-F238E27FC236}">
                        <a16:creationId xmlns:a16="http://schemas.microsoft.com/office/drawing/2014/main" id="{D7425264-BB38-4350-B60F-F504F795F08F}"/>
                      </a:ext>
                    </a:extLst>
                  </p:cNvPr>
                  <p:cNvSpPr/>
                  <p:nvPr/>
                </p:nvSpPr>
                <p:spPr>
                  <a:xfrm>
                    <a:off x="5309861" y="4231839"/>
                    <a:ext cx="10023" cy="93762"/>
                  </a:xfrm>
                  <a:custGeom>
                    <a:avLst/>
                    <a:gdLst>
                      <a:gd name="connsiteX0" fmla="*/ 10024 w 10023"/>
                      <a:gd name="connsiteY0" fmla="*/ 93763 h 93762"/>
                      <a:gd name="connsiteX1" fmla="*/ 0 w 10023"/>
                      <a:gd name="connsiteY1" fmla="*/ 93763 h 93762"/>
                      <a:gd name="connsiteX2" fmla="*/ 0 w 10023"/>
                      <a:gd name="connsiteY2" fmla="*/ 0 h 93762"/>
                      <a:gd name="connsiteX3" fmla="*/ 10024 w 10023"/>
                      <a:gd name="connsiteY3" fmla="*/ 0 h 93762"/>
                      <a:gd name="connsiteX4" fmla="*/ 10024 w 10023"/>
                      <a:gd name="connsiteY4" fmla="*/ 93763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3"/>
                        </a:moveTo>
                        <a:lnTo>
                          <a:pt x="0" y="93763"/>
                        </a:lnTo>
                        <a:lnTo>
                          <a:pt x="0" y="0"/>
                        </a:lnTo>
                        <a:lnTo>
                          <a:pt x="10024" y="0"/>
                        </a:lnTo>
                        <a:lnTo>
                          <a:pt x="10024" y="93763"/>
                        </a:lnTo>
                        <a:close/>
                      </a:path>
                    </a:pathLst>
                  </a:custGeom>
                  <a:solidFill>
                    <a:srgbClr val="FFFFFF"/>
                  </a:solidFill>
                  <a:ln w="7706" cap="flat">
                    <a:noFill/>
                    <a:prstDash val="solid"/>
                    <a:miter/>
                  </a:ln>
                </p:spPr>
                <p:txBody>
                  <a:bodyPr rtlCol="0" anchor="ctr"/>
                  <a:lstStyle/>
                  <a:p>
                    <a:endParaRPr lang="en-US"/>
                  </a:p>
                </p:txBody>
              </p:sp>
              <p:sp>
                <p:nvSpPr>
                  <p:cNvPr id="237" name="Graphic 4">
                    <a:extLst>
                      <a:ext uri="{FF2B5EF4-FFF2-40B4-BE49-F238E27FC236}">
                        <a16:creationId xmlns:a16="http://schemas.microsoft.com/office/drawing/2014/main" id="{4D41512D-F320-4F29-9A4E-B1122565E220}"/>
                      </a:ext>
                    </a:extLst>
                  </p:cNvPr>
                  <p:cNvSpPr/>
                  <p:nvPr/>
                </p:nvSpPr>
                <p:spPr>
                  <a:xfrm>
                    <a:off x="5340241" y="4235077"/>
                    <a:ext cx="11874" cy="90524"/>
                  </a:xfrm>
                  <a:custGeom>
                    <a:avLst/>
                    <a:gdLst>
                      <a:gd name="connsiteX0" fmla="*/ 0 w 11874"/>
                      <a:gd name="connsiteY0" fmla="*/ 6632 h 90524"/>
                      <a:gd name="connsiteX1" fmla="*/ 1696 w 11874"/>
                      <a:gd name="connsiteY1" fmla="*/ 1619 h 90524"/>
                      <a:gd name="connsiteX2" fmla="*/ 5937 w 11874"/>
                      <a:gd name="connsiteY2" fmla="*/ 0 h 90524"/>
                      <a:gd name="connsiteX3" fmla="*/ 10101 w 11874"/>
                      <a:gd name="connsiteY3" fmla="*/ 1619 h 90524"/>
                      <a:gd name="connsiteX4" fmla="*/ 11874 w 11874"/>
                      <a:gd name="connsiteY4" fmla="*/ 6632 h 90524"/>
                      <a:gd name="connsiteX5" fmla="*/ 10101 w 11874"/>
                      <a:gd name="connsiteY5" fmla="*/ 11643 h 90524"/>
                      <a:gd name="connsiteX6" fmla="*/ 5937 w 11874"/>
                      <a:gd name="connsiteY6" fmla="*/ 13263 h 90524"/>
                      <a:gd name="connsiteX7" fmla="*/ 1696 w 11874"/>
                      <a:gd name="connsiteY7" fmla="*/ 11643 h 90524"/>
                      <a:gd name="connsiteX8" fmla="*/ 0 w 11874"/>
                      <a:gd name="connsiteY8" fmla="*/ 6632 h 90524"/>
                      <a:gd name="connsiteX9" fmla="*/ 10872 w 11874"/>
                      <a:gd name="connsiteY9" fmla="*/ 90524 h 90524"/>
                      <a:gd name="connsiteX10" fmla="*/ 848 w 11874"/>
                      <a:gd name="connsiteY10" fmla="*/ 90524 h 90524"/>
                      <a:gd name="connsiteX11" fmla="*/ 848 w 11874"/>
                      <a:gd name="connsiteY11" fmla="*/ 24520 h 90524"/>
                      <a:gd name="connsiteX12" fmla="*/ 10872 w 11874"/>
                      <a:gd name="connsiteY12" fmla="*/ 24520 h 90524"/>
                      <a:gd name="connsiteX13" fmla="*/ 10872 w 11874"/>
                      <a:gd name="connsiteY13" fmla="*/ 90524 h 9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4">
                        <a:moveTo>
                          <a:pt x="0" y="6632"/>
                        </a:moveTo>
                        <a:cubicBezTo>
                          <a:pt x="0" y="4318"/>
                          <a:pt x="540" y="2699"/>
                          <a:pt x="1696" y="1619"/>
                        </a:cubicBezTo>
                        <a:cubicBezTo>
                          <a:pt x="2853" y="540"/>
                          <a:pt x="4241" y="0"/>
                          <a:pt x="5937" y="0"/>
                        </a:cubicBezTo>
                        <a:cubicBezTo>
                          <a:pt x="7556" y="0"/>
                          <a:pt x="8944" y="540"/>
                          <a:pt x="10101" y="1619"/>
                        </a:cubicBezTo>
                        <a:cubicBezTo>
                          <a:pt x="11258" y="2699"/>
                          <a:pt x="11874" y="4395"/>
                          <a:pt x="11874" y="6632"/>
                        </a:cubicBezTo>
                        <a:cubicBezTo>
                          <a:pt x="11874" y="8868"/>
                          <a:pt x="11258" y="10564"/>
                          <a:pt x="10101" y="11643"/>
                        </a:cubicBezTo>
                        <a:cubicBezTo>
                          <a:pt x="8944" y="12723"/>
                          <a:pt x="7556" y="13263"/>
                          <a:pt x="5937" y="13263"/>
                        </a:cubicBezTo>
                        <a:cubicBezTo>
                          <a:pt x="4241" y="13263"/>
                          <a:pt x="2853" y="12723"/>
                          <a:pt x="1696" y="11643"/>
                        </a:cubicBezTo>
                        <a:cubicBezTo>
                          <a:pt x="540" y="10564"/>
                          <a:pt x="0" y="8868"/>
                          <a:pt x="0" y="6632"/>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38" name="Graphic 4">
                    <a:extLst>
                      <a:ext uri="{FF2B5EF4-FFF2-40B4-BE49-F238E27FC236}">
                        <a16:creationId xmlns:a16="http://schemas.microsoft.com/office/drawing/2014/main" id="{B48048F9-280B-48B4-A56C-50AE1477F454}"/>
                      </a:ext>
                    </a:extLst>
                  </p:cNvPr>
                  <p:cNvSpPr/>
                  <p:nvPr/>
                </p:nvSpPr>
                <p:spPr>
                  <a:xfrm>
                    <a:off x="5363527" y="4244330"/>
                    <a:ext cx="39093" cy="82504"/>
                  </a:xfrm>
                  <a:custGeom>
                    <a:avLst/>
                    <a:gdLst>
                      <a:gd name="connsiteX0" fmla="*/ 30072 w 39093"/>
                      <a:gd name="connsiteY0" fmla="*/ 74254 h 82504"/>
                      <a:gd name="connsiteX1" fmla="*/ 35161 w 39093"/>
                      <a:gd name="connsiteY1" fmla="*/ 73869 h 82504"/>
                      <a:gd name="connsiteX2" fmla="*/ 39093 w 39093"/>
                      <a:gd name="connsiteY2" fmla="*/ 73021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1"/>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212"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39" name="Graphic 4">
                    <a:extLst>
                      <a:ext uri="{FF2B5EF4-FFF2-40B4-BE49-F238E27FC236}">
                        <a16:creationId xmlns:a16="http://schemas.microsoft.com/office/drawing/2014/main" id="{128FAAB6-20C3-44A0-BE30-9D90F085BCC5}"/>
                      </a:ext>
                    </a:extLst>
                  </p:cNvPr>
                  <p:cNvSpPr/>
                  <p:nvPr/>
                </p:nvSpPr>
                <p:spPr>
                  <a:xfrm>
                    <a:off x="5405320" y="4259597"/>
                    <a:ext cx="61993" cy="95690"/>
                  </a:xfrm>
                  <a:custGeom>
                    <a:avLst/>
                    <a:gdLst>
                      <a:gd name="connsiteX0" fmla="*/ 0 w 61993"/>
                      <a:gd name="connsiteY0" fmla="*/ 0 h 95690"/>
                      <a:gd name="connsiteX1" fmla="*/ 10718 w 61993"/>
                      <a:gd name="connsiteY1" fmla="*/ 0 h 95690"/>
                      <a:gd name="connsiteX2" fmla="*/ 25214 w 61993"/>
                      <a:gd name="connsiteY2" fmla="*/ 37628 h 95690"/>
                      <a:gd name="connsiteX3" fmla="*/ 31151 w 61993"/>
                      <a:gd name="connsiteY3" fmla="*/ 56211 h 95690"/>
                      <a:gd name="connsiteX4" fmla="*/ 31614 w 61993"/>
                      <a:gd name="connsiteY4" fmla="*/ 56211 h 95690"/>
                      <a:gd name="connsiteX5" fmla="*/ 34930 w 61993"/>
                      <a:gd name="connsiteY5" fmla="*/ 45725 h 95690"/>
                      <a:gd name="connsiteX6" fmla="*/ 51276 w 61993"/>
                      <a:gd name="connsiteY6" fmla="*/ 0 h 95690"/>
                      <a:gd name="connsiteX7" fmla="*/ 61994 w 61993"/>
                      <a:gd name="connsiteY7" fmla="*/ 0 h 95690"/>
                      <a:gd name="connsiteX8" fmla="*/ 33619 w 61993"/>
                      <a:gd name="connsiteY8" fmla="*/ 75179 h 95690"/>
                      <a:gd name="connsiteX9" fmla="*/ 23749 w 61993"/>
                      <a:gd name="connsiteY9" fmla="*/ 90987 h 95690"/>
                      <a:gd name="connsiteX10" fmla="*/ 9947 w 61993"/>
                      <a:gd name="connsiteY10" fmla="*/ 95690 h 95690"/>
                      <a:gd name="connsiteX11" fmla="*/ 925 w 61993"/>
                      <a:gd name="connsiteY11" fmla="*/ 94688 h 95690"/>
                      <a:gd name="connsiteX12" fmla="*/ 925 w 61993"/>
                      <a:gd name="connsiteY12" fmla="*/ 86669 h 95690"/>
                      <a:gd name="connsiteX13" fmla="*/ 8327 w 61993"/>
                      <a:gd name="connsiteY13" fmla="*/ 87363 h 95690"/>
                      <a:gd name="connsiteX14" fmla="*/ 23055 w 61993"/>
                      <a:gd name="connsiteY14" fmla="*/ 75796 h 95690"/>
                      <a:gd name="connsiteX15" fmla="*/ 26756 w 61993"/>
                      <a:gd name="connsiteY15" fmla="*/ 66390 h 95690"/>
                      <a:gd name="connsiteX16" fmla="*/ 0 w 61993"/>
                      <a:gd name="connsiteY16" fmla="*/ 0 h 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3" h="95690">
                        <a:moveTo>
                          <a:pt x="0" y="0"/>
                        </a:moveTo>
                        <a:lnTo>
                          <a:pt x="10718" y="0"/>
                        </a:lnTo>
                        <a:lnTo>
                          <a:pt x="25214" y="37628"/>
                        </a:lnTo>
                        <a:cubicBezTo>
                          <a:pt x="28375" y="46188"/>
                          <a:pt x="30380" y="52433"/>
                          <a:pt x="31151" y="56211"/>
                        </a:cubicBezTo>
                        <a:lnTo>
                          <a:pt x="31614" y="56211"/>
                        </a:lnTo>
                        <a:cubicBezTo>
                          <a:pt x="32154" y="54129"/>
                          <a:pt x="33233" y="50659"/>
                          <a:pt x="34930" y="45725"/>
                        </a:cubicBezTo>
                        <a:cubicBezTo>
                          <a:pt x="36626" y="40790"/>
                          <a:pt x="42023" y="25523"/>
                          <a:pt x="51276" y="0"/>
                        </a:cubicBezTo>
                        <a:lnTo>
                          <a:pt x="61994" y="0"/>
                        </a:lnTo>
                        <a:lnTo>
                          <a:pt x="33619" y="75179"/>
                        </a:lnTo>
                        <a:cubicBezTo>
                          <a:pt x="30843" y="82582"/>
                          <a:pt x="27527" y="87902"/>
                          <a:pt x="23749" y="90987"/>
                        </a:cubicBezTo>
                        <a:cubicBezTo>
                          <a:pt x="19971" y="94071"/>
                          <a:pt x="15421" y="95690"/>
                          <a:pt x="9947" y="95690"/>
                        </a:cubicBezTo>
                        <a:cubicBezTo>
                          <a:pt x="6862" y="95690"/>
                          <a:pt x="3855" y="95382"/>
                          <a:pt x="925" y="94688"/>
                        </a:cubicBezTo>
                        <a:lnTo>
                          <a:pt x="925" y="86669"/>
                        </a:lnTo>
                        <a:cubicBezTo>
                          <a:pt x="3161" y="87131"/>
                          <a:pt x="5629" y="87363"/>
                          <a:pt x="8327" y="87363"/>
                        </a:cubicBezTo>
                        <a:cubicBezTo>
                          <a:pt x="15190" y="87363"/>
                          <a:pt x="20125" y="83507"/>
                          <a:pt x="23055" y="75796"/>
                        </a:cubicBezTo>
                        <a:lnTo>
                          <a:pt x="26756" y="66390"/>
                        </a:lnTo>
                        <a:lnTo>
                          <a:pt x="0" y="0"/>
                        </a:lnTo>
                        <a:close/>
                      </a:path>
                    </a:pathLst>
                  </a:custGeom>
                  <a:solidFill>
                    <a:srgbClr val="FFFFFF"/>
                  </a:solidFill>
                  <a:ln w="7706" cap="flat">
                    <a:noFill/>
                    <a:prstDash val="solid"/>
                    <a:miter/>
                  </a:ln>
                </p:spPr>
                <p:txBody>
                  <a:bodyPr rtlCol="0" anchor="ctr"/>
                  <a:lstStyle/>
                  <a:p>
                    <a:endParaRPr lang="en-US"/>
                  </a:p>
                </p:txBody>
              </p:sp>
            </p:grpSp>
            <p:grpSp>
              <p:nvGrpSpPr>
                <p:cNvPr id="201" name="Graphic 4">
                  <a:extLst>
                    <a:ext uri="{FF2B5EF4-FFF2-40B4-BE49-F238E27FC236}">
                      <a16:creationId xmlns:a16="http://schemas.microsoft.com/office/drawing/2014/main" id="{2DE3FD49-17BE-4305-93D7-57CF05561E0C}"/>
                    </a:ext>
                  </a:extLst>
                </p:cNvPr>
                <p:cNvGrpSpPr/>
                <p:nvPr/>
              </p:nvGrpSpPr>
              <p:grpSpPr>
                <a:xfrm>
                  <a:off x="5626000" y="3455833"/>
                  <a:ext cx="1077186" cy="1246148"/>
                  <a:chOff x="5626000" y="3455833"/>
                  <a:chExt cx="1077186" cy="1246148"/>
                </a:xfrm>
              </p:grpSpPr>
              <p:sp>
                <p:nvSpPr>
                  <p:cNvPr id="202" name="Graphic 4">
                    <a:extLst>
                      <a:ext uri="{FF2B5EF4-FFF2-40B4-BE49-F238E27FC236}">
                        <a16:creationId xmlns:a16="http://schemas.microsoft.com/office/drawing/2014/main" id="{E9137563-2152-4C70-84C7-C9F296AA57E8}"/>
                      </a:ext>
                    </a:extLst>
                  </p:cNvPr>
                  <p:cNvSpPr/>
                  <p:nvPr/>
                </p:nvSpPr>
                <p:spPr>
                  <a:xfrm>
                    <a:off x="5626000" y="3455833"/>
                    <a:ext cx="1077186" cy="1246148"/>
                  </a:xfrm>
                  <a:custGeom>
                    <a:avLst/>
                    <a:gdLst>
                      <a:gd name="connsiteX0" fmla="*/ 216902 w 1077186"/>
                      <a:gd name="connsiteY0" fmla="*/ 0 h 1246148"/>
                      <a:gd name="connsiteX1" fmla="*/ 0 w 1077186"/>
                      <a:gd name="connsiteY1" fmla="*/ 1229473 h 1246148"/>
                      <a:gd name="connsiteX2" fmla="*/ 413603 w 1077186"/>
                      <a:gd name="connsiteY2" fmla="*/ 1229165 h 1246148"/>
                      <a:gd name="connsiteX3" fmla="*/ 1077187 w 1077186"/>
                      <a:gd name="connsiteY3" fmla="*/ 904390 h 1246148"/>
                      <a:gd name="connsiteX4" fmla="*/ 216902 w 1077186"/>
                      <a:gd name="connsiteY4" fmla="*/ 0 h 1246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186" h="1246148">
                        <a:moveTo>
                          <a:pt x="216902" y="0"/>
                        </a:moveTo>
                        <a:lnTo>
                          <a:pt x="0" y="1229473"/>
                        </a:lnTo>
                        <a:cubicBezTo>
                          <a:pt x="133472" y="1251295"/>
                          <a:pt x="272728" y="1252220"/>
                          <a:pt x="413603" y="1229165"/>
                        </a:cubicBezTo>
                        <a:cubicBezTo>
                          <a:pt x="671757" y="1186910"/>
                          <a:pt x="898992" y="1070093"/>
                          <a:pt x="1077187" y="904390"/>
                        </a:cubicBezTo>
                        <a:lnTo>
                          <a:pt x="216902" y="0"/>
                        </a:lnTo>
                        <a:close/>
                      </a:path>
                    </a:pathLst>
                  </a:custGeom>
                  <a:solidFill>
                    <a:srgbClr val="76C6D2"/>
                  </a:solidFill>
                  <a:ln w="7706" cap="flat">
                    <a:noFill/>
                    <a:prstDash val="solid"/>
                    <a:miter/>
                  </a:ln>
                </p:spPr>
                <p:txBody>
                  <a:bodyPr rtlCol="0" anchor="ctr"/>
                  <a:lstStyle/>
                  <a:p>
                    <a:endParaRPr lang="en-US"/>
                  </a:p>
                </p:txBody>
              </p:sp>
              <p:grpSp>
                <p:nvGrpSpPr>
                  <p:cNvPr id="203" name="Graphic 4">
                    <a:extLst>
                      <a:ext uri="{FF2B5EF4-FFF2-40B4-BE49-F238E27FC236}">
                        <a16:creationId xmlns:a16="http://schemas.microsoft.com/office/drawing/2014/main" id="{7DFA8655-1037-4233-9802-6E2A70A970D0}"/>
                      </a:ext>
                    </a:extLst>
                  </p:cNvPr>
                  <p:cNvGrpSpPr/>
                  <p:nvPr/>
                </p:nvGrpSpPr>
                <p:grpSpPr>
                  <a:xfrm>
                    <a:off x="5841283" y="4156351"/>
                    <a:ext cx="463799" cy="254607"/>
                    <a:chOff x="5841283" y="4156351"/>
                    <a:chExt cx="463799" cy="254607"/>
                  </a:xfrm>
                  <a:solidFill>
                    <a:srgbClr val="FFFFFF"/>
                  </a:solidFill>
                </p:grpSpPr>
                <p:sp>
                  <p:nvSpPr>
                    <p:cNvPr id="204" name="Graphic 4">
                      <a:extLst>
                        <a:ext uri="{FF2B5EF4-FFF2-40B4-BE49-F238E27FC236}">
                          <a16:creationId xmlns:a16="http://schemas.microsoft.com/office/drawing/2014/main" id="{99A73F51-45AC-4194-8B94-50342F664856}"/>
                        </a:ext>
                      </a:extLst>
                    </p:cNvPr>
                    <p:cNvSpPr/>
                    <p:nvPr/>
                  </p:nvSpPr>
                  <p:spPr>
                    <a:xfrm>
                      <a:off x="5841283" y="4161980"/>
                      <a:ext cx="68856" cy="88133"/>
                    </a:xfrm>
                    <a:custGeom>
                      <a:avLst/>
                      <a:gdLst>
                        <a:gd name="connsiteX0" fmla="*/ 68857 w 68856"/>
                        <a:gd name="connsiteY0" fmla="*/ 88133 h 88133"/>
                        <a:gd name="connsiteX1" fmla="*/ 57136 w 68856"/>
                        <a:gd name="connsiteY1" fmla="*/ 88133 h 88133"/>
                        <a:gd name="connsiteX2" fmla="*/ 9022 w 68856"/>
                        <a:gd name="connsiteY2" fmla="*/ 14188 h 88133"/>
                        <a:gd name="connsiteX3" fmla="*/ 8559 w 68856"/>
                        <a:gd name="connsiteY3" fmla="*/ 14188 h 88133"/>
                        <a:gd name="connsiteX4" fmla="*/ 9484 w 68856"/>
                        <a:gd name="connsiteY4" fmla="*/ 38014 h 88133"/>
                        <a:gd name="connsiteX5" fmla="*/ 9484 w 68856"/>
                        <a:gd name="connsiteY5" fmla="*/ 88056 h 88133"/>
                        <a:gd name="connsiteX6" fmla="*/ 0 w 68856"/>
                        <a:gd name="connsiteY6" fmla="*/ 88056 h 88133"/>
                        <a:gd name="connsiteX7" fmla="*/ 0 w 68856"/>
                        <a:gd name="connsiteY7" fmla="*/ 0 h 88133"/>
                        <a:gd name="connsiteX8" fmla="*/ 11566 w 68856"/>
                        <a:gd name="connsiteY8" fmla="*/ 0 h 88133"/>
                        <a:gd name="connsiteX9" fmla="*/ 59604 w 68856"/>
                        <a:gd name="connsiteY9" fmla="*/ 73637 h 88133"/>
                        <a:gd name="connsiteX10" fmla="*/ 60067 w 68856"/>
                        <a:gd name="connsiteY10" fmla="*/ 73637 h 88133"/>
                        <a:gd name="connsiteX11" fmla="*/ 59527 w 68856"/>
                        <a:gd name="connsiteY11" fmla="*/ 63151 h 88133"/>
                        <a:gd name="connsiteX12" fmla="*/ 59218 w 68856"/>
                        <a:gd name="connsiteY12" fmla="*/ 50505 h 88133"/>
                        <a:gd name="connsiteX13" fmla="*/ 59218 w 68856"/>
                        <a:gd name="connsiteY13" fmla="*/ 0 h 88133"/>
                        <a:gd name="connsiteX14" fmla="*/ 68779 w 68856"/>
                        <a:gd name="connsiteY14" fmla="*/ 0 h 88133"/>
                        <a:gd name="connsiteX15" fmla="*/ 68779 w 68856"/>
                        <a:gd name="connsiteY15" fmla="*/ 88133 h 8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856" h="88133">
                          <a:moveTo>
                            <a:pt x="68857" y="88133"/>
                          </a:moveTo>
                          <a:lnTo>
                            <a:pt x="57136" y="88133"/>
                          </a:lnTo>
                          <a:lnTo>
                            <a:pt x="9022" y="14188"/>
                          </a:lnTo>
                          <a:lnTo>
                            <a:pt x="8559" y="14188"/>
                          </a:lnTo>
                          <a:cubicBezTo>
                            <a:pt x="9176" y="22824"/>
                            <a:pt x="9484" y="30843"/>
                            <a:pt x="9484" y="38014"/>
                          </a:cubicBezTo>
                          <a:lnTo>
                            <a:pt x="9484" y="88056"/>
                          </a:lnTo>
                          <a:lnTo>
                            <a:pt x="0" y="88056"/>
                          </a:lnTo>
                          <a:lnTo>
                            <a:pt x="0" y="0"/>
                          </a:lnTo>
                          <a:lnTo>
                            <a:pt x="11566" y="0"/>
                          </a:lnTo>
                          <a:lnTo>
                            <a:pt x="59604" y="73637"/>
                          </a:lnTo>
                          <a:lnTo>
                            <a:pt x="60067" y="73637"/>
                          </a:lnTo>
                          <a:cubicBezTo>
                            <a:pt x="59989" y="72558"/>
                            <a:pt x="59835" y="69088"/>
                            <a:pt x="59527" y="63151"/>
                          </a:cubicBezTo>
                          <a:cubicBezTo>
                            <a:pt x="59218" y="57291"/>
                            <a:pt x="59141" y="53050"/>
                            <a:pt x="59218" y="50505"/>
                          </a:cubicBezTo>
                          <a:lnTo>
                            <a:pt x="59218" y="0"/>
                          </a:lnTo>
                          <a:lnTo>
                            <a:pt x="68779" y="0"/>
                          </a:lnTo>
                          <a:lnTo>
                            <a:pt x="68779" y="88133"/>
                          </a:lnTo>
                          <a:close/>
                        </a:path>
                      </a:pathLst>
                    </a:custGeom>
                    <a:solidFill>
                      <a:srgbClr val="FFFFFF"/>
                    </a:solidFill>
                    <a:ln w="7706" cap="flat">
                      <a:noFill/>
                      <a:prstDash val="solid"/>
                      <a:miter/>
                    </a:ln>
                  </p:spPr>
                  <p:txBody>
                    <a:bodyPr rtlCol="0" anchor="ctr"/>
                    <a:lstStyle/>
                    <a:p>
                      <a:endParaRPr lang="en-US"/>
                    </a:p>
                  </p:txBody>
                </p:sp>
                <p:sp>
                  <p:nvSpPr>
                    <p:cNvPr id="205" name="Graphic 4">
                      <a:extLst>
                        <a:ext uri="{FF2B5EF4-FFF2-40B4-BE49-F238E27FC236}">
                          <a16:creationId xmlns:a16="http://schemas.microsoft.com/office/drawing/2014/main" id="{C4FE0E5A-F397-4D82-891B-E87D7D274608}"/>
                        </a:ext>
                      </a:extLst>
                    </p:cNvPr>
                    <p:cNvSpPr/>
                    <p:nvPr/>
                  </p:nvSpPr>
                  <p:spPr>
                    <a:xfrm>
                      <a:off x="5927874" y="4182953"/>
                      <a:ext cx="52973" cy="68393"/>
                    </a:xfrm>
                    <a:custGeom>
                      <a:avLst/>
                      <a:gdLst>
                        <a:gd name="connsiteX0" fmla="*/ 45571 w 52973"/>
                        <a:gd name="connsiteY0" fmla="*/ 67160 h 68393"/>
                        <a:gd name="connsiteX1" fmla="*/ 43566 w 52973"/>
                        <a:gd name="connsiteY1" fmla="*/ 57753 h 68393"/>
                        <a:gd name="connsiteX2" fmla="*/ 43103 w 52973"/>
                        <a:gd name="connsiteY2" fmla="*/ 57753 h 68393"/>
                        <a:gd name="connsiteX3" fmla="*/ 33234 w 52973"/>
                        <a:gd name="connsiteY3" fmla="*/ 66158 h 68393"/>
                        <a:gd name="connsiteX4" fmla="*/ 20973 w 52973"/>
                        <a:gd name="connsiteY4" fmla="*/ 68394 h 68393"/>
                        <a:gd name="connsiteX5" fmla="*/ 5552 w 52973"/>
                        <a:gd name="connsiteY5" fmla="*/ 63305 h 68393"/>
                        <a:gd name="connsiteX6" fmla="*/ 0 w 52973"/>
                        <a:gd name="connsiteY6" fmla="*/ 48886 h 68393"/>
                        <a:gd name="connsiteX7" fmla="*/ 32000 w 52973"/>
                        <a:gd name="connsiteY7" fmla="*/ 27913 h 68393"/>
                        <a:gd name="connsiteX8" fmla="*/ 43180 w 52973"/>
                        <a:gd name="connsiteY8" fmla="*/ 27527 h 68393"/>
                        <a:gd name="connsiteX9" fmla="*/ 43180 w 52973"/>
                        <a:gd name="connsiteY9" fmla="*/ 23440 h 68393"/>
                        <a:gd name="connsiteX10" fmla="*/ 39865 w 52973"/>
                        <a:gd name="connsiteY10" fmla="*/ 11952 h 68393"/>
                        <a:gd name="connsiteX11" fmla="*/ 29147 w 52973"/>
                        <a:gd name="connsiteY11" fmla="*/ 8250 h 68393"/>
                        <a:gd name="connsiteX12" fmla="*/ 10487 w 52973"/>
                        <a:gd name="connsiteY12" fmla="*/ 13339 h 68393"/>
                        <a:gd name="connsiteX13" fmla="*/ 7402 w 52973"/>
                        <a:gd name="connsiteY13" fmla="*/ 5706 h 68393"/>
                        <a:gd name="connsiteX14" fmla="*/ 18120 w 52973"/>
                        <a:gd name="connsiteY14" fmla="*/ 1542 h 68393"/>
                        <a:gd name="connsiteX15" fmla="*/ 29764 w 52973"/>
                        <a:gd name="connsiteY15" fmla="*/ 0 h 68393"/>
                        <a:gd name="connsiteX16" fmla="*/ 47267 w 52973"/>
                        <a:gd name="connsiteY16" fmla="*/ 5243 h 68393"/>
                        <a:gd name="connsiteX17" fmla="*/ 52973 w 52973"/>
                        <a:gd name="connsiteY17" fmla="*/ 22053 h 68393"/>
                        <a:gd name="connsiteX18" fmla="*/ 52973 w 52973"/>
                        <a:gd name="connsiteY18" fmla="*/ 67083 h 68393"/>
                        <a:gd name="connsiteX19" fmla="*/ 45571 w 52973"/>
                        <a:gd name="connsiteY19" fmla="*/ 67083 h 68393"/>
                        <a:gd name="connsiteX20" fmla="*/ 22978 w 52973"/>
                        <a:gd name="connsiteY20" fmla="*/ 60143 h 68393"/>
                        <a:gd name="connsiteX21" fmla="*/ 37628 w 52973"/>
                        <a:gd name="connsiteY21" fmla="*/ 55054 h 68393"/>
                        <a:gd name="connsiteX22" fmla="*/ 42949 w 52973"/>
                        <a:gd name="connsiteY22" fmla="*/ 40712 h 68393"/>
                        <a:gd name="connsiteX23" fmla="*/ 42949 w 52973"/>
                        <a:gd name="connsiteY23" fmla="*/ 34775 h 68393"/>
                        <a:gd name="connsiteX24" fmla="*/ 32925 w 52973"/>
                        <a:gd name="connsiteY24" fmla="*/ 35161 h 68393"/>
                        <a:gd name="connsiteX25" fmla="*/ 15730 w 52973"/>
                        <a:gd name="connsiteY25" fmla="*/ 38862 h 68393"/>
                        <a:gd name="connsiteX26" fmla="*/ 10487 w 52973"/>
                        <a:gd name="connsiteY26" fmla="*/ 49040 h 68393"/>
                        <a:gd name="connsiteX27" fmla="*/ 13802 w 52973"/>
                        <a:gd name="connsiteY27" fmla="*/ 57291 h 68393"/>
                        <a:gd name="connsiteX28" fmla="*/ 22978 w 52973"/>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3" h="68393">
                          <a:moveTo>
                            <a:pt x="45571" y="67160"/>
                          </a:moveTo>
                          <a:lnTo>
                            <a:pt x="43566" y="57753"/>
                          </a:lnTo>
                          <a:lnTo>
                            <a:pt x="43103" y="57753"/>
                          </a:lnTo>
                          <a:cubicBezTo>
                            <a:pt x="39788" y="61917"/>
                            <a:pt x="36549" y="64693"/>
                            <a:pt x="33234" y="66158"/>
                          </a:cubicBezTo>
                          <a:cubicBezTo>
                            <a:pt x="29995" y="67623"/>
                            <a:pt x="25908" y="68394"/>
                            <a:pt x="20973" y="68394"/>
                          </a:cubicBezTo>
                          <a:cubicBezTo>
                            <a:pt x="14419" y="68394"/>
                            <a:pt x="9330" y="66697"/>
                            <a:pt x="5552" y="63305"/>
                          </a:cubicBezTo>
                          <a:cubicBezTo>
                            <a:pt x="1774" y="59912"/>
                            <a:pt x="0" y="55131"/>
                            <a:pt x="0" y="48886"/>
                          </a:cubicBezTo>
                          <a:cubicBezTo>
                            <a:pt x="0" y="35546"/>
                            <a:pt x="10641" y="28606"/>
                            <a:pt x="32000" y="27913"/>
                          </a:cubicBezTo>
                          <a:lnTo>
                            <a:pt x="43180" y="27527"/>
                          </a:lnTo>
                          <a:lnTo>
                            <a:pt x="43180" y="23440"/>
                          </a:lnTo>
                          <a:cubicBezTo>
                            <a:pt x="43180" y="18274"/>
                            <a:pt x="42101" y="14419"/>
                            <a:pt x="39865" y="11952"/>
                          </a:cubicBezTo>
                          <a:cubicBezTo>
                            <a:pt x="37628" y="9484"/>
                            <a:pt x="34082" y="8250"/>
                            <a:pt x="29147" y="8250"/>
                          </a:cubicBezTo>
                          <a:cubicBezTo>
                            <a:pt x="23672" y="8250"/>
                            <a:pt x="17426" y="9947"/>
                            <a:pt x="10487" y="13339"/>
                          </a:cubicBezTo>
                          <a:lnTo>
                            <a:pt x="7402" y="5706"/>
                          </a:lnTo>
                          <a:cubicBezTo>
                            <a:pt x="10641" y="3932"/>
                            <a:pt x="14188" y="2544"/>
                            <a:pt x="18120" y="1542"/>
                          </a:cubicBezTo>
                          <a:cubicBezTo>
                            <a:pt x="21976" y="539"/>
                            <a:pt x="25908" y="0"/>
                            <a:pt x="29764" y="0"/>
                          </a:cubicBezTo>
                          <a:cubicBezTo>
                            <a:pt x="37628" y="0"/>
                            <a:pt x="43489" y="1773"/>
                            <a:pt x="47267" y="5243"/>
                          </a:cubicBezTo>
                          <a:cubicBezTo>
                            <a:pt x="51045" y="8713"/>
                            <a:pt x="52973" y="14342"/>
                            <a:pt x="52973" y="22053"/>
                          </a:cubicBezTo>
                          <a:lnTo>
                            <a:pt x="52973" y="67083"/>
                          </a:lnTo>
                          <a:lnTo>
                            <a:pt x="45571" y="67083"/>
                          </a:lnTo>
                          <a:close/>
                          <a:moveTo>
                            <a:pt x="22978" y="60143"/>
                          </a:moveTo>
                          <a:cubicBezTo>
                            <a:pt x="29224" y="60143"/>
                            <a:pt x="34082" y="58447"/>
                            <a:pt x="37628" y="55054"/>
                          </a:cubicBezTo>
                          <a:cubicBezTo>
                            <a:pt x="41175" y="51661"/>
                            <a:pt x="42949" y="46881"/>
                            <a:pt x="42949" y="40712"/>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5961" y="59218"/>
                            <a:pt x="19046" y="60143"/>
                            <a:pt x="22978" y="60143"/>
                          </a:cubicBezTo>
                          <a:close/>
                        </a:path>
                      </a:pathLst>
                    </a:custGeom>
                    <a:solidFill>
                      <a:srgbClr val="FFFFFF"/>
                    </a:solidFill>
                    <a:ln w="7706" cap="flat">
                      <a:noFill/>
                      <a:prstDash val="solid"/>
                      <a:miter/>
                    </a:ln>
                  </p:spPr>
                  <p:txBody>
                    <a:bodyPr rtlCol="0" anchor="ctr"/>
                    <a:lstStyle/>
                    <a:p>
                      <a:endParaRPr lang="en-US"/>
                    </a:p>
                  </p:txBody>
                </p:sp>
                <p:sp>
                  <p:nvSpPr>
                    <p:cNvPr id="206" name="Graphic 4">
                      <a:extLst>
                        <a:ext uri="{FF2B5EF4-FFF2-40B4-BE49-F238E27FC236}">
                          <a16:creationId xmlns:a16="http://schemas.microsoft.com/office/drawing/2014/main" id="{DF6D3AA4-9DA0-4FF9-B061-6AB72C73F2B6}"/>
                        </a:ext>
                      </a:extLst>
                    </p:cNvPr>
                    <p:cNvSpPr/>
                    <p:nvPr/>
                  </p:nvSpPr>
                  <p:spPr>
                    <a:xfrm>
                      <a:off x="5992722" y="4168843"/>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1" y="74100"/>
                            <a:pt x="35161" y="73869"/>
                          </a:cubicBezTo>
                          <a:cubicBezTo>
                            <a:pt x="36780" y="73637"/>
                            <a:pt x="38091" y="73329"/>
                            <a:pt x="39093" y="73020"/>
                          </a:cubicBezTo>
                          <a:lnTo>
                            <a:pt x="39093" y="80654"/>
                          </a:lnTo>
                          <a:cubicBezTo>
                            <a:pt x="38014" y="81194"/>
                            <a:pt x="36394" y="81579"/>
                            <a:pt x="34313" y="81965"/>
                          </a:cubicBezTo>
                          <a:cubicBezTo>
                            <a:pt x="32231" y="82350"/>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4" y="68934"/>
                            <a:pt x="22361" y="71093"/>
                          </a:cubicBezTo>
                          <a:cubicBezTo>
                            <a:pt x="24212"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07" name="Graphic 4">
                      <a:extLst>
                        <a:ext uri="{FF2B5EF4-FFF2-40B4-BE49-F238E27FC236}">
                          <a16:creationId xmlns:a16="http://schemas.microsoft.com/office/drawing/2014/main" id="{72441E05-EE27-4B79-95C8-90A848635271}"/>
                        </a:ext>
                      </a:extLst>
                    </p:cNvPr>
                    <p:cNvSpPr/>
                    <p:nvPr/>
                  </p:nvSpPr>
                  <p:spPr>
                    <a:xfrm>
                      <a:off x="6044152" y="4159590"/>
                      <a:ext cx="11874" cy="90523"/>
                    </a:xfrm>
                    <a:custGeom>
                      <a:avLst/>
                      <a:gdLst>
                        <a:gd name="connsiteX0" fmla="*/ 0 w 11874"/>
                        <a:gd name="connsiteY0" fmla="*/ 6631 h 90523"/>
                        <a:gd name="connsiteX1" fmla="*/ 1697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7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7" y="1619"/>
                          </a:cubicBezTo>
                          <a:cubicBezTo>
                            <a:pt x="2853" y="540"/>
                            <a:pt x="4241" y="0"/>
                            <a:pt x="5937" y="0"/>
                          </a:cubicBezTo>
                          <a:cubicBezTo>
                            <a:pt x="7557" y="0"/>
                            <a:pt x="8945" y="540"/>
                            <a:pt x="10101" y="1619"/>
                          </a:cubicBezTo>
                          <a:cubicBezTo>
                            <a:pt x="11258" y="2699"/>
                            <a:pt x="11875" y="4395"/>
                            <a:pt x="11875" y="6631"/>
                          </a:cubicBezTo>
                          <a:cubicBezTo>
                            <a:pt x="11875" y="8868"/>
                            <a:pt x="11258" y="10564"/>
                            <a:pt x="10101" y="11643"/>
                          </a:cubicBezTo>
                          <a:cubicBezTo>
                            <a:pt x="8945" y="12723"/>
                            <a:pt x="7557" y="13262"/>
                            <a:pt x="5937" y="13262"/>
                          </a:cubicBezTo>
                          <a:cubicBezTo>
                            <a:pt x="4241" y="13262"/>
                            <a:pt x="2853" y="12723"/>
                            <a:pt x="1697" y="11643"/>
                          </a:cubicBezTo>
                          <a:cubicBezTo>
                            <a:pt x="617" y="10564"/>
                            <a:pt x="0" y="8868"/>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08" name="Graphic 4">
                      <a:extLst>
                        <a:ext uri="{FF2B5EF4-FFF2-40B4-BE49-F238E27FC236}">
                          <a16:creationId xmlns:a16="http://schemas.microsoft.com/office/drawing/2014/main" id="{8DA1CFD3-F5E5-4798-BFAC-0E32E8E4EF21}"/>
                        </a:ext>
                      </a:extLst>
                    </p:cNvPr>
                    <p:cNvSpPr/>
                    <p:nvPr/>
                  </p:nvSpPr>
                  <p:spPr>
                    <a:xfrm>
                      <a:off x="6072605" y="4182876"/>
                      <a:ext cx="60606" cy="68471"/>
                    </a:xfrm>
                    <a:custGeom>
                      <a:avLst/>
                      <a:gdLst>
                        <a:gd name="connsiteX0" fmla="*/ 60606 w 60606"/>
                        <a:gd name="connsiteY0" fmla="*/ 34158 h 68471"/>
                        <a:gd name="connsiteX1" fmla="*/ 52510 w 60606"/>
                        <a:gd name="connsiteY1" fmla="*/ 59372 h 68471"/>
                        <a:gd name="connsiteX2" fmla="*/ 30072 w 60606"/>
                        <a:gd name="connsiteY2" fmla="*/ 68471 h 68471"/>
                        <a:gd name="connsiteX3" fmla="*/ 14342 w 60606"/>
                        <a:gd name="connsiteY3" fmla="*/ 64307 h 68471"/>
                        <a:gd name="connsiteX4" fmla="*/ 3701 w 60606"/>
                        <a:gd name="connsiteY4" fmla="*/ 52356 h 68471"/>
                        <a:gd name="connsiteX5" fmla="*/ 0 w 60606"/>
                        <a:gd name="connsiteY5" fmla="*/ 34158 h 68471"/>
                        <a:gd name="connsiteX6" fmla="*/ 8096 w 60606"/>
                        <a:gd name="connsiteY6" fmla="*/ 9021 h 68471"/>
                        <a:gd name="connsiteX7" fmla="*/ 30535 w 60606"/>
                        <a:gd name="connsiteY7" fmla="*/ 0 h 68471"/>
                        <a:gd name="connsiteX8" fmla="*/ 52587 w 60606"/>
                        <a:gd name="connsiteY8" fmla="*/ 9252 h 68471"/>
                        <a:gd name="connsiteX9" fmla="*/ 60606 w 60606"/>
                        <a:gd name="connsiteY9" fmla="*/ 34158 h 68471"/>
                        <a:gd name="connsiteX10" fmla="*/ 10333 w 60606"/>
                        <a:gd name="connsiteY10" fmla="*/ 34158 h 68471"/>
                        <a:gd name="connsiteX11" fmla="*/ 15421 w 60606"/>
                        <a:gd name="connsiteY11" fmla="*/ 53435 h 68471"/>
                        <a:gd name="connsiteX12" fmla="*/ 30303 w 60606"/>
                        <a:gd name="connsiteY12" fmla="*/ 60066 h 68471"/>
                        <a:gd name="connsiteX13" fmla="*/ 45185 w 60606"/>
                        <a:gd name="connsiteY13" fmla="*/ 53435 h 68471"/>
                        <a:gd name="connsiteX14" fmla="*/ 50274 w 60606"/>
                        <a:gd name="connsiteY14" fmla="*/ 34158 h 68471"/>
                        <a:gd name="connsiteX15" fmla="*/ 45185 w 60606"/>
                        <a:gd name="connsiteY15" fmla="*/ 15036 h 68471"/>
                        <a:gd name="connsiteX16" fmla="*/ 30149 w 60606"/>
                        <a:gd name="connsiteY16" fmla="*/ 8482 h 68471"/>
                        <a:gd name="connsiteX17" fmla="*/ 15344 w 60606"/>
                        <a:gd name="connsiteY17" fmla="*/ 14959 h 68471"/>
                        <a:gd name="connsiteX18" fmla="*/ 10333 w 60606"/>
                        <a:gd name="connsiteY18" fmla="*/ 34158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1">
                          <a:moveTo>
                            <a:pt x="60606" y="34158"/>
                          </a:moveTo>
                          <a:cubicBezTo>
                            <a:pt x="60606" y="44953"/>
                            <a:pt x="57908" y="53358"/>
                            <a:pt x="52510" y="59372"/>
                          </a:cubicBezTo>
                          <a:cubicBezTo>
                            <a:pt x="47112" y="65387"/>
                            <a:pt x="39633" y="68471"/>
                            <a:pt x="30072" y="68471"/>
                          </a:cubicBezTo>
                          <a:cubicBezTo>
                            <a:pt x="24135" y="68471"/>
                            <a:pt x="18891" y="67083"/>
                            <a:pt x="14342" y="64307"/>
                          </a:cubicBezTo>
                          <a:cubicBezTo>
                            <a:pt x="9793" y="61531"/>
                            <a:pt x="6246" y="57522"/>
                            <a:pt x="3701" y="52356"/>
                          </a:cubicBezTo>
                          <a:cubicBezTo>
                            <a:pt x="1157" y="47190"/>
                            <a:pt x="0" y="41098"/>
                            <a:pt x="0" y="34158"/>
                          </a:cubicBezTo>
                          <a:cubicBezTo>
                            <a:pt x="0" y="23363"/>
                            <a:pt x="2699" y="15036"/>
                            <a:pt x="8096" y="9021"/>
                          </a:cubicBezTo>
                          <a:cubicBezTo>
                            <a:pt x="13494" y="3007"/>
                            <a:pt x="20973" y="0"/>
                            <a:pt x="30535" y="0"/>
                          </a:cubicBezTo>
                          <a:cubicBezTo>
                            <a:pt x="39788" y="0"/>
                            <a:pt x="47112" y="3084"/>
                            <a:pt x="52587" y="9252"/>
                          </a:cubicBezTo>
                          <a:cubicBezTo>
                            <a:pt x="58062" y="15421"/>
                            <a:pt x="60606" y="23672"/>
                            <a:pt x="60606" y="34158"/>
                          </a:cubicBezTo>
                          <a:close/>
                          <a:moveTo>
                            <a:pt x="10333" y="34158"/>
                          </a:moveTo>
                          <a:cubicBezTo>
                            <a:pt x="10333" y="42563"/>
                            <a:pt x="12029" y="49040"/>
                            <a:pt x="15421" y="53435"/>
                          </a:cubicBezTo>
                          <a:cubicBezTo>
                            <a:pt x="18814" y="57830"/>
                            <a:pt x="23749" y="60066"/>
                            <a:pt x="30303" y="60066"/>
                          </a:cubicBezTo>
                          <a:cubicBezTo>
                            <a:pt x="36857" y="60066"/>
                            <a:pt x="41792" y="57830"/>
                            <a:pt x="45185" y="53435"/>
                          </a:cubicBezTo>
                          <a:cubicBezTo>
                            <a:pt x="48577" y="49040"/>
                            <a:pt x="50274" y="42640"/>
                            <a:pt x="50274" y="34158"/>
                          </a:cubicBezTo>
                          <a:cubicBezTo>
                            <a:pt x="50274" y="25754"/>
                            <a:pt x="48577" y="19354"/>
                            <a:pt x="45185" y="15036"/>
                          </a:cubicBezTo>
                          <a:cubicBezTo>
                            <a:pt x="41792" y="10718"/>
                            <a:pt x="36780" y="8482"/>
                            <a:pt x="30149" y="8482"/>
                          </a:cubicBezTo>
                          <a:cubicBezTo>
                            <a:pt x="23595" y="8482"/>
                            <a:pt x="18660" y="10641"/>
                            <a:pt x="15344" y="14959"/>
                          </a:cubicBezTo>
                          <a:cubicBezTo>
                            <a:pt x="11952" y="19277"/>
                            <a:pt x="10333" y="25676"/>
                            <a:pt x="10333" y="34158"/>
                          </a:cubicBezTo>
                          <a:close/>
                        </a:path>
                      </a:pathLst>
                    </a:custGeom>
                    <a:solidFill>
                      <a:srgbClr val="FFFFFF"/>
                    </a:solidFill>
                    <a:ln w="7706" cap="flat">
                      <a:noFill/>
                      <a:prstDash val="solid"/>
                      <a:miter/>
                    </a:ln>
                  </p:spPr>
                  <p:txBody>
                    <a:bodyPr rtlCol="0" anchor="ctr"/>
                    <a:lstStyle/>
                    <a:p>
                      <a:endParaRPr lang="en-US"/>
                    </a:p>
                  </p:txBody>
                </p:sp>
                <p:sp>
                  <p:nvSpPr>
                    <p:cNvPr id="209" name="Graphic 4">
                      <a:extLst>
                        <a:ext uri="{FF2B5EF4-FFF2-40B4-BE49-F238E27FC236}">
                          <a16:creationId xmlns:a16="http://schemas.microsoft.com/office/drawing/2014/main" id="{94E34661-F140-4A53-9422-AAB01A82704F}"/>
                        </a:ext>
                      </a:extLst>
                    </p:cNvPr>
                    <p:cNvSpPr/>
                    <p:nvPr/>
                  </p:nvSpPr>
                  <p:spPr>
                    <a:xfrm>
                      <a:off x="6150714" y="4182876"/>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4 w 55131"/>
                        <a:gd name="connsiteY4" fmla="*/ 14110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1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2"/>
                            <a:pt x="43951" y="15113"/>
                            <a:pt x="41484" y="12491"/>
                          </a:cubicBezTo>
                          <a:cubicBezTo>
                            <a:pt x="39016" y="9869"/>
                            <a:pt x="35161" y="8482"/>
                            <a:pt x="29995" y="8482"/>
                          </a:cubicBezTo>
                          <a:cubicBezTo>
                            <a:pt x="23055" y="8482"/>
                            <a:pt x="18043" y="10332"/>
                            <a:pt x="14804" y="14110"/>
                          </a:cubicBezTo>
                          <a:cubicBezTo>
                            <a:pt x="11566" y="17889"/>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7" y="1928"/>
                            <a:pt x="49117" y="5783"/>
                          </a:cubicBezTo>
                          <a:cubicBezTo>
                            <a:pt x="53127" y="9638"/>
                            <a:pt x="55132" y="15730"/>
                            <a:pt x="55132" y="24211"/>
                          </a:cubicBezTo>
                          <a:lnTo>
                            <a:pt x="55132" y="67314"/>
                          </a:lnTo>
                          <a:lnTo>
                            <a:pt x="45185" y="67314"/>
                          </a:lnTo>
                          <a:close/>
                        </a:path>
                      </a:pathLst>
                    </a:custGeom>
                    <a:solidFill>
                      <a:srgbClr val="FFFFFF"/>
                    </a:solidFill>
                    <a:ln w="7706" cap="flat">
                      <a:noFill/>
                      <a:prstDash val="solid"/>
                      <a:miter/>
                    </a:ln>
                  </p:spPr>
                  <p:txBody>
                    <a:bodyPr rtlCol="0" anchor="ctr"/>
                    <a:lstStyle/>
                    <a:p>
                      <a:endParaRPr lang="en-US"/>
                    </a:p>
                  </p:txBody>
                </p:sp>
                <p:sp>
                  <p:nvSpPr>
                    <p:cNvPr id="210" name="Graphic 4">
                      <a:extLst>
                        <a:ext uri="{FF2B5EF4-FFF2-40B4-BE49-F238E27FC236}">
                          <a16:creationId xmlns:a16="http://schemas.microsoft.com/office/drawing/2014/main" id="{96BE0288-EAAE-45A3-B186-A34E11BAA164}"/>
                        </a:ext>
                      </a:extLst>
                    </p:cNvPr>
                    <p:cNvSpPr/>
                    <p:nvPr/>
                  </p:nvSpPr>
                  <p:spPr>
                    <a:xfrm>
                      <a:off x="6221498" y="4182953"/>
                      <a:ext cx="52972" cy="68393"/>
                    </a:xfrm>
                    <a:custGeom>
                      <a:avLst/>
                      <a:gdLst>
                        <a:gd name="connsiteX0" fmla="*/ 45571 w 52972"/>
                        <a:gd name="connsiteY0" fmla="*/ 67160 h 68393"/>
                        <a:gd name="connsiteX1" fmla="*/ 43566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2000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7 w 52972"/>
                        <a:gd name="connsiteY11" fmla="*/ 8250 h 68393"/>
                        <a:gd name="connsiteX12" fmla="*/ 10486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1 w 52972"/>
                        <a:gd name="connsiteY19" fmla="*/ 67083 h 68393"/>
                        <a:gd name="connsiteX20" fmla="*/ 22978 w 52972"/>
                        <a:gd name="connsiteY20" fmla="*/ 60143 h 68393"/>
                        <a:gd name="connsiteX21" fmla="*/ 37628 w 52972"/>
                        <a:gd name="connsiteY21" fmla="*/ 55054 h 68393"/>
                        <a:gd name="connsiteX22" fmla="*/ 42949 w 52972"/>
                        <a:gd name="connsiteY22" fmla="*/ 40712 h 68393"/>
                        <a:gd name="connsiteX23" fmla="*/ 42949 w 52972"/>
                        <a:gd name="connsiteY23" fmla="*/ 34775 h 68393"/>
                        <a:gd name="connsiteX24" fmla="*/ 32925 w 52972"/>
                        <a:gd name="connsiteY24" fmla="*/ 35161 h 68393"/>
                        <a:gd name="connsiteX25" fmla="*/ 15730 w 52972"/>
                        <a:gd name="connsiteY25" fmla="*/ 38862 h 68393"/>
                        <a:gd name="connsiteX26" fmla="*/ 10486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1" y="67160"/>
                          </a:moveTo>
                          <a:lnTo>
                            <a:pt x="43566" y="57753"/>
                          </a:lnTo>
                          <a:lnTo>
                            <a:pt x="43103" y="57753"/>
                          </a:lnTo>
                          <a:cubicBezTo>
                            <a:pt x="39788" y="61917"/>
                            <a:pt x="36549" y="64693"/>
                            <a:pt x="33233" y="66158"/>
                          </a:cubicBezTo>
                          <a:cubicBezTo>
                            <a:pt x="29995" y="67623"/>
                            <a:pt x="25908" y="68394"/>
                            <a:pt x="20973" y="68394"/>
                          </a:cubicBezTo>
                          <a:cubicBezTo>
                            <a:pt x="14419" y="68394"/>
                            <a:pt x="9330" y="66697"/>
                            <a:pt x="5552" y="63305"/>
                          </a:cubicBezTo>
                          <a:cubicBezTo>
                            <a:pt x="1774" y="59912"/>
                            <a:pt x="0" y="55131"/>
                            <a:pt x="0" y="48886"/>
                          </a:cubicBezTo>
                          <a:cubicBezTo>
                            <a:pt x="0" y="35546"/>
                            <a:pt x="10641" y="28606"/>
                            <a:pt x="32000" y="27913"/>
                          </a:cubicBezTo>
                          <a:lnTo>
                            <a:pt x="43180" y="27527"/>
                          </a:lnTo>
                          <a:lnTo>
                            <a:pt x="43180" y="23440"/>
                          </a:lnTo>
                          <a:cubicBezTo>
                            <a:pt x="43180" y="18274"/>
                            <a:pt x="42101" y="14419"/>
                            <a:pt x="39864" y="11952"/>
                          </a:cubicBezTo>
                          <a:cubicBezTo>
                            <a:pt x="37628" y="9484"/>
                            <a:pt x="34081" y="8250"/>
                            <a:pt x="29147" y="8250"/>
                          </a:cubicBezTo>
                          <a:cubicBezTo>
                            <a:pt x="23672" y="8250"/>
                            <a:pt x="17426" y="9947"/>
                            <a:pt x="10486" y="13339"/>
                          </a:cubicBezTo>
                          <a:lnTo>
                            <a:pt x="7402" y="5706"/>
                          </a:lnTo>
                          <a:cubicBezTo>
                            <a:pt x="10641" y="3932"/>
                            <a:pt x="14188" y="2544"/>
                            <a:pt x="18120" y="1542"/>
                          </a:cubicBezTo>
                          <a:cubicBezTo>
                            <a:pt x="21976" y="539"/>
                            <a:pt x="25908" y="0"/>
                            <a:pt x="29763" y="0"/>
                          </a:cubicBezTo>
                          <a:cubicBezTo>
                            <a:pt x="37628" y="0"/>
                            <a:pt x="43489" y="1773"/>
                            <a:pt x="47267" y="5243"/>
                          </a:cubicBezTo>
                          <a:cubicBezTo>
                            <a:pt x="51045" y="8713"/>
                            <a:pt x="52973" y="14342"/>
                            <a:pt x="52973" y="22053"/>
                          </a:cubicBezTo>
                          <a:lnTo>
                            <a:pt x="52973" y="67083"/>
                          </a:lnTo>
                          <a:lnTo>
                            <a:pt x="45571" y="67083"/>
                          </a:lnTo>
                          <a:close/>
                          <a:moveTo>
                            <a:pt x="22978" y="60143"/>
                          </a:moveTo>
                          <a:cubicBezTo>
                            <a:pt x="29224" y="60143"/>
                            <a:pt x="34081" y="58447"/>
                            <a:pt x="37628" y="55054"/>
                          </a:cubicBezTo>
                          <a:cubicBezTo>
                            <a:pt x="41175" y="51661"/>
                            <a:pt x="42949" y="46881"/>
                            <a:pt x="42949" y="40712"/>
                          </a:cubicBezTo>
                          <a:lnTo>
                            <a:pt x="42949" y="34775"/>
                          </a:lnTo>
                          <a:lnTo>
                            <a:pt x="32925" y="35161"/>
                          </a:lnTo>
                          <a:cubicBezTo>
                            <a:pt x="24983" y="35469"/>
                            <a:pt x="19277" y="36703"/>
                            <a:pt x="15730" y="38862"/>
                          </a:cubicBezTo>
                          <a:cubicBezTo>
                            <a:pt x="12183" y="41021"/>
                            <a:pt x="10486" y="44491"/>
                            <a:pt x="10486" y="49040"/>
                          </a:cubicBezTo>
                          <a:cubicBezTo>
                            <a:pt x="10486" y="52664"/>
                            <a:pt x="11566" y="55440"/>
                            <a:pt x="13802" y="57291"/>
                          </a:cubicBezTo>
                          <a:cubicBezTo>
                            <a:pt x="15961" y="59218"/>
                            <a:pt x="19046" y="60143"/>
                            <a:pt x="22978" y="60143"/>
                          </a:cubicBezTo>
                          <a:close/>
                        </a:path>
                      </a:pathLst>
                    </a:custGeom>
                    <a:solidFill>
                      <a:srgbClr val="FFFFFF"/>
                    </a:solidFill>
                    <a:ln w="7706" cap="flat">
                      <a:noFill/>
                      <a:prstDash val="solid"/>
                      <a:miter/>
                    </a:ln>
                  </p:spPr>
                  <p:txBody>
                    <a:bodyPr rtlCol="0" anchor="ctr"/>
                    <a:lstStyle/>
                    <a:p>
                      <a:endParaRPr lang="en-US"/>
                    </a:p>
                  </p:txBody>
                </p:sp>
                <p:sp>
                  <p:nvSpPr>
                    <p:cNvPr id="211" name="Graphic 4">
                      <a:extLst>
                        <a:ext uri="{FF2B5EF4-FFF2-40B4-BE49-F238E27FC236}">
                          <a16:creationId xmlns:a16="http://schemas.microsoft.com/office/drawing/2014/main" id="{F212135F-8361-41A1-B757-7F40C23D12C1}"/>
                        </a:ext>
                      </a:extLst>
                    </p:cNvPr>
                    <p:cNvSpPr/>
                    <p:nvPr/>
                  </p:nvSpPr>
                  <p:spPr>
                    <a:xfrm>
                      <a:off x="6295059" y="4156351"/>
                      <a:ext cx="10023" cy="93762"/>
                    </a:xfrm>
                    <a:custGeom>
                      <a:avLst/>
                      <a:gdLst>
                        <a:gd name="connsiteX0" fmla="*/ 10024 w 10023"/>
                        <a:gd name="connsiteY0" fmla="*/ 93762 h 93762"/>
                        <a:gd name="connsiteX1" fmla="*/ 0 w 10023"/>
                        <a:gd name="connsiteY1" fmla="*/ 93762 h 93762"/>
                        <a:gd name="connsiteX2" fmla="*/ 0 w 10023"/>
                        <a:gd name="connsiteY2" fmla="*/ 0 h 93762"/>
                        <a:gd name="connsiteX3" fmla="*/ 10024 w 10023"/>
                        <a:gd name="connsiteY3" fmla="*/ 0 h 93762"/>
                        <a:gd name="connsiteX4" fmla="*/ 10024 w 10023"/>
                        <a:gd name="connsiteY4" fmla="*/ 93762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2"/>
                          </a:moveTo>
                          <a:lnTo>
                            <a:pt x="0" y="93762"/>
                          </a:lnTo>
                          <a:lnTo>
                            <a:pt x="0" y="0"/>
                          </a:lnTo>
                          <a:lnTo>
                            <a:pt x="10024" y="0"/>
                          </a:lnTo>
                          <a:lnTo>
                            <a:pt x="10024" y="93762"/>
                          </a:lnTo>
                          <a:close/>
                        </a:path>
                      </a:pathLst>
                    </a:custGeom>
                    <a:solidFill>
                      <a:srgbClr val="FFFFFF"/>
                    </a:solidFill>
                    <a:ln w="7706" cap="flat">
                      <a:noFill/>
                      <a:prstDash val="solid"/>
                      <a:miter/>
                    </a:ln>
                  </p:spPr>
                  <p:txBody>
                    <a:bodyPr rtlCol="0" anchor="ctr"/>
                    <a:lstStyle/>
                    <a:p>
                      <a:endParaRPr lang="en-US"/>
                    </a:p>
                  </p:txBody>
                </p:sp>
                <p:sp>
                  <p:nvSpPr>
                    <p:cNvPr id="212" name="Graphic 4">
                      <a:extLst>
                        <a:ext uri="{FF2B5EF4-FFF2-40B4-BE49-F238E27FC236}">
                          <a16:creationId xmlns:a16="http://schemas.microsoft.com/office/drawing/2014/main" id="{A08FEF7A-4DA4-4436-A41F-656BE693DC9C}"/>
                        </a:ext>
                      </a:extLst>
                    </p:cNvPr>
                    <p:cNvSpPr/>
                    <p:nvPr/>
                  </p:nvSpPr>
                  <p:spPr>
                    <a:xfrm>
                      <a:off x="5903894" y="4291751"/>
                      <a:ext cx="81039" cy="90678"/>
                    </a:xfrm>
                    <a:custGeom>
                      <a:avLst/>
                      <a:gdLst>
                        <a:gd name="connsiteX0" fmla="*/ 81040 w 81039"/>
                        <a:gd name="connsiteY0" fmla="*/ 45339 h 90678"/>
                        <a:gd name="connsiteX1" fmla="*/ 70322 w 81039"/>
                        <a:gd name="connsiteY1" fmla="*/ 78572 h 90678"/>
                        <a:gd name="connsiteX2" fmla="*/ 40558 w 81039"/>
                        <a:gd name="connsiteY2" fmla="*/ 90678 h 90678"/>
                        <a:gd name="connsiteX3" fmla="*/ 10564 w 81039"/>
                        <a:gd name="connsiteY3" fmla="*/ 78803 h 90678"/>
                        <a:gd name="connsiteX4" fmla="*/ 0 w 81039"/>
                        <a:gd name="connsiteY4" fmla="*/ 45185 h 90678"/>
                        <a:gd name="connsiteX5" fmla="*/ 10641 w 81039"/>
                        <a:gd name="connsiteY5" fmla="*/ 11874 h 90678"/>
                        <a:gd name="connsiteX6" fmla="*/ 40790 w 81039"/>
                        <a:gd name="connsiteY6" fmla="*/ 0 h 90678"/>
                        <a:gd name="connsiteX7" fmla="*/ 70399 w 81039"/>
                        <a:gd name="connsiteY7" fmla="*/ 12029 h 90678"/>
                        <a:gd name="connsiteX8" fmla="*/ 81040 w 81039"/>
                        <a:gd name="connsiteY8" fmla="*/ 45339 h 90678"/>
                        <a:gd name="connsiteX9" fmla="*/ 10872 w 81039"/>
                        <a:gd name="connsiteY9" fmla="*/ 45339 h 90678"/>
                        <a:gd name="connsiteX10" fmla="*/ 18506 w 81039"/>
                        <a:gd name="connsiteY10" fmla="*/ 72480 h 90678"/>
                        <a:gd name="connsiteX11" fmla="*/ 40636 w 81039"/>
                        <a:gd name="connsiteY11" fmla="*/ 81733 h 90678"/>
                        <a:gd name="connsiteX12" fmla="*/ 62765 w 81039"/>
                        <a:gd name="connsiteY12" fmla="*/ 72480 h 90678"/>
                        <a:gd name="connsiteX13" fmla="*/ 70244 w 81039"/>
                        <a:gd name="connsiteY13" fmla="*/ 45339 h 90678"/>
                        <a:gd name="connsiteX14" fmla="*/ 62843 w 81039"/>
                        <a:gd name="connsiteY14" fmla="*/ 18352 h 90678"/>
                        <a:gd name="connsiteX15" fmla="*/ 40790 w 81039"/>
                        <a:gd name="connsiteY15" fmla="*/ 9176 h 90678"/>
                        <a:gd name="connsiteX16" fmla="*/ 18506 w 81039"/>
                        <a:gd name="connsiteY16" fmla="*/ 18429 h 90678"/>
                        <a:gd name="connsiteX17" fmla="*/ 10872 w 81039"/>
                        <a:gd name="connsiteY17" fmla="*/ 45339 h 9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039" h="90678">
                          <a:moveTo>
                            <a:pt x="81040" y="45339"/>
                          </a:moveTo>
                          <a:cubicBezTo>
                            <a:pt x="81040" y="59449"/>
                            <a:pt x="77493" y="70553"/>
                            <a:pt x="70322" y="78572"/>
                          </a:cubicBezTo>
                          <a:cubicBezTo>
                            <a:pt x="63151" y="86591"/>
                            <a:pt x="53281" y="90678"/>
                            <a:pt x="40558" y="90678"/>
                          </a:cubicBezTo>
                          <a:cubicBezTo>
                            <a:pt x="27604" y="90678"/>
                            <a:pt x="17581" y="86746"/>
                            <a:pt x="10564" y="78803"/>
                          </a:cubicBezTo>
                          <a:cubicBezTo>
                            <a:pt x="3547" y="70861"/>
                            <a:pt x="0" y="59681"/>
                            <a:pt x="0" y="45185"/>
                          </a:cubicBezTo>
                          <a:cubicBezTo>
                            <a:pt x="0" y="30843"/>
                            <a:pt x="3547" y="19739"/>
                            <a:pt x="10641" y="11874"/>
                          </a:cubicBezTo>
                          <a:cubicBezTo>
                            <a:pt x="17735" y="4009"/>
                            <a:pt x="27759" y="0"/>
                            <a:pt x="40790" y="0"/>
                          </a:cubicBezTo>
                          <a:cubicBezTo>
                            <a:pt x="53435" y="0"/>
                            <a:pt x="63305" y="4009"/>
                            <a:pt x="70399" y="12029"/>
                          </a:cubicBezTo>
                          <a:cubicBezTo>
                            <a:pt x="77493" y="20125"/>
                            <a:pt x="81040" y="31151"/>
                            <a:pt x="81040" y="45339"/>
                          </a:cubicBezTo>
                          <a:close/>
                          <a:moveTo>
                            <a:pt x="10872" y="45339"/>
                          </a:moveTo>
                          <a:cubicBezTo>
                            <a:pt x="10872" y="57291"/>
                            <a:pt x="13417" y="66312"/>
                            <a:pt x="18506" y="72480"/>
                          </a:cubicBezTo>
                          <a:cubicBezTo>
                            <a:pt x="23595" y="78649"/>
                            <a:pt x="30997" y="81733"/>
                            <a:pt x="40636" y="81733"/>
                          </a:cubicBezTo>
                          <a:cubicBezTo>
                            <a:pt x="50428" y="81733"/>
                            <a:pt x="57753" y="78649"/>
                            <a:pt x="62765" y="72480"/>
                          </a:cubicBezTo>
                          <a:cubicBezTo>
                            <a:pt x="67777" y="66312"/>
                            <a:pt x="70244" y="57291"/>
                            <a:pt x="70244" y="45339"/>
                          </a:cubicBezTo>
                          <a:cubicBezTo>
                            <a:pt x="70244" y="33464"/>
                            <a:pt x="67777" y="24520"/>
                            <a:pt x="62843" y="18352"/>
                          </a:cubicBezTo>
                          <a:cubicBezTo>
                            <a:pt x="57908" y="12260"/>
                            <a:pt x="50582" y="9176"/>
                            <a:pt x="40790" y="9176"/>
                          </a:cubicBezTo>
                          <a:cubicBezTo>
                            <a:pt x="30997" y="9176"/>
                            <a:pt x="23595" y="12260"/>
                            <a:pt x="18506" y="18429"/>
                          </a:cubicBezTo>
                          <a:cubicBezTo>
                            <a:pt x="13417" y="24597"/>
                            <a:pt x="10872" y="33541"/>
                            <a:pt x="10872" y="45339"/>
                          </a:cubicBezTo>
                          <a:close/>
                        </a:path>
                      </a:pathLst>
                    </a:custGeom>
                    <a:solidFill>
                      <a:srgbClr val="FFFFFF"/>
                    </a:solidFill>
                    <a:ln w="7706" cap="flat">
                      <a:noFill/>
                      <a:prstDash val="solid"/>
                      <a:miter/>
                    </a:ln>
                  </p:spPr>
                  <p:txBody>
                    <a:bodyPr rtlCol="0" anchor="ctr"/>
                    <a:lstStyle/>
                    <a:p>
                      <a:endParaRPr lang="en-US"/>
                    </a:p>
                  </p:txBody>
                </p:sp>
                <p:sp>
                  <p:nvSpPr>
                    <p:cNvPr id="213" name="Graphic 4">
                      <a:extLst>
                        <a:ext uri="{FF2B5EF4-FFF2-40B4-BE49-F238E27FC236}">
                          <a16:creationId xmlns:a16="http://schemas.microsoft.com/office/drawing/2014/main" id="{127BCED4-2A2C-4FC7-A1AD-D27A5892D101}"/>
                        </a:ext>
                      </a:extLst>
                    </p:cNvPr>
                    <p:cNvSpPr/>
                    <p:nvPr/>
                  </p:nvSpPr>
                  <p:spPr>
                    <a:xfrm>
                      <a:off x="6002977" y="4313958"/>
                      <a:ext cx="38090" cy="67082"/>
                    </a:xfrm>
                    <a:custGeom>
                      <a:avLst/>
                      <a:gdLst>
                        <a:gd name="connsiteX0" fmla="*/ 30226 w 38090"/>
                        <a:gd name="connsiteY0" fmla="*/ 0 h 67082"/>
                        <a:gd name="connsiteX1" fmla="*/ 38091 w 38090"/>
                        <a:gd name="connsiteY1" fmla="*/ 694 h 67082"/>
                        <a:gd name="connsiteX2" fmla="*/ 36703 w 38090"/>
                        <a:gd name="connsiteY2" fmla="*/ 9947 h 67082"/>
                        <a:gd name="connsiteX3" fmla="*/ 29455 w 38090"/>
                        <a:gd name="connsiteY3" fmla="*/ 9021 h 67082"/>
                        <a:gd name="connsiteX4" fmla="*/ 15730 w 38090"/>
                        <a:gd name="connsiteY4" fmla="*/ 15499 h 67082"/>
                        <a:gd name="connsiteX5" fmla="*/ 10024 w 38090"/>
                        <a:gd name="connsiteY5" fmla="*/ 31691 h 67082"/>
                        <a:gd name="connsiteX6" fmla="*/ 10024 w 38090"/>
                        <a:gd name="connsiteY6" fmla="*/ 67083 h 67082"/>
                        <a:gd name="connsiteX7" fmla="*/ 0 w 38090"/>
                        <a:gd name="connsiteY7" fmla="*/ 67083 h 67082"/>
                        <a:gd name="connsiteX8" fmla="*/ 0 w 38090"/>
                        <a:gd name="connsiteY8" fmla="*/ 1079 h 67082"/>
                        <a:gd name="connsiteX9" fmla="*/ 8251 w 38090"/>
                        <a:gd name="connsiteY9" fmla="*/ 1079 h 67082"/>
                        <a:gd name="connsiteX10" fmla="*/ 9407 w 38090"/>
                        <a:gd name="connsiteY10" fmla="*/ 13339 h 67082"/>
                        <a:gd name="connsiteX11" fmla="*/ 9869 w 38090"/>
                        <a:gd name="connsiteY11" fmla="*/ 13339 h 67082"/>
                        <a:gd name="connsiteX12" fmla="*/ 18737 w 38090"/>
                        <a:gd name="connsiteY12" fmla="*/ 3393 h 67082"/>
                        <a:gd name="connsiteX13" fmla="*/ 30226 w 38090"/>
                        <a:gd name="connsiteY13" fmla="*/ 0 h 67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2">
                          <a:moveTo>
                            <a:pt x="30226" y="0"/>
                          </a:moveTo>
                          <a:cubicBezTo>
                            <a:pt x="33156" y="0"/>
                            <a:pt x="35777" y="231"/>
                            <a:pt x="38091" y="694"/>
                          </a:cubicBezTo>
                          <a:lnTo>
                            <a:pt x="36703" y="9947"/>
                          </a:lnTo>
                          <a:cubicBezTo>
                            <a:pt x="34004" y="9330"/>
                            <a:pt x="31537" y="9021"/>
                            <a:pt x="29455" y="9021"/>
                          </a:cubicBezTo>
                          <a:cubicBezTo>
                            <a:pt x="24135" y="9021"/>
                            <a:pt x="19508" y="11180"/>
                            <a:pt x="15730" y="15499"/>
                          </a:cubicBezTo>
                          <a:cubicBezTo>
                            <a:pt x="11952" y="19817"/>
                            <a:pt x="10024" y="25214"/>
                            <a:pt x="10024" y="31691"/>
                          </a:cubicBezTo>
                          <a:lnTo>
                            <a:pt x="10024" y="67083"/>
                          </a:lnTo>
                          <a:lnTo>
                            <a:pt x="0" y="67083"/>
                          </a:lnTo>
                          <a:lnTo>
                            <a:pt x="0" y="1079"/>
                          </a:lnTo>
                          <a:lnTo>
                            <a:pt x="8251" y="1079"/>
                          </a:lnTo>
                          <a:lnTo>
                            <a:pt x="9407" y="13339"/>
                          </a:lnTo>
                          <a:lnTo>
                            <a:pt x="9869" y="13339"/>
                          </a:lnTo>
                          <a:cubicBezTo>
                            <a:pt x="12337" y="9021"/>
                            <a:pt x="15267" y="5706"/>
                            <a:pt x="18737" y="3393"/>
                          </a:cubicBezTo>
                          <a:cubicBezTo>
                            <a:pt x="22284" y="1234"/>
                            <a:pt x="26062" y="0"/>
                            <a:pt x="30226" y="0"/>
                          </a:cubicBezTo>
                          <a:close/>
                        </a:path>
                      </a:pathLst>
                    </a:custGeom>
                    <a:solidFill>
                      <a:srgbClr val="FFFFFF"/>
                    </a:solidFill>
                    <a:ln w="7706" cap="flat">
                      <a:noFill/>
                      <a:prstDash val="solid"/>
                      <a:miter/>
                    </a:ln>
                  </p:spPr>
                  <p:txBody>
                    <a:bodyPr rtlCol="0" anchor="ctr"/>
                    <a:lstStyle/>
                    <a:p>
                      <a:endParaRPr lang="en-US"/>
                    </a:p>
                  </p:txBody>
                </p:sp>
                <p:sp>
                  <p:nvSpPr>
                    <p:cNvPr id="214" name="Graphic 4">
                      <a:extLst>
                        <a:ext uri="{FF2B5EF4-FFF2-40B4-BE49-F238E27FC236}">
                          <a16:creationId xmlns:a16="http://schemas.microsoft.com/office/drawing/2014/main" id="{73FD306E-F8CE-4C5A-8DA7-5FFA4D00043B}"/>
                        </a:ext>
                      </a:extLst>
                    </p:cNvPr>
                    <p:cNvSpPr/>
                    <p:nvPr/>
                  </p:nvSpPr>
                  <p:spPr>
                    <a:xfrm>
                      <a:off x="6052557" y="4290672"/>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4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6" y="0"/>
                            <a:pt x="8944" y="540"/>
                            <a:pt x="10101" y="1619"/>
                          </a:cubicBezTo>
                          <a:cubicBezTo>
                            <a:pt x="11257" y="2699"/>
                            <a:pt x="11874" y="4395"/>
                            <a:pt x="11874" y="6631"/>
                          </a:cubicBezTo>
                          <a:cubicBezTo>
                            <a:pt x="11874" y="8868"/>
                            <a:pt x="11257" y="10564"/>
                            <a:pt x="10101" y="11643"/>
                          </a:cubicBezTo>
                          <a:cubicBezTo>
                            <a:pt x="8944" y="12723"/>
                            <a:pt x="7556" y="13262"/>
                            <a:pt x="5937" y="13262"/>
                          </a:cubicBezTo>
                          <a:cubicBezTo>
                            <a:pt x="4241" y="13262"/>
                            <a:pt x="2853" y="12723"/>
                            <a:pt x="1696" y="11643"/>
                          </a:cubicBezTo>
                          <a:cubicBezTo>
                            <a:pt x="617" y="10564"/>
                            <a:pt x="0" y="8868"/>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15" name="Graphic 4">
                      <a:extLst>
                        <a:ext uri="{FF2B5EF4-FFF2-40B4-BE49-F238E27FC236}">
                          <a16:creationId xmlns:a16="http://schemas.microsoft.com/office/drawing/2014/main" id="{0B980D8B-45DC-4EC9-B817-0E5C292F0770}"/>
                        </a:ext>
                      </a:extLst>
                    </p:cNvPr>
                    <p:cNvSpPr/>
                    <p:nvPr/>
                  </p:nvSpPr>
                  <p:spPr>
                    <a:xfrm>
                      <a:off x="6076383" y="4314112"/>
                      <a:ext cx="62302" cy="96846"/>
                    </a:xfrm>
                    <a:custGeom>
                      <a:avLst/>
                      <a:gdLst>
                        <a:gd name="connsiteX0" fmla="*/ 62303 w 62302"/>
                        <a:gd name="connsiteY0" fmla="*/ 1080 h 96846"/>
                        <a:gd name="connsiteX1" fmla="*/ 62303 w 62302"/>
                        <a:gd name="connsiteY1" fmla="*/ 7402 h 96846"/>
                        <a:gd name="connsiteX2" fmla="*/ 50042 w 62302"/>
                        <a:gd name="connsiteY2" fmla="*/ 8868 h 96846"/>
                        <a:gd name="connsiteX3" fmla="*/ 53050 w 62302"/>
                        <a:gd name="connsiteY3" fmla="*/ 14342 h 96846"/>
                        <a:gd name="connsiteX4" fmla="*/ 54361 w 62302"/>
                        <a:gd name="connsiteY4" fmla="*/ 22053 h 96846"/>
                        <a:gd name="connsiteX5" fmla="*/ 47729 w 62302"/>
                        <a:gd name="connsiteY5" fmla="*/ 37551 h 96846"/>
                        <a:gd name="connsiteX6" fmla="*/ 29532 w 62302"/>
                        <a:gd name="connsiteY6" fmla="*/ 43334 h 96846"/>
                        <a:gd name="connsiteX7" fmla="*/ 23981 w 62302"/>
                        <a:gd name="connsiteY7" fmla="*/ 42872 h 96846"/>
                        <a:gd name="connsiteX8" fmla="*/ 17581 w 62302"/>
                        <a:gd name="connsiteY8" fmla="*/ 51354 h 96846"/>
                        <a:gd name="connsiteX9" fmla="*/ 19817 w 62302"/>
                        <a:gd name="connsiteY9" fmla="*/ 55363 h 96846"/>
                        <a:gd name="connsiteX10" fmla="*/ 27450 w 62302"/>
                        <a:gd name="connsiteY10" fmla="*/ 56674 h 96846"/>
                        <a:gd name="connsiteX11" fmla="*/ 39171 w 62302"/>
                        <a:gd name="connsiteY11" fmla="*/ 56674 h 96846"/>
                        <a:gd name="connsiteX12" fmla="*/ 55672 w 62302"/>
                        <a:gd name="connsiteY12" fmla="*/ 61223 h 96846"/>
                        <a:gd name="connsiteX13" fmla="*/ 61455 w 62302"/>
                        <a:gd name="connsiteY13" fmla="*/ 74331 h 96846"/>
                        <a:gd name="connsiteX14" fmla="*/ 52664 w 62302"/>
                        <a:gd name="connsiteY14" fmla="*/ 91064 h 96846"/>
                        <a:gd name="connsiteX15" fmla="*/ 26987 w 62302"/>
                        <a:gd name="connsiteY15" fmla="*/ 96847 h 96846"/>
                        <a:gd name="connsiteX16" fmla="*/ 7017 w 62302"/>
                        <a:gd name="connsiteY16" fmla="*/ 92066 h 96846"/>
                        <a:gd name="connsiteX17" fmla="*/ 0 w 62302"/>
                        <a:gd name="connsiteY17" fmla="*/ 78418 h 96846"/>
                        <a:gd name="connsiteX18" fmla="*/ 3855 w 62302"/>
                        <a:gd name="connsiteY18" fmla="*/ 68009 h 96846"/>
                        <a:gd name="connsiteX19" fmla="*/ 14728 w 62302"/>
                        <a:gd name="connsiteY19" fmla="*/ 62072 h 96846"/>
                        <a:gd name="connsiteX20" fmla="*/ 10487 w 62302"/>
                        <a:gd name="connsiteY20" fmla="*/ 58525 h 96846"/>
                        <a:gd name="connsiteX21" fmla="*/ 8790 w 62302"/>
                        <a:gd name="connsiteY21" fmla="*/ 52896 h 96846"/>
                        <a:gd name="connsiteX22" fmla="*/ 10718 w 62302"/>
                        <a:gd name="connsiteY22" fmla="*/ 46573 h 96846"/>
                        <a:gd name="connsiteX23" fmla="*/ 16809 w 62302"/>
                        <a:gd name="connsiteY23" fmla="*/ 41330 h 96846"/>
                        <a:gd name="connsiteX24" fmla="*/ 8482 w 62302"/>
                        <a:gd name="connsiteY24" fmla="*/ 34158 h 96846"/>
                        <a:gd name="connsiteX25" fmla="*/ 5243 w 62302"/>
                        <a:gd name="connsiteY25" fmla="*/ 22592 h 96846"/>
                        <a:gd name="connsiteX26" fmla="*/ 11720 w 62302"/>
                        <a:gd name="connsiteY26" fmla="*/ 5860 h 96846"/>
                        <a:gd name="connsiteX27" fmla="*/ 30149 w 62302"/>
                        <a:gd name="connsiteY27" fmla="*/ 0 h 96846"/>
                        <a:gd name="connsiteX28" fmla="*/ 39479 w 62302"/>
                        <a:gd name="connsiteY28" fmla="*/ 1234 h 96846"/>
                        <a:gd name="connsiteX29" fmla="*/ 62303 w 62302"/>
                        <a:gd name="connsiteY29" fmla="*/ 1234 h 96846"/>
                        <a:gd name="connsiteX30" fmla="*/ 9638 w 62302"/>
                        <a:gd name="connsiteY30" fmla="*/ 78187 h 96846"/>
                        <a:gd name="connsiteX31" fmla="*/ 14188 w 62302"/>
                        <a:gd name="connsiteY31" fmla="*/ 86283 h 96846"/>
                        <a:gd name="connsiteX32" fmla="*/ 27142 w 62302"/>
                        <a:gd name="connsiteY32" fmla="*/ 89059 h 96846"/>
                        <a:gd name="connsiteX33" fmla="*/ 45802 w 62302"/>
                        <a:gd name="connsiteY33" fmla="*/ 85280 h 96846"/>
                        <a:gd name="connsiteX34" fmla="*/ 51893 w 62302"/>
                        <a:gd name="connsiteY34" fmla="*/ 75103 h 96846"/>
                        <a:gd name="connsiteX35" fmla="*/ 48578 w 62302"/>
                        <a:gd name="connsiteY35" fmla="*/ 67700 h 96846"/>
                        <a:gd name="connsiteX36" fmla="*/ 36086 w 62302"/>
                        <a:gd name="connsiteY36" fmla="*/ 65618 h 96846"/>
                        <a:gd name="connsiteX37" fmla="*/ 24135 w 62302"/>
                        <a:gd name="connsiteY37" fmla="*/ 65618 h 96846"/>
                        <a:gd name="connsiteX38" fmla="*/ 13494 w 62302"/>
                        <a:gd name="connsiteY38" fmla="*/ 68857 h 96846"/>
                        <a:gd name="connsiteX39" fmla="*/ 9638 w 62302"/>
                        <a:gd name="connsiteY39" fmla="*/ 78187 h 96846"/>
                        <a:gd name="connsiteX40" fmla="*/ 15036 w 62302"/>
                        <a:gd name="connsiteY40" fmla="*/ 22207 h 96846"/>
                        <a:gd name="connsiteX41" fmla="*/ 18969 w 62302"/>
                        <a:gd name="connsiteY41" fmla="*/ 32694 h 96846"/>
                        <a:gd name="connsiteX42" fmla="*/ 29840 w 62302"/>
                        <a:gd name="connsiteY42" fmla="*/ 36240 h 96846"/>
                        <a:gd name="connsiteX43" fmla="*/ 44491 w 62302"/>
                        <a:gd name="connsiteY43" fmla="*/ 22053 h 96846"/>
                        <a:gd name="connsiteX44" fmla="*/ 29687 w 62302"/>
                        <a:gd name="connsiteY44" fmla="*/ 7171 h 96846"/>
                        <a:gd name="connsiteX45" fmla="*/ 18814 w 62302"/>
                        <a:gd name="connsiteY45" fmla="*/ 10950 h 96846"/>
                        <a:gd name="connsiteX46" fmla="*/ 15036 w 62302"/>
                        <a:gd name="connsiteY46" fmla="*/ 22207 h 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2302" h="96846">
                          <a:moveTo>
                            <a:pt x="62303" y="1080"/>
                          </a:moveTo>
                          <a:lnTo>
                            <a:pt x="62303" y="7402"/>
                          </a:lnTo>
                          <a:lnTo>
                            <a:pt x="50042" y="8868"/>
                          </a:lnTo>
                          <a:cubicBezTo>
                            <a:pt x="51199" y="10255"/>
                            <a:pt x="52202" y="12106"/>
                            <a:pt x="53050" y="14342"/>
                          </a:cubicBezTo>
                          <a:cubicBezTo>
                            <a:pt x="53898" y="16578"/>
                            <a:pt x="54361" y="19200"/>
                            <a:pt x="54361" y="22053"/>
                          </a:cubicBezTo>
                          <a:cubicBezTo>
                            <a:pt x="54361" y="28530"/>
                            <a:pt x="52125" y="33696"/>
                            <a:pt x="47729" y="37551"/>
                          </a:cubicBezTo>
                          <a:cubicBezTo>
                            <a:pt x="43334" y="41406"/>
                            <a:pt x="37243" y="43334"/>
                            <a:pt x="29532" y="43334"/>
                          </a:cubicBezTo>
                          <a:cubicBezTo>
                            <a:pt x="27604" y="43334"/>
                            <a:pt x="25677" y="43180"/>
                            <a:pt x="23981" y="42872"/>
                          </a:cubicBezTo>
                          <a:cubicBezTo>
                            <a:pt x="19739" y="45108"/>
                            <a:pt x="17581" y="47961"/>
                            <a:pt x="17581" y="51354"/>
                          </a:cubicBezTo>
                          <a:cubicBezTo>
                            <a:pt x="17581" y="53127"/>
                            <a:pt x="18352" y="54515"/>
                            <a:pt x="19817" y="55363"/>
                          </a:cubicBezTo>
                          <a:cubicBezTo>
                            <a:pt x="21282" y="56211"/>
                            <a:pt x="23826" y="56674"/>
                            <a:pt x="27450" y="56674"/>
                          </a:cubicBezTo>
                          <a:lnTo>
                            <a:pt x="39171" y="56674"/>
                          </a:lnTo>
                          <a:cubicBezTo>
                            <a:pt x="46341" y="56674"/>
                            <a:pt x="51816" y="58216"/>
                            <a:pt x="55672" y="61223"/>
                          </a:cubicBezTo>
                          <a:cubicBezTo>
                            <a:pt x="59527" y="64230"/>
                            <a:pt x="61455" y="68626"/>
                            <a:pt x="61455" y="74331"/>
                          </a:cubicBezTo>
                          <a:cubicBezTo>
                            <a:pt x="61455" y="81657"/>
                            <a:pt x="58525" y="87208"/>
                            <a:pt x="52664" y="91064"/>
                          </a:cubicBezTo>
                          <a:cubicBezTo>
                            <a:pt x="46804" y="94919"/>
                            <a:pt x="38245" y="96847"/>
                            <a:pt x="26987" y="96847"/>
                          </a:cubicBezTo>
                          <a:cubicBezTo>
                            <a:pt x="18352" y="96847"/>
                            <a:pt x="11720" y="95228"/>
                            <a:pt x="7017" y="92066"/>
                          </a:cubicBezTo>
                          <a:cubicBezTo>
                            <a:pt x="2314" y="88905"/>
                            <a:pt x="0" y="84355"/>
                            <a:pt x="0" y="78418"/>
                          </a:cubicBezTo>
                          <a:cubicBezTo>
                            <a:pt x="0" y="74409"/>
                            <a:pt x="1311" y="70939"/>
                            <a:pt x="3855" y="68009"/>
                          </a:cubicBezTo>
                          <a:cubicBezTo>
                            <a:pt x="6400" y="65078"/>
                            <a:pt x="10024" y="63074"/>
                            <a:pt x="14728" y="62072"/>
                          </a:cubicBezTo>
                          <a:cubicBezTo>
                            <a:pt x="13031" y="61300"/>
                            <a:pt x="11643" y="60144"/>
                            <a:pt x="10487" y="58525"/>
                          </a:cubicBezTo>
                          <a:cubicBezTo>
                            <a:pt x="9330" y="56905"/>
                            <a:pt x="8790" y="55055"/>
                            <a:pt x="8790" y="52896"/>
                          </a:cubicBezTo>
                          <a:cubicBezTo>
                            <a:pt x="8790" y="50506"/>
                            <a:pt x="9407" y="48346"/>
                            <a:pt x="10718" y="46573"/>
                          </a:cubicBezTo>
                          <a:cubicBezTo>
                            <a:pt x="12029" y="44799"/>
                            <a:pt x="14034" y="43026"/>
                            <a:pt x="16809" y="41330"/>
                          </a:cubicBezTo>
                          <a:cubicBezTo>
                            <a:pt x="13417" y="39941"/>
                            <a:pt x="10641" y="37551"/>
                            <a:pt x="8482" y="34158"/>
                          </a:cubicBezTo>
                          <a:cubicBezTo>
                            <a:pt x="6323" y="30766"/>
                            <a:pt x="5243" y="26911"/>
                            <a:pt x="5243" y="22592"/>
                          </a:cubicBezTo>
                          <a:cubicBezTo>
                            <a:pt x="5243" y="15345"/>
                            <a:pt x="7402" y="9793"/>
                            <a:pt x="11720" y="5860"/>
                          </a:cubicBezTo>
                          <a:cubicBezTo>
                            <a:pt x="16038" y="1928"/>
                            <a:pt x="22207" y="0"/>
                            <a:pt x="30149" y="0"/>
                          </a:cubicBezTo>
                          <a:cubicBezTo>
                            <a:pt x="33619" y="0"/>
                            <a:pt x="36703" y="386"/>
                            <a:pt x="39479" y="1234"/>
                          </a:cubicBezTo>
                          <a:lnTo>
                            <a:pt x="62303" y="1234"/>
                          </a:lnTo>
                          <a:close/>
                          <a:moveTo>
                            <a:pt x="9638" y="78187"/>
                          </a:moveTo>
                          <a:cubicBezTo>
                            <a:pt x="9638" y="81734"/>
                            <a:pt x="11181" y="84510"/>
                            <a:pt x="14188" y="86283"/>
                          </a:cubicBezTo>
                          <a:cubicBezTo>
                            <a:pt x="17195" y="88057"/>
                            <a:pt x="21513" y="89059"/>
                            <a:pt x="27142" y="89059"/>
                          </a:cubicBezTo>
                          <a:cubicBezTo>
                            <a:pt x="35547" y="89059"/>
                            <a:pt x="41715" y="87825"/>
                            <a:pt x="45802" y="85280"/>
                          </a:cubicBezTo>
                          <a:cubicBezTo>
                            <a:pt x="49889" y="82736"/>
                            <a:pt x="51893" y="79344"/>
                            <a:pt x="51893" y="75103"/>
                          </a:cubicBezTo>
                          <a:cubicBezTo>
                            <a:pt x="51893" y="71556"/>
                            <a:pt x="50814" y="69011"/>
                            <a:pt x="48578" y="67700"/>
                          </a:cubicBezTo>
                          <a:cubicBezTo>
                            <a:pt x="46341" y="66390"/>
                            <a:pt x="42178" y="65618"/>
                            <a:pt x="36086" y="65618"/>
                          </a:cubicBezTo>
                          <a:lnTo>
                            <a:pt x="24135" y="65618"/>
                          </a:lnTo>
                          <a:cubicBezTo>
                            <a:pt x="19586" y="65618"/>
                            <a:pt x="16038" y="66698"/>
                            <a:pt x="13494" y="68857"/>
                          </a:cubicBezTo>
                          <a:cubicBezTo>
                            <a:pt x="10950" y="71016"/>
                            <a:pt x="9638" y="74100"/>
                            <a:pt x="9638" y="78187"/>
                          </a:cubicBezTo>
                          <a:close/>
                          <a:moveTo>
                            <a:pt x="15036" y="22207"/>
                          </a:moveTo>
                          <a:cubicBezTo>
                            <a:pt x="15036" y="26834"/>
                            <a:pt x="16347" y="30303"/>
                            <a:pt x="18969" y="32694"/>
                          </a:cubicBezTo>
                          <a:cubicBezTo>
                            <a:pt x="21590" y="35084"/>
                            <a:pt x="25214" y="36240"/>
                            <a:pt x="29840" y="36240"/>
                          </a:cubicBezTo>
                          <a:cubicBezTo>
                            <a:pt x="39633" y="36240"/>
                            <a:pt x="44491" y="31537"/>
                            <a:pt x="44491" y="22053"/>
                          </a:cubicBezTo>
                          <a:cubicBezTo>
                            <a:pt x="44491" y="12106"/>
                            <a:pt x="39556" y="7171"/>
                            <a:pt x="29687" y="7171"/>
                          </a:cubicBezTo>
                          <a:cubicBezTo>
                            <a:pt x="24983" y="7171"/>
                            <a:pt x="21359" y="8405"/>
                            <a:pt x="18814" y="10950"/>
                          </a:cubicBezTo>
                          <a:cubicBezTo>
                            <a:pt x="16270" y="13494"/>
                            <a:pt x="15036" y="17272"/>
                            <a:pt x="15036" y="22207"/>
                          </a:cubicBezTo>
                          <a:close/>
                        </a:path>
                      </a:pathLst>
                    </a:custGeom>
                    <a:solidFill>
                      <a:srgbClr val="FFFFFF"/>
                    </a:solidFill>
                    <a:ln w="7706" cap="flat">
                      <a:noFill/>
                      <a:prstDash val="solid"/>
                      <a:miter/>
                    </a:ln>
                  </p:spPr>
                  <p:txBody>
                    <a:bodyPr rtlCol="0" anchor="ctr"/>
                    <a:lstStyle/>
                    <a:p>
                      <a:endParaRPr lang="en-US"/>
                    </a:p>
                  </p:txBody>
                </p:sp>
                <p:sp>
                  <p:nvSpPr>
                    <p:cNvPr id="216" name="Graphic 4">
                      <a:extLst>
                        <a:ext uri="{FF2B5EF4-FFF2-40B4-BE49-F238E27FC236}">
                          <a16:creationId xmlns:a16="http://schemas.microsoft.com/office/drawing/2014/main" id="{69992742-F981-4ED6-BDD6-C90022FD959B}"/>
                        </a:ext>
                      </a:extLst>
                    </p:cNvPr>
                    <p:cNvSpPr/>
                    <p:nvPr/>
                  </p:nvSpPr>
                  <p:spPr>
                    <a:xfrm>
                      <a:off x="6151408" y="4290672"/>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4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795 w 11874"/>
                        <a:gd name="connsiteY9" fmla="*/ 90524 h 90523"/>
                        <a:gd name="connsiteX10" fmla="*/ 771 w 11874"/>
                        <a:gd name="connsiteY10" fmla="*/ 90524 h 90523"/>
                        <a:gd name="connsiteX11" fmla="*/ 771 w 11874"/>
                        <a:gd name="connsiteY11" fmla="*/ 24520 h 90523"/>
                        <a:gd name="connsiteX12" fmla="*/ 10795 w 11874"/>
                        <a:gd name="connsiteY12" fmla="*/ 24520 h 90523"/>
                        <a:gd name="connsiteX13" fmla="*/ 10795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6" y="0"/>
                            <a:pt x="8944" y="540"/>
                            <a:pt x="10101" y="1619"/>
                          </a:cubicBezTo>
                          <a:cubicBezTo>
                            <a:pt x="11257" y="2699"/>
                            <a:pt x="11874" y="4395"/>
                            <a:pt x="11874" y="6631"/>
                          </a:cubicBezTo>
                          <a:cubicBezTo>
                            <a:pt x="11874" y="8868"/>
                            <a:pt x="11257" y="10564"/>
                            <a:pt x="10101" y="11643"/>
                          </a:cubicBezTo>
                          <a:cubicBezTo>
                            <a:pt x="8944" y="12723"/>
                            <a:pt x="7556" y="13262"/>
                            <a:pt x="5937" y="13262"/>
                          </a:cubicBezTo>
                          <a:cubicBezTo>
                            <a:pt x="4241" y="13262"/>
                            <a:pt x="2853" y="12723"/>
                            <a:pt x="1696" y="11643"/>
                          </a:cubicBezTo>
                          <a:cubicBezTo>
                            <a:pt x="540" y="10564"/>
                            <a:pt x="0" y="8868"/>
                            <a:pt x="0" y="6631"/>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endParaRPr lang="en-US"/>
                    </a:p>
                  </p:txBody>
                </p:sp>
                <p:sp>
                  <p:nvSpPr>
                    <p:cNvPr id="217" name="Graphic 4">
                      <a:extLst>
                        <a:ext uri="{FF2B5EF4-FFF2-40B4-BE49-F238E27FC236}">
                          <a16:creationId xmlns:a16="http://schemas.microsoft.com/office/drawing/2014/main" id="{5A79E258-9E88-491C-AA0A-B9C6F7475F29}"/>
                        </a:ext>
                      </a:extLst>
                    </p:cNvPr>
                    <p:cNvSpPr/>
                    <p:nvPr/>
                  </p:nvSpPr>
                  <p:spPr>
                    <a:xfrm>
                      <a:off x="6183407" y="4313958"/>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0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2 w 55131"/>
                        <a:gd name="connsiteY13" fmla="*/ 0 h 67314"/>
                        <a:gd name="connsiteX14" fmla="*/ 49117 w 55131"/>
                        <a:gd name="connsiteY14" fmla="*/ 5783 h 67314"/>
                        <a:gd name="connsiteX15" fmla="*/ 55132 w 55131"/>
                        <a:gd name="connsiteY15" fmla="*/ 24211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2"/>
                            <a:pt x="43951" y="15113"/>
                            <a:pt x="41484" y="12491"/>
                          </a:cubicBezTo>
                          <a:cubicBezTo>
                            <a:pt x="39016" y="9869"/>
                            <a:pt x="35161" y="8482"/>
                            <a:pt x="29995" y="8482"/>
                          </a:cubicBezTo>
                          <a:cubicBezTo>
                            <a:pt x="23055" y="8482"/>
                            <a:pt x="18043" y="10332"/>
                            <a:pt x="14805" y="14110"/>
                          </a:cubicBezTo>
                          <a:cubicBezTo>
                            <a:pt x="11566" y="17889"/>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6" y="925"/>
                            <a:pt x="26602" y="0"/>
                            <a:pt x="31152" y="0"/>
                          </a:cubicBezTo>
                          <a:cubicBezTo>
                            <a:pt x="39093" y="0"/>
                            <a:pt x="45108" y="1928"/>
                            <a:pt x="49117" y="5783"/>
                          </a:cubicBezTo>
                          <a:cubicBezTo>
                            <a:pt x="53127" y="9638"/>
                            <a:pt x="55132" y="15730"/>
                            <a:pt x="55132" y="24211"/>
                          </a:cubicBezTo>
                          <a:lnTo>
                            <a:pt x="55132" y="67314"/>
                          </a:lnTo>
                          <a:lnTo>
                            <a:pt x="45185" y="67314"/>
                          </a:lnTo>
                          <a:close/>
                        </a:path>
                      </a:pathLst>
                    </a:custGeom>
                    <a:solidFill>
                      <a:srgbClr val="FFFFFF"/>
                    </a:solidFill>
                    <a:ln w="7706" cap="flat">
                      <a:noFill/>
                      <a:prstDash val="solid"/>
                      <a:miter/>
                    </a:ln>
                  </p:spPr>
                  <p:txBody>
                    <a:bodyPr rtlCol="0" anchor="ctr"/>
                    <a:lstStyle/>
                    <a:p>
                      <a:endParaRPr lang="en-US"/>
                    </a:p>
                  </p:txBody>
                </p:sp>
              </p:grpSp>
            </p:grpSp>
          </p:grpSp>
        </p:grpSp>
        <p:grpSp>
          <p:nvGrpSpPr>
            <p:cNvPr id="7" name="Graphic 4">
              <a:extLst>
                <a:ext uri="{FF2B5EF4-FFF2-40B4-BE49-F238E27FC236}">
                  <a16:creationId xmlns:a16="http://schemas.microsoft.com/office/drawing/2014/main" id="{22BFE2C6-F572-4D4D-A23C-0F91F72183C2}"/>
                </a:ext>
              </a:extLst>
            </p:cNvPr>
            <p:cNvGrpSpPr/>
            <p:nvPr/>
          </p:nvGrpSpPr>
          <p:grpSpPr>
            <a:xfrm>
              <a:off x="2886251" y="500470"/>
              <a:ext cx="5860729" cy="5858711"/>
              <a:chOff x="2886251" y="500470"/>
              <a:chExt cx="5860729" cy="5858711"/>
            </a:xfrm>
          </p:grpSpPr>
          <p:grpSp>
            <p:nvGrpSpPr>
              <p:cNvPr id="8" name="Graphic 4">
                <a:extLst>
                  <a:ext uri="{FF2B5EF4-FFF2-40B4-BE49-F238E27FC236}">
                    <a16:creationId xmlns:a16="http://schemas.microsoft.com/office/drawing/2014/main" id="{D4612B81-8EAE-43E7-8563-A9B2A77A8C45}"/>
                  </a:ext>
                </a:extLst>
              </p:cNvPr>
              <p:cNvGrpSpPr/>
              <p:nvPr/>
            </p:nvGrpSpPr>
            <p:grpSpPr>
              <a:xfrm>
                <a:off x="7175776" y="3036678"/>
                <a:ext cx="1571204" cy="1753956"/>
                <a:chOff x="7175776" y="3036678"/>
                <a:chExt cx="1571204" cy="1753956"/>
              </a:xfrm>
            </p:grpSpPr>
            <p:sp>
              <p:nvSpPr>
                <p:cNvPr id="170" name="Graphic 4">
                  <a:extLst>
                    <a:ext uri="{FF2B5EF4-FFF2-40B4-BE49-F238E27FC236}">
                      <a16:creationId xmlns:a16="http://schemas.microsoft.com/office/drawing/2014/main" id="{08178E82-7052-4D0D-A8A8-8ECD7EE41917}"/>
                    </a:ext>
                  </a:extLst>
                </p:cNvPr>
                <p:cNvSpPr/>
                <p:nvPr/>
              </p:nvSpPr>
              <p:spPr>
                <a:xfrm>
                  <a:off x="7175776" y="3036678"/>
                  <a:ext cx="1571204" cy="1753956"/>
                </a:xfrm>
                <a:custGeom>
                  <a:avLst/>
                  <a:gdLst>
                    <a:gd name="connsiteX0" fmla="*/ 1235257 w 1571204"/>
                    <a:gd name="connsiteY0" fmla="*/ 1753956 h 1753956"/>
                    <a:gd name="connsiteX1" fmla="*/ 0 w 1571204"/>
                    <a:gd name="connsiteY1" fmla="*/ 1040715 h 1753956"/>
                    <a:gd name="connsiteX2" fmla="*/ 140104 w 1571204"/>
                    <a:gd name="connsiteY2" fmla="*/ 247745 h 1753956"/>
                    <a:gd name="connsiteX3" fmla="*/ 1545073 w 1571204"/>
                    <a:gd name="connsiteY3" fmla="*/ 0 h 1753956"/>
                    <a:gd name="connsiteX4" fmla="*/ 1235257 w 1571204"/>
                    <a:gd name="connsiteY4" fmla="*/ 1753956 h 1753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204" h="1753956">
                      <a:moveTo>
                        <a:pt x="1235257" y="1753956"/>
                      </a:moveTo>
                      <a:lnTo>
                        <a:pt x="0" y="1040715"/>
                      </a:lnTo>
                      <a:cubicBezTo>
                        <a:pt x="116586" y="795823"/>
                        <a:pt x="166320" y="521398"/>
                        <a:pt x="140104" y="247745"/>
                      </a:cubicBezTo>
                      <a:lnTo>
                        <a:pt x="1545073" y="0"/>
                      </a:lnTo>
                      <a:cubicBezTo>
                        <a:pt x="1626884" y="606602"/>
                        <a:pt x="1514693" y="1220298"/>
                        <a:pt x="1235257" y="1753956"/>
                      </a:cubicBezTo>
                      <a:close/>
                    </a:path>
                  </a:pathLst>
                </a:custGeom>
                <a:solidFill>
                  <a:srgbClr val="76C6D2"/>
                </a:solidFill>
                <a:ln w="7706" cap="flat">
                  <a:noFill/>
                  <a:prstDash val="solid"/>
                  <a:miter/>
                </a:ln>
              </p:spPr>
              <p:txBody>
                <a:bodyPr rtlCol="0" anchor="ctr"/>
                <a:lstStyle/>
                <a:p>
                  <a:endParaRPr lang="en-US"/>
                </a:p>
              </p:txBody>
            </p:sp>
            <p:grpSp>
              <p:nvGrpSpPr>
                <p:cNvPr id="171" name="Graphic 4">
                  <a:extLst>
                    <a:ext uri="{FF2B5EF4-FFF2-40B4-BE49-F238E27FC236}">
                      <a16:creationId xmlns:a16="http://schemas.microsoft.com/office/drawing/2014/main" id="{71739402-7EEB-4596-837E-88E2290087DA}"/>
                    </a:ext>
                  </a:extLst>
                </p:cNvPr>
                <p:cNvGrpSpPr/>
                <p:nvPr/>
              </p:nvGrpSpPr>
              <p:grpSpPr>
                <a:xfrm>
                  <a:off x="7391908" y="3613209"/>
                  <a:ext cx="1316295" cy="278819"/>
                  <a:chOff x="7391908" y="3613209"/>
                  <a:chExt cx="1316295" cy="278819"/>
                </a:xfrm>
                <a:solidFill>
                  <a:srgbClr val="FFFFFF"/>
                </a:solidFill>
              </p:grpSpPr>
              <p:sp>
                <p:nvSpPr>
                  <p:cNvPr id="175" name="Graphic 4">
                    <a:extLst>
                      <a:ext uri="{FF2B5EF4-FFF2-40B4-BE49-F238E27FC236}">
                        <a16:creationId xmlns:a16="http://schemas.microsoft.com/office/drawing/2014/main" id="{1FAF58F1-639D-4254-A818-28FBCC709095}"/>
                      </a:ext>
                    </a:extLst>
                  </p:cNvPr>
                  <p:cNvSpPr/>
                  <p:nvPr/>
                </p:nvSpPr>
                <p:spPr>
                  <a:xfrm>
                    <a:off x="7391908" y="3613209"/>
                    <a:ext cx="102783" cy="115120"/>
                  </a:xfrm>
                  <a:custGeom>
                    <a:avLst/>
                    <a:gdLst>
                      <a:gd name="connsiteX0" fmla="*/ 102783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3 w 102783"/>
                      <a:gd name="connsiteY8" fmla="*/ 57599 h 115120"/>
                      <a:gd name="connsiteX9" fmla="*/ 13648 w 102783"/>
                      <a:gd name="connsiteY9" fmla="*/ 57599 h 115120"/>
                      <a:gd name="connsiteX10" fmla="*/ 23286 w 102783"/>
                      <a:gd name="connsiteY10" fmla="*/ 92066 h 115120"/>
                      <a:gd name="connsiteX11" fmla="*/ 51353 w 102783"/>
                      <a:gd name="connsiteY11" fmla="*/ 103786 h 115120"/>
                      <a:gd name="connsiteX12" fmla="*/ 79420 w 102783"/>
                      <a:gd name="connsiteY12" fmla="*/ 92066 h 115120"/>
                      <a:gd name="connsiteX13" fmla="*/ 88904 w 102783"/>
                      <a:gd name="connsiteY13" fmla="*/ 57599 h 115120"/>
                      <a:gd name="connsiteX14" fmla="*/ 79420 w 102783"/>
                      <a:gd name="connsiteY14" fmla="*/ 23363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3" y="57599"/>
                        </a:moveTo>
                        <a:cubicBezTo>
                          <a:pt x="102783" y="75488"/>
                          <a:pt x="98234" y="89598"/>
                          <a:pt x="89213" y="99777"/>
                        </a:cubicBezTo>
                        <a:cubicBezTo>
                          <a:pt x="80191" y="109955"/>
                          <a:pt x="67623"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8" y="25445"/>
                          <a:pt x="102783" y="39633"/>
                          <a:pt x="102783" y="57599"/>
                        </a:cubicBezTo>
                        <a:close/>
                        <a:moveTo>
                          <a:pt x="13648" y="57599"/>
                        </a:moveTo>
                        <a:cubicBezTo>
                          <a:pt x="13648" y="72712"/>
                          <a:pt x="16886" y="84201"/>
                          <a:pt x="23286" y="92066"/>
                        </a:cubicBezTo>
                        <a:cubicBezTo>
                          <a:pt x="29686" y="99931"/>
                          <a:pt x="39093" y="103786"/>
                          <a:pt x="51353" y="103786"/>
                        </a:cubicBezTo>
                        <a:cubicBezTo>
                          <a:pt x="63767" y="103786"/>
                          <a:pt x="73097" y="99854"/>
                          <a:pt x="79420" y="92066"/>
                        </a:cubicBezTo>
                        <a:cubicBezTo>
                          <a:pt x="85743" y="84278"/>
                          <a:pt x="88904" y="72789"/>
                          <a:pt x="88904" y="57599"/>
                        </a:cubicBezTo>
                        <a:cubicBezTo>
                          <a:pt x="88904" y="42563"/>
                          <a:pt x="85743" y="31151"/>
                          <a:pt x="79420" y="23363"/>
                        </a:cubicBezTo>
                        <a:cubicBezTo>
                          <a:pt x="73097" y="15575"/>
                          <a:pt x="63844" y="11720"/>
                          <a:pt x="51508" y="11720"/>
                        </a:cubicBezTo>
                        <a:cubicBezTo>
                          <a:pt x="39093" y="11720"/>
                          <a:pt x="29686" y="15653"/>
                          <a:pt x="23209" y="23440"/>
                        </a:cubicBezTo>
                        <a:cubicBezTo>
                          <a:pt x="16886" y="31228"/>
                          <a:pt x="13648" y="42640"/>
                          <a:pt x="13648" y="57599"/>
                        </a:cubicBezTo>
                        <a:close/>
                      </a:path>
                    </a:pathLst>
                  </a:custGeom>
                  <a:solidFill>
                    <a:srgbClr val="FFFFFF"/>
                  </a:solidFill>
                  <a:ln w="7706" cap="flat">
                    <a:noFill/>
                    <a:prstDash val="solid"/>
                    <a:miter/>
                  </a:ln>
                </p:spPr>
                <p:txBody>
                  <a:bodyPr rtlCol="0" anchor="ctr"/>
                  <a:lstStyle/>
                  <a:p>
                    <a:endParaRPr lang="en-US"/>
                  </a:p>
                </p:txBody>
              </p:sp>
              <p:sp>
                <p:nvSpPr>
                  <p:cNvPr id="176" name="Graphic 4">
                    <a:extLst>
                      <a:ext uri="{FF2B5EF4-FFF2-40B4-BE49-F238E27FC236}">
                        <a16:creationId xmlns:a16="http://schemas.microsoft.com/office/drawing/2014/main" id="{50810675-E3E6-4501-B786-0BBD17DDFC02}"/>
                      </a:ext>
                    </a:extLst>
                  </p:cNvPr>
                  <p:cNvSpPr/>
                  <p:nvPr/>
                </p:nvSpPr>
                <p:spPr>
                  <a:xfrm>
                    <a:off x="7519597" y="3614982"/>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8 w 78726"/>
                      <a:gd name="connsiteY4" fmla="*/ 0 h 111805"/>
                      <a:gd name="connsiteX5" fmla="*/ 61069 w 78726"/>
                      <a:gd name="connsiteY5" fmla="*/ 7865 h 111805"/>
                      <a:gd name="connsiteX6" fmla="*/ 70861 w 78726"/>
                      <a:gd name="connsiteY6" fmla="*/ 31537 h 111805"/>
                      <a:gd name="connsiteX7" fmla="*/ 48346 w 78726"/>
                      <a:gd name="connsiteY7" fmla="*/ 61531 h 111805"/>
                      <a:gd name="connsiteX8" fmla="*/ 78726 w 78726"/>
                      <a:gd name="connsiteY8" fmla="*/ 111805 h 111805"/>
                      <a:gd name="connsiteX9" fmla="*/ 63382 w 78726"/>
                      <a:gd name="connsiteY9" fmla="*/ 111805 h 111805"/>
                      <a:gd name="connsiteX10" fmla="*/ 36317 w 78726"/>
                      <a:gd name="connsiteY10" fmla="*/ 65310 h 111805"/>
                      <a:gd name="connsiteX11" fmla="*/ 13031 w 78726"/>
                      <a:gd name="connsiteY11" fmla="*/ 65310 h 111805"/>
                      <a:gd name="connsiteX12" fmla="*/ 13031 w 78726"/>
                      <a:gd name="connsiteY12" fmla="*/ 54207 h 111805"/>
                      <a:gd name="connsiteX13" fmla="*/ 30843 w 78726"/>
                      <a:gd name="connsiteY13" fmla="*/ 54207 h 111805"/>
                      <a:gd name="connsiteX14" fmla="*/ 51045 w 78726"/>
                      <a:gd name="connsiteY14" fmla="*/ 48732 h 111805"/>
                      <a:gd name="connsiteX15" fmla="*/ 57444 w 78726"/>
                      <a:gd name="connsiteY15" fmla="*/ 32308 h 111805"/>
                      <a:gd name="connsiteX16" fmla="*/ 50891 w 78726"/>
                      <a:gd name="connsiteY16" fmla="*/ 16347 h 111805"/>
                      <a:gd name="connsiteX17" fmla="*/ 29918 w 78726"/>
                      <a:gd name="connsiteY17" fmla="*/ 11489 h 111805"/>
                      <a:gd name="connsiteX18" fmla="*/ 13031 w 78726"/>
                      <a:gd name="connsiteY18" fmla="*/ 11489 h 111805"/>
                      <a:gd name="connsiteX19" fmla="*/ 13031 w 78726"/>
                      <a:gd name="connsiteY19" fmla="*/ 54207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8" y="0"/>
                        </a:lnTo>
                        <a:cubicBezTo>
                          <a:pt x="44413" y="0"/>
                          <a:pt x="54514" y="2622"/>
                          <a:pt x="61069" y="7865"/>
                        </a:cubicBezTo>
                        <a:cubicBezTo>
                          <a:pt x="67623" y="13108"/>
                          <a:pt x="70861" y="21050"/>
                          <a:pt x="70861" y="31537"/>
                        </a:cubicBezTo>
                        <a:cubicBezTo>
                          <a:pt x="70861" y="46341"/>
                          <a:pt x="63382" y="56288"/>
                          <a:pt x="48346" y="61531"/>
                        </a:cubicBezTo>
                        <a:lnTo>
                          <a:pt x="78726" y="111805"/>
                        </a:lnTo>
                        <a:lnTo>
                          <a:pt x="63382" y="111805"/>
                        </a:lnTo>
                        <a:lnTo>
                          <a:pt x="36317" y="65310"/>
                        </a:lnTo>
                        <a:lnTo>
                          <a:pt x="13031" y="65310"/>
                        </a:lnTo>
                        <a:close/>
                        <a:moveTo>
                          <a:pt x="13031" y="54207"/>
                        </a:moveTo>
                        <a:lnTo>
                          <a:pt x="30843" y="54207"/>
                        </a:lnTo>
                        <a:cubicBezTo>
                          <a:pt x="40019" y="54207"/>
                          <a:pt x="46727" y="52356"/>
                          <a:pt x="51045" y="48732"/>
                        </a:cubicBezTo>
                        <a:cubicBezTo>
                          <a:pt x="55363" y="45107"/>
                          <a:pt x="57444" y="39633"/>
                          <a:pt x="57444" y="32308"/>
                        </a:cubicBezTo>
                        <a:cubicBezTo>
                          <a:pt x="57444" y="24905"/>
                          <a:pt x="55286" y="19585"/>
                          <a:pt x="50891" y="16347"/>
                        </a:cubicBezTo>
                        <a:cubicBezTo>
                          <a:pt x="46495" y="13108"/>
                          <a:pt x="39556" y="11489"/>
                          <a:pt x="29918" y="11489"/>
                        </a:cubicBezTo>
                        <a:lnTo>
                          <a:pt x="13031" y="11489"/>
                        </a:lnTo>
                        <a:lnTo>
                          <a:pt x="13031" y="54207"/>
                        </a:lnTo>
                        <a:close/>
                      </a:path>
                    </a:pathLst>
                  </a:custGeom>
                  <a:solidFill>
                    <a:srgbClr val="FFFFFF"/>
                  </a:solidFill>
                  <a:ln w="7706" cap="flat">
                    <a:noFill/>
                    <a:prstDash val="solid"/>
                    <a:miter/>
                  </a:ln>
                </p:spPr>
                <p:txBody>
                  <a:bodyPr rtlCol="0" anchor="ctr"/>
                  <a:lstStyle/>
                  <a:p>
                    <a:endParaRPr lang="en-US"/>
                  </a:p>
                </p:txBody>
              </p:sp>
              <p:sp>
                <p:nvSpPr>
                  <p:cNvPr id="177" name="Graphic 4">
                    <a:extLst>
                      <a:ext uri="{FF2B5EF4-FFF2-40B4-BE49-F238E27FC236}">
                        <a16:creationId xmlns:a16="http://schemas.microsoft.com/office/drawing/2014/main" id="{A58DB70B-4D7D-4CEE-B4C5-3D564FB79B61}"/>
                      </a:ext>
                    </a:extLst>
                  </p:cNvPr>
                  <p:cNvSpPr/>
                  <p:nvPr/>
                </p:nvSpPr>
                <p:spPr>
                  <a:xfrm>
                    <a:off x="7610584" y="3613440"/>
                    <a:ext cx="92991" cy="114967"/>
                  </a:xfrm>
                  <a:custGeom>
                    <a:avLst/>
                    <a:gdLst>
                      <a:gd name="connsiteX0" fmla="*/ 54977 w 92991"/>
                      <a:gd name="connsiteY0" fmla="*/ 54824 h 114967"/>
                      <a:gd name="connsiteX1" fmla="*/ 92991 w 92991"/>
                      <a:gd name="connsiteY1" fmla="*/ 54824 h 114967"/>
                      <a:gd name="connsiteX2" fmla="*/ 92991 w 92991"/>
                      <a:gd name="connsiteY2" fmla="*/ 109184 h 114967"/>
                      <a:gd name="connsiteX3" fmla="*/ 74948 w 92991"/>
                      <a:gd name="connsiteY3" fmla="*/ 113502 h 114967"/>
                      <a:gd name="connsiteX4" fmla="*/ 53666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1 w 92991"/>
                      <a:gd name="connsiteY8" fmla="*/ 6940 h 114967"/>
                      <a:gd name="connsiteX9" fmla="*/ 57984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1 w 92991"/>
                      <a:gd name="connsiteY15" fmla="*/ 91835 h 114967"/>
                      <a:gd name="connsiteX16" fmla="*/ 57213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4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4"/>
                        </a:moveTo>
                        <a:lnTo>
                          <a:pt x="92991" y="54824"/>
                        </a:lnTo>
                        <a:lnTo>
                          <a:pt x="92991" y="109184"/>
                        </a:lnTo>
                        <a:cubicBezTo>
                          <a:pt x="87054" y="111112"/>
                          <a:pt x="81040" y="112500"/>
                          <a:pt x="74948" y="113502"/>
                        </a:cubicBezTo>
                        <a:cubicBezTo>
                          <a:pt x="68857" y="114504"/>
                          <a:pt x="61763" y="114967"/>
                          <a:pt x="53666" y="114967"/>
                        </a:cubicBezTo>
                        <a:cubicBezTo>
                          <a:pt x="36703" y="114967"/>
                          <a:pt x="23595" y="109955"/>
                          <a:pt x="14111" y="99854"/>
                        </a:cubicBezTo>
                        <a:cubicBezTo>
                          <a:pt x="4703" y="89753"/>
                          <a:pt x="0" y="75719"/>
                          <a:pt x="0" y="57522"/>
                        </a:cubicBezTo>
                        <a:cubicBezTo>
                          <a:pt x="0" y="45879"/>
                          <a:pt x="2313" y="35701"/>
                          <a:pt x="7017" y="26987"/>
                        </a:cubicBezTo>
                        <a:cubicBezTo>
                          <a:pt x="11643" y="18274"/>
                          <a:pt x="18429" y="11566"/>
                          <a:pt x="27141" y="6940"/>
                        </a:cubicBezTo>
                        <a:cubicBezTo>
                          <a:pt x="35932" y="2313"/>
                          <a:pt x="46187" y="0"/>
                          <a:pt x="57984" y="0"/>
                        </a:cubicBezTo>
                        <a:cubicBezTo>
                          <a:pt x="69936" y="0"/>
                          <a:pt x="81040" y="2236"/>
                          <a:pt x="91295" y="6554"/>
                        </a:cubicBezTo>
                        <a:lnTo>
                          <a:pt x="86283" y="18043"/>
                        </a:lnTo>
                        <a:cubicBezTo>
                          <a:pt x="76182" y="13725"/>
                          <a:pt x="66466" y="11643"/>
                          <a:pt x="57136" y="11643"/>
                        </a:cubicBezTo>
                        <a:cubicBezTo>
                          <a:pt x="43489" y="11643"/>
                          <a:pt x="32924" y="15730"/>
                          <a:pt x="25214" y="23826"/>
                        </a:cubicBezTo>
                        <a:cubicBezTo>
                          <a:pt x="17580" y="31922"/>
                          <a:pt x="13725" y="43180"/>
                          <a:pt x="13725" y="57522"/>
                        </a:cubicBezTo>
                        <a:cubicBezTo>
                          <a:pt x="13725" y="72635"/>
                          <a:pt x="17426" y="84047"/>
                          <a:pt x="24751" y="91835"/>
                        </a:cubicBezTo>
                        <a:cubicBezTo>
                          <a:pt x="32154" y="99623"/>
                          <a:pt x="42949" y="103555"/>
                          <a:pt x="57213" y="103555"/>
                        </a:cubicBezTo>
                        <a:cubicBezTo>
                          <a:pt x="64924" y="103555"/>
                          <a:pt x="72558" y="102630"/>
                          <a:pt x="79960" y="100856"/>
                        </a:cubicBezTo>
                        <a:lnTo>
                          <a:pt x="79960" y="66466"/>
                        </a:lnTo>
                        <a:lnTo>
                          <a:pt x="54977" y="66466"/>
                        </a:lnTo>
                        <a:lnTo>
                          <a:pt x="54977" y="54824"/>
                        </a:lnTo>
                        <a:close/>
                      </a:path>
                    </a:pathLst>
                  </a:custGeom>
                  <a:solidFill>
                    <a:srgbClr val="FFFFFF"/>
                  </a:solidFill>
                  <a:ln w="7706" cap="flat">
                    <a:noFill/>
                    <a:prstDash val="solid"/>
                    <a:miter/>
                  </a:ln>
                </p:spPr>
                <p:txBody>
                  <a:bodyPr rtlCol="0" anchor="ctr"/>
                  <a:lstStyle/>
                  <a:p>
                    <a:endParaRPr lang="en-US"/>
                  </a:p>
                </p:txBody>
              </p:sp>
              <p:sp>
                <p:nvSpPr>
                  <p:cNvPr id="178" name="Graphic 4">
                    <a:extLst>
                      <a:ext uri="{FF2B5EF4-FFF2-40B4-BE49-F238E27FC236}">
                        <a16:creationId xmlns:a16="http://schemas.microsoft.com/office/drawing/2014/main" id="{CDF36E94-AB6C-4BF6-B486-FCE48198712B}"/>
                      </a:ext>
                    </a:extLst>
                  </p:cNvPr>
                  <p:cNvSpPr/>
                  <p:nvPr/>
                </p:nvSpPr>
                <p:spPr>
                  <a:xfrm>
                    <a:off x="7715064" y="3614519"/>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2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2"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endParaRPr lang="en-US"/>
                  </a:p>
                </p:txBody>
              </p:sp>
              <p:sp>
                <p:nvSpPr>
                  <p:cNvPr id="179" name="Graphic 4">
                    <a:extLst>
                      <a:ext uri="{FF2B5EF4-FFF2-40B4-BE49-F238E27FC236}">
                        <a16:creationId xmlns:a16="http://schemas.microsoft.com/office/drawing/2014/main" id="{DB4FE3D9-85E7-4650-9086-C22ADD194EA2}"/>
                      </a:ext>
                    </a:extLst>
                  </p:cNvPr>
                  <p:cNvSpPr/>
                  <p:nvPr/>
                </p:nvSpPr>
                <p:spPr>
                  <a:xfrm>
                    <a:off x="7829568" y="3614982"/>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3" y="72712"/>
                          <a:pt x="75026"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80" name="Graphic 4">
                    <a:extLst>
                      <a:ext uri="{FF2B5EF4-FFF2-40B4-BE49-F238E27FC236}">
                        <a16:creationId xmlns:a16="http://schemas.microsoft.com/office/drawing/2014/main" id="{CD5E498D-6659-4FF6-85A5-DD2371DD8238}"/>
                      </a:ext>
                    </a:extLst>
                  </p:cNvPr>
                  <p:cNvSpPr/>
                  <p:nvPr/>
                </p:nvSpPr>
                <p:spPr>
                  <a:xfrm>
                    <a:off x="7947619" y="3614982"/>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81" name="Graphic 4">
                    <a:extLst>
                      <a:ext uri="{FF2B5EF4-FFF2-40B4-BE49-F238E27FC236}">
                        <a16:creationId xmlns:a16="http://schemas.microsoft.com/office/drawing/2014/main" id="{B114A982-0323-4F54-97EB-108390D977EF}"/>
                      </a:ext>
                    </a:extLst>
                  </p:cNvPr>
                  <p:cNvSpPr/>
                  <p:nvPr/>
                </p:nvSpPr>
                <p:spPr>
                  <a:xfrm>
                    <a:off x="7983936" y="3613440"/>
                    <a:ext cx="70398" cy="114889"/>
                  </a:xfrm>
                  <a:custGeom>
                    <a:avLst/>
                    <a:gdLst>
                      <a:gd name="connsiteX0" fmla="*/ 70399 w 70398"/>
                      <a:gd name="connsiteY0" fmla="*/ 83662 h 114889"/>
                      <a:gd name="connsiteX1" fmla="*/ 59681 w 70398"/>
                      <a:gd name="connsiteY1" fmla="*/ 106639 h 114889"/>
                      <a:gd name="connsiteX2" fmla="*/ 30612 w 70398"/>
                      <a:gd name="connsiteY2" fmla="*/ 114890 h 114889"/>
                      <a:gd name="connsiteX3" fmla="*/ 0 w 70398"/>
                      <a:gd name="connsiteY3" fmla="*/ 109800 h 114889"/>
                      <a:gd name="connsiteX4" fmla="*/ 0 w 70398"/>
                      <a:gd name="connsiteY4" fmla="*/ 97232 h 114889"/>
                      <a:gd name="connsiteX5" fmla="*/ 14959 w 70398"/>
                      <a:gd name="connsiteY5" fmla="*/ 101859 h 114889"/>
                      <a:gd name="connsiteX6" fmla="*/ 30997 w 70398"/>
                      <a:gd name="connsiteY6" fmla="*/ 103555 h 114889"/>
                      <a:gd name="connsiteX7" fmla="*/ 50582 w 70398"/>
                      <a:gd name="connsiteY7" fmla="*/ 98620 h 114889"/>
                      <a:gd name="connsiteX8" fmla="*/ 57137 w 70398"/>
                      <a:gd name="connsiteY8" fmla="*/ 84895 h 114889"/>
                      <a:gd name="connsiteX9" fmla="*/ 54823 w 70398"/>
                      <a:gd name="connsiteY9" fmla="*/ 75411 h 114889"/>
                      <a:gd name="connsiteX10" fmla="*/ 47035 w 70398"/>
                      <a:gd name="connsiteY10" fmla="*/ 68548 h 114889"/>
                      <a:gd name="connsiteX11" fmla="*/ 30380 w 70398"/>
                      <a:gd name="connsiteY11" fmla="*/ 61455 h 114889"/>
                      <a:gd name="connsiteX12" fmla="*/ 8096 w 70398"/>
                      <a:gd name="connsiteY12" fmla="*/ 48192 h 114889"/>
                      <a:gd name="connsiteX13" fmla="*/ 1388 w 70398"/>
                      <a:gd name="connsiteY13" fmla="*/ 28221 h 114889"/>
                      <a:gd name="connsiteX14" fmla="*/ 11103 w 70398"/>
                      <a:gd name="connsiteY14" fmla="*/ 7634 h 114889"/>
                      <a:gd name="connsiteX15" fmla="*/ 36780 w 70398"/>
                      <a:gd name="connsiteY15" fmla="*/ 0 h 114889"/>
                      <a:gd name="connsiteX16" fmla="*/ 67469 w 70398"/>
                      <a:gd name="connsiteY16" fmla="*/ 6092 h 114889"/>
                      <a:gd name="connsiteX17" fmla="*/ 63382 w 70398"/>
                      <a:gd name="connsiteY17" fmla="*/ 17426 h 114889"/>
                      <a:gd name="connsiteX18" fmla="*/ 36472 w 70398"/>
                      <a:gd name="connsiteY18" fmla="*/ 11643 h 114889"/>
                      <a:gd name="connsiteX19" fmla="*/ 20356 w 70398"/>
                      <a:gd name="connsiteY19" fmla="*/ 16116 h 114889"/>
                      <a:gd name="connsiteX20" fmla="*/ 14573 w 70398"/>
                      <a:gd name="connsiteY20" fmla="*/ 28453 h 114889"/>
                      <a:gd name="connsiteX21" fmla="*/ 16732 w 70398"/>
                      <a:gd name="connsiteY21" fmla="*/ 37937 h 114889"/>
                      <a:gd name="connsiteX22" fmla="*/ 23980 w 70398"/>
                      <a:gd name="connsiteY22" fmla="*/ 44722 h 114889"/>
                      <a:gd name="connsiteX23" fmla="*/ 39556 w 70398"/>
                      <a:gd name="connsiteY23" fmla="*/ 51585 h 114889"/>
                      <a:gd name="connsiteX24" fmla="*/ 63768 w 70398"/>
                      <a:gd name="connsiteY24" fmla="*/ 65078 h 114889"/>
                      <a:gd name="connsiteX25" fmla="*/ 70399 w 70398"/>
                      <a:gd name="connsiteY25" fmla="*/ 83662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398" h="114889">
                        <a:moveTo>
                          <a:pt x="70399" y="83662"/>
                        </a:moveTo>
                        <a:cubicBezTo>
                          <a:pt x="70399" y="93531"/>
                          <a:pt x="66852" y="101165"/>
                          <a:pt x="59681" y="106639"/>
                        </a:cubicBezTo>
                        <a:cubicBezTo>
                          <a:pt x="52510" y="112114"/>
                          <a:pt x="42872" y="114890"/>
                          <a:pt x="30612" y="114890"/>
                        </a:cubicBezTo>
                        <a:cubicBezTo>
                          <a:pt x="17349" y="114890"/>
                          <a:pt x="7171" y="113193"/>
                          <a:pt x="0" y="109800"/>
                        </a:cubicBezTo>
                        <a:lnTo>
                          <a:pt x="0" y="97232"/>
                        </a:lnTo>
                        <a:cubicBezTo>
                          <a:pt x="4626" y="99160"/>
                          <a:pt x="9561" y="100702"/>
                          <a:pt x="14959" y="101859"/>
                        </a:cubicBezTo>
                        <a:cubicBezTo>
                          <a:pt x="20356" y="103016"/>
                          <a:pt x="25677" y="103555"/>
                          <a:pt x="30997" y="103555"/>
                        </a:cubicBezTo>
                        <a:cubicBezTo>
                          <a:pt x="39633" y="103555"/>
                          <a:pt x="46187" y="101936"/>
                          <a:pt x="50582" y="98620"/>
                        </a:cubicBezTo>
                        <a:cubicBezTo>
                          <a:pt x="54977" y="95305"/>
                          <a:pt x="57137" y="90755"/>
                          <a:pt x="57137" y="84895"/>
                        </a:cubicBezTo>
                        <a:cubicBezTo>
                          <a:pt x="57137" y="81040"/>
                          <a:pt x="56365" y="77878"/>
                          <a:pt x="54823" y="75411"/>
                        </a:cubicBezTo>
                        <a:cubicBezTo>
                          <a:pt x="53281" y="72944"/>
                          <a:pt x="50659" y="70630"/>
                          <a:pt x="47035" y="68548"/>
                        </a:cubicBezTo>
                        <a:cubicBezTo>
                          <a:pt x="43411" y="66466"/>
                          <a:pt x="37860" y="64076"/>
                          <a:pt x="30380" y="61455"/>
                        </a:cubicBezTo>
                        <a:cubicBezTo>
                          <a:pt x="19971" y="57753"/>
                          <a:pt x="12569" y="53358"/>
                          <a:pt x="8096" y="48192"/>
                        </a:cubicBezTo>
                        <a:cubicBezTo>
                          <a:pt x="3624" y="43026"/>
                          <a:pt x="1388" y="36472"/>
                          <a:pt x="1388" y="28221"/>
                        </a:cubicBezTo>
                        <a:cubicBezTo>
                          <a:pt x="1388" y="19586"/>
                          <a:pt x="4626" y="12723"/>
                          <a:pt x="11103" y="7634"/>
                        </a:cubicBezTo>
                        <a:cubicBezTo>
                          <a:pt x="17581" y="2545"/>
                          <a:pt x="26139" y="0"/>
                          <a:pt x="36780" y="0"/>
                        </a:cubicBezTo>
                        <a:cubicBezTo>
                          <a:pt x="47884" y="0"/>
                          <a:pt x="58139" y="2005"/>
                          <a:pt x="67469" y="6092"/>
                        </a:cubicBezTo>
                        <a:lnTo>
                          <a:pt x="63382" y="17426"/>
                        </a:lnTo>
                        <a:cubicBezTo>
                          <a:pt x="54129" y="13571"/>
                          <a:pt x="45185" y="11643"/>
                          <a:pt x="36472" y="11643"/>
                        </a:cubicBezTo>
                        <a:cubicBezTo>
                          <a:pt x="29609" y="11643"/>
                          <a:pt x="24212" y="13108"/>
                          <a:pt x="20356" y="16116"/>
                        </a:cubicBezTo>
                        <a:cubicBezTo>
                          <a:pt x="16501" y="19046"/>
                          <a:pt x="14573" y="23209"/>
                          <a:pt x="14573" y="28453"/>
                        </a:cubicBezTo>
                        <a:cubicBezTo>
                          <a:pt x="14573" y="32308"/>
                          <a:pt x="15267" y="35470"/>
                          <a:pt x="16732" y="37937"/>
                        </a:cubicBezTo>
                        <a:cubicBezTo>
                          <a:pt x="18120" y="40404"/>
                          <a:pt x="20587" y="42718"/>
                          <a:pt x="23980" y="44722"/>
                        </a:cubicBezTo>
                        <a:cubicBezTo>
                          <a:pt x="27373" y="46727"/>
                          <a:pt x="32539" y="49041"/>
                          <a:pt x="39556" y="51585"/>
                        </a:cubicBezTo>
                        <a:cubicBezTo>
                          <a:pt x="51276" y="55749"/>
                          <a:pt x="59373" y="60221"/>
                          <a:pt x="63768" y="65078"/>
                        </a:cubicBezTo>
                        <a:cubicBezTo>
                          <a:pt x="68240" y="69782"/>
                          <a:pt x="70399" y="76028"/>
                          <a:pt x="70399" y="83662"/>
                        </a:cubicBezTo>
                        <a:close/>
                      </a:path>
                    </a:pathLst>
                  </a:custGeom>
                  <a:solidFill>
                    <a:srgbClr val="FFFFFF"/>
                  </a:solidFill>
                  <a:ln w="7706" cap="flat">
                    <a:noFill/>
                    <a:prstDash val="solid"/>
                    <a:miter/>
                  </a:ln>
                </p:spPr>
                <p:txBody>
                  <a:bodyPr rtlCol="0" anchor="ctr"/>
                  <a:lstStyle/>
                  <a:p>
                    <a:endParaRPr lang="en-US"/>
                  </a:p>
                </p:txBody>
              </p:sp>
              <p:sp>
                <p:nvSpPr>
                  <p:cNvPr id="182" name="Graphic 4">
                    <a:extLst>
                      <a:ext uri="{FF2B5EF4-FFF2-40B4-BE49-F238E27FC236}">
                        <a16:creationId xmlns:a16="http://schemas.microsoft.com/office/drawing/2014/main" id="{DE9D59FE-942E-42D5-9BD9-7C59DC42AA01}"/>
                      </a:ext>
                    </a:extLst>
                  </p:cNvPr>
                  <p:cNvSpPr/>
                  <p:nvPr/>
                </p:nvSpPr>
                <p:spPr>
                  <a:xfrm>
                    <a:off x="8061814" y="3614519"/>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3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3" y="30457"/>
                        </a:cubicBezTo>
                        <a:lnTo>
                          <a:pt x="31537" y="65078"/>
                        </a:lnTo>
                        <a:lnTo>
                          <a:pt x="67700" y="65078"/>
                        </a:lnTo>
                        <a:close/>
                      </a:path>
                    </a:pathLst>
                  </a:custGeom>
                  <a:solidFill>
                    <a:srgbClr val="FFFFFF"/>
                  </a:solidFill>
                  <a:ln w="7706" cap="flat">
                    <a:noFill/>
                    <a:prstDash val="solid"/>
                    <a:miter/>
                  </a:ln>
                </p:spPr>
                <p:txBody>
                  <a:bodyPr rtlCol="0" anchor="ctr"/>
                  <a:lstStyle/>
                  <a:p>
                    <a:endParaRPr lang="en-US"/>
                  </a:p>
                </p:txBody>
              </p:sp>
              <p:sp>
                <p:nvSpPr>
                  <p:cNvPr id="183" name="Graphic 4">
                    <a:extLst>
                      <a:ext uri="{FF2B5EF4-FFF2-40B4-BE49-F238E27FC236}">
                        <a16:creationId xmlns:a16="http://schemas.microsoft.com/office/drawing/2014/main" id="{5471465C-AE82-4356-A0B8-FF164120A434}"/>
                      </a:ext>
                    </a:extLst>
                  </p:cNvPr>
                  <p:cNvSpPr/>
                  <p:nvPr/>
                </p:nvSpPr>
                <p:spPr>
                  <a:xfrm>
                    <a:off x="8162362" y="3614982"/>
                    <a:ext cx="83815" cy="111805"/>
                  </a:xfrm>
                  <a:custGeom>
                    <a:avLst/>
                    <a:gdLst>
                      <a:gd name="connsiteX0" fmla="*/ 48423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3 w 83815"/>
                      <a:gd name="connsiteY7" fmla="*/ 11566 h 111805"/>
                      <a:gd name="connsiteX8" fmla="*/ 48423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3" y="111805"/>
                        </a:moveTo>
                        <a:lnTo>
                          <a:pt x="35392" y="111805"/>
                        </a:lnTo>
                        <a:lnTo>
                          <a:pt x="35392" y="11566"/>
                        </a:lnTo>
                        <a:lnTo>
                          <a:pt x="0" y="11566"/>
                        </a:lnTo>
                        <a:lnTo>
                          <a:pt x="0" y="0"/>
                        </a:lnTo>
                        <a:lnTo>
                          <a:pt x="83815" y="0"/>
                        </a:lnTo>
                        <a:lnTo>
                          <a:pt x="83815" y="11566"/>
                        </a:lnTo>
                        <a:lnTo>
                          <a:pt x="48423" y="11566"/>
                        </a:lnTo>
                        <a:lnTo>
                          <a:pt x="48423" y="111805"/>
                        </a:lnTo>
                        <a:close/>
                      </a:path>
                    </a:pathLst>
                  </a:custGeom>
                  <a:solidFill>
                    <a:srgbClr val="FFFFFF"/>
                  </a:solidFill>
                  <a:ln w="7706" cap="flat">
                    <a:noFill/>
                    <a:prstDash val="solid"/>
                    <a:miter/>
                  </a:ln>
                </p:spPr>
                <p:txBody>
                  <a:bodyPr rtlCol="0" anchor="ctr"/>
                  <a:lstStyle/>
                  <a:p>
                    <a:endParaRPr lang="en-US"/>
                  </a:p>
                </p:txBody>
              </p:sp>
              <p:sp>
                <p:nvSpPr>
                  <p:cNvPr id="184" name="Graphic 4">
                    <a:extLst>
                      <a:ext uri="{FF2B5EF4-FFF2-40B4-BE49-F238E27FC236}">
                        <a16:creationId xmlns:a16="http://schemas.microsoft.com/office/drawing/2014/main" id="{B2FCDF70-B05A-4F45-A6CC-33B6DE78FA4F}"/>
                      </a:ext>
                    </a:extLst>
                  </p:cNvPr>
                  <p:cNvSpPr/>
                  <p:nvPr/>
                </p:nvSpPr>
                <p:spPr>
                  <a:xfrm>
                    <a:off x="8262987" y="3614982"/>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85" name="Graphic 4">
                    <a:extLst>
                      <a:ext uri="{FF2B5EF4-FFF2-40B4-BE49-F238E27FC236}">
                        <a16:creationId xmlns:a16="http://schemas.microsoft.com/office/drawing/2014/main" id="{8A6022AF-24E4-4D4B-91ED-66554B33C3BF}"/>
                      </a:ext>
                    </a:extLst>
                  </p:cNvPr>
                  <p:cNvSpPr/>
                  <p:nvPr/>
                </p:nvSpPr>
                <p:spPr>
                  <a:xfrm>
                    <a:off x="8300924" y="3613209"/>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648 w 102783"/>
                      <a:gd name="connsiteY9" fmla="*/ 57599 h 115120"/>
                      <a:gd name="connsiteX10" fmla="*/ 23287 w 102783"/>
                      <a:gd name="connsiteY10" fmla="*/ 92066 h 115120"/>
                      <a:gd name="connsiteX11" fmla="*/ 51354 w 102783"/>
                      <a:gd name="connsiteY11" fmla="*/ 103786 h 115120"/>
                      <a:gd name="connsiteX12" fmla="*/ 79421 w 102783"/>
                      <a:gd name="connsiteY12" fmla="*/ 92066 h 115120"/>
                      <a:gd name="connsiteX13" fmla="*/ 88905 w 102783"/>
                      <a:gd name="connsiteY13" fmla="*/ 57599 h 115120"/>
                      <a:gd name="connsiteX14" fmla="*/ 79421 w 102783"/>
                      <a:gd name="connsiteY14" fmla="*/ 23363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2" y="109955"/>
                          <a:pt x="67623" y="115121"/>
                          <a:pt x="51508" y="115121"/>
                        </a:cubicBezTo>
                        <a:cubicBezTo>
                          <a:pt x="35007"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648" y="57599"/>
                        </a:moveTo>
                        <a:cubicBezTo>
                          <a:pt x="13648" y="72712"/>
                          <a:pt x="16886" y="84201"/>
                          <a:pt x="23287" y="92066"/>
                        </a:cubicBezTo>
                        <a:cubicBezTo>
                          <a:pt x="29687" y="99931"/>
                          <a:pt x="39093" y="103786"/>
                          <a:pt x="51354" y="103786"/>
                        </a:cubicBezTo>
                        <a:cubicBezTo>
                          <a:pt x="63768" y="103786"/>
                          <a:pt x="73098" y="99854"/>
                          <a:pt x="79421" y="92066"/>
                        </a:cubicBezTo>
                        <a:cubicBezTo>
                          <a:pt x="85743" y="84278"/>
                          <a:pt x="88905" y="72789"/>
                          <a:pt x="88905" y="57599"/>
                        </a:cubicBezTo>
                        <a:cubicBezTo>
                          <a:pt x="88905" y="42563"/>
                          <a:pt x="85743" y="31151"/>
                          <a:pt x="79421" y="23363"/>
                        </a:cubicBezTo>
                        <a:cubicBezTo>
                          <a:pt x="73098" y="15575"/>
                          <a:pt x="63845" y="11720"/>
                          <a:pt x="51508" y="11720"/>
                        </a:cubicBezTo>
                        <a:cubicBezTo>
                          <a:pt x="39093" y="11720"/>
                          <a:pt x="29687" y="15653"/>
                          <a:pt x="23209" y="23440"/>
                        </a:cubicBezTo>
                        <a:cubicBezTo>
                          <a:pt x="16886" y="31228"/>
                          <a:pt x="13648" y="42640"/>
                          <a:pt x="13648" y="57599"/>
                        </a:cubicBezTo>
                        <a:close/>
                      </a:path>
                    </a:pathLst>
                  </a:custGeom>
                  <a:solidFill>
                    <a:srgbClr val="FFFFFF"/>
                  </a:solidFill>
                  <a:ln w="7706" cap="flat">
                    <a:noFill/>
                    <a:prstDash val="solid"/>
                    <a:miter/>
                  </a:ln>
                </p:spPr>
                <p:txBody>
                  <a:bodyPr rtlCol="0" anchor="ctr"/>
                  <a:lstStyle/>
                  <a:p>
                    <a:endParaRPr lang="en-US"/>
                  </a:p>
                </p:txBody>
              </p:sp>
              <p:sp>
                <p:nvSpPr>
                  <p:cNvPr id="186" name="Graphic 4">
                    <a:extLst>
                      <a:ext uri="{FF2B5EF4-FFF2-40B4-BE49-F238E27FC236}">
                        <a16:creationId xmlns:a16="http://schemas.microsoft.com/office/drawing/2014/main" id="{5B2DC26B-D2F2-41CA-B1EB-C32266D5EEF1}"/>
                      </a:ext>
                    </a:extLst>
                  </p:cNvPr>
                  <p:cNvSpPr/>
                  <p:nvPr/>
                </p:nvSpPr>
                <p:spPr>
                  <a:xfrm>
                    <a:off x="8428690" y="3614982"/>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2" y="72712"/>
                          <a:pt x="75026"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87" name="Graphic 4">
                    <a:extLst>
                      <a:ext uri="{FF2B5EF4-FFF2-40B4-BE49-F238E27FC236}">
                        <a16:creationId xmlns:a16="http://schemas.microsoft.com/office/drawing/2014/main" id="{572244C2-61FF-498A-886A-952E3E93B14D}"/>
                      </a:ext>
                    </a:extLst>
                  </p:cNvPr>
                  <p:cNvSpPr/>
                  <p:nvPr/>
                </p:nvSpPr>
                <p:spPr>
                  <a:xfrm>
                    <a:off x="8531320" y="3614519"/>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78"/>
                        </a:moveTo>
                        <a:lnTo>
                          <a:pt x="54669" y="30380"/>
                        </a:lnTo>
                        <a:cubicBezTo>
                          <a:pt x="52973" y="25985"/>
                          <a:pt x="51276" y="20587"/>
                          <a:pt x="49503" y="14265"/>
                        </a:cubicBezTo>
                        <a:cubicBezTo>
                          <a:pt x="48346" y="19122"/>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188" name="Graphic 4">
                    <a:extLst>
                      <a:ext uri="{FF2B5EF4-FFF2-40B4-BE49-F238E27FC236}">
                        <a16:creationId xmlns:a16="http://schemas.microsoft.com/office/drawing/2014/main" id="{2A952C20-B808-4E62-9CD1-0783C24713AA}"/>
                      </a:ext>
                    </a:extLst>
                  </p:cNvPr>
                  <p:cNvSpPr/>
                  <p:nvPr/>
                </p:nvSpPr>
                <p:spPr>
                  <a:xfrm>
                    <a:off x="8645824" y="3614982"/>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79 w 62379"/>
                      <a:gd name="connsiteY4" fmla="*/ 100008 h 111805"/>
                      <a:gd name="connsiteX5" fmla="*/ 62379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79" y="100008"/>
                        </a:lnTo>
                        <a:lnTo>
                          <a:pt x="62379"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89" name="Graphic 4">
                    <a:extLst>
                      <a:ext uri="{FF2B5EF4-FFF2-40B4-BE49-F238E27FC236}">
                        <a16:creationId xmlns:a16="http://schemas.microsoft.com/office/drawing/2014/main" id="{7EFB8617-3B46-4ECF-9E87-50ED2FBCB22A}"/>
                      </a:ext>
                    </a:extLst>
                  </p:cNvPr>
                  <p:cNvSpPr/>
                  <p:nvPr/>
                </p:nvSpPr>
                <p:spPr>
                  <a:xfrm>
                    <a:off x="7868738" y="3778757"/>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8 w 78726"/>
                      <a:gd name="connsiteY4" fmla="*/ 0 h 111805"/>
                      <a:gd name="connsiteX5" fmla="*/ 61069 w 78726"/>
                      <a:gd name="connsiteY5" fmla="*/ 7865 h 111805"/>
                      <a:gd name="connsiteX6" fmla="*/ 70861 w 78726"/>
                      <a:gd name="connsiteY6" fmla="*/ 31537 h 111805"/>
                      <a:gd name="connsiteX7" fmla="*/ 48346 w 78726"/>
                      <a:gd name="connsiteY7" fmla="*/ 61532 h 111805"/>
                      <a:gd name="connsiteX8" fmla="*/ 78727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129 h 111805"/>
                      <a:gd name="connsiteX13" fmla="*/ 30843 w 78726"/>
                      <a:gd name="connsiteY13" fmla="*/ 54129 h 111805"/>
                      <a:gd name="connsiteX14" fmla="*/ 51045 w 78726"/>
                      <a:gd name="connsiteY14" fmla="*/ 48655 h 111805"/>
                      <a:gd name="connsiteX15" fmla="*/ 57445 w 78726"/>
                      <a:gd name="connsiteY15" fmla="*/ 32231 h 111805"/>
                      <a:gd name="connsiteX16" fmla="*/ 50891 w 78726"/>
                      <a:gd name="connsiteY16" fmla="*/ 16269 h 111805"/>
                      <a:gd name="connsiteX17" fmla="*/ 29918 w 78726"/>
                      <a:gd name="connsiteY17" fmla="*/ 11412 h 111805"/>
                      <a:gd name="connsiteX18" fmla="*/ 13031 w 78726"/>
                      <a:gd name="connsiteY18" fmla="*/ 11412 h 111805"/>
                      <a:gd name="connsiteX19" fmla="*/ 13031 w 78726"/>
                      <a:gd name="connsiteY19" fmla="*/ 54129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8" y="0"/>
                        </a:lnTo>
                        <a:cubicBezTo>
                          <a:pt x="44414" y="0"/>
                          <a:pt x="54515" y="2622"/>
                          <a:pt x="61069" y="7865"/>
                        </a:cubicBezTo>
                        <a:cubicBezTo>
                          <a:pt x="67623" y="13108"/>
                          <a:pt x="70861" y="21051"/>
                          <a:pt x="70861" y="31537"/>
                        </a:cubicBezTo>
                        <a:cubicBezTo>
                          <a:pt x="70861" y="46341"/>
                          <a:pt x="63382" y="56288"/>
                          <a:pt x="48346" y="61532"/>
                        </a:cubicBezTo>
                        <a:lnTo>
                          <a:pt x="78727" y="111805"/>
                        </a:lnTo>
                        <a:lnTo>
                          <a:pt x="63382" y="111805"/>
                        </a:lnTo>
                        <a:lnTo>
                          <a:pt x="36318" y="65310"/>
                        </a:lnTo>
                        <a:lnTo>
                          <a:pt x="13031" y="65310"/>
                        </a:lnTo>
                        <a:close/>
                        <a:moveTo>
                          <a:pt x="13031" y="54129"/>
                        </a:moveTo>
                        <a:lnTo>
                          <a:pt x="30843" y="54129"/>
                        </a:lnTo>
                        <a:cubicBezTo>
                          <a:pt x="40019" y="54129"/>
                          <a:pt x="46727" y="52279"/>
                          <a:pt x="51045" y="48655"/>
                        </a:cubicBezTo>
                        <a:cubicBezTo>
                          <a:pt x="55363" y="45031"/>
                          <a:pt x="57445" y="39556"/>
                          <a:pt x="57445" y="32231"/>
                        </a:cubicBezTo>
                        <a:cubicBezTo>
                          <a:pt x="57445" y="24829"/>
                          <a:pt x="55286" y="19508"/>
                          <a:pt x="50891" y="16269"/>
                        </a:cubicBezTo>
                        <a:cubicBezTo>
                          <a:pt x="46496" y="13031"/>
                          <a:pt x="39556" y="11412"/>
                          <a:pt x="29918" y="11412"/>
                        </a:cubicBezTo>
                        <a:lnTo>
                          <a:pt x="13031" y="11412"/>
                        </a:lnTo>
                        <a:lnTo>
                          <a:pt x="13031" y="54129"/>
                        </a:lnTo>
                        <a:close/>
                      </a:path>
                    </a:pathLst>
                  </a:custGeom>
                  <a:solidFill>
                    <a:srgbClr val="FFFFFF"/>
                  </a:solidFill>
                  <a:ln w="7706" cap="flat">
                    <a:noFill/>
                    <a:prstDash val="solid"/>
                    <a:miter/>
                  </a:ln>
                </p:spPr>
                <p:txBody>
                  <a:bodyPr rtlCol="0" anchor="ctr"/>
                  <a:lstStyle/>
                  <a:p>
                    <a:endParaRPr lang="en-US"/>
                  </a:p>
                </p:txBody>
              </p:sp>
              <p:sp>
                <p:nvSpPr>
                  <p:cNvPr id="190" name="Graphic 4">
                    <a:extLst>
                      <a:ext uri="{FF2B5EF4-FFF2-40B4-BE49-F238E27FC236}">
                        <a16:creationId xmlns:a16="http://schemas.microsoft.com/office/drawing/2014/main" id="{30092B99-F6E2-4A4E-9B8D-DC3B792015E9}"/>
                      </a:ext>
                    </a:extLst>
                  </p:cNvPr>
                  <p:cNvSpPr/>
                  <p:nvPr/>
                </p:nvSpPr>
                <p:spPr>
                  <a:xfrm>
                    <a:off x="7959879" y="3776907"/>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648 w 102783"/>
                      <a:gd name="connsiteY9" fmla="*/ 57599 h 115120"/>
                      <a:gd name="connsiteX10" fmla="*/ 23287 w 102783"/>
                      <a:gd name="connsiteY10" fmla="*/ 92066 h 115120"/>
                      <a:gd name="connsiteX11" fmla="*/ 51353 w 102783"/>
                      <a:gd name="connsiteY11" fmla="*/ 103786 h 115120"/>
                      <a:gd name="connsiteX12" fmla="*/ 79420 w 102783"/>
                      <a:gd name="connsiteY12" fmla="*/ 92066 h 115120"/>
                      <a:gd name="connsiteX13" fmla="*/ 88905 w 102783"/>
                      <a:gd name="connsiteY13" fmla="*/ 57599 h 115120"/>
                      <a:gd name="connsiteX14" fmla="*/ 79420 w 102783"/>
                      <a:gd name="connsiteY14" fmla="*/ 23364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2" y="109955"/>
                          <a:pt x="67623" y="115121"/>
                          <a:pt x="51508" y="115121"/>
                        </a:cubicBezTo>
                        <a:cubicBezTo>
                          <a:pt x="35006"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648" y="57599"/>
                        </a:moveTo>
                        <a:cubicBezTo>
                          <a:pt x="13648" y="72712"/>
                          <a:pt x="16886" y="84201"/>
                          <a:pt x="23287" y="92066"/>
                        </a:cubicBezTo>
                        <a:cubicBezTo>
                          <a:pt x="29686" y="99931"/>
                          <a:pt x="39093" y="103786"/>
                          <a:pt x="51353" y="103786"/>
                        </a:cubicBezTo>
                        <a:cubicBezTo>
                          <a:pt x="63768" y="103786"/>
                          <a:pt x="73097" y="99854"/>
                          <a:pt x="79420" y="92066"/>
                        </a:cubicBezTo>
                        <a:cubicBezTo>
                          <a:pt x="85743" y="84278"/>
                          <a:pt x="88905" y="72789"/>
                          <a:pt x="88905" y="57599"/>
                        </a:cubicBezTo>
                        <a:cubicBezTo>
                          <a:pt x="88905" y="42563"/>
                          <a:pt x="85743" y="31151"/>
                          <a:pt x="79420" y="23364"/>
                        </a:cubicBezTo>
                        <a:cubicBezTo>
                          <a:pt x="73097" y="15576"/>
                          <a:pt x="63845" y="11720"/>
                          <a:pt x="51508" y="11720"/>
                        </a:cubicBezTo>
                        <a:cubicBezTo>
                          <a:pt x="39093" y="11720"/>
                          <a:pt x="29686" y="15653"/>
                          <a:pt x="23209" y="23440"/>
                        </a:cubicBezTo>
                        <a:cubicBezTo>
                          <a:pt x="16886" y="31305"/>
                          <a:pt x="13648" y="42640"/>
                          <a:pt x="13648" y="57599"/>
                        </a:cubicBezTo>
                        <a:close/>
                      </a:path>
                    </a:pathLst>
                  </a:custGeom>
                  <a:solidFill>
                    <a:srgbClr val="FFFFFF"/>
                  </a:solidFill>
                  <a:ln w="7706" cap="flat">
                    <a:noFill/>
                    <a:prstDash val="solid"/>
                    <a:miter/>
                  </a:ln>
                </p:spPr>
                <p:txBody>
                  <a:bodyPr rtlCol="0" anchor="ctr"/>
                  <a:lstStyle/>
                  <a:p>
                    <a:endParaRPr lang="en-US"/>
                  </a:p>
                </p:txBody>
              </p:sp>
              <p:sp>
                <p:nvSpPr>
                  <p:cNvPr id="191" name="Graphic 4">
                    <a:extLst>
                      <a:ext uri="{FF2B5EF4-FFF2-40B4-BE49-F238E27FC236}">
                        <a16:creationId xmlns:a16="http://schemas.microsoft.com/office/drawing/2014/main" id="{CDEA3E72-A42C-473F-9F73-12B719BC6D4F}"/>
                      </a:ext>
                    </a:extLst>
                  </p:cNvPr>
                  <p:cNvSpPr/>
                  <p:nvPr/>
                </p:nvSpPr>
                <p:spPr>
                  <a:xfrm>
                    <a:off x="8087568" y="3778757"/>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92" name="Graphic 4">
                    <a:extLst>
                      <a:ext uri="{FF2B5EF4-FFF2-40B4-BE49-F238E27FC236}">
                        <a16:creationId xmlns:a16="http://schemas.microsoft.com/office/drawing/2014/main" id="{80738BA9-0C16-4552-9851-650449B38172}"/>
                      </a:ext>
                    </a:extLst>
                  </p:cNvPr>
                  <p:cNvSpPr/>
                  <p:nvPr/>
                </p:nvSpPr>
                <p:spPr>
                  <a:xfrm>
                    <a:off x="8168839" y="3778757"/>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endParaRPr lang="en-US"/>
                  </a:p>
                </p:txBody>
              </p:sp>
            </p:grpSp>
            <p:grpSp>
              <p:nvGrpSpPr>
                <p:cNvPr id="172" name="Graphic 4">
                  <a:extLst>
                    <a:ext uri="{FF2B5EF4-FFF2-40B4-BE49-F238E27FC236}">
                      <a16:creationId xmlns:a16="http://schemas.microsoft.com/office/drawing/2014/main" id="{6F24A551-6BA0-4E88-B7AB-24E845ABE1F3}"/>
                    </a:ext>
                  </a:extLst>
                </p:cNvPr>
                <p:cNvGrpSpPr/>
                <p:nvPr/>
              </p:nvGrpSpPr>
              <p:grpSpPr>
                <a:xfrm>
                  <a:off x="8209958" y="4390526"/>
                  <a:ext cx="183666" cy="184902"/>
                  <a:chOff x="8209958" y="4390526"/>
                  <a:chExt cx="183666" cy="184902"/>
                </a:xfrm>
                <a:solidFill>
                  <a:srgbClr val="FFFFFF"/>
                </a:solidFill>
              </p:grpSpPr>
              <p:sp>
                <p:nvSpPr>
                  <p:cNvPr id="173" name="Graphic 4">
                    <a:extLst>
                      <a:ext uri="{FF2B5EF4-FFF2-40B4-BE49-F238E27FC236}">
                        <a16:creationId xmlns:a16="http://schemas.microsoft.com/office/drawing/2014/main" id="{31F6D46E-71C2-430A-9EE6-966E975969EB}"/>
                      </a:ext>
                    </a:extLst>
                  </p:cNvPr>
                  <p:cNvSpPr/>
                  <p:nvPr/>
                </p:nvSpPr>
                <p:spPr>
                  <a:xfrm>
                    <a:off x="8209958" y="4390526"/>
                    <a:ext cx="183666" cy="184902"/>
                  </a:xfrm>
                  <a:custGeom>
                    <a:avLst/>
                    <a:gdLst>
                      <a:gd name="connsiteX0" fmla="*/ 181566 w 183666"/>
                      <a:gd name="connsiteY0" fmla="*/ 100933 h 184902"/>
                      <a:gd name="connsiteX1" fmla="*/ 169692 w 183666"/>
                      <a:gd name="connsiteY1" fmla="*/ 98774 h 184902"/>
                      <a:gd name="connsiteX2" fmla="*/ 167456 w 183666"/>
                      <a:gd name="connsiteY2" fmla="*/ 95921 h 184902"/>
                      <a:gd name="connsiteX3" fmla="*/ 167610 w 183666"/>
                      <a:gd name="connsiteY3" fmla="*/ 92451 h 184902"/>
                      <a:gd name="connsiteX4" fmla="*/ 167456 w 183666"/>
                      <a:gd name="connsiteY4" fmla="*/ 88981 h 184902"/>
                      <a:gd name="connsiteX5" fmla="*/ 169692 w 183666"/>
                      <a:gd name="connsiteY5" fmla="*/ 86206 h 184902"/>
                      <a:gd name="connsiteX6" fmla="*/ 181566 w 183666"/>
                      <a:gd name="connsiteY6" fmla="*/ 84124 h 184902"/>
                      <a:gd name="connsiteX7" fmla="*/ 183648 w 183666"/>
                      <a:gd name="connsiteY7" fmla="*/ 81271 h 184902"/>
                      <a:gd name="connsiteX8" fmla="*/ 181875 w 183666"/>
                      <a:gd name="connsiteY8" fmla="*/ 71632 h 184902"/>
                      <a:gd name="connsiteX9" fmla="*/ 179099 w 183666"/>
                      <a:gd name="connsiteY9" fmla="*/ 69705 h 184902"/>
                      <a:gd name="connsiteX10" fmla="*/ 167147 w 183666"/>
                      <a:gd name="connsiteY10" fmla="*/ 71864 h 184902"/>
                      <a:gd name="connsiteX11" fmla="*/ 164063 w 183666"/>
                      <a:gd name="connsiteY11" fmla="*/ 70013 h 184902"/>
                      <a:gd name="connsiteX12" fmla="*/ 161673 w 183666"/>
                      <a:gd name="connsiteY12" fmla="*/ 63459 h 184902"/>
                      <a:gd name="connsiteX13" fmla="*/ 162752 w 183666"/>
                      <a:gd name="connsiteY13" fmla="*/ 60066 h 184902"/>
                      <a:gd name="connsiteX14" fmla="*/ 173239 w 183666"/>
                      <a:gd name="connsiteY14" fmla="*/ 53898 h 184902"/>
                      <a:gd name="connsiteX15" fmla="*/ 174241 w 183666"/>
                      <a:gd name="connsiteY15" fmla="*/ 50582 h 184902"/>
                      <a:gd name="connsiteX16" fmla="*/ 169306 w 183666"/>
                      <a:gd name="connsiteY16" fmla="*/ 42177 h 184902"/>
                      <a:gd name="connsiteX17" fmla="*/ 165991 w 183666"/>
                      <a:gd name="connsiteY17" fmla="*/ 41406 h 184902"/>
                      <a:gd name="connsiteX18" fmla="*/ 155427 w 183666"/>
                      <a:gd name="connsiteY18" fmla="*/ 47344 h 184902"/>
                      <a:gd name="connsiteX19" fmla="*/ 151880 w 183666"/>
                      <a:gd name="connsiteY19" fmla="*/ 46650 h 184902"/>
                      <a:gd name="connsiteX20" fmla="*/ 147408 w 183666"/>
                      <a:gd name="connsiteY20" fmla="*/ 41406 h 184902"/>
                      <a:gd name="connsiteX21" fmla="*/ 147254 w 183666"/>
                      <a:gd name="connsiteY21" fmla="*/ 37628 h 184902"/>
                      <a:gd name="connsiteX22" fmla="*/ 154965 w 183666"/>
                      <a:gd name="connsiteY22" fmla="*/ 28375 h 184902"/>
                      <a:gd name="connsiteX23" fmla="*/ 154733 w 183666"/>
                      <a:gd name="connsiteY23" fmla="*/ 24905 h 184902"/>
                      <a:gd name="connsiteX24" fmla="*/ 147254 w 183666"/>
                      <a:gd name="connsiteY24" fmla="*/ 18660 h 184902"/>
                      <a:gd name="connsiteX25" fmla="*/ 143938 w 183666"/>
                      <a:gd name="connsiteY25" fmla="*/ 18968 h 184902"/>
                      <a:gd name="connsiteX26" fmla="*/ 136073 w 183666"/>
                      <a:gd name="connsiteY26" fmla="*/ 28221 h 184902"/>
                      <a:gd name="connsiteX27" fmla="*/ 132526 w 183666"/>
                      <a:gd name="connsiteY27" fmla="*/ 28684 h 184902"/>
                      <a:gd name="connsiteX28" fmla="*/ 126589 w 183666"/>
                      <a:gd name="connsiteY28" fmla="*/ 25291 h 184902"/>
                      <a:gd name="connsiteX29" fmla="*/ 125278 w 183666"/>
                      <a:gd name="connsiteY29" fmla="*/ 21821 h 184902"/>
                      <a:gd name="connsiteX30" fmla="*/ 129365 w 183666"/>
                      <a:gd name="connsiteY30" fmla="*/ 10564 h 184902"/>
                      <a:gd name="connsiteX31" fmla="*/ 127900 w 183666"/>
                      <a:gd name="connsiteY31" fmla="*/ 7402 h 184902"/>
                      <a:gd name="connsiteX32" fmla="*/ 118724 w 183666"/>
                      <a:gd name="connsiteY32" fmla="*/ 4009 h 184902"/>
                      <a:gd name="connsiteX33" fmla="*/ 115717 w 183666"/>
                      <a:gd name="connsiteY33" fmla="*/ 5474 h 184902"/>
                      <a:gd name="connsiteX34" fmla="*/ 111553 w 183666"/>
                      <a:gd name="connsiteY34" fmla="*/ 16809 h 184902"/>
                      <a:gd name="connsiteX35" fmla="*/ 108314 w 183666"/>
                      <a:gd name="connsiteY35" fmla="*/ 18583 h 184902"/>
                      <a:gd name="connsiteX36" fmla="*/ 101529 w 183666"/>
                      <a:gd name="connsiteY36" fmla="*/ 17349 h 184902"/>
                      <a:gd name="connsiteX37" fmla="*/ 99139 w 183666"/>
                      <a:gd name="connsiteY37" fmla="*/ 14650 h 184902"/>
                      <a:gd name="connsiteX38" fmla="*/ 99139 w 183666"/>
                      <a:gd name="connsiteY38" fmla="*/ 2545 h 184902"/>
                      <a:gd name="connsiteX39" fmla="*/ 96748 w 183666"/>
                      <a:gd name="connsiteY39" fmla="*/ 0 h 184902"/>
                      <a:gd name="connsiteX40" fmla="*/ 87033 w 183666"/>
                      <a:gd name="connsiteY40" fmla="*/ 0 h 184902"/>
                      <a:gd name="connsiteX41" fmla="*/ 84489 w 183666"/>
                      <a:gd name="connsiteY41" fmla="*/ 2545 h 184902"/>
                      <a:gd name="connsiteX42" fmla="*/ 84489 w 183666"/>
                      <a:gd name="connsiteY42" fmla="*/ 14650 h 184902"/>
                      <a:gd name="connsiteX43" fmla="*/ 82175 w 183666"/>
                      <a:gd name="connsiteY43" fmla="*/ 17349 h 184902"/>
                      <a:gd name="connsiteX44" fmla="*/ 75313 w 183666"/>
                      <a:gd name="connsiteY44" fmla="*/ 18583 h 184902"/>
                      <a:gd name="connsiteX45" fmla="*/ 72151 w 183666"/>
                      <a:gd name="connsiteY45" fmla="*/ 16809 h 184902"/>
                      <a:gd name="connsiteX46" fmla="*/ 67988 w 183666"/>
                      <a:gd name="connsiteY46" fmla="*/ 5474 h 184902"/>
                      <a:gd name="connsiteX47" fmla="*/ 64980 w 183666"/>
                      <a:gd name="connsiteY47" fmla="*/ 4009 h 184902"/>
                      <a:gd name="connsiteX48" fmla="*/ 55727 w 183666"/>
                      <a:gd name="connsiteY48" fmla="*/ 7402 h 184902"/>
                      <a:gd name="connsiteX49" fmla="*/ 54185 w 183666"/>
                      <a:gd name="connsiteY49" fmla="*/ 10486 h 184902"/>
                      <a:gd name="connsiteX50" fmla="*/ 58349 w 183666"/>
                      <a:gd name="connsiteY50" fmla="*/ 21821 h 184902"/>
                      <a:gd name="connsiteX51" fmla="*/ 57038 w 183666"/>
                      <a:gd name="connsiteY51" fmla="*/ 25291 h 184902"/>
                      <a:gd name="connsiteX52" fmla="*/ 51024 w 183666"/>
                      <a:gd name="connsiteY52" fmla="*/ 28684 h 184902"/>
                      <a:gd name="connsiteX53" fmla="*/ 47554 w 183666"/>
                      <a:gd name="connsiteY53" fmla="*/ 28221 h 184902"/>
                      <a:gd name="connsiteX54" fmla="*/ 39689 w 183666"/>
                      <a:gd name="connsiteY54" fmla="*/ 18968 h 184902"/>
                      <a:gd name="connsiteX55" fmla="*/ 36219 w 183666"/>
                      <a:gd name="connsiteY55" fmla="*/ 18660 h 184902"/>
                      <a:gd name="connsiteX56" fmla="*/ 28894 w 183666"/>
                      <a:gd name="connsiteY56" fmla="*/ 24905 h 184902"/>
                      <a:gd name="connsiteX57" fmla="*/ 28509 w 183666"/>
                      <a:gd name="connsiteY57" fmla="*/ 28375 h 184902"/>
                      <a:gd name="connsiteX58" fmla="*/ 36219 w 183666"/>
                      <a:gd name="connsiteY58" fmla="*/ 37628 h 184902"/>
                      <a:gd name="connsiteX59" fmla="*/ 36142 w 183666"/>
                      <a:gd name="connsiteY59" fmla="*/ 41406 h 184902"/>
                      <a:gd name="connsiteX60" fmla="*/ 31747 w 183666"/>
                      <a:gd name="connsiteY60" fmla="*/ 46650 h 184902"/>
                      <a:gd name="connsiteX61" fmla="*/ 28046 w 183666"/>
                      <a:gd name="connsiteY61" fmla="*/ 47344 h 184902"/>
                      <a:gd name="connsiteX62" fmla="*/ 17560 w 183666"/>
                      <a:gd name="connsiteY62" fmla="*/ 41406 h 184902"/>
                      <a:gd name="connsiteX63" fmla="*/ 14244 w 183666"/>
                      <a:gd name="connsiteY63" fmla="*/ 42177 h 184902"/>
                      <a:gd name="connsiteX64" fmla="*/ 9309 w 183666"/>
                      <a:gd name="connsiteY64" fmla="*/ 50582 h 184902"/>
                      <a:gd name="connsiteX65" fmla="*/ 10312 w 183666"/>
                      <a:gd name="connsiteY65" fmla="*/ 53898 h 184902"/>
                      <a:gd name="connsiteX66" fmla="*/ 20875 w 183666"/>
                      <a:gd name="connsiteY66" fmla="*/ 60066 h 184902"/>
                      <a:gd name="connsiteX67" fmla="*/ 21955 w 183666"/>
                      <a:gd name="connsiteY67" fmla="*/ 63459 h 184902"/>
                      <a:gd name="connsiteX68" fmla="*/ 19487 w 183666"/>
                      <a:gd name="connsiteY68" fmla="*/ 70013 h 184902"/>
                      <a:gd name="connsiteX69" fmla="*/ 16480 w 183666"/>
                      <a:gd name="connsiteY69" fmla="*/ 71864 h 184902"/>
                      <a:gd name="connsiteX70" fmla="*/ 4606 w 183666"/>
                      <a:gd name="connsiteY70" fmla="*/ 69705 h 184902"/>
                      <a:gd name="connsiteX71" fmla="*/ 1752 w 183666"/>
                      <a:gd name="connsiteY71" fmla="*/ 71632 h 184902"/>
                      <a:gd name="connsiteX72" fmla="*/ 56 w 183666"/>
                      <a:gd name="connsiteY72" fmla="*/ 81271 h 184902"/>
                      <a:gd name="connsiteX73" fmla="*/ 2061 w 183666"/>
                      <a:gd name="connsiteY73" fmla="*/ 84124 h 184902"/>
                      <a:gd name="connsiteX74" fmla="*/ 14090 w 183666"/>
                      <a:gd name="connsiteY74" fmla="*/ 86206 h 184902"/>
                      <a:gd name="connsiteX75" fmla="*/ 16326 w 183666"/>
                      <a:gd name="connsiteY75" fmla="*/ 88981 h 184902"/>
                      <a:gd name="connsiteX76" fmla="*/ 16248 w 183666"/>
                      <a:gd name="connsiteY76" fmla="*/ 92451 h 184902"/>
                      <a:gd name="connsiteX77" fmla="*/ 16326 w 183666"/>
                      <a:gd name="connsiteY77" fmla="*/ 95921 h 184902"/>
                      <a:gd name="connsiteX78" fmla="*/ 14090 w 183666"/>
                      <a:gd name="connsiteY78" fmla="*/ 98774 h 184902"/>
                      <a:gd name="connsiteX79" fmla="*/ 2061 w 183666"/>
                      <a:gd name="connsiteY79" fmla="*/ 100933 h 184902"/>
                      <a:gd name="connsiteX80" fmla="*/ 56 w 183666"/>
                      <a:gd name="connsiteY80" fmla="*/ 103786 h 184902"/>
                      <a:gd name="connsiteX81" fmla="*/ 1752 w 183666"/>
                      <a:gd name="connsiteY81" fmla="*/ 113348 h 184902"/>
                      <a:gd name="connsiteX82" fmla="*/ 4606 w 183666"/>
                      <a:gd name="connsiteY82" fmla="*/ 115352 h 184902"/>
                      <a:gd name="connsiteX83" fmla="*/ 16480 w 183666"/>
                      <a:gd name="connsiteY83" fmla="*/ 113270 h 184902"/>
                      <a:gd name="connsiteX84" fmla="*/ 19487 w 183666"/>
                      <a:gd name="connsiteY84" fmla="*/ 115121 h 184902"/>
                      <a:gd name="connsiteX85" fmla="*/ 21955 w 183666"/>
                      <a:gd name="connsiteY85" fmla="*/ 121675 h 184902"/>
                      <a:gd name="connsiteX86" fmla="*/ 20875 w 183666"/>
                      <a:gd name="connsiteY86" fmla="*/ 125068 h 184902"/>
                      <a:gd name="connsiteX87" fmla="*/ 10312 w 183666"/>
                      <a:gd name="connsiteY87" fmla="*/ 131159 h 184902"/>
                      <a:gd name="connsiteX88" fmla="*/ 9309 w 183666"/>
                      <a:gd name="connsiteY88" fmla="*/ 134552 h 184902"/>
                      <a:gd name="connsiteX89" fmla="*/ 14244 w 183666"/>
                      <a:gd name="connsiteY89" fmla="*/ 143034 h 184902"/>
                      <a:gd name="connsiteX90" fmla="*/ 17560 w 183666"/>
                      <a:gd name="connsiteY90" fmla="*/ 143805 h 184902"/>
                      <a:gd name="connsiteX91" fmla="*/ 28046 w 183666"/>
                      <a:gd name="connsiteY91" fmla="*/ 137868 h 184902"/>
                      <a:gd name="connsiteX92" fmla="*/ 31747 w 183666"/>
                      <a:gd name="connsiteY92" fmla="*/ 138561 h 184902"/>
                      <a:gd name="connsiteX93" fmla="*/ 36142 w 183666"/>
                      <a:gd name="connsiteY93" fmla="*/ 143805 h 184902"/>
                      <a:gd name="connsiteX94" fmla="*/ 36219 w 183666"/>
                      <a:gd name="connsiteY94" fmla="*/ 147429 h 184902"/>
                      <a:gd name="connsiteX95" fmla="*/ 28509 w 183666"/>
                      <a:gd name="connsiteY95" fmla="*/ 156759 h 184902"/>
                      <a:gd name="connsiteX96" fmla="*/ 28894 w 183666"/>
                      <a:gd name="connsiteY96" fmla="*/ 160075 h 184902"/>
                      <a:gd name="connsiteX97" fmla="*/ 36219 w 183666"/>
                      <a:gd name="connsiteY97" fmla="*/ 166320 h 184902"/>
                      <a:gd name="connsiteX98" fmla="*/ 39689 w 183666"/>
                      <a:gd name="connsiteY98" fmla="*/ 166089 h 184902"/>
                      <a:gd name="connsiteX99" fmla="*/ 47554 w 183666"/>
                      <a:gd name="connsiteY99" fmla="*/ 156759 h 184902"/>
                      <a:gd name="connsiteX100" fmla="*/ 51024 w 183666"/>
                      <a:gd name="connsiteY100" fmla="*/ 156450 h 184902"/>
                      <a:gd name="connsiteX101" fmla="*/ 57038 w 183666"/>
                      <a:gd name="connsiteY101" fmla="*/ 159766 h 184902"/>
                      <a:gd name="connsiteX102" fmla="*/ 58349 w 183666"/>
                      <a:gd name="connsiteY102" fmla="*/ 163236 h 184902"/>
                      <a:gd name="connsiteX103" fmla="*/ 54185 w 183666"/>
                      <a:gd name="connsiteY103" fmla="*/ 174494 h 184902"/>
                      <a:gd name="connsiteX104" fmla="*/ 55727 w 183666"/>
                      <a:gd name="connsiteY104" fmla="*/ 177655 h 184902"/>
                      <a:gd name="connsiteX105" fmla="*/ 64980 w 183666"/>
                      <a:gd name="connsiteY105" fmla="*/ 180970 h 184902"/>
                      <a:gd name="connsiteX106" fmla="*/ 67988 w 183666"/>
                      <a:gd name="connsiteY106" fmla="*/ 179505 h 184902"/>
                      <a:gd name="connsiteX107" fmla="*/ 72151 w 183666"/>
                      <a:gd name="connsiteY107" fmla="*/ 168093 h 184902"/>
                      <a:gd name="connsiteX108" fmla="*/ 75313 w 183666"/>
                      <a:gd name="connsiteY108" fmla="*/ 166320 h 184902"/>
                      <a:gd name="connsiteX109" fmla="*/ 82175 w 183666"/>
                      <a:gd name="connsiteY109" fmla="*/ 167631 h 184902"/>
                      <a:gd name="connsiteX110" fmla="*/ 84489 w 183666"/>
                      <a:gd name="connsiteY110" fmla="*/ 170329 h 184902"/>
                      <a:gd name="connsiteX111" fmla="*/ 84489 w 183666"/>
                      <a:gd name="connsiteY111" fmla="*/ 182512 h 184902"/>
                      <a:gd name="connsiteX112" fmla="*/ 87033 w 183666"/>
                      <a:gd name="connsiteY112" fmla="*/ 184903 h 184902"/>
                      <a:gd name="connsiteX113" fmla="*/ 96748 w 183666"/>
                      <a:gd name="connsiteY113" fmla="*/ 184903 h 184902"/>
                      <a:gd name="connsiteX114" fmla="*/ 99139 w 183666"/>
                      <a:gd name="connsiteY114" fmla="*/ 182512 h 184902"/>
                      <a:gd name="connsiteX115" fmla="*/ 99139 w 183666"/>
                      <a:gd name="connsiteY115" fmla="*/ 170329 h 184902"/>
                      <a:gd name="connsiteX116" fmla="*/ 101529 w 183666"/>
                      <a:gd name="connsiteY116" fmla="*/ 167631 h 184902"/>
                      <a:gd name="connsiteX117" fmla="*/ 108314 w 183666"/>
                      <a:gd name="connsiteY117" fmla="*/ 166320 h 184902"/>
                      <a:gd name="connsiteX118" fmla="*/ 111553 w 183666"/>
                      <a:gd name="connsiteY118" fmla="*/ 168093 h 184902"/>
                      <a:gd name="connsiteX119" fmla="*/ 115717 w 183666"/>
                      <a:gd name="connsiteY119" fmla="*/ 179505 h 184902"/>
                      <a:gd name="connsiteX120" fmla="*/ 118724 w 183666"/>
                      <a:gd name="connsiteY120" fmla="*/ 180970 h 184902"/>
                      <a:gd name="connsiteX121" fmla="*/ 127900 w 183666"/>
                      <a:gd name="connsiteY121" fmla="*/ 177655 h 184902"/>
                      <a:gd name="connsiteX122" fmla="*/ 129365 w 183666"/>
                      <a:gd name="connsiteY122" fmla="*/ 174494 h 184902"/>
                      <a:gd name="connsiteX123" fmla="*/ 125278 w 183666"/>
                      <a:gd name="connsiteY123" fmla="*/ 163236 h 184902"/>
                      <a:gd name="connsiteX124" fmla="*/ 126589 w 183666"/>
                      <a:gd name="connsiteY124" fmla="*/ 159766 h 184902"/>
                      <a:gd name="connsiteX125" fmla="*/ 132526 w 183666"/>
                      <a:gd name="connsiteY125" fmla="*/ 156450 h 184902"/>
                      <a:gd name="connsiteX126" fmla="*/ 136073 w 183666"/>
                      <a:gd name="connsiteY126" fmla="*/ 156759 h 184902"/>
                      <a:gd name="connsiteX127" fmla="*/ 143938 w 183666"/>
                      <a:gd name="connsiteY127" fmla="*/ 166089 h 184902"/>
                      <a:gd name="connsiteX128" fmla="*/ 147254 w 183666"/>
                      <a:gd name="connsiteY128" fmla="*/ 166320 h 184902"/>
                      <a:gd name="connsiteX129" fmla="*/ 154733 w 183666"/>
                      <a:gd name="connsiteY129" fmla="*/ 160075 h 184902"/>
                      <a:gd name="connsiteX130" fmla="*/ 154965 w 183666"/>
                      <a:gd name="connsiteY130" fmla="*/ 156759 h 184902"/>
                      <a:gd name="connsiteX131" fmla="*/ 147254 w 183666"/>
                      <a:gd name="connsiteY131" fmla="*/ 147429 h 184902"/>
                      <a:gd name="connsiteX132" fmla="*/ 147408 w 183666"/>
                      <a:gd name="connsiteY132" fmla="*/ 143805 h 184902"/>
                      <a:gd name="connsiteX133" fmla="*/ 151880 w 183666"/>
                      <a:gd name="connsiteY133" fmla="*/ 138561 h 184902"/>
                      <a:gd name="connsiteX134" fmla="*/ 155427 w 183666"/>
                      <a:gd name="connsiteY134" fmla="*/ 137868 h 184902"/>
                      <a:gd name="connsiteX135" fmla="*/ 165991 w 183666"/>
                      <a:gd name="connsiteY135" fmla="*/ 143805 h 184902"/>
                      <a:gd name="connsiteX136" fmla="*/ 169306 w 183666"/>
                      <a:gd name="connsiteY136" fmla="*/ 143034 h 184902"/>
                      <a:gd name="connsiteX137" fmla="*/ 174241 w 183666"/>
                      <a:gd name="connsiteY137" fmla="*/ 134552 h 184902"/>
                      <a:gd name="connsiteX138" fmla="*/ 173239 w 183666"/>
                      <a:gd name="connsiteY138" fmla="*/ 131159 h 184902"/>
                      <a:gd name="connsiteX139" fmla="*/ 162752 w 183666"/>
                      <a:gd name="connsiteY139" fmla="*/ 125068 h 184902"/>
                      <a:gd name="connsiteX140" fmla="*/ 161673 w 183666"/>
                      <a:gd name="connsiteY140" fmla="*/ 121675 h 184902"/>
                      <a:gd name="connsiteX141" fmla="*/ 164063 w 183666"/>
                      <a:gd name="connsiteY141" fmla="*/ 115121 h 184902"/>
                      <a:gd name="connsiteX142" fmla="*/ 167147 w 183666"/>
                      <a:gd name="connsiteY142" fmla="*/ 113270 h 184902"/>
                      <a:gd name="connsiteX143" fmla="*/ 179099 w 183666"/>
                      <a:gd name="connsiteY143" fmla="*/ 115275 h 184902"/>
                      <a:gd name="connsiteX144" fmla="*/ 181875 w 183666"/>
                      <a:gd name="connsiteY144" fmla="*/ 113348 h 184902"/>
                      <a:gd name="connsiteX145" fmla="*/ 183648 w 183666"/>
                      <a:gd name="connsiteY145" fmla="*/ 103786 h 184902"/>
                      <a:gd name="connsiteX146" fmla="*/ 181566 w 183666"/>
                      <a:gd name="connsiteY146" fmla="*/ 100933 h 184902"/>
                      <a:gd name="connsiteX147" fmla="*/ 91814 w 183666"/>
                      <a:gd name="connsiteY147" fmla="*/ 158378 h 184902"/>
                      <a:gd name="connsiteX148" fmla="*/ 25964 w 183666"/>
                      <a:gd name="connsiteY148" fmla="*/ 92451 h 184902"/>
                      <a:gd name="connsiteX149" fmla="*/ 91814 w 183666"/>
                      <a:gd name="connsiteY149" fmla="*/ 26602 h 184902"/>
                      <a:gd name="connsiteX150" fmla="*/ 157740 w 183666"/>
                      <a:gd name="connsiteY150" fmla="*/ 92451 h 184902"/>
                      <a:gd name="connsiteX151" fmla="*/ 91814 w 183666"/>
                      <a:gd name="connsiteY151" fmla="*/ 158378 h 18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83666" h="184902">
                        <a:moveTo>
                          <a:pt x="181566" y="100933"/>
                        </a:moveTo>
                        <a:lnTo>
                          <a:pt x="169692" y="98774"/>
                        </a:lnTo>
                        <a:cubicBezTo>
                          <a:pt x="168381" y="98543"/>
                          <a:pt x="167379" y="97232"/>
                          <a:pt x="167456" y="95921"/>
                        </a:cubicBezTo>
                        <a:cubicBezTo>
                          <a:pt x="167456" y="94765"/>
                          <a:pt x="167610" y="93608"/>
                          <a:pt x="167610" y="92451"/>
                        </a:cubicBezTo>
                        <a:cubicBezTo>
                          <a:pt x="167610" y="91295"/>
                          <a:pt x="167456" y="90215"/>
                          <a:pt x="167456" y="88981"/>
                        </a:cubicBezTo>
                        <a:cubicBezTo>
                          <a:pt x="167379" y="87748"/>
                          <a:pt x="168381" y="86437"/>
                          <a:pt x="169692" y="86206"/>
                        </a:cubicBezTo>
                        <a:lnTo>
                          <a:pt x="181566" y="84124"/>
                        </a:lnTo>
                        <a:cubicBezTo>
                          <a:pt x="182954" y="83893"/>
                          <a:pt x="183803" y="82659"/>
                          <a:pt x="183648" y="81271"/>
                        </a:cubicBezTo>
                        <a:lnTo>
                          <a:pt x="181875" y="71632"/>
                        </a:lnTo>
                        <a:cubicBezTo>
                          <a:pt x="181643" y="70399"/>
                          <a:pt x="180487" y="69396"/>
                          <a:pt x="179099" y="69705"/>
                        </a:cubicBezTo>
                        <a:lnTo>
                          <a:pt x="167147" y="71864"/>
                        </a:lnTo>
                        <a:cubicBezTo>
                          <a:pt x="165836" y="72018"/>
                          <a:pt x="164371" y="71170"/>
                          <a:pt x="164063" y="70013"/>
                        </a:cubicBezTo>
                        <a:cubicBezTo>
                          <a:pt x="163369" y="67777"/>
                          <a:pt x="162521" y="65541"/>
                          <a:pt x="161673" y="63459"/>
                        </a:cubicBezTo>
                        <a:cubicBezTo>
                          <a:pt x="161133" y="62303"/>
                          <a:pt x="161596" y="60683"/>
                          <a:pt x="162752" y="60066"/>
                        </a:cubicBezTo>
                        <a:lnTo>
                          <a:pt x="173239" y="53898"/>
                        </a:lnTo>
                        <a:cubicBezTo>
                          <a:pt x="174472" y="53281"/>
                          <a:pt x="174858" y="51816"/>
                          <a:pt x="174241" y="50582"/>
                        </a:cubicBezTo>
                        <a:lnTo>
                          <a:pt x="169306" y="42177"/>
                        </a:lnTo>
                        <a:cubicBezTo>
                          <a:pt x="168689" y="40944"/>
                          <a:pt x="167147" y="40558"/>
                          <a:pt x="165991" y="41406"/>
                        </a:cubicBezTo>
                        <a:lnTo>
                          <a:pt x="155427" y="47344"/>
                        </a:lnTo>
                        <a:cubicBezTo>
                          <a:pt x="154193" y="48038"/>
                          <a:pt x="152651" y="47652"/>
                          <a:pt x="151880" y="46650"/>
                        </a:cubicBezTo>
                        <a:cubicBezTo>
                          <a:pt x="150415" y="44876"/>
                          <a:pt x="149027" y="43026"/>
                          <a:pt x="147408" y="41406"/>
                        </a:cubicBezTo>
                        <a:cubicBezTo>
                          <a:pt x="146483" y="40481"/>
                          <a:pt x="146405" y="38707"/>
                          <a:pt x="147254" y="37628"/>
                        </a:cubicBezTo>
                        <a:lnTo>
                          <a:pt x="154965" y="28375"/>
                        </a:lnTo>
                        <a:cubicBezTo>
                          <a:pt x="155890" y="27219"/>
                          <a:pt x="155658" y="25754"/>
                          <a:pt x="154733" y="24905"/>
                        </a:cubicBezTo>
                        <a:lnTo>
                          <a:pt x="147254" y="18660"/>
                        </a:lnTo>
                        <a:cubicBezTo>
                          <a:pt x="146328" y="17735"/>
                          <a:pt x="144709" y="17812"/>
                          <a:pt x="143938" y="18968"/>
                        </a:cubicBezTo>
                        <a:lnTo>
                          <a:pt x="136073" y="28221"/>
                        </a:lnTo>
                        <a:cubicBezTo>
                          <a:pt x="135225" y="29301"/>
                          <a:pt x="133529" y="29532"/>
                          <a:pt x="132526" y="28684"/>
                        </a:cubicBezTo>
                        <a:cubicBezTo>
                          <a:pt x="130676" y="27527"/>
                          <a:pt x="128671" y="26293"/>
                          <a:pt x="126589" y="25291"/>
                        </a:cubicBezTo>
                        <a:cubicBezTo>
                          <a:pt x="125432" y="24674"/>
                          <a:pt x="124738" y="23132"/>
                          <a:pt x="125278" y="21821"/>
                        </a:cubicBezTo>
                        <a:lnTo>
                          <a:pt x="129365" y="10564"/>
                        </a:lnTo>
                        <a:cubicBezTo>
                          <a:pt x="129828" y="9253"/>
                          <a:pt x="129133" y="7865"/>
                          <a:pt x="127900" y="7402"/>
                        </a:cubicBezTo>
                        <a:lnTo>
                          <a:pt x="118724" y="4009"/>
                        </a:lnTo>
                        <a:cubicBezTo>
                          <a:pt x="117413" y="3470"/>
                          <a:pt x="116102" y="4241"/>
                          <a:pt x="115717" y="5474"/>
                        </a:cubicBezTo>
                        <a:lnTo>
                          <a:pt x="111553" y="16809"/>
                        </a:lnTo>
                        <a:cubicBezTo>
                          <a:pt x="111091" y="18120"/>
                          <a:pt x="109626" y="18814"/>
                          <a:pt x="108314" y="18583"/>
                        </a:cubicBezTo>
                        <a:cubicBezTo>
                          <a:pt x="106156" y="18120"/>
                          <a:pt x="103919" y="17657"/>
                          <a:pt x="101529" y="17349"/>
                        </a:cubicBezTo>
                        <a:cubicBezTo>
                          <a:pt x="100218" y="17195"/>
                          <a:pt x="99139" y="16038"/>
                          <a:pt x="99139" y="14650"/>
                        </a:cubicBezTo>
                        <a:lnTo>
                          <a:pt x="99139" y="2545"/>
                        </a:lnTo>
                        <a:cubicBezTo>
                          <a:pt x="99139" y="1156"/>
                          <a:pt x="97982" y="0"/>
                          <a:pt x="96748" y="0"/>
                        </a:cubicBezTo>
                        <a:lnTo>
                          <a:pt x="87033" y="0"/>
                        </a:lnTo>
                        <a:cubicBezTo>
                          <a:pt x="85645" y="0"/>
                          <a:pt x="84489" y="1156"/>
                          <a:pt x="84489" y="2545"/>
                        </a:cubicBezTo>
                        <a:lnTo>
                          <a:pt x="84489" y="14650"/>
                        </a:lnTo>
                        <a:cubicBezTo>
                          <a:pt x="84489" y="15961"/>
                          <a:pt x="83409" y="17195"/>
                          <a:pt x="82175" y="17349"/>
                        </a:cubicBezTo>
                        <a:cubicBezTo>
                          <a:pt x="79785" y="17657"/>
                          <a:pt x="77626" y="18120"/>
                          <a:pt x="75313" y="18583"/>
                        </a:cubicBezTo>
                        <a:cubicBezTo>
                          <a:pt x="74002" y="18814"/>
                          <a:pt x="72614" y="18120"/>
                          <a:pt x="72151" y="16809"/>
                        </a:cubicBezTo>
                        <a:lnTo>
                          <a:pt x="67988" y="5474"/>
                        </a:lnTo>
                        <a:cubicBezTo>
                          <a:pt x="67602" y="4164"/>
                          <a:pt x="66137" y="3470"/>
                          <a:pt x="64980" y="4009"/>
                        </a:cubicBezTo>
                        <a:lnTo>
                          <a:pt x="55727" y="7402"/>
                        </a:lnTo>
                        <a:cubicBezTo>
                          <a:pt x="54417" y="7865"/>
                          <a:pt x="53877" y="9253"/>
                          <a:pt x="54185" y="10486"/>
                        </a:cubicBezTo>
                        <a:lnTo>
                          <a:pt x="58349" y="21821"/>
                        </a:lnTo>
                        <a:cubicBezTo>
                          <a:pt x="58812" y="23132"/>
                          <a:pt x="58272" y="24597"/>
                          <a:pt x="57038" y="25291"/>
                        </a:cubicBezTo>
                        <a:cubicBezTo>
                          <a:pt x="54879" y="26293"/>
                          <a:pt x="52952" y="27527"/>
                          <a:pt x="51024" y="28684"/>
                        </a:cubicBezTo>
                        <a:cubicBezTo>
                          <a:pt x="49944" y="29532"/>
                          <a:pt x="48248" y="29223"/>
                          <a:pt x="47554" y="28221"/>
                        </a:cubicBezTo>
                        <a:lnTo>
                          <a:pt x="39689" y="18968"/>
                        </a:lnTo>
                        <a:cubicBezTo>
                          <a:pt x="38841" y="17812"/>
                          <a:pt x="37299" y="17735"/>
                          <a:pt x="36219" y="18660"/>
                        </a:cubicBezTo>
                        <a:lnTo>
                          <a:pt x="28894" y="24905"/>
                        </a:lnTo>
                        <a:cubicBezTo>
                          <a:pt x="27738" y="25754"/>
                          <a:pt x="27583" y="27219"/>
                          <a:pt x="28509" y="28375"/>
                        </a:cubicBezTo>
                        <a:lnTo>
                          <a:pt x="36219" y="37628"/>
                        </a:lnTo>
                        <a:cubicBezTo>
                          <a:pt x="36990" y="38707"/>
                          <a:pt x="36990" y="40404"/>
                          <a:pt x="36142" y="41406"/>
                        </a:cubicBezTo>
                        <a:cubicBezTo>
                          <a:pt x="34523" y="43026"/>
                          <a:pt x="33135" y="44876"/>
                          <a:pt x="31747" y="46650"/>
                        </a:cubicBezTo>
                        <a:cubicBezTo>
                          <a:pt x="30822" y="47652"/>
                          <a:pt x="29280" y="48115"/>
                          <a:pt x="28046" y="47344"/>
                        </a:cubicBezTo>
                        <a:lnTo>
                          <a:pt x="17560" y="41406"/>
                        </a:lnTo>
                        <a:cubicBezTo>
                          <a:pt x="16403" y="40635"/>
                          <a:pt x="14938" y="41021"/>
                          <a:pt x="14244" y="42177"/>
                        </a:cubicBezTo>
                        <a:lnTo>
                          <a:pt x="9309" y="50582"/>
                        </a:lnTo>
                        <a:cubicBezTo>
                          <a:pt x="8692" y="51816"/>
                          <a:pt x="9155" y="53281"/>
                          <a:pt x="10312" y="53898"/>
                        </a:cubicBezTo>
                        <a:lnTo>
                          <a:pt x="20875" y="60066"/>
                        </a:lnTo>
                        <a:cubicBezTo>
                          <a:pt x="21955" y="60683"/>
                          <a:pt x="22494" y="62303"/>
                          <a:pt x="21955" y="63459"/>
                        </a:cubicBezTo>
                        <a:cubicBezTo>
                          <a:pt x="21029" y="65618"/>
                          <a:pt x="20258" y="67854"/>
                          <a:pt x="19487" y="70013"/>
                        </a:cubicBezTo>
                        <a:cubicBezTo>
                          <a:pt x="19179" y="71170"/>
                          <a:pt x="17791" y="72018"/>
                          <a:pt x="16480" y="71864"/>
                        </a:cubicBezTo>
                        <a:lnTo>
                          <a:pt x="4606" y="69705"/>
                        </a:lnTo>
                        <a:cubicBezTo>
                          <a:pt x="3217" y="69396"/>
                          <a:pt x="1907" y="70476"/>
                          <a:pt x="1752" y="71632"/>
                        </a:cubicBezTo>
                        <a:lnTo>
                          <a:pt x="56" y="81271"/>
                        </a:lnTo>
                        <a:cubicBezTo>
                          <a:pt x="-252" y="82659"/>
                          <a:pt x="750" y="83893"/>
                          <a:pt x="2061" y="84124"/>
                        </a:cubicBezTo>
                        <a:lnTo>
                          <a:pt x="14090" y="86206"/>
                        </a:lnTo>
                        <a:cubicBezTo>
                          <a:pt x="15246" y="86437"/>
                          <a:pt x="16403" y="87671"/>
                          <a:pt x="16326" y="88981"/>
                        </a:cubicBezTo>
                        <a:cubicBezTo>
                          <a:pt x="16248" y="90215"/>
                          <a:pt x="16248" y="91295"/>
                          <a:pt x="16248" y="92451"/>
                        </a:cubicBezTo>
                        <a:cubicBezTo>
                          <a:pt x="16248" y="93608"/>
                          <a:pt x="16248" y="94842"/>
                          <a:pt x="16326" y="95921"/>
                        </a:cubicBezTo>
                        <a:cubicBezTo>
                          <a:pt x="16403" y="97232"/>
                          <a:pt x="15323" y="98466"/>
                          <a:pt x="14090" y="98774"/>
                        </a:cubicBezTo>
                        <a:lnTo>
                          <a:pt x="2061" y="100933"/>
                        </a:lnTo>
                        <a:cubicBezTo>
                          <a:pt x="750" y="101165"/>
                          <a:pt x="-175" y="102475"/>
                          <a:pt x="56" y="103786"/>
                        </a:cubicBezTo>
                        <a:lnTo>
                          <a:pt x="1752" y="113348"/>
                        </a:lnTo>
                        <a:cubicBezTo>
                          <a:pt x="1984" y="114658"/>
                          <a:pt x="3217" y="115506"/>
                          <a:pt x="4606" y="115352"/>
                        </a:cubicBezTo>
                        <a:lnTo>
                          <a:pt x="16480" y="113270"/>
                        </a:lnTo>
                        <a:cubicBezTo>
                          <a:pt x="17791" y="112962"/>
                          <a:pt x="19179" y="113810"/>
                          <a:pt x="19487" y="115121"/>
                        </a:cubicBezTo>
                        <a:cubicBezTo>
                          <a:pt x="20258" y="117434"/>
                          <a:pt x="21029" y="119516"/>
                          <a:pt x="21955" y="121675"/>
                        </a:cubicBezTo>
                        <a:cubicBezTo>
                          <a:pt x="22494" y="122909"/>
                          <a:pt x="21955" y="124451"/>
                          <a:pt x="20875" y="125068"/>
                        </a:cubicBezTo>
                        <a:lnTo>
                          <a:pt x="10312" y="131159"/>
                        </a:lnTo>
                        <a:cubicBezTo>
                          <a:pt x="9155" y="131853"/>
                          <a:pt x="8692" y="133318"/>
                          <a:pt x="9309" y="134552"/>
                        </a:cubicBezTo>
                        <a:lnTo>
                          <a:pt x="14244" y="143034"/>
                        </a:lnTo>
                        <a:cubicBezTo>
                          <a:pt x="14861" y="144113"/>
                          <a:pt x="16403" y="144499"/>
                          <a:pt x="17560" y="143805"/>
                        </a:cubicBezTo>
                        <a:lnTo>
                          <a:pt x="28046" y="137868"/>
                        </a:lnTo>
                        <a:cubicBezTo>
                          <a:pt x="29280" y="137096"/>
                          <a:pt x="30822" y="137482"/>
                          <a:pt x="31747" y="138561"/>
                        </a:cubicBezTo>
                        <a:cubicBezTo>
                          <a:pt x="33135" y="140335"/>
                          <a:pt x="34523" y="142031"/>
                          <a:pt x="36142" y="143805"/>
                        </a:cubicBezTo>
                        <a:cubicBezTo>
                          <a:pt x="36990" y="144730"/>
                          <a:pt x="36990" y="146349"/>
                          <a:pt x="36219" y="147429"/>
                        </a:cubicBezTo>
                        <a:lnTo>
                          <a:pt x="28509" y="156759"/>
                        </a:lnTo>
                        <a:cubicBezTo>
                          <a:pt x="27583" y="157838"/>
                          <a:pt x="27738" y="159226"/>
                          <a:pt x="28894" y="160075"/>
                        </a:cubicBezTo>
                        <a:lnTo>
                          <a:pt x="36219" y="166320"/>
                        </a:lnTo>
                        <a:cubicBezTo>
                          <a:pt x="37299" y="167245"/>
                          <a:pt x="38841" y="167168"/>
                          <a:pt x="39689" y="166089"/>
                        </a:cubicBezTo>
                        <a:lnTo>
                          <a:pt x="47554" y="156759"/>
                        </a:lnTo>
                        <a:cubicBezTo>
                          <a:pt x="48325" y="155833"/>
                          <a:pt x="50021" y="155525"/>
                          <a:pt x="51024" y="156450"/>
                        </a:cubicBezTo>
                        <a:cubicBezTo>
                          <a:pt x="52952" y="157530"/>
                          <a:pt x="54956" y="158841"/>
                          <a:pt x="57038" y="159766"/>
                        </a:cubicBezTo>
                        <a:cubicBezTo>
                          <a:pt x="58272" y="160383"/>
                          <a:pt x="58812" y="161925"/>
                          <a:pt x="58349" y="163236"/>
                        </a:cubicBezTo>
                        <a:lnTo>
                          <a:pt x="54185" y="174494"/>
                        </a:lnTo>
                        <a:cubicBezTo>
                          <a:pt x="53800" y="175804"/>
                          <a:pt x="54339" y="177269"/>
                          <a:pt x="55727" y="177655"/>
                        </a:cubicBezTo>
                        <a:lnTo>
                          <a:pt x="64980" y="180970"/>
                        </a:lnTo>
                        <a:cubicBezTo>
                          <a:pt x="66137" y="181433"/>
                          <a:pt x="67602" y="180739"/>
                          <a:pt x="67988" y="179505"/>
                        </a:cubicBezTo>
                        <a:lnTo>
                          <a:pt x="72151" y="168093"/>
                        </a:lnTo>
                        <a:cubicBezTo>
                          <a:pt x="72614" y="166937"/>
                          <a:pt x="74002" y="166011"/>
                          <a:pt x="75313" y="166320"/>
                        </a:cubicBezTo>
                        <a:cubicBezTo>
                          <a:pt x="77626" y="166937"/>
                          <a:pt x="79862" y="167245"/>
                          <a:pt x="82175" y="167631"/>
                        </a:cubicBezTo>
                        <a:cubicBezTo>
                          <a:pt x="83409" y="167708"/>
                          <a:pt x="84489" y="168942"/>
                          <a:pt x="84489" y="170329"/>
                        </a:cubicBezTo>
                        <a:lnTo>
                          <a:pt x="84489" y="182512"/>
                        </a:lnTo>
                        <a:cubicBezTo>
                          <a:pt x="84489" y="183746"/>
                          <a:pt x="85645" y="184903"/>
                          <a:pt x="87033" y="184903"/>
                        </a:cubicBezTo>
                        <a:lnTo>
                          <a:pt x="96748" y="184903"/>
                        </a:lnTo>
                        <a:cubicBezTo>
                          <a:pt x="97982" y="184903"/>
                          <a:pt x="99139" y="183746"/>
                          <a:pt x="99139" y="182512"/>
                        </a:cubicBezTo>
                        <a:lnTo>
                          <a:pt x="99139" y="170329"/>
                        </a:lnTo>
                        <a:cubicBezTo>
                          <a:pt x="99139" y="168942"/>
                          <a:pt x="100218" y="167785"/>
                          <a:pt x="101529" y="167631"/>
                        </a:cubicBezTo>
                        <a:cubicBezTo>
                          <a:pt x="103919" y="167245"/>
                          <a:pt x="106156" y="166937"/>
                          <a:pt x="108314" y="166320"/>
                        </a:cubicBezTo>
                        <a:cubicBezTo>
                          <a:pt x="109626" y="166089"/>
                          <a:pt x="111167" y="166937"/>
                          <a:pt x="111553" y="168093"/>
                        </a:cubicBezTo>
                        <a:lnTo>
                          <a:pt x="115717" y="179505"/>
                        </a:lnTo>
                        <a:cubicBezTo>
                          <a:pt x="116102" y="180739"/>
                          <a:pt x="117413" y="181433"/>
                          <a:pt x="118724" y="180970"/>
                        </a:cubicBezTo>
                        <a:lnTo>
                          <a:pt x="127900" y="177655"/>
                        </a:lnTo>
                        <a:cubicBezTo>
                          <a:pt x="129133" y="177269"/>
                          <a:pt x="129828" y="175804"/>
                          <a:pt x="129365" y="174494"/>
                        </a:cubicBezTo>
                        <a:lnTo>
                          <a:pt x="125278" y="163236"/>
                        </a:lnTo>
                        <a:cubicBezTo>
                          <a:pt x="124738" y="161925"/>
                          <a:pt x="125432" y="160383"/>
                          <a:pt x="126589" y="159766"/>
                        </a:cubicBezTo>
                        <a:cubicBezTo>
                          <a:pt x="128594" y="158841"/>
                          <a:pt x="130676" y="157530"/>
                          <a:pt x="132526" y="156450"/>
                        </a:cubicBezTo>
                        <a:cubicBezTo>
                          <a:pt x="133606" y="155525"/>
                          <a:pt x="135302" y="155833"/>
                          <a:pt x="136073" y="156759"/>
                        </a:cubicBezTo>
                        <a:lnTo>
                          <a:pt x="143938" y="166089"/>
                        </a:lnTo>
                        <a:cubicBezTo>
                          <a:pt x="144709" y="167168"/>
                          <a:pt x="146328" y="167323"/>
                          <a:pt x="147254" y="166320"/>
                        </a:cubicBezTo>
                        <a:lnTo>
                          <a:pt x="154733" y="160075"/>
                        </a:lnTo>
                        <a:cubicBezTo>
                          <a:pt x="155735" y="159226"/>
                          <a:pt x="155890" y="157838"/>
                          <a:pt x="154965" y="156759"/>
                        </a:cubicBezTo>
                        <a:lnTo>
                          <a:pt x="147254" y="147429"/>
                        </a:lnTo>
                        <a:cubicBezTo>
                          <a:pt x="146483" y="146349"/>
                          <a:pt x="146483" y="144730"/>
                          <a:pt x="147408" y="143805"/>
                        </a:cubicBezTo>
                        <a:cubicBezTo>
                          <a:pt x="149027" y="142031"/>
                          <a:pt x="150338" y="140335"/>
                          <a:pt x="151880" y="138561"/>
                        </a:cubicBezTo>
                        <a:cubicBezTo>
                          <a:pt x="152651" y="137482"/>
                          <a:pt x="154193" y="137096"/>
                          <a:pt x="155427" y="137868"/>
                        </a:cubicBezTo>
                        <a:lnTo>
                          <a:pt x="165991" y="143805"/>
                        </a:lnTo>
                        <a:cubicBezTo>
                          <a:pt x="167070" y="144499"/>
                          <a:pt x="168689" y="144113"/>
                          <a:pt x="169306" y="143034"/>
                        </a:cubicBezTo>
                        <a:lnTo>
                          <a:pt x="174241" y="134552"/>
                        </a:lnTo>
                        <a:cubicBezTo>
                          <a:pt x="174858" y="133395"/>
                          <a:pt x="174395" y="131853"/>
                          <a:pt x="173239" y="131159"/>
                        </a:cubicBezTo>
                        <a:lnTo>
                          <a:pt x="162752" y="125068"/>
                        </a:lnTo>
                        <a:cubicBezTo>
                          <a:pt x="161596" y="124451"/>
                          <a:pt x="161133" y="122832"/>
                          <a:pt x="161673" y="121675"/>
                        </a:cubicBezTo>
                        <a:cubicBezTo>
                          <a:pt x="162521" y="119516"/>
                          <a:pt x="163369" y="117434"/>
                          <a:pt x="164063" y="115121"/>
                        </a:cubicBezTo>
                        <a:cubicBezTo>
                          <a:pt x="164371" y="113810"/>
                          <a:pt x="165836" y="112962"/>
                          <a:pt x="167147" y="113270"/>
                        </a:cubicBezTo>
                        <a:lnTo>
                          <a:pt x="179099" y="115275"/>
                        </a:lnTo>
                        <a:cubicBezTo>
                          <a:pt x="180487" y="115506"/>
                          <a:pt x="181643" y="114658"/>
                          <a:pt x="181875" y="113348"/>
                        </a:cubicBezTo>
                        <a:lnTo>
                          <a:pt x="183648" y="103786"/>
                        </a:lnTo>
                        <a:cubicBezTo>
                          <a:pt x="183803" y="102398"/>
                          <a:pt x="182954" y="101087"/>
                          <a:pt x="181566" y="100933"/>
                        </a:cubicBezTo>
                        <a:close/>
                        <a:moveTo>
                          <a:pt x="91814" y="158378"/>
                        </a:moveTo>
                        <a:cubicBezTo>
                          <a:pt x="55496" y="158378"/>
                          <a:pt x="25964" y="128846"/>
                          <a:pt x="25964" y="92451"/>
                        </a:cubicBezTo>
                        <a:cubicBezTo>
                          <a:pt x="25964" y="56211"/>
                          <a:pt x="55496" y="26602"/>
                          <a:pt x="91814" y="26602"/>
                        </a:cubicBezTo>
                        <a:cubicBezTo>
                          <a:pt x="128131" y="26602"/>
                          <a:pt x="157740" y="56134"/>
                          <a:pt x="157740" y="92451"/>
                        </a:cubicBezTo>
                        <a:cubicBezTo>
                          <a:pt x="157740" y="128846"/>
                          <a:pt x="128131" y="158378"/>
                          <a:pt x="91814" y="158378"/>
                        </a:cubicBezTo>
                        <a:close/>
                      </a:path>
                    </a:pathLst>
                  </a:custGeom>
                  <a:solidFill>
                    <a:srgbClr val="FFFFFF"/>
                  </a:solidFill>
                  <a:ln w="7706" cap="flat">
                    <a:noFill/>
                    <a:prstDash val="solid"/>
                    <a:miter/>
                  </a:ln>
                </p:spPr>
                <p:txBody>
                  <a:bodyPr rtlCol="0" anchor="ctr"/>
                  <a:lstStyle/>
                  <a:p>
                    <a:endParaRPr lang="en-US"/>
                  </a:p>
                </p:txBody>
              </p:sp>
              <p:sp>
                <p:nvSpPr>
                  <p:cNvPr id="174" name="Graphic 4">
                    <a:extLst>
                      <a:ext uri="{FF2B5EF4-FFF2-40B4-BE49-F238E27FC236}">
                        <a16:creationId xmlns:a16="http://schemas.microsoft.com/office/drawing/2014/main" id="{AC2AD8F6-0A66-4FFF-8A03-17B0ECB6C3E8}"/>
                      </a:ext>
                    </a:extLst>
                  </p:cNvPr>
                  <p:cNvSpPr/>
                  <p:nvPr/>
                </p:nvSpPr>
                <p:spPr>
                  <a:xfrm>
                    <a:off x="8238621" y="4419749"/>
                    <a:ext cx="126455" cy="126533"/>
                  </a:xfrm>
                  <a:custGeom>
                    <a:avLst/>
                    <a:gdLst>
                      <a:gd name="connsiteX0" fmla="*/ 63151 w 126455"/>
                      <a:gd name="connsiteY0" fmla="*/ 0 h 126533"/>
                      <a:gd name="connsiteX1" fmla="*/ 0 w 126455"/>
                      <a:gd name="connsiteY1" fmla="*/ 63228 h 126533"/>
                      <a:gd name="connsiteX2" fmla="*/ 63151 w 126455"/>
                      <a:gd name="connsiteY2" fmla="*/ 126533 h 126533"/>
                      <a:gd name="connsiteX3" fmla="*/ 126455 w 126455"/>
                      <a:gd name="connsiteY3" fmla="*/ 63228 h 126533"/>
                      <a:gd name="connsiteX4" fmla="*/ 63151 w 126455"/>
                      <a:gd name="connsiteY4" fmla="*/ 0 h 126533"/>
                      <a:gd name="connsiteX5" fmla="*/ 26833 w 126455"/>
                      <a:gd name="connsiteY5" fmla="*/ 15344 h 126533"/>
                      <a:gd name="connsiteX6" fmla="*/ 63074 w 126455"/>
                      <a:gd name="connsiteY6" fmla="*/ 3316 h 126533"/>
                      <a:gd name="connsiteX7" fmla="*/ 99237 w 126455"/>
                      <a:gd name="connsiteY7" fmla="*/ 15344 h 126533"/>
                      <a:gd name="connsiteX8" fmla="*/ 99545 w 126455"/>
                      <a:gd name="connsiteY8" fmla="*/ 20511 h 126533"/>
                      <a:gd name="connsiteX9" fmla="*/ 70938 w 126455"/>
                      <a:gd name="connsiteY9" fmla="*/ 49272 h 126533"/>
                      <a:gd name="connsiteX10" fmla="*/ 68317 w 126455"/>
                      <a:gd name="connsiteY10" fmla="*/ 49734 h 126533"/>
                      <a:gd name="connsiteX11" fmla="*/ 62996 w 126455"/>
                      <a:gd name="connsiteY11" fmla="*/ 48732 h 126533"/>
                      <a:gd name="connsiteX12" fmla="*/ 57753 w 126455"/>
                      <a:gd name="connsiteY12" fmla="*/ 49734 h 126533"/>
                      <a:gd name="connsiteX13" fmla="*/ 55131 w 126455"/>
                      <a:gd name="connsiteY13" fmla="*/ 49272 h 126533"/>
                      <a:gd name="connsiteX14" fmla="*/ 26371 w 126455"/>
                      <a:gd name="connsiteY14" fmla="*/ 20511 h 126533"/>
                      <a:gd name="connsiteX15" fmla="*/ 26833 w 126455"/>
                      <a:gd name="connsiteY15" fmla="*/ 15344 h 126533"/>
                      <a:gd name="connsiteX16" fmla="*/ 69628 w 126455"/>
                      <a:gd name="connsiteY16" fmla="*/ 63228 h 126533"/>
                      <a:gd name="connsiteX17" fmla="*/ 63074 w 126455"/>
                      <a:gd name="connsiteY17" fmla="*/ 69859 h 126533"/>
                      <a:gd name="connsiteX18" fmla="*/ 56519 w 126455"/>
                      <a:gd name="connsiteY18" fmla="*/ 63228 h 126533"/>
                      <a:gd name="connsiteX19" fmla="*/ 63074 w 126455"/>
                      <a:gd name="connsiteY19" fmla="*/ 56674 h 126533"/>
                      <a:gd name="connsiteX20" fmla="*/ 69628 w 126455"/>
                      <a:gd name="connsiteY20" fmla="*/ 63228 h 126533"/>
                      <a:gd name="connsiteX21" fmla="*/ 15267 w 126455"/>
                      <a:gd name="connsiteY21" fmla="*/ 99391 h 126533"/>
                      <a:gd name="connsiteX22" fmla="*/ 3084 w 126455"/>
                      <a:gd name="connsiteY22" fmla="*/ 63228 h 126533"/>
                      <a:gd name="connsiteX23" fmla="*/ 15267 w 126455"/>
                      <a:gd name="connsiteY23" fmla="*/ 27065 h 126533"/>
                      <a:gd name="connsiteX24" fmla="*/ 20279 w 126455"/>
                      <a:gd name="connsiteY24" fmla="*/ 26679 h 126533"/>
                      <a:gd name="connsiteX25" fmla="*/ 49117 w 126455"/>
                      <a:gd name="connsiteY25" fmla="*/ 55363 h 126533"/>
                      <a:gd name="connsiteX26" fmla="*/ 49734 w 126455"/>
                      <a:gd name="connsiteY26" fmla="*/ 58062 h 126533"/>
                      <a:gd name="connsiteX27" fmla="*/ 48577 w 126455"/>
                      <a:gd name="connsiteY27" fmla="*/ 63151 h 126533"/>
                      <a:gd name="connsiteX28" fmla="*/ 49734 w 126455"/>
                      <a:gd name="connsiteY28" fmla="*/ 68317 h 126533"/>
                      <a:gd name="connsiteX29" fmla="*/ 49117 w 126455"/>
                      <a:gd name="connsiteY29" fmla="*/ 71016 h 126533"/>
                      <a:gd name="connsiteX30" fmla="*/ 20279 w 126455"/>
                      <a:gd name="connsiteY30" fmla="*/ 99777 h 126533"/>
                      <a:gd name="connsiteX31" fmla="*/ 15267 w 126455"/>
                      <a:gd name="connsiteY31" fmla="*/ 99391 h 126533"/>
                      <a:gd name="connsiteX32" fmla="*/ 99314 w 126455"/>
                      <a:gd name="connsiteY32" fmla="*/ 111112 h 126533"/>
                      <a:gd name="connsiteX33" fmla="*/ 63151 w 126455"/>
                      <a:gd name="connsiteY33" fmla="*/ 123217 h 126533"/>
                      <a:gd name="connsiteX34" fmla="*/ 26910 w 126455"/>
                      <a:gd name="connsiteY34" fmla="*/ 111112 h 126533"/>
                      <a:gd name="connsiteX35" fmla="*/ 26525 w 126455"/>
                      <a:gd name="connsiteY35" fmla="*/ 106022 h 126533"/>
                      <a:gd name="connsiteX36" fmla="*/ 55286 w 126455"/>
                      <a:gd name="connsiteY36" fmla="*/ 77262 h 126533"/>
                      <a:gd name="connsiteX37" fmla="*/ 57984 w 126455"/>
                      <a:gd name="connsiteY37" fmla="*/ 76799 h 126533"/>
                      <a:gd name="connsiteX38" fmla="*/ 63151 w 126455"/>
                      <a:gd name="connsiteY38" fmla="*/ 77724 h 126533"/>
                      <a:gd name="connsiteX39" fmla="*/ 68471 w 126455"/>
                      <a:gd name="connsiteY39" fmla="*/ 76799 h 126533"/>
                      <a:gd name="connsiteX40" fmla="*/ 71093 w 126455"/>
                      <a:gd name="connsiteY40" fmla="*/ 77262 h 126533"/>
                      <a:gd name="connsiteX41" fmla="*/ 99699 w 126455"/>
                      <a:gd name="connsiteY41" fmla="*/ 106022 h 126533"/>
                      <a:gd name="connsiteX42" fmla="*/ 99314 w 126455"/>
                      <a:gd name="connsiteY42" fmla="*/ 111112 h 126533"/>
                      <a:gd name="connsiteX43" fmla="*/ 105791 w 126455"/>
                      <a:gd name="connsiteY43" fmla="*/ 99931 h 126533"/>
                      <a:gd name="connsiteX44" fmla="*/ 77107 w 126455"/>
                      <a:gd name="connsiteY44" fmla="*/ 71170 h 126533"/>
                      <a:gd name="connsiteX45" fmla="*/ 76645 w 126455"/>
                      <a:gd name="connsiteY45" fmla="*/ 68471 h 126533"/>
                      <a:gd name="connsiteX46" fmla="*/ 77570 w 126455"/>
                      <a:gd name="connsiteY46" fmla="*/ 63305 h 126533"/>
                      <a:gd name="connsiteX47" fmla="*/ 76645 w 126455"/>
                      <a:gd name="connsiteY47" fmla="*/ 58216 h 126533"/>
                      <a:gd name="connsiteX48" fmla="*/ 77107 w 126455"/>
                      <a:gd name="connsiteY48" fmla="*/ 55517 h 126533"/>
                      <a:gd name="connsiteX49" fmla="*/ 105791 w 126455"/>
                      <a:gd name="connsiteY49" fmla="*/ 26833 h 126533"/>
                      <a:gd name="connsiteX50" fmla="*/ 110957 w 126455"/>
                      <a:gd name="connsiteY50" fmla="*/ 27219 h 126533"/>
                      <a:gd name="connsiteX51" fmla="*/ 123140 w 126455"/>
                      <a:gd name="connsiteY51" fmla="*/ 63382 h 126533"/>
                      <a:gd name="connsiteX52" fmla="*/ 110957 w 126455"/>
                      <a:gd name="connsiteY52" fmla="*/ 99546 h 126533"/>
                      <a:gd name="connsiteX53" fmla="*/ 105791 w 126455"/>
                      <a:gd name="connsiteY53" fmla="*/ 99931 h 126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26455" h="126533">
                        <a:moveTo>
                          <a:pt x="63151" y="0"/>
                        </a:moveTo>
                        <a:cubicBezTo>
                          <a:pt x="28298" y="0"/>
                          <a:pt x="0" y="28375"/>
                          <a:pt x="0" y="63228"/>
                        </a:cubicBezTo>
                        <a:cubicBezTo>
                          <a:pt x="0" y="98081"/>
                          <a:pt x="28298" y="126533"/>
                          <a:pt x="63151" y="126533"/>
                        </a:cubicBezTo>
                        <a:cubicBezTo>
                          <a:pt x="98080" y="126533"/>
                          <a:pt x="126455" y="98081"/>
                          <a:pt x="126455" y="63228"/>
                        </a:cubicBezTo>
                        <a:cubicBezTo>
                          <a:pt x="126378" y="28375"/>
                          <a:pt x="98003" y="0"/>
                          <a:pt x="63151" y="0"/>
                        </a:cubicBezTo>
                        <a:close/>
                        <a:moveTo>
                          <a:pt x="26833" y="15344"/>
                        </a:moveTo>
                        <a:cubicBezTo>
                          <a:pt x="36934" y="7865"/>
                          <a:pt x="49503" y="3316"/>
                          <a:pt x="63074" y="3316"/>
                        </a:cubicBezTo>
                        <a:cubicBezTo>
                          <a:pt x="76645" y="3316"/>
                          <a:pt x="89290" y="7865"/>
                          <a:pt x="99237" y="15344"/>
                        </a:cubicBezTo>
                        <a:cubicBezTo>
                          <a:pt x="100856" y="16655"/>
                          <a:pt x="101087" y="19046"/>
                          <a:pt x="99545" y="20511"/>
                        </a:cubicBezTo>
                        <a:lnTo>
                          <a:pt x="70938" y="49272"/>
                        </a:lnTo>
                        <a:cubicBezTo>
                          <a:pt x="70322" y="49889"/>
                          <a:pt x="69011" y="50120"/>
                          <a:pt x="68317" y="49734"/>
                        </a:cubicBezTo>
                        <a:cubicBezTo>
                          <a:pt x="66620" y="49117"/>
                          <a:pt x="64924" y="48732"/>
                          <a:pt x="62996" y="48732"/>
                        </a:cubicBezTo>
                        <a:cubicBezTo>
                          <a:pt x="61146" y="48732"/>
                          <a:pt x="59372" y="49117"/>
                          <a:pt x="57753" y="49734"/>
                        </a:cubicBezTo>
                        <a:cubicBezTo>
                          <a:pt x="56828" y="50120"/>
                          <a:pt x="55903" y="49889"/>
                          <a:pt x="55131" y="49272"/>
                        </a:cubicBezTo>
                        <a:lnTo>
                          <a:pt x="26371" y="20511"/>
                        </a:lnTo>
                        <a:cubicBezTo>
                          <a:pt x="25137" y="19046"/>
                          <a:pt x="25291" y="16655"/>
                          <a:pt x="26833" y="15344"/>
                        </a:cubicBezTo>
                        <a:close/>
                        <a:moveTo>
                          <a:pt x="69628" y="63228"/>
                        </a:moveTo>
                        <a:cubicBezTo>
                          <a:pt x="69628" y="66852"/>
                          <a:pt x="66852" y="69859"/>
                          <a:pt x="63074" y="69859"/>
                        </a:cubicBezTo>
                        <a:cubicBezTo>
                          <a:pt x="59449" y="69859"/>
                          <a:pt x="56519" y="66929"/>
                          <a:pt x="56519" y="63228"/>
                        </a:cubicBezTo>
                        <a:cubicBezTo>
                          <a:pt x="56519" y="59681"/>
                          <a:pt x="59449" y="56674"/>
                          <a:pt x="63074" y="56674"/>
                        </a:cubicBezTo>
                        <a:cubicBezTo>
                          <a:pt x="66852" y="56674"/>
                          <a:pt x="69628" y="59681"/>
                          <a:pt x="69628" y="63228"/>
                        </a:cubicBezTo>
                        <a:close/>
                        <a:moveTo>
                          <a:pt x="15267" y="99391"/>
                        </a:moveTo>
                        <a:cubicBezTo>
                          <a:pt x="7634" y="89367"/>
                          <a:pt x="3084" y="76722"/>
                          <a:pt x="3084" y="63228"/>
                        </a:cubicBezTo>
                        <a:cubicBezTo>
                          <a:pt x="3084" y="49734"/>
                          <a:pt x="7634" y="37089"/>
                          <a:pt x="15267" y="27065"/>
                        </a:cubicBezTo>
                        <a:cubicBezTo>
                          <a:pt x="16501" y="25445"/>
                          <a:pt x="18891" y="25214"/>
                          <a:pt x="20279" y="26679"/>
                        </a:cubicBezTo>
                        <a:lnTo>
                          <a:pt x="49117" y="55363"/>
                        </a:lnTo>
                        <a:cubicBezTo>
                          <a:pt x="49734" y="55980"/>
                          <a:pt x="49888" y="57137"/>
                          <a:pt x="49734" y="58062"/>
                        </a:cubicBezTo>
                        <a:cubicBezTo>
                          <a:pt x="49040" y="59527"/>
                          <a:pt x="48577" y="61377"/>
                          <a:pt x="48577" y="63151"/>
                        </a:cubicBezTo>
                        <a:cubicBezTo>
                          <a:pt x="48577" y="65001"/>
                          <a:pt x="49040" y="66698"/>
                          <a:pt x="49734" y="68317"/>
                        </a:cubicBezTo>
                        <a:cubicBezTo>
                          <a:pt x="49965" y="69165"/>
                          <a:pt x="49734" y="70322"/>
                          <a:pt x="49117" y="71016"/>
                        </a:cubicBezTo>
                        <a:lnTo>
                          <a:pt x="20279" y="99777"/>
                        </a:lnTo>
                        <a:cubicBezTo>
                          <a:pt x="18968" y="101319"/>
                          <a:pt x="16578" y="101087"/>
                          <a:pt x="15267" y="99391"/>
                        </a:cubicBezTo>
                        <a:close/>
                        <a:moveTo>
                          <a:pt x="99314" y="111112"/>
                        </a:moveTo>
                        <a:cubicBezTo>
                          <a:pt x="89367" y="118668"/>
                          <a:pt x="76721" y="123217"/>
                          <a:pt x="63151" y="123217"/>
                        </a:cubicBezTo>
                        <a:cubicBezTo>
                          <a:pt x="49580" y="123217"/>
                          <a:pt x="36934" y="118668"/>
                          <a:pt x="26910" y="111112"/>
                        </a:cubicBezTo>
                        <a:cubicBezTo>
                          <a:pt x="25368" y="109878"/>
                          <a:pt x="25137" y="107487"/>
                          <a:pt x="26525" y="106022"/>
                        </a:cubicBezTo>
                        <a:lnTo>
                          <a:pt x="55286" y="77262"/>
                        </a:lnTo>
                        <a:cubicBezTo>
                          <a:pt x="55979" y="76567"/>
                          <a:pt x="57136" y="76490"/>
                          <a:pt x="57984" y="76799"/>
                        </a:cubicBezTo>
                        <a:cubicBezTo>
                          <a:pt x="59526" y="77493"/>
                          <a:pt x="61454" y="77724"/>
                          <a:pt x="63151" y="77724"/>
                        </a:cubicBezTo>
                        <a:cubicBezTo>
                          <a:pt x="65001" y="77724"/>
                          <a:pt x="66775" y="77493"/>
                          <a:pt x="68471" y="76799"/>
                        </a:cubicBezTo>
                        <a:cubicBezTo>
                          <a:pt x="69165" y="76490"/>
                          <a:pt x="70476" y="76567"/>
                          <a:pt x="71093" y="77262"/>
                        </a:cubicBezTo>
                        <a:lnTo>
                          <a:pt x="99699" y="106022"/>
                        </a:lnTo>
                        <a:cubicBezTo>
                          <a:pt x="101165" y="107487"/>
                          <a:pt x="100933" y="109878"/>
                          <a:pt x="99314" y="111112"/>
                        </a:cubicBezTo>
                        <a:close/>
                        <a:moveTo>
                          <a:pt x="105791" y="99931"/>
                        </a:moveTo>
                        <a:lnTo>
                          <a:pt x="77107" y="71170"/>
                        </a:lnTo>
                        <a:cubicBezTo>
                          <a:pt x="76490" y="70553"/>
                          <a:pt x="76413" y="69319"/>
                          <a:pt x="76645" y="68471"/>
                        </a:cubicBezTo>
                        <a:cubicBezTo>
                          <a:pt x="77338" y="66852"/>
                          <a:pt x="77570" y="65156"/>
                          <a:pt x="77570" y="63305"/>
                        </a:cubicBezTo>
                        <a:cubicBezTo>
                          <a:pt x="77570" y="61531"/>
                          <a:pt x="77261" y="59681"/>
                          <a:pt x="76645" y="58216"/>
                        </a:cubicBezTo>
                        <a:cubicBezTo>
                          <a:pt x="76413" y="57291"/>
                          <a:pt x="76490" y="56211"/>
                          <a:pt x="77107" y="55517"/>
                        </a:cubicBezTo>
                        <a:lnTo>
                          <a:pt x="105791" y="26833"/>
                        </a:lnTo>
                        <a:cubicBezTo>
                          <a:pt x="107256" y="25369"/>
                          <a:pt x="109646" y="25600"/>
                          <a:pt x="110957" y="27219"/>
                        </a:cubicBezTo>
                        <a:cubicBezTo>
                          <a:pt x="118514" y="37243"/>
                          <a:pt x="123140" y="49811"/>
                          <a:pt x="123140" y="63382"/>
                        </a:cubicBezTo>
                        <a:cubicBezTo>
                          <a:pt x="123140" y="76953"/>
                          <a:pt x="118514" y="89521"/>
                          <a:pt x="110957" y="99546"/>
                        </a:cubicBezTo>
                        <a:cubicBezTo>
                          <a:pt x="109646" y="101087"/>
                          <a:pt x="107256" y="101319"/>
                          <a:pt x="105791" y="99931"/>
                        </a:cubicBezTo>
                        <a:close/>
                      </a:path>
                    </a:pathLst>
                  </a:custGeom>
                  <a:solidFill>
                    <a:srgbClr val="FFFFFF"/>
                  </a:solidFill>
                  <a:ln w="7706" cap="flat">
                    <a:noFill/>
                    <a:prstDash val="solid"/>
                    <a:miter/>
                  </a:ln>
                </p:spPr>
                <p:txBody>
                  <a:bodyPr rtlCol="0" anchor="ctr"/>
                  <a:lstStyle/>
                  <a:p>
                    <a:endParaRPr lang="en-US"/>
                  </a:p>
                </p:txBody>
              </p:sp>
            </p:grpSp>
          </p:grpSp>
          <p:grpSp>
            <p:nvGrpSpPr>
              <p:cNvPr id="9" name="Graphic 4">
                <a:extLst>
                  <a:ext uri="{FF2B5EF4-FFF2-40B4-BE49-F238E27FC236}">
                    <a16:creationId xmlns:a16="http://schemas.microsoft.com/office/drawing/2014/main" id="{4075698D-6FA1-47B2-885F-E6E2F2592233}"/>
                  </a:ext>
                </a:extLst>
              </p:cNvPr>
              <p:cNvGrpSpPr/>
              <p:nvPr/>
            </p:nvGrpSpPr>
            <p:grpSpPr>
              <a:xfrm>
                <a:off x="2886251" y="500470"/>
                <a:ext cx="5792959" cy="5858711"/>
                <a:chOff x="2886251" y="500470"/>
                <a:chExt cx="5792959" cy="5858711"/>
              </a:xfrm>
            </p:grpSpPr>
            <p:grpSp>
              <p:nvGrpSpPr>
                <p:cNvPr id="10" name="Graphic 4">
                  <a:extLst>
                    <a:ext uri="{FF2B5EF4-FFF2-40B4-BE49-F238E27FC236}">
                      <a16:creationId xmlns:a16="http://schemas.microsoft.com/office/drawing/2014/main" id="{7892EACA-C7A3-4227-A9B9-F2BA6C121CE8}"/>
                    </a:ext>
                  </a:extLst>
                </p:cNvPr>
                <p:cNvGrpSpPr/>
                <p:nvPr/>
              </p:nvGrpSpPr>
              <p:grpSpPr>
                <a:xfrm>
                  <a:off x="2952927" y="1261980"/>
                  <a:ext cx="1807776" cy="1789965"/>
                  <a:chOff x="2952927" y="1261980"/>
                  <a:chExt cx="1807776" cy="1789965"/>
                </a:xfrm>
              </p:grpSpPr>
              <p:sp>
                <p:nvSpPr>
                  <p:cNvPr id="148" name="Graphic 4">
                    <a:extLst>
                      <a:ext uri="{FF2B5EF4-FFF2-40B4-BE49-F238E27FC236}">
                        <a16:creationId xmlns:a16="http://schemas.microsoft.com/office/drawing/2014/main" id="{5B7B687B-9B83-4CF0-B8A8-98D92D83F2F1}"/>
                      </a:ext>
                    </a:extLst>
                  </p:cNvPr>
                  <p:cNvSpPr/>
                  <p:nvPr/>
                </p:nvSpPr>
                <p:spPr>
                  <a:xfrm>
                    <a:off x="2952927" y="1261980"/>
                    <a:ext cx="1807776" cy="1789965"/>
                  </a:xfrm>
                  <a:custGeom>
                    <a:avLst/>
                    <a:gdLst>
                      <a:gd name="connsiteX0" fmla="*/ 890896 w 1807776"/>
                      <a:gd name="connsiteY0" fmla="*/ 0 h 1789965"/>
                      <a:gd name="connsiteX1" fmla="*/ 1807777 w 1807776"/>
                      <a:gd name="connsiteY1" fmla="*/ 1092762 h 1789965"/>
                      <a:gd name="connsiteX2" fmla="*/ 1404969 w 1807776"/>
                      <a:gd name="connsiteY2" fmla="*/ 1789965 h 1789965"/>
                      <a:gd name="connsiteX3" fmla="*/ 0 w 1807776"/>
                      <a:gd name="connsiteY3" fmla="*/ 1542220 h 1789965"/>
                      <a:gd name="connsiteX4" fmla="*/ 890896 w 1807776"/>
                      <a:gd name="connsiteY4" fmla="*/ 0 h 1789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776" h="1789965">
                        <a:moveTo>
                          <a:pt x="890896" y="0"/>
                        </a:moveTo>
                        <a:lnTo>
                          <a:pt x="1807777" y="1092762"/>
                        </a:lnTo>
                        <a:cubicBezTo>
                          <a:pt x="1614469" y="1282986"/>
                          <a:pt x="1473826" y="1523791"/>
                          <a:pt x="1404969" y="1789965"/>
                        </a:cubicBezTo>
                        <a:lnTo>
                          <a:pt x="0" y="1542220"/>
                        </a:lnTo>
                        <a:cubicBezTo>
                          <a:pt x="130465" y="944254"/>
                          <a:pt x="445756" y="405892"/>
                          <a:pt x="890896" y="0"/>
                        </a:cubicBezTo>
                        <a:close/>
                      </a:path>
                    </a:pathLst>
                  </a:custGeom>
                  <a:solidFill>
                    <a:srgbClr val="6F4793"/>
                  </a:solidFill>
                  <a:ln w="7706" cap="flat">
                    <a:noFill/>
                    <a:prstDash val="solid"/>
                    <a:miter/>
                  </a:ln>
                </p:spPr>
                <p:txBody>
                  <a:bodyPr rtlCol="0" anchor="ctr"/>
                  <a:lstStyle/>
                  <a:p>
                    <a:endParaRPr lang="en-US"/>
                  </a:p>
                </p:txBody>
              </p:sp>
              <p:grpSp>
                <p:nvGrpSpPr>
                  <p:cNvPr id="149" name="Graphic 4">
                    <a:extLst>
                      <a:ext uri="{FF2B5EF4-FFF2-40B4-BE49-F238E27FC236}">
                        <a16:creationId xmlns:a16="http://schemas.microsoft.com/office/drawing/2014/main" id="{62C14FF6-391E-4637-9926-4B7F38414D2B}"/>
                      </a:ext>
                    </a:extLst>
                  </p:cNvPr>
                  <p:cNvGrpSpPr/>
                  <p:nvPr/>
                </p:nvGrpSpPr>
                <p:grpSpPr>
                  <a:xfrm>
                    <a:off x="3390510" y="2043847"/>
                    <a:ext cx="865604" cy="278896"/>
                    <a:chOff x="3390510" y="2043847"/>
                    <a:chExt cx="865604" cy="278896"/>
                  </a:xfrm>
                  <a:solidFill>
                    <a:srgbClr val="FFFFFF"/>
                  </a:solidFill>
                </p:grpSpPr>
                <p:sp>
                  <p:nvSpPr>
                    <p:cNvPr id="156" name="Graphic 4">
                      <a:extLst>
                        <a:ext uri="{FF2B5EF4-FFF2-40B4-BE49-F238E27FC236}">
                          <a16:creationId xmlns:a16="http://schemas.microsoft.com/office/drawing/2014/main" id="{1174ECC5-DC54-4FAE-B0E0-0254EE42DB0F}"/>
                        </a:ext>
                      </a:extLst>
                    </p:cNvPr>
                    <p:cNvSpPr/>
                    <p:nvPr/>
                  </p:nvSpPr>
                  <p:spPr>
                    <a:xfrm>
                      <a:off x="3592299" y="2045620"/>
                      <a:ext cx="140797" cy="111805"/>
                    </a:xfrm>
                    <a:custGeom>
                      <a:avLst/>
                      <a:gdLst>
                        <a:gd name="connsiteX0" fmla="*/ 111034 w 140797"/>
                        <a:gd name="connsiteY0" fmla="*/ 111805 h 111805"/>
                        <a:gd name="connsiteX1" fmla="*/ 98157 w 140797"/>
                        <a:gd name="connsiteY1" fmla="*/ 111805 h 111805"/>
                        <a:gd name="connsiteX2" fmla="*/ 75565 w 140797"/>
                        <a:gd name="connsiteY2" fmla="*/ 36934 h 111805"/>
                        <a:gd name="connsiteX3" fmla="*/ 71941 w 140797"/>
                        <a:gd name="connsiteY3" fmla="*/ 24366 h 111805"/>
                        <a:gd name="connsiteX4" fmla="*/ 69859 w 140797"/>
                        <a:gd name="connsiteY4" fmla="*/ 15267 h 111805"/>
                        <a:gd name="connsiteX5" fmla="*/ 64539 w 140797"/>
                        <a:gd name="connsiteY5" fmla="*/ 37397 h 111805"/>
                        <a:gd name="connsiteX6" fmla="*/ 42640 w 140797"/>
                        <a:gd name="connsiteY6" fmla="*/ 111805 h 111805"/>
                        <a:gd name="connsiteX7" fmla="*/ 29763 w 140797"/>
                        <a:gd name="connsiteY7" fmla="*/ 111805 h 111805"/>
                        <a:gd name="connsiteX8" fmla="*/ 0 w 140797"/>
                        <a:gd name="connsiteY8" fmla="*/ 0 h 111805"/>
                        <a:gd name="connsiteX9" fmla="*/ 13802 w 140797"/>
                        <a:gd name="connsiteY9" fmla="*/ 0 h 111805"/>
                        <a:gd name="connsiteX10" fmla="*/ 31460 w 140797"/>
                        <a:gd name="connsiteY10" fmla="*/ 69088 h 111805"/>
                        <a:gd name="connsiteX11" fmla="*/ 36780 w 140797"/>
                        <a:gd name="connsiteY11" fmla="*/ 95381 h 111805"/>
                        <a:gd name="connsiteX12" fmla="*/ 42872 w 140797"/>
                        <a:gd name="connsiteY12" fmla="*/ 68009 h 111805"/>
                        <a:gd name="connsiteX13" fmla="*/ 62919 w 140797"/>
                        <a:gd name="connsiteY13" fmla="*/ 0 h 111805"/>
                        <a:gd name="connsiteX14" fmla="*/ 76722 w 140797"/>
                        <a:gd name="connsiteY14" fmla="*/ 0 h 111805"/>
                        <a:gd name="connsiteX15" fmla="*/ 97772 w 140797"/>
                        <a:gd name="connsiteY15" fmla="*/ 68625 h 111805"/>
                        <a:gd name="connsiteX16" fmla="*/ 103940 w 140797"/>
                        <a:gd name="connsiteY16" fmla="*/ 95381 h 111805"/>
                        <a:gd name="connsiteX17" fmla="*/ 109415 w 140797"/>
                        <a:gd name="connsiteY17" fmla="*/ 68934 h 111805"/>
                        <a:gd name="connsiteX18" fmla="*/ 126995 w 140797"/>
                        <a:gd name="connsiteY18" fmla="*/ 0 h 111805"/>
                        <a:gd name="connsiteX19" fmla="*/ 140798 w 140797"/>
                        <a:gd name="connsiteY19" fmla="*/ 0 h 111805"/>
                        <a:gd name="connsiteX20" fmla="*/ 111034 w 140797"/>
                        <a:gd name="connsiteY20"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0797" h="111805">
                          <a:moveTo>
                            <a:pt x="111034" y="111805"/>
                          </a:moveTo>
                          <a:lnTo>
                            <a:pt x="98157" y="111805"/>
                          </a:lnTo>
                          <a:lnTo>
                            <a:pt x="75565" y="36934"/>
                          </a:lnTo>
                          <a:cubicBezTo>
                            <a:pt x="74485" y="33619"/>
                            <a:pt x="73329" y="29455"/>
                            <a:pt x="71941" y="24366"/>
                          </a:cubicBezTo>
                          <a:cubicBezTo>
                            <a:pt x="70630" y="19354"/>
                            <a:pt x="69936" y="16270"/>
                            <a:pt x="69859" y="15267"/>
                          </a:cubicBezTo>
                          <a:cubicBezTo>
                            <a:pt x="68702" y="21976"/>
                            <a:pt x="66929" y="29378"/>
                            <a:pt x="64539" y="37397"/>
                          </a:cubicBezTo>
                          <a:lnTo>
                            <a:pt x="42640" y="111805"/>
                          </a:lnTo>
                          <a:lnTo>
                            <a:pt x="29763" y="111805"/>
                          </a:lnTo>
                          <a:lnTo>
                            <a:pt x="0" y="0"/>
                          </a:lnTo>
                          <a:lnTo>
                            <a:pt x="13802" y="0"/>
                          </a:lnTo>
                          <a:lnTo>
                            <a:pt x="31460" y="69088"/>
                          </a:lnTo>
                          <a:cubicBezTo>
                            <a:pt x="33927" y="78804"/>
                            <a:pt x="35701" y="87517"/>
                            <a:pt x="36780" y="95381"/>
                          </a:cubicBezTo>
                          <a:cubicBezTo>
                            <a:pt x="38168" y="86052"/>
                            <a:pt x="40173" y="76953"/>
                            <a:pt x="42872" y="68009"/>
                          </a:cubicBezTo>
                          <a:lnTo>
                            <a:pt x="62919" y="0"/>
                          </a:lnTo>
                          <a:lnTo>
                            <a:pt x="76722" y="0"/>
                          </a:lnTo>
                          <a:lnTo>
                            <a:pt x="97772" y="68625"/>
                          </a:lnTo>
                          <a:cubicBezTo>
                            <a:pt x="100239" y="76490"/>
                            <a:pt x="102244" y="85435"/>
                            <a:pt x="103940" y="95381"/>
                          </a:cubicBezTo>
                          <a:cubicBezTo>
                            <a:pt x="104943" y="88133"/>
                            <a:pt x="106716" y="79343"/>
                            <a:pt x="109415" y="68934"/>
                          </a:cubicBezTo>
                          <a:lnTo>
                            <a:pt x="126995" y="0"/>
                          </a:lnTo>
                          <a:lnTo>
                            <a:pt x="140798" y="0"/>
                          </a:lnTo>
                          <a:lnTo>
                            <a:pt x="111034" y="111805"/>
                          </a:lnTo>
                          <a:close/>
                        </a:path>
                      </a:pathLst>
                    </a:custGeom>
                    <a:solidFill>
                      <a:srgbClr val="FFFFFF"/>
                    </a:solidFill>
                    <a:ln w="7706" cap="flat">
                      <a:noFill/>
                      <a:prstDash val="solid"/>
                      <a:miter/>
                    </a:ln>
                  </p:spPr>
                  <p:txBody>
                    <a:bodyPr rtlCol="0" anchor="ctr"/>
                    <a:lstStyle/>
                    <a:p>
                      <a:endParaRPr lang="en-US"/>
                    </a:p>
                  </p:txBody>
                </p:sp>
                <p:sp>
                  <p:nvSpPr>
                    <p:cNvPr id="157" name="Graphic 4">
                      <a:extLst>
                        <a:ext uri="{FF2B5EF4-FFF2-40B4-BE49-F238E27FC236}">
                          <a16:creationId xmlns:a16="http://schemas.microsoft.com/office/drawing/2014/main" id="{49B78198-3352-497F-A4BB-E754EF01B180}"/>
                        </a:ext>
                      </a:extLst>
                    </p:cNvPr>
                    <p:cNvSpPr/>
                    <p:nvPr/>
                  </p:nvSpPr>
                  <p:spPr>
                    <a:xfrm>
                      <a:off x="3744971" y="2043847"/>
                      <a:ext cx="102783" cy="115121"/>
                    </a:xfrm>
                    <a:custGeom>
                      <a:avLst/>
                      <a:gdLst>
                        <a:gd name="connsiteX0" fmla="*/ 102784 w 102783"/>
                        <a:gd name="connsiteY0" fmla="*/ 57599 h 115121"/>
                        <a:gd name="connsiteX1" fmla="*/ 89213 w 102783"/>
                        <a:gd name="connsiteY1" fmla="*/ 99777 h 115121"/>
                        <a:gd name="connsiteX2" fmla="*/ 51508 w 102783"/>
                        <a:gd name="connsiteY2" fmla="*/ 115121 h 115121"/>
                        <a:gd name="connsiteX3" fmla="*/ 13417 w 102783"/>
                        <a:gd name="connsiteY3" fmla="*/ 100008 h 115121"/>
                        <a:gd name="connsiteX4" fmla="*/ 0 w 102783"/>
                        <a:gd name="connsiteY4" fmla="*/ 57368 h 115121"/>
                        <a:gd name="connsiteX5" fmla="*/ 13494 w 102783"/>
                        <a:gd name="connsiteY5" fmla="*/ 15036 h 115121"/>
                        <a:gd name="connsiteX6" fmla="*/ 51739 w 102783"/>
                        <a:gd name="connsiteY6" fmla="*/ 0 h 115121"/>
                        <a:gd name="connsiteX7" fmla="*/ 89367 w 102783"/>
                        <a:gd name="connsiteY7" fmla="*/ 15267 h 115121"/>
                        <a:gd name="connsiteX8" fmla="*/ 102784 w 102783"/>
                        <a:gd name="connsiteY8" fmla="*/ 57599 h 115121"/>
                        <a:gd name="connsiteX9" fmla="*/ 13725 w 102783"/>
                        <a:gd name="connsiteY9" fmla="*/ 57599 h 115121"/>
                        <a:gd name="connsiteX10" fmla="*/ 23363 w 102783"/>
                        <a:gd name="connsiteY10" fmla="*/ 92066 h 115121"/>
                        <a:gd name="connsiteX11" fmla="*/ 51430 w 102783"/>
                        <a:gd name="connsiteY11" fmla="*/ 103786 h 115121"/>
                        <a:gd name="connsiteX12" fmla="*/ 79497 w 102783"/>
                        <a:gd name="connsiteY12" fmla="*/ 92066 h 115121"/>
                        <a:gd name="connsiteX13" fmla="*/ 88982 w 102783"/>
                        <a:gd name="connsiteY13" fmla="*/ 57599 h 115121"/>
                        <a:gd name="connsiteX14" fmla="*/ 79575 w 102783"/>
                        <a:gd name="connsiteY14" fmla="*/ 23364 h 115121"/>
                        <a:gd name="connsiteX15" fmla="*/ 51662 w 102783"/>
                        <a:gd name="connsiteY15" fmla="*/ 11720 h 115121"/>
                        <a:gd name="connsiteX16" fmla="*/ 23441 w 102783"/>
                        <a:gd name="connsiteY16" fmla="*/ 23441 h 115121"/>
                        <a:gd name="connsiteX17" fmla="*/ 13725 w 102783"/>
                        <a:gd name="connsiteY17" fmla="*/ 57599 h 1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1">
                          <a:moveTo>
                            <a:pt x="102784" y="57599"/>
                          </a:moveTo>
                          <a:cubicBezTo>
                            <a:pt x="102784" y="75488"/>
                            <a:pt x="98235" y="89599"/>
                            <a:pt x="89213" y="99777"/>
                          </a:cubicBezTo>
                          <a:cubicBezTo>
                            <a:pt x="80192" y="110032"/>
                            <a:pt x="67546" y="115121"/>
                            <a:pt x="51508" y="115121"/>
                          </a:cubicBezTo>
                          <a:cubicBezTo>
                            <a:pt x="35007"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312" y="25523"/>
                            <a:pt x="102784" y="39633"/>
                            <a:pt x="102784" y="57599"/>
                          </a:cubicBezTo>
                          <a:close/>
                          <a:moveTo>
                            <a:pt x="13725" y="57599"/>
                          </a:moveTo>
                          <a:cubicBezTo>
                            <a:pt x="13725" y="72712"/>
                            <a:pt x="16964" y="84201"/>
                            <a:pt x="23363" y="92066"/>
                          </a:cubicBezTo>
                          <a:cubicBezTo>
                            <a:pt x="29841" y="99931"/>
                            <a:pt x="39170" y="103786"/>
                            <a:pt x="51430" y="103786"/>
                          </a:cubicBezTo>
                          <a:cubicBezTo>
                            <a:pt x="63845" y="103786"/>
                            <a:pt x="73175" y="99854"/>
                            <a:pt x="79497" y="92066"/>
                          </a:cubicBezTo>
                          <a:cubicBezTo>
                            <a:pt x="85820" y="84278"/>
                            <a:pt x="88982" y="72789"/>
                            <a:pt x="88982" y="57599"/>
                          </a:cubicBezTo>
                          <a:cubicBezTo>
                            <a:pt x="88982" y="42563"/>
                            <a:pt x="85820" y="31151"/>
                            <a:pt x="79575" y="23364"/>
                          </a:cubicBezTo>
                          <a:cubicBezTo>
                            <a:pt x="73252" y="15576"/>
                            <a:pt x="63999" y="11720"/>
                            <a:pt x="51662" y="11720"/>
                          </a:cubicBezTo>
                          <a:cubicBezTo>
                            <a:pt x="39248" y="11720"/>
                            <a:pt x="29841" y="15653"/>
                            <a:pt x="23441" y="23441"/>
                          </a:cubicBezTo>
                          <a:cubicBezTo>
                            <a:pt x="16964" y="31229"/>
                            <a:pt x="13725" y="42640"/>
                            <a:pt x="13725" y="57599"/>
                          </a:cubicBezTo>
                          <a:close/>
                        </a:path>
                      </a:pathLst>
                    </a:custGeom>
                    <a:solidFill>
                      <a:srgbClr val="FFFFFF"/>
                    </a:solidFill>
                    <a:ln w="7706" cap="flat">
                      <a:noFill/>
                      <a:prstDash val="solid"/>
                      <a:miter/>
                    </a:ln>
                  </p:spPr>
                  <p:txBody>
                    <a:bodyPr rtlCol="0" anchor="ctr"/>
                    <a:lstStyle/>
                    <a:p>
                      <a:endParaRPr lang="en-US"/>
                    </a:p>
                  </p:txBody>
                </p:sp>
                <p:sp>
                  <p:nvSpPr>
                    <p:cNvPr id="158" name="Graphic 4">
                      <a:extLst>
                        <a:ext uri="{FF2B5EF4-FFF2-40B4-BE49-F238E27FC236}">
                          <a16:creationId xmlns:a16="http://schemas.microsoft.com/office/drawing/2014/main" id="{E6EE6D29-32E7-4904-838A-007845B91EB0}"/>
                        </a:ext>
                      </a:extLst>
                    </p:cNvPr>
                    <p:cNvSpPr/>
                    <p:nvPr/>
                  </p:nvSpPr>
                  <p:spPr>
                    <a:xfrm>
                      <a:off x="3872661" y="2045620"/>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2 h 111805"/>
                        <a:gd name="connsiteX8" fmla="*/ 78727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206 h 111805"/>
                        <a:gd name="connsiteX13" fmla="*/ 30843 w 78726"/>
                        <a:gd name="connsiteY13" fmla="*/ 54206 h 111805"/>
                        <a:gd name="connsiteX14" fmla="*/ 51045 w 78726"/>
                        <a:gd name="connsiteY14" fmla="*/ 48732 h 111805"/>
                        <a:gd name="connsiteX15" fmla="*/ 57445 w 78726"/>
                        <a:gd name="connsiteY15" fmla="*/ 32308 h 111805"/>
                        <a:gd name="connsiteX16" fmla="*/ 50891 w 78726"/>
                        <a:gd name="connsiteY16" fmla="*/ 16347 h 111805"/>
                        <a:gd name="connsiteX17" fmla="*/ 29918 w 78726"/>
                        <a:gd name="connsiteY17" fmla="*/ 11489 h 111805"/>
                        <a:gd name="connsiteX18" fmla="*/ 13031 w 78726"/>
                        <a:gd name="connsiteY18" fmla="*/ 11489 h 111805"/>
                        <a:gd name="connsiteX19" fmla="*/ 13031 w 78726"/>
                        <a:gd name="connsiteY19" fmla="*/ 5420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2"/>
                            <a:pt x="61069" y="7865"/>
                          </a:cubicBezTo>
                          <a:cubicBezTo>
                            <a:pt x="67623" y="13108"/>
                            <a:pt x="70861" y="21050"/>
                            <a:pt x="70861" y="31537"/>
                          </a:cubicBezTo>
                          <a:cubicBezTo>
                            <a:pt x="70861" y="46341"/>
                            <a:pt x="63382" y="56288"/>
                            <a:pt x="48346" y="61532"/>
                          </a:cubicBezTo>
                          <a:lnTo>
                            <a:pt x="78727" y="111805"/>
                          </a:lnTo>
                          <a:lnTo>
                            <a:pt x="63382" y="111805"/>
                          </a:lnTo>
                          <a:lnTo>
                            <a:pt x="36318" y="65310"/>
                          </a:lnTo>
                          <a:lnTo>
                            <a:pt x="13031" y="65310"/>
                          </a:lnTo>
                          <a:close/>
                          <a:moveTo>
                            <a:pt x="13031" y="54206"/>
                          </a:moveTo>
                          <a:lnTo>
                            <a:pt x="30843" y="54206"/>
                          </a:lnTo>
                          <a:cubicBezTo>
                            <a:pt x="40019" y="54206"/>
                            <a:pt x="46727" y="52356"/>
                            <a:pt x="51045" y="48732"/>
                          </a:cubicBezTo>
                          <a:cubicBezTo>
                            <a:pt x="55363" y="45108"/>
                            <a:pt x="57445" y="39633"/>
                            <a:pt x="57445" y="32308"/>
                          </a:cubicBezTo>
                          <a:cubicBezTo>
                            <a:pt x="57445" y="24906"/>
                            <a:pt x="55286" y="19585"/>
                            <a:pt x="50891" y="16347"/>
                          </a:cubicBezTo>
                          <a:cubicBezTo>
                            <a:pt x="46573" y="13108"/>
                            <a:pt x="39556" y="11489"/>
                            <a:pt x="29918" y="11489"/>
                          </a:cubicBezTo>
                          <a:lnTo>
                            <a:pt x="13031" y="11489"/>
                          </a:lnTo>
                          <a:lnTo>
                            <a:pt x="13031" y="54206"/>
                          </a:lnTo>
                          <a:close/>
                        </a:path>
                      </a:pathLst>
                    </a:custGeom>
                    <a:solidFill>
                      <a:srgbClr val="FFFFFF"/>
                    </a:solidFill>
                    <a:ln w="7706" cap="flat">
                      <a:noFill/>
                      <a:prstDash val="solid"/>
                      <a:miter/>
                    </a:ln>
                  </p:spPr>
                  <p:txBody>
                    <a:bodyPr rtlCol="0" anchor="ctr"/>
                    <a:lstStyle/>
                    <a:p>
                      <a:endParaRPr lang="en-US"/>
                    </a:p>
                  </p:txBody>
                </p:sp>
                <p:sp>
                  <p:nvSpPr>
                    <p:cNvPr id="159" name="Graphic 4">
                      <a:extLst>
                        <a:ext uri="{FF2B5EF4-FFF2-40B4-BE49-F238E27FC236}">
                          <a16:creationId xmlns:a16="http://schemas.microsoft.com/office/drawing/2014/main" id="{DA37FBA4-544C-43E4-A4AD-E185ADC4857F}"/>
                        </a:ext>
                      </a:extLst>
                    </p:cNvPr>
                    <p:cNvSpPr/>
                    <p:nvPr/>
                  </p:nvSpPr>
                  <p:spPr>
                    <a:xfrm>
                      <a:off x="3969430" y="2045620"/>
                      <a:ext cx="80808" cy="111805"/>
                    </a:xfrm>
                    <a:custGeom>
                      <a:avLst/>
                      <a:gdLst>
                        <a:gd name="connsiteX0" fmla="*/ 80808 w 80808"/>
                        <a:gd name="connsiteY0" fmla="*/ 111805 h 111805"/>
                        <a:gd name="connsiteX1" fmla="*/ 65541 w 80808"/>
                        <a:gd name="connsiteY1" fmla="*/ 111805 h 111805"/>
                        <a:gd name="connsiteX2" fmla="*/ 24751 w 80808"/>
                        <a:gd name="connsiteY2" fmla="*/ 57599 h 111805"/>
                        <a:gd name="connsiteX3" fmla="*/ 13031 w 80808"/>
                        <a:gd name="connsiteY3" fmla="*/ 68009 h 111805"/>
                        <a:gd name="connsiteX4" fmla="*/ 13031 w 80808"/>
                        <a:gd name="connsiteY4" fmla="*/ 111805 h 111805"/>
                        <a:gd name="connsiteX5" fmla="*/ 0 w 80808"/>
                        <a:gd name="connsiteY5" fmla="*/ 111805 h 111805"/>
                        <a:gd name="connsiteX6" fmla="*/ 0 w 80808"/>
                        <a:gd name="connsiteY6" fmla="*/ 0 h 111805"/>
                        <a:gd name="connsiteX7" fmla="*/ 13031 w 80808"/>
                        <a:gd name="connsiteY7" fmla="*/ 0 h 111805"/>
                        <a:gd name="connsiteX8" fmla="*/ 13031 w 80808"/>
                        <a:gd name="connsiteY8" fmla="*/ 55440 h 111805"/>
                        <a:gd name="connsiteX9" fmla="*/ 63768 w 80808"/>
                        <a:gd name="connsiteY9" fmla="*/ 0 h 111805"/>
                        <a:gd name="connsiteX10" fmla="*/ 79112 w 80808"/>
                        <a:gd name="connsiteY10" fmla="*/ 0 h 111805"/>
                        <a:gd name="connsiteX11" fmla="*/ 34158 w 80808"/>
                        <a:gd name="connsiteY11" fmla="*/ 48578 h 111805"/>
                        <a:gd name="connsiteX12" fmla="*/ 80808 w 80808"/>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808" h="111805">
                          <a:moveTo>
                            <a:pt x="80808" y="111805"/>
                          </a:moveTo>
                          <a:lnTo>
                            <a:pt x="65541" y="111805"/>
                          </a:lnTo>
                          <a:lnTo>
                            <a:pt x="24751" y="57599"/>
                          </a:lnTo>
                          <a:lnTo>
                            <a:pt x="13031" y="68009"/>
                          </a:lnTo>
                          <a:lnTo>
                            <a:pt x="13031" y="111805"/>
                          </a:lnTo>
                          <a:lnTo>
                            <a:pt x="0" y="111805"/>
                          </a:lnTo>
                          <a:lnTo>
                            <a:pt x="0" y="0"/>
                          </a:lnTo>
                          <a:lnTo>
                            <a:pt x="13031" y="0"/>
                          </a:lnTo>
                          <a:lnTo>
                            <a:pt x="13031" y="55440"/>
                          </a:lnTo>
                          <a:lnTo>
                            <a:pt x="63768" y="0"/>
                          </a:lnTo>
                          <a:lnTo>
                            <a:pt x="79112" y="0"/>
                          </a:lnTo>
                          <a:lnTo>
                            <a:pt x="34158" y="48578"/>
                          </a:lnTo>
                          <a:lnTo>
                            <a:pt x="80808" y="111805"/>
                          </a:lnTo>
                          <a:close/>
                        </a:path>
                      </a:pathLst>
                    </a:custGeom>
                    <a:solidFill>
                      <a:srgbClr val="FFFFFF"/>
                    </a:solidFill>
                    <a:ln w="7706" cap="flat">
                      <a:noFill/>
                      <a:prstDash val="solid"/>
                      <a:miter/>
                    </a:ln>
                  </p:spPr>
                  <p:txBody>
                    <a:bodyPr rtlCol="0" anchor="ctr"/>
                    <a:lstStyle/>
                    <a:p>
                      <a:endParaRPr lang="en-US"/>
                    </a:p>
                  </p:txBody>
                </p:sp>
                <p:sp>
                  <p:nvSpPr>
                    <p:cNvPr id="160" name="Graphic 4">
                      <a:extLst>
                        <a:ext uri="{FF2B5EF4-FFF2-40B4-BE49-F238E27FC236}">
                          <a16:creationId xmlns:a16="http://schemas.microsoft.com/office/drawing/2014/main" id="{61A7F52A-65F6-4350-95D2-B85939450E72}"/>
                        </a:ext>
                      </a:extLst>
                    </p:cNvPr>
                    <p:cNvSpPr/>
                    <p:nvPr/>
                  </p:nvSpPr>
                  <p:spPr>
                    <a:xfrm>
                      <a:off x="3390510" y="2209396"/>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sp>
                  <p:nvSpPr>
                    <p:cNvPr id="161" name="Graphic 4">
                      <a:extLst>
                        <a:ext uri="{FF2B5EF4-FFF2-40B4-BE49-F238E27FC236}">
                          <a16:creationId xmlns:a16="http://schemas.microsoft.com/office/drawing/2014/main" id="{E3B6B581-65FC-4FE1-81AD-EC2D279B5999}"/>
                        </a:ext>
                      </a:extLst>
                    </p:cNvPr>
                    <p:cNvSpPr/>
                    <p:nvPr/>
                  </p:nvSpPr>
                  <p:spPr>
                    <a:xfrm>
                      <a:off x="3462759" y="2209396"/>
                      <a:ext cx="89212" cy="111805"/>
                    </a:xfrm>
                    <a:custGeom>
                      <a:avLst/>
                      <a:gdLst>
                        <a:gd name="connsiteX0" fmla="*/ 89213 w 89212"/>
                        <a:gd name="connsiteY0" fmla="*/ 111805 h 111805"/>
                        <a:gd name="connsiteX1" fmla="*/ 74485 w 89212"/>
                        <a:gd name="connsiteY1" fmla="*/ 111805 h 111805"/>
                        <a:gd name="connsiteX2" fmla="*/ 44414 w 89212"/>
                        <a:gd name="connsiteY2" fmla="*/ 62611 h 111805"/>
                        <a:gd name="connsiteX3" fmla="*/ 13802 w 89212"/>
                        <a:gd name="connsiteY3" fmla="*/ 111805 h 111805"/>
                        <a:gd name="connsiteX4" fmla="*/ 0 w 89212"/>
                        <a:gd name="connsiteY4" fmla="*/ 111805 h 111805"/>
                        <a:gd name="connsiteX5" fmla="*/ 37166 w 89212"/>
                        <a:gd name="connsiteY5" fmla="*/ 53358 h 111805"/>
                        <a:gd name="connsiteX6" fmla="*/ 2545 w 89212"/>
                        <a:gd name="connsiteY6" fmla="*/ 0 h 111805"/>
                        <a:gd name="connsiteX7" fmla="*/ 16886 w 89212"/>
                        <a:gd name="connsiteY7" fmla="*/ 0 h 111805"/>
                        <a:gd name="connsiteX8" fmla="*/ 44645 w 89212"/>
                        <a:gd name="connsiteY8" fmla="*/ 44260 h 111805"/>
                        <a:gd name="connsiteX9" fmla="*/ 72635 w 89212"/>
                        <a:gd name="connsiteY9" fmla="*/ 0 h 111805"/>
                        <a:gd name="connsiteX10" fmla="*/ 86437 w 89212"/>
                        <a:gd name="connsiteY10" fmla="*/ 0 h 111805"/>
                        <a:gd name="connsiteX11" fmla="*/ 51816 w 89212"/>
                        <a:gd name="connsiteY11" fmla="*/ 52896 h 111805"/>
                        <a:gd name="connsiteX12" fmla="*/ 89213 w 8921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212" h="111805">
                          <a:moveTo>
                            <a:pt x="89213" y="111805"/>
                          </a:moveTo>
                          <a:lnTo>
                            <a:pt x="74485" y="111805"/>
                          </a:lnTo>
                          <a:lnTo>
                            <a:pt x="44414" y="62611"/>
                          </a:lnTo>
                          <a:lnTo>
                            <a:pt x="13802" y="111805"/>
                          </a:lnTo>
                          <a:lnTo>
                            <a:pt x="0" y="111805"/>
                          </a:lnTo>
                          <a:lnTo>
                            <a:pt x="37166" y="53358"/>
                          </a:lnTo>
                          <a:lnTo>
                            <a:pt x="2545" y="0"/>
                          </a:lnTo>
                          <a:lnTo>
                            <a:pt x="16886" y="0"/>
                          </a:lnTo>
                          <a:lnTo>
                            <a:pt x="44645" y="44260"/>
                          </a:lnTo>
                          <a:lnTo>
                            <a:pt x="72635" y="0"/>
                          </a:lnTo>
                          <a:lnTo>
                            <a:pt x="86437" y="0"/>
                          </a:lnTo>
                          <a:lnTo>
                            <a:pt x="51816" y="52896"/>
                          </a:lnTo>
                          <a:lnTo>
                            <a:pt x="89213" y="111805"/>
                          </a:lnTo>
                          <a:close/>
                        </a:path>
                      </a:pathLst>
                    </a:custGeom>
                    <a:solidFill>
                      <a:srgbClr val="FFFFFF"/>
                    </a:solidFill>
                    <a:ln w="7706" cap="flat">
                      <a:noFill/>
                      <a:prstDash val="solid"/>
                      <a:miter/>
                    </a:ln>
                  </p:spPr>
                  <p:txBody>
                    <a:bodyPr rtlCol="0" anchor="ctr"/>
                    <a:lstStyle/>
                    <a:p>
                      <a:endParaRPr lang="en-US"/>
                    </a:p>
                  </p:txBody>
                </p:sp>
                <p:sp>
                  <p:nvSpPr>
                    <p:cNvPr id="162" name="Graphic 4">
                      <a:extLst>
                        <a:ext uri="{FF2B5EF4-FFF2-40B4-BE49-F238E27FC236}">
                          <a16:creationId xmlns:a16="http://schemas.microsoft.com/office/drawing/2014/main" id="{AA8E3F77-4DA7-49AD-B9D2-48280E11FA23}"/>
                        </a:ext>
                      </a:extLst>
                    </p:cNvPr>
                    <p:cNvSpPr/>
                    <p:nvPr/>
                  </p:nvSpPr>
                  <p:spPr>
                    <a:xfrm>
                      <a:off x="3567933" y="2209396"/>
                      <a:ext cx="70938" cy="111805"/>
                    </a:xfrm>
                    <a:custGeom>
                      <a:avLst/>
                      <a:gdLst>
                        <a:gd name="connsiteX0" fmla="*/ 70939 w 70938"/>
                        <a:gd name="connsiteY0" fmla="*/ 32539 h 111805"/>
                        <a:gd name="connsiteX1" fmla="*/ 59372 w 70938"/>
                        <a:gd name="connsiteY1" fmla="*/ 58679 h 111805"/>
                        <a:gd name="connsiteX2" fmla="*/ 26216 w 70938"/>
                        <a:gd name="connsiteY2" fmla="*/ 67854 h 111805"/>
                        <a:gd name="connsiteX3" fmla="*/ 13031 w 70938"/>
                        <a:gd name="connsiteY3" fmla="*/ 67854 h 111805"/>
                        <a:gd name="connsiteX4" fmla="*/ 13031 w 70938"/>
                        <a:gd name="connsiteY4" fmla="*/ 111805 h 111805"/>
                        <a:gd name="connsiteX5" fmla="*/ 0 w 70938"/>
                        <a:gd name="connsiteY5" fmla="*/ 111805 h 111805"/>
                        <a:gd name="connsiteX6" fmla="*/ 0 w 70938"/>
                        <a:gd name="connsiteY6" fmla="*/ 0 h 111805"/>
                        <a:gd name="connsiteX7" fmla="*/ 28992 w 70938"/>
                        <a:gd name="connsiteY7" fmla="*/ 0 h 111805"/>
                        <a:gd name="connsiteX8" fmla="*/ 70939 w 70938"/>
                        <a:gd name="connsiteY8" fmla="*/ 32539 h 111805"/>
                        <a:gd name="connsiteX9" fmla="*/ 13031 w 70938"/>
                        <a:gd name="connsiteY9" fmla="*/ 56674 h 111805"/>
                        <a:gd name="connsiteX10" fmla="*/ 24751 w 70938"/>
                        <a:gd name="connsiteY10" fmla="*/ 56674 h 111805"/>
                        <a:gd name="connsiteX11" fmla="*/ 49734 w 70938"/>
                        <a:gd name="connsiteY11" fmla="*/ 51122 h 111805"/>
                        <a:gd name="connsiteX12" fmla="*/ 57445 w 70938"/>
                        <a:gd name="connsiteY12" fmla="*/ 33233 h 111805"/>
                        <a:gd name="connsiteX13" fmla="*/ 50197 w 70938"/>
                        <a:gd name="connsiteY13" fmla="*/ 16732 h 111805"/>
                        <a:gd name="connsiteX14" fmla="*/ 27527 w 70938"/>
                        <a:gd name="connsiteY14" fmla="*/ 11335 h 111805"/>
                        <a:gd name="connsiteX15" fmla="*/ 13031 w 70938"/>
                        <a:gd name="connsiteY15" fmla="*/ 11335 h 111805"/>
                        <a:gd name="connsiteX16" fmla="*/ 13031 w 70938"/>
                        <a:gd name="connsiteY16" fmla="*/ 56674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39"/>
                          </a:moveTo>
                          <a:cubicBezTo>
                            <a:pt x="70939" y="43874"/>
                            <a:pt x="67083" y="52587"/>
                            <a:pt x="59372" y="58679"/>
                          </a:cubicBezTo>
                          <a:cubicBezTo>
                            <a:pt x="51662" y="64770"/>
                            <a:pt x="40558" y="67854"/>
                            <a:pt x="26216" y="67854"/>
                          </a:cubicBezTo>
                          <a:lnTo>
                            <a:pt x="13031" y="67854"/>
                          </a:lnTo>
                          <a:lnTo>
                            <a:pt x="13031" y="111805"/>
                          </a:lnTo>
                          <a:lnTo>
                            <a:pt x="0" y="111805"/>
                          </a:lnTo>
                          <a:lnTo>
                            <a:pt x="0" y="0"/>
                          </a:lnTo>
                          <a:lnTo>
                            <a:pt x="28992" y="0"/>
                          </a:lnTo>
                          <a:cubicBezTo>
                            <a:pt x="56982" y="0"/>
                            <a:pt x="70939" y="10872"/>
                            <a:pt x="70939" y="32539"/>
                          </a:cubicBezTo>
                          <a:close/>
                          <a:moveTo>
                            <a:pt x="13031" y="56674"/>
                          </a:moveTo>
                          <a:lnTo>
                            <a:pt x="24751" y="56674"/>
                          </a:lnTo>
                          <a:cubicBezTo>
                            <a:pt x="36240" y="56674"/>
                            <a:pt x="44645" y="54823"/>
                            <a:pt x="49734" y="51122"/>
                          </a:cubicBezTo>
                          <a:cubicBezTo>
                            <a:pt x="54900" y="47421"/>
                            <a:pt x="57445" y="41407"/>
                            <a:pt x="57445" y="33233"/>
                          </a:cubicBezTo>
                          <a:cubicBezTo>
                            <a:pt x="57445" y="25831"/>
                            <a:pt x="55054" y="20356"/>
                            <a:pt x="50197" y="16732"/>
                          </a:cubicBezTo>
                          <a:cubicBezTo>
                            <a:pt x="45339" y="13108"/>
                            <a:pt x="37782" y="11335"/>
                            <a:pt x="27527" y="11335"/>
                          </a:cubicBezTo>
                          <a:lnTo>
                            <a:pt x="13031" y="11335"/>
                          </a:lnTo>
                          <a:lnTo>
                            <a:pt x="13031" y="56674"/>
                          </a:lnTo>
                          <a:close/>
                        </a:path>
                      </a:pathLst>
                    </a:custGeom>
                    <a:solidFill>
                      <a:srgbClr val="FFFFFF"/>
                    </a:solidFill>
                    <a:ln w="7706" cap="flat">
                      <a:noFill/>
                      <a:prstDash val="solid"/>
                      <a:miter/>
                    </a:ln>
                  </p:spPr>
                  <p:txBody>
                    <a:bodyPr rtlCol="0" anchor="ctr"/>
                    <a:lstStyle/>
                    <a:p>
                      <a:endParaRPr lang="en-US"/>
                    </a:p>
                  </p:txBody>
                </p:sp>
                <p:sp>
                  <p:nvSpPr>
                    <p:cNvPr id="163" name="Graphic 4">
                      <a:extLst>
                        <a:ext uri="{FF2B5EF4-FFF2-40B4-BE49-F238E27FC236}">
                          <a16:creationId xmlns:a16="http://schemas.microsoft.com/office/drawing/2014/main" id="{96B804D7-7E3A-4C55-B115-E88B8090DCD4}"/>
                        </a:ext>
                      </a:extLst>
                    </p:cNvPr>
                    <p:cNvSpPr/>
                    <p:nvPr/>
                  </p:nvSpPr>
                  <p:spPr>
                    <a:xfrm>
                      <a:off x="3662235" y="2209396"/>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sp>
                  <p:nvSpPr>
                    <p:cNvPr id="164" name="Graphic 4">
                      <a:extLst>
                        <a:ext uri="{FF2B5EF4-FFF2-40B4-BE49-F238E27FC236}">
                          <a16:creationId xmlns:a16="http://schemas.microsoft.com/office/drawing/2014/main" id="{D2C1DDF0-9072-4660-98F0-A08E1E144E8E}"/>
                        </a:ext>
                      </a:extLst>
                    </p:cNvPr>
                    <p:cNvSpPr/>
                    <p:nvPr/>
                  </p:nvSpPr>
                  <p:spPr>
                    <a:xfrm>
                      <a:off x="3749289" y="2209396"/>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2 h 111805"/>
                        <a:gd name="connsiteX8" fmla="*/ 78726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129 h 111805"/>
                        <a:gd name="connsiteX13" fmla="*/ 30843 w 78726"/>
                        <a:gd name="connsiteY13" fmla="*/ 54129 h 111805"/>
                        <a:gd name="connsiteX14" fmla="*/ 51045 w 78726"/>
                        <a:gd name="connsiteY14" fmla="*/ 48655 h 111805"/>
                        <a:gd name="connsiteX15" fmla="*/ 57445 w 78726"/>
                        <a:gd name="connsiteY15" fmla="*/ 32231 h 111805"/>
                        <a:gd name="connsiteX16" fmla="*/ 50891 w 78726"/>
                        <a:gd name="connsiteY16" fmla="*/ 16270 h 111805"/>
                        <a:gd name="connsiteX17" fmla="*/ 29918 w 78726"/>
                        <a:gd name="connsiteY17" fmla="*/ 11412 h 111805"/>
                        <a:gd name="connsiteX18" fmla="*/ 13031 w 78726"/>
                        <a:gd name="connsiteY18" fmla="*/ 11412 h 111805"/>
                        <a:gd name="connsiteX19" fmla="*/ 13031 w 78726"/>
                        <a:gd name="connsiteY19" fmla="*/ 54129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2"/>
                            <a:pt x="61069" y="7865"/>
                          </a:cubicBezTo>
                          <a:cubicBezTo>
                            <a:pt x="67623" y="13108"/>
                            <a:pt x="70861" y="21050"/>
                            <a:pt x="70861" y="31537"/>
                          </a:cubicBezTo>
                          <a:cubicBezTo>
                            <a:pt x="70861" y="46341"/>
                            <a:pt x="63382" y="56288"/>
                            <a:pt x="48346" y="61532"/>
                          </a:cubicBezTo>
                          <a:lnTo>
                            <a:pt x="78726" y="111805"/>
                          </a:lnTo>
                          <a:lnTo>
                            <a:pt x="63382" y="111805"/>
                          </a:lnTo>
                          <a:lnTo>
                            <a:pt x="36318" y="65310"/>
                          </a:lnTo>
                          <a:lnTo>
                            <a:pt x="13031" y="65310"/>
                          </a:lnTo>
                          <a:close/>
                          <a:moveTo>
                            <a:pt x="13031" y="54129"/>
                          </a:moveTo>
                          <a:lnTo>
                            <a:pt x="30843" y="54129"/>
                          </a:lnTo>
                          <a:cubicBezTo>
                            <a:pt x="40019" y="54129"/>
                            <a:pt x="46727" y="52279"/>
                            <a:pt x="51045" y="48655"/>
                          </a:cubicBezTo>
                          <a:cubicBezTo>
                            <a:pt x="55363" y="45031"/>
                            <a:pt x="57445" y="39556"/>
                            <a:pt x="57445" y="32231"/>
                          </a:cubicBezTo>
                          <a:cubicBezTo>
                            <a:pt x="57445" y="24829"/>
                            <a:pt x="55286" y="19508"/>
                            <a:pt x="50891" y="16270"/>
                          </a:cubicBezTo>
                          <a:cubicBezTo>
                            <a:pt x="46573" y="13031"/>
                            <a:pt x="39556" y="11412"/>
                            <a:pt x="29918" y="11412"/>
                          </a:cubicBezTo>
                          <a:lnTo>
                            <a:pt x="13031" y="11412"/>
                          </a:lnTo>
                          <a:lnTo>
                            <a:pt x="13031" y="54129"/>
                          </a:lnTo>
                          <a:close/>
                        </a:path>
                      </a:pathLst>
                    </a:custGeom>
                    <a:solidFill>
                      <a:srgbClr val="FFFFFF"/>
                    </a:solidFill>
                    <a:ln w="7706" cap="flat">
                      <a:noFill/>
                      <a:prstDash val="solid"/>
                      <a:miter/>
                    </a:ln>
                  </p:spPr>
                  <p:txBody>
                    <a:bodyPr rtlCol="0" anchor="ctr"/>
                    <a:lstStyle/>
                    <a:p>
                      <a:endParaRPr lang="en-US"/>
                    </a:p>
                  </p:txBody>
                </p:sp>
                <p:sp>
                  <p:nvSpPr>
                    <p:cNvPr id="165" name="Graphic 4">
                      <a:extLst>
                        <a:ext uri="{FF2B5EF4-FFF2-40B4-BE49-F238E27FC236}">
                          <a16:creationId xmlns:a16="http://schemas.microsoft.com/office/drawing/2014/main" id="{51FD41D7-570F-4E89-BB60-DFDBAC0997D0}"/>
                        </a:ext>
                      </a:extLst>
                    </p:cNvPr>
                    <p:cNvSpPr/>
                    <p:nvPr/>
                  </p:nvSpPr>
                  <p:spPr>
                    <a:xfrm>
                      <a:off x="3846136" y="2209396"/>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66" name="Graphic 4">
                      <a:extLst>
                        <a:ext uri="{FF2B5EF4-FFF2-40B4-BE49-F238E27FC236}">
                          <a16:creationId xmlns:a16="http://schemas.microsoft.com/office/drawing/2014/main" id="{D8B12E15-EBAA-495C-B1D0-AE0FDCFD6FFF}"/>
                        </a:ext>
                      </a:extLst>
                    </p:cNvPr>
                    <p:cNvSpPr/>
                    <p:nvPr/>
                  </p:nvSpPr>
                  <p:spPr>
                    <a:xfrm>
                      <a:off x="3889856" y="2209396"/>
                      <a:ext cx="62302" cy="111805"/>
                    </a:xfrm>
                    <a:custGeom>
                      <a:avLst/>
                      <a:gdLst>
                        <a:gd name="connsiteX0" fmla="*/ 62302 w 62302"/>
                        <a:gd name="connsiteY0" fmla="*/ 111805 h 111805"/>
                        <a:gd name="connsiteX1" fmla="*/ 0 w 62302"/>
                        <a:gd name="connsiteY1" fmla="*/ 111805 h 111805"/>
                        <a:gd name="connsiteX2" fmla="*/ 0 w 62302"/>
                        <a:gd name="connsiteY2" fmla="*/ 0 h 111805"/>
                        <a:gd name="connsiteX3" fmla="*/ 62302 w 62302"/>
                        <a:gd name="connsiteY3" fmla="*/ 0 h 111805"/>
                        <a:gd name="connsiteX4" fmla="*/ 62302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2 w 62302"/>
                        <a:gd name="connsiteY11" fmla="*/ 100239 h 111805"/>
                        <a:gd name="connsiteX12" fmla="*/ 62302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2" y="111805"/>
                          </a:moveTo>
                          <a:lnTo>
                            <a:pt x="0" y="111805"/>
                          </a:lnTo>
                          <a:lnTo>
                            <a:pt x="0" y="0"/>
                          </a:lnTo>
                          <a:lnTo>
                            <a:pt x="62302" y="0"/>
                          </a:lnTo>
                          <a:lnTo>
                            <a:pt x="62302" y="11566"/>
                          </a:lnTo>
                          <a:lnTo>
                            <a:pt x="12954" y="11566"/>
                          </a:lnTo>
                          <a:lnTo>
                            <a:pt x="12954" y="47575"/>
                          </a:lnTo>
                          <a:lnTo>
                            <a:pt x="59295" y="47575"/>
                          </a:lnTo>
                          <a:lnTo>
                            <a:pt x="59295" y="59064"/>
                          </a:lnTo>
                          <a:lnTo>
                            <a:pt x="12954" y="59064"/>
                          </a:lnTo>
                          <a:lnTo>
                            <a:pt x="12954" y="100239"/>
                          </a:lnTo>
                          <a:lnTo>
                            <a:pt x="62302" y="100239"/>
                          </a:lnTo>
                          <a:lnTo>
                            <a:pt x="62302" y="111805"/>
                          </a:lnTo>
                          <a:close/>
                        </a:path>
                      </a:pathLst>
                    </a:custGeom>
                    <a:solidFill>
                      <a:srgbClr val="FFFFFF"/>
                    </a:solidFill>
                    <a:ln w="7706" cap="flat">
                      <a:noFill/>
                      <a:prstDash val="solid"/>
                      <a:miter/>
                    </a:ln>
                  </p:spPr>
                  <p:txBody>
                    <a:bodyPr rtlCol="0" anchor="ctr"/>
                    <a:lstStyle/>
                    <a:p>
                      <a:endParaRPr lang="en-US"/>
                    </a:p>
                  </p:txBody>
                </p:sp>
                <p:sp>
                  <p:nvSpPr>
                    <p:cNvPr id="167" name="Graphic 4">
                      <a:extLst>
                        <a:ext uri="{FF2B5EF4-FFF2-40B4-BE49-F238E27FC236}">
                          <a16:creationId xmlns:a16="http://schemas.microsoft.com/office/drawing/2014/main" id="{3EDD5962-CFC2-4D5B-8EDB-2FAE3B5C9460}"/>
                        </a:ext>
                      </a:extLst>
                    </p:cNvPr>
                    <p:cNvSpPr/>
                    <p:nvPr/>
                  </p:nvSpPr>
                  <p:spPr>
                    <a:xfrm>
                      <a:off x="3976987" y="2209396"/>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3" y="87671"/>
                            <a:pt x="75488" y="80192"/>
                          </a:cubicBezTo>
                          <a:cubicBezTo>
                            <a:pt x="75103" y="72712"/>
                            <a:pt x="75025"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68" name="Graphic 4">
                      <a:extLst>
                        <a:ext uri="{FF2B5EF4-FFF2-40B4-BE49-F238E27FC236}">
                          <a16:creationId xmlns:a16="http://schemas.microsoft.com/office/drawing/2014/main" id="{D1972711-6DAF-4767-822B-2723781202A7}"/>
                        </a:ext>
                      </a:extLst>
                    </p:cNvPr>
                    <p:cNvSpPr/>
                    <p:nvPr/>
                  </p:nvSpPr>
                  <p:spPr>
                    <a:xfrm>
                      <a:off x="4089178" y="2207854"/>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4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0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1999"/>
                            <a:pt x="13956" y="43180"/>
                            <a:pt x="13956" y="57445"/>
                          </a:cubicBezTo>
                          <a:cubicBezTo>
                            <a:pt x="13956" y="72095"/>
                            <a:pt x="17349" y="83353"/>
                            <a:pt x="24212" y="91372"/>
                          </a:cubicBezTo>
                          <a:cubicBezTo>
                            <a:pt x="31074" y="99391"/>
                            <a:pt x="40867" y="103324"/>
                            <a:pt x="53512" y="103324"/>
                          </a:cubicBezTo>
                          <a:cubicBezTo>
                            <a:pt x="61300" y="103324"/>
                            <a:pt x="70244" y="101936"/>
                            <a:pt x="80191" y="99083"/>
                          </a:cubicBezTo>
                          <a:lnTo>
                            <a:pt x="80191" y="110494"/>
                          </a:lnTo>
                          <a:cubicBezTo>
                            <a:pt x="72481" y="113425"/>
                            <a:pt x="62919" y="114890"/>
                            <a:pt x="51508" y="114890"/>
                          </a:cubicBezTo>
                          <a:cubicBezTo>
                            <a:pt x="35006" y="114890"/>
                            <a:pt x="22361" y="109878"/>
                            <a:pt x="13417" y="99931"/>
                          </a:cubicBezTo>
                          <a:cubicBezTo>
                            <a:pt x="4472" y="89907"/>
                            <a:pt x="0" y="75719"/>
                            <a:pt x="0" y="57368"/>
                          </a:cubicBezTo>
                          <a:cubicBezTo>
                            <a:pt x="0" y="45879"/>
                            <a:pt x="2159" y="35778"/>
                            <a:pt x="6477" y="27065"/>
                          </a:cubicBezTo>
                          <a:cubicBezTo>
                            <a:pt x="10795" y="18352"/>
                            <a:pt x="17041" y="11720"/>
                            <a:pt x="25137" y="7017"/>
                          </a:cubicBezTo>
                          <a:cubicBezTo>
                            <a:pt x="33233" y="2313"/>
                            <a:pt x="42872" y="0"/>
                            <a:pt x="53821" y="0"/>
                          </a:cubicBezTo>
                          <a:cubicBezTo>
                            <a:pt x="65541" y="0"/>
                            <a:pt x="75796" y="2159"/>
                            <a:pt x="84587" y="6400"/>
                          </a:cubicBezTo>
                          <a:lnTo>
                            <a:pt x="79112" y="17580"/>
                          </a:lnTo>
                          <a:cubicBezTo>
                            <a:pt x="70630" y="13571"/>
                            <a:pt x="62148" y="11566"/>
                            <a:pt x="53667" y="11566"/>
                          </a:cubicBezTo>
                          <a:close/>
                        </a:path>
                      </a:pathLst>
                    </a:custGeom>
                    <a:solidFill>
                      <a:srgbClr val="FFFFFF"/>
                    </a:solidFill>
                    <a:ln w="7706" cap="flat">
                      <a:noFill/>
                      <a:prstDash val="solid"/>
                      <a:miter/>
                    </a:ln>
                  </p:spPr>
                  <p:txBody>
                    <a:bodyPr rtlCol="0" anchor="ctr"/>
                    <a:lstStyle/>
                    <a:p>
                      <a:endParaRPr lang="en-US"/>
                    </a:p>
                  </p:txBody>
                </p:sp>
                <p:sp>
                  <p:nvSpPr>
                    <p:cNvPr id="169" name="Graphic 4">
                      <a:extLst>
                        <a:ext uri="{FF2B5EF4-FFF2-40B4-BE49-F238E27FC236}">
                          <a16:creationId xmlns:a16="http://schemas.microsoft.com/office/drawing/2014/main" id="{005DA563-EF64-4F70-A218-259934F25FA1}"/>
                        </a:ext>
                      </a:extLst>
                    </p:cNvPr>
                    <p:cNvSpPr/>
                    <p:nvPr/>
                  </p:nvSpPr>
                  <p:spPr>
                    <a:xfrm>
                      <a:off x="4193812" y="2209396"/>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grpSp>
              <p:grpSp>
                <p:nvGrpSpPr>
                  <p:cNvPr id="150" name="Graphic 4">
                    <a:extLst>
                      <a:ext uri="{FF2B5EF4-FFF2-40B4-BE49-F238E27FC236}">
                        <a16:creationId xmlns:a16="http://schemas.microsoft.com/office/drawing/2014/main" id="{C22BE5EC-20CE-4FE9-8519-90AF134AC241}"/>
                      </a:ext>
                    </a:extLst>
                  </p:cNvPr>
                  <p:cNvGrpSpPr/>
                  <p:nvPr/>
                </p:nvGrpSpPr>
                <p:grpSpPr>
                  <a:xfrm>
                    <a:off x="3736798" y="1469707"/>
                    <a:ext cx="184748" cy="184748"/>
                    <a:chOff x="3736798" y="1469707"/>
                    <a:chExt cx="184748" cy="184748"/>
                  </a:xfrm>
                  <a:solidFill>
                    <a:srgbClr val="FFFFFF"/>
                  </a:solidFill>
                </p:grpSpPr>
                <p:sp>
                  <p:nvSpPr>
                    <p:cNvPr id="151" name="Graphic 4">
                      <a:extLst>
                        <a:ext uri="{FF2B5EF4-FFF2-40B4-BE49-F238E27FC236}">
                          <a16:creationId xmlns:a16="http://schemas.microsoft.com/office/drawing/2014/main" id="{96FB5AEA-25BE-4C92-AD68-4D4D83A971AB}"/>
                        </a:ext>
                      </a:extLst>
                    </p:cNvPr>
                    <p:cNvSpPr/>
                    <p:nvPr/>
                  </p:nvSpPr>
                  <p:spPr>
                    <a:xfrm>
                      <a:off x="3736798" y="1498391"/>
                      <a:ext cx="184748" cy="53589"/>
                    </a:xfrm>
                    <a:custGeom>
                      <a:avLst/>
                      <a:gdLst>
                        <a:gd name="connsiteX0" fmla="*/ 0 w 184748"/>
                        <a:gd name="connsiteY0" fmla="*/ 0 h 53589"/>
                        <a:gd name="connsiteX1" fmla="*/ 184749 w 184748"/>
                        <a:gd name="connsiteY1" fmla="*/ 0 h 53589"/>
                        <a:gd name="connsiteX2" fmla="*/ 184749 w 184748"/>
                        <a:gd name="connsiteY2" fmla="*/ 53590 h 53589"/>
                        <a:gd name="connsiteX3" fmla="*/ 0 w 184748"/>
                        <a:gd name="connsiteY3" fmla="*/ 53590 h 53589"/>
                      </a:gdLst>
                      <a:ahLst/>
                      <a:cxnLst>
                        <a:cxn ang="0">
                          <a:pos x="connsiteX0" y="connsiteY0"/>
                        </a:cxn>
                        <a:cxn ang="0">
                          <a:pos x="connsiteX1" y="connsiteY1"/>
                        </a:cxn>
                        <a:cxn ang="0">
                          <a:pos x="connsiteX2" y="connsiteY2"/>
                        </a:cxn>
                        <a:cxn ang="0">
                          <a:pos x="connsiteX3" y="connsiteY3"/>
                        </a:cxn>
                      </a:cxnLst>
                      <a:rect l="l" t="t" r="r" b="b"/>
                      <a:pathLst>
                        <a:path w="184748" h="53589">
                          <a:moveTo>
                            <a:pt x="0" y="0"/>
                          </a:moveTo>
                          <a:lnTo>
                            <a:pt x="184749" y="0"/>
                          </a:lnTo>
                          <a:lnTo>
                            <a:pt x="184749" y="53590"/>
                          </a:lnTo>
                          <a:lnTo>
                            <a:pt x="0" y="53590"/>
                          </a:lnTo>
                          <a:close/>
                        </a:path>
                      </a:pathLst>
                    </a:custGeom>
                    <a:solidFill>
                      <a:srgbClr val="FFFFFF"/>
                    </a:solidFill>
                    <a:ln w="7706" cap="flat">
                      <a:noFill/>
                      <a:prstDash val="solid"/>
                      <a:miter/>
                    </a:ln>
                  </p:spPr>
                  <p:txBody>
                    <a:bodyPr rtlCol="0" anchor="ctr"/>
                    <a:lstStyle/>
                    <a:p>
                      <a:endParaRPr lang="en-US"/>
                    </a:p>
                  </p:txBody>
                </p:sp>
                <p:sp>
                  <p:nvSpPr>
                    <p:cNvPr id="152" name="Graphic 4">
                      <a:extLst>
                        <a:ext uri="{FF2B5EF4-FFF2-40B4-BE49-F238E27FC236}">
                          <a16:creationId xmlns:a16="http://schemas.microsoft.com/office/drawing/2014/main" id="{5BD139AA-004A-4813-A6FB-D28B458399CC}"/>
                        </a:ext>
                      </a:extLst>
                    </p:cNvPr>
                    <p:cNvSpPr/>
                    <p:nvPr/>
                  </p:nvSpPr>
                  <p:spPr>
                    <a:xfrm>
                      <a:off x="3775968" y="1559228"/>
                      <a:ext cx="17271" cy="17349"/>
                    </a:xfrm>
                    <a:custGeom>
                      <a:avLst/>
                      <a:gdLst>
                        <a:gd name="connsiteX0" fmla="*/ 0 w 17271"/>
                        <a:gd name="connsiteY0" fmla="*/ 0 h 17349"/>
                        <a:gd name="connsiteX1" fmla="*/ 17272 w 17271"/>
                        <a:gd name="connsiteY1" fmla="*/ 0 h 17349"/>
                        <a:gd name="connsiteX2" fmla="*/ 17272 w 17271"/>
                        <a:gd name="connsiteY2" fmla="*/ 17349 h 17349"/>
                        <a:gd name="connsiteX3" fmla="*/ 0 w 17271"/>
                        <a:gd name="connsiteY3" fmla="*/ 17349 h 17349"/>
                      </a:gdLst>
                      <a:ahLst/>
                      <a:cxnLst>
                        <a:cxn ang="0">
                          <a:pos x="connsiteX0" y="connsiteY0"/>
                        </a:cxn>
                        <a:cxn ang="0">
                          <a:pos x="connsiteX1" y="connsiteY1"/>
                        </a:cxn>
                        <a:cxn ang="0">
                          <a:pos x="connsiteX2" y="connsiteY2"/>
                        </a:cxn>
                        <a:cxn ang="0">
                          <a:pos x="connsiteX3" y="connsiteY3"/>
                        </a:cxn>
                      </a:cxnLst>
                      <a:rect l="l" t="t" r="r" b="b"/>
                      <a:pathLst>
                        <a:path w="17271" h="17349">
                          <a:moveTo>
                            <a:pt x="0" y="0"/>
                          </a:moveTo>
                          <a:lnTo>
                            <a:pt x="17272" y="0"/>
                          </a:lnTo>
                          <a:lnTo>
                            <a:pt x="17272" y="17349"/>
                          </a:lnTo>
                          <a:lnTo>
                            <a:pt x="0" y="17349"/>
                          </a:lnTo>
                          <a:close/>
                        </a:path>
                      </a:pathLst>
                    </a:custGeom>
                    <a:solidFill>
                      <a:srgbClr val="FFFFFF"/>
                    </a:solidFill>
                    <a:ln w="7706" cap="flat">
                      <a:noFill/>
                      <a:prstDash val="solid"/>
                      <a:miter/>
                    </a:ln>
                  </p:spPr>
                  <p:txBody>
                    <a:bodyPr rtlCol="0" anchor="ctr"/>
                    <a:lstStyle/>
                    <a:p>
                      <a:endParaRPr lang="en-US"/>
                    </a:p>
                  </p:txBody>
                </p:sp>
                <p:sp>
                  <p:nvSpPr>
                    <p:cNvPr id="153" name="Graphic 4">
                      <a:extLst>
                        <a:ext uri="{FF2B5EF4-FFF2-40B4-BE49-F238E27FC236}">
                          <a16:creationId xmlns:a16="http://schemas.microsoft.com/office/drawing/2014/main" id="{B28A866D-2D80-4D31-BFD6-FE3812B68705}"/>
                        </a:ext>
                      </a:extLst>
                    </p:cNvPr>
                    <p:cNvSpPr/>
                    <p:nvPr/>
                  </p:nvSpPr>
                  <p:spPr>
                    <a:xfrm>
                      <a:off x="3865027" y="1559228"/>
                      <a:ext cx="17349" cy="17349"/>
                    </a:xfrm>
                    <a:custGeom>
                      <a:avLst/>
                      <a:gdLst>
                        <a:gd name="connsiteX0" fmla="*/ 0 w 17349"/>
                        <a:gd name="connsiteY0" fmla="*/ 0 h 17349"/>
                        <a:gd name="connsiteX1" fmla="*/ 17349 w 17349"/>
                        <a:gd name="connsiteY1" fmla="*/ 0 h 17349"/>
                        <a:gd name="connsiteX2" fmla="*/ 17349 w 17349"/>
                        <a:gd name="connsiteY2" fmla="*/ 17349 h 17349"/>
                        <a:gd name="connsiteX3" fmla="*/ 0 w 17349"/>
                        <a:gd name="connsiteY3" fmla="*/ 17349 h 17349"/>
                      </a:gdLst>
                      <a:ahLst/>
                      <a:cxnLst>
                        <a:cxn ang="0">
                          <a:pos x="connsiteX0" y="connsiteY0"/>
                        </a:cxn>
                        <a:cxn ang="0">
                          <a:pos x="connsiteX1" y="connsiteY1"/>
                        </a:cxn>
                        <a:cxn ang="0">
                          <a:pos x="connsiteX2" y="connsiteY2"/>
                        </a:cxn>
                        <a:cxn ang="0">
                          <a:pos x="connsiteX3" y="connsiteY3"/>
                        </a:cxn>
                      </a:cxnLst>
                      <a:rect l="l" t="t" r="r" b="b"/>
                      <a:pathLst>
                        <a:path w="17349" h="17349">
                          <a:moveTo>
                            <a:pt x="0" y="0"/>
                          </a:moveTo>
                          <a:lnTo>
                            <a:pt x="17349" y="0"/>
                          </a:lnTo>
                          <a:lnTo>
                            <a:pt x="17349" y="17349"/>
                          </a:lnTo>
                          <a:lnTo>
                            <a:pt x="0" y="17349"/>
                          </a:lnTo>
                          <a:close/>
                        </a:path>
                      </a:pathLst>
                    </a:custGeom>
                    <a:solidFill>
                      <a:srgbClr val="FFFFFF"/>
                    </a:solidFill>
                    <a:ln w="7706" cap="flat">
                      <a:noFill/>
                      <a:prstDash val="solid"/>
                      <a:miter/>
                    </a:ln>
                  </p:spPr>
                  <p:txBody>
                    <a:bodyPr rtlCol="0" anchor="ctr"/>
                    <a:lstStyle/>
                    <a:p>
                      <a:endParaRPr lang="en-US"/>
                    </a:p>
                  </p:txBody>
                </p:sp>
                <p:sp>
                  <p:nvSpPr>
                    <p:cNvPr id="154" name="Graphic 4">
                      <a:extLst>
                        <a:ext uri="{FF2B5EF4-FFF2-40B4-BE49-F238E27FC236}">
                          <a16:creationId xmlns:a16="http://schemas.microsoft.com/office/drawing/2014/main" id="{C9B3DEE3-58ED-4507-9E63-8B766C731202}"/>
                        </a:ext>
                      </a:extLst>
                    </p:cNvPr>
                    <p:cNvSpPr/>
                    <p:nvPr/>
                  </p:nvSpPr>
                  <p:spPr>
                    <a:xfrm>
                      <a:off x="3805423" y="1469707"/>
                      <a:ext cx="47420" cy="23749"/>
                    </a:xfrm>
                    <a:custGeom>
                      <a:avLst/>
                      <a:gdLst>
                        <a:gd name="connsiteX0" fmla="*/ 23749 w 47420"/>
                        <a:gd name="connsiteY0" fmla="*/ 0 h 23749"/>
                        <a:gd name="connsiteX1" fmla="*/ 47421 w 47420"/>
                        <a:gd name="connsiteY1" fmla="*/ 23749 h 23749"/>
                        <a:gd name="connsiteX2" fmla="*/ 40635 w 47420"/>
                        <a:gd name="connsiteY2" fmla="*/ 23749 h 23749"/>
                        <a:gd name="connsiteX3" fmla="*/ 23749 w 47420"/>
                        <a:gd name="connsiteY3" fmla="*/ 6785 h 23749"/>
                        <a:gd name="connsiteX4" fmla="*/ 6785 w 47420"/>
                        <a:gd name="connsiteY4" fmla="*/ 23749 h 23749"/>
                        <a:gd name="connsiteX5" fmla="*/ 0 w 47420"/>
                        <a:gd name="connsiteY5" fmla="*/ 23749 h 23749"/>
                        <a:gd name="connsiteX6" fmla="*/ 23749 w 47420"/>
                        <a:gd name="connsiteY6" fmla="*/ 0 h 2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420" h="23749">
                          <a:moveTo>
                            <a:pt x="23749" y="0"/>
                          </a:moveTo>
                          <a:cubicBezTo>
                            <a:pt x="36780" y="0"/>
                            <a:pt x="47421" y="10564"/>
                            <a:pt x="47421" y="23749"/>
                          </a:cubicBezTo>
                          <a:lnTo>
                            <a:pt x="40635" y="23749"/>
                          </a:lnTo>
                          <a:cubicBezTo>
                            <a:pt x="40635" y="14342"/>
                            <a:pt x="33079" y="6785"/>
                            <a:pt x="23749" y="6785"/>
                          </a:cubicBezTo>
                          <a:cubicBezTo>
                            <a:pt x="14419" y="6785"/>
                            <a:pt x="6785" y="14342"/>
                            <a:pt x="6785" y="23749"/>
                          </a:cubicBezTo>
                          <a:lnTo>
                            <a:pt x="0" y="23749"/>
                          </a:lnTo>
                          <a:cubicBezTo>
                            <a:pt x="0" y="10641"/>
                            <a:pt x="10641" y="0"/>
                            <a:pt x="23749" y="0"/>
                          </a:cubicBezTo>
                          <a:close/>
                        </a:path>
                      </a:pathLst>
                    </a:custGeom>
                    <a:solidFill>
                      <a:srgbClr val="FFFFFF"/>
                    </a:solidFill>
                    <a:ln w="7706" cap="flat">
                      <a:noFill/>
                      <a:prstDash val="solid"/>
                      <a:miter/>
                    </a:ln>
                  </p:spPr>
                  <p:txBody>
                    <a:bodyPr rtlCol="0" anchor="ctr"/>
                    <a:lstStyle/>
                    <a:p>
                      <a:endParaRPr lang="en-US"/>
                    </a:p>
                  </p:txBody>
                </p:sp>
                <p:sp>
                  <p:nvSpPr>
                    <p:cNvPr id="155" name="Graphic 4">
                      <a:extLst>
                        <a:ext uri="{FF2B5EF4-FFF2-40B4-BE49-F238E27FC236}">
                          <a16:creationId xmlns:a16="http://schemas.microsoft.com/office/drawing/2014/main" id="{D4441D4F-113A-46DA-9BFC-64AD9F686CE8}"/>
                        </a:ext>
                      </a:extLst>
                    </p:cNvPr>
                    <p:cNvSpPr/>
                    <p:nvPr/>
                  </p:nvSpPr>
                  <p:spPr>
                    <a:xfrm>
                      <a:off x="3736798" y="1562390"/>
                      <a:ext cx="184748" cy="92065"/>
                    </a:xfrm>
                    <a:custGeom>
                      <a:avLst/>
                      <a:gdLst>
                        <a:gd name="connsiteX0" fmla="*/ 31845 w 184748"/>
                        <a:gd name="connsiteY0" fmla="*/ 0 h 92065"/>
                        <a:gd name="connsiteX1" fmla="*/ 31845 w 184748"/>
                        <a:gd name="connsiteY1" fmla="*/ 21513 h 92065"/>
                        <a:gd name="connsiteX2" fmla="*/ 63691 w 184748"/>
                        <a:gd name="connsiteY2" fmla="*/ 21513 h 92065"/>
                        <a:gd name="connsiteX3" fmla="*/ 63691 w 184748"/>
                        <a:gd name="connsiteY3" fmla="*/ 0 h 92065"/>
                        <a:gd name="connsiteX4" fmla="*/ 120904 w 184748"/>
                        <a:gd name="connsiteY4" fmla="*/ 0 h 92065"/>
                        <a:gd name="connsiteX5" fmla="*/ 120904 w 184748"/>
                        <a:gd name="connsiteY5" fmla="*/ 21513 h 92065"/>
                        <a:gd name="connsiteX6" fmla="*/ 152826 w 184748"/>
                        <a:gd name="connsiteY6" fmla="*/ 21513 h 92065"/>
                        <a:gd name="connsiteX7" fmla="*/ 152826 w 184748"/>
                        <a:gd name="connsiteY7" fmla="*/ 0 h 92065"/>
                        <a:gd name="connsiteX8" fmla="*/ 184749 w 184748"/>
                        <a:gd name="connsiteY8" fmla="*/ 0 h 92065"/>
                        <a:gd name="connsiteX9" fmla="*/ 184749 w 184748"/>
                        <a:gd name="connsiteY9" fmla="*/ 92066 h 92065"/>
                        <a:gd name="connsiteX10" fmla="*/ 0 w 184748"/>
                        <a:gd name="connsiteY10" fmla="*/ 92066 h 92065"/>
                        <a:gd name="connsiteX11" fmla="*/ 0 w 184748"/>
                        <a:gd name="connsiteY11" fmla="*/ 0 h 9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748" h="92065">
                          <a:moveTo>
                            <a:pt x="31845" y="0"/>
                          </a:moveTo>
                          <a:lnTo>
                            <a:pt x="31845" y="21513"/>
                          </a:lnTo>
                          <a:lnTo>
                            <a:pt x="63691" y="21513"/>
                          </a:lnTo>
                          <a:lnTo>
                            <a:pt x="63691" y="0"/>
                          </a:lnTo>
                          <a:lnTo>
                            <a:pt x="120904" y="0"/>
                          </a:lnTo>
                          <a:lnTo>
                            <a:pt x="120904" y="21513"/>
                          </a:lnTo>
                          <a:lnTo>
                            <a:pt x="152826" y="21513"/>
                          </a:lnTo>
                          <a:lnTo>
                            <a:pt x="152826" y="0"/>
                          </a:lnTo>
                          <a:lnTo>
                            <a:pt x="184749" y="0"/>
                          </a:lnTo>
                          <a:lnTo>
                            <a:pt x="184749" y="92066"/>
                          </a:lnTo>
                          <a:lnTo>
                            <a:pt x="0" y="92066"/>
                          </a:lnTo>
                          <a:lnTo>
                            <a:pt x="0" y="0"/>
                          </a:lnTo>
                          <a:close/>
                        </a:path>
                      </a:pathLst>
                    </a:custGeom>
                    <a:solidFill>
                      <a:srgbClr val="FFFFFF"/>
                    </a:solidFill>
                    <a:ln w="7706" cap="flat">
                      <a:noFill/>
                      <a:prstDash val="solid"/>
                      <a:miter/>
                    </a:ln>
                  </p:spPr>
                  <p:txBody>
                    <a:bodyPr rtlCol="0" anchor="ctr"/>
                    <a:lstStyle/>
                    <a:p>
                      <a:endParaRPr lang="en-US"/>
                    </a:p>
                  </p:txBody>
                </p:sp>
              </p:grpSp>
            </p:grpSp>
            <p:grpSp>
              <p:nvGrpSpPr>
                <p:cNvPr id="11" name="Graphic 4">
                  <a:extLst>
                    <a:ext uri="{FF2B5EF4-FFF2-40B4-BE49-F238E27FC236}">
                      <a16:creationId xmlns:a16="http://schemas.microsoft.com/office/drawing/2014/main" id="{E875A778-F5B7-4375-A56B-30D636477463}"/>
                    </a:ext>
                  </a:extLst>
                </p:cNvPr>
                <p:cNvGrpSpPr/>
                <p:nvPr/>
              </p:nvGrpSpPr>
              <p:grpSpPr>
                <a:xfrm>
                  <a:off x="6440868" y="4282113"/>
                  <a:ext cx="1852576" cy="1857819"/>
                  <a:chOff x="6440868" y="4282113"/>
                  <a:chExt cx="1852576" cy="1857819"/>
                </a:xfrm>
              </p:grpSpPr>
              <p:sp>
                <p:nvSpPr>
                  <p:cNvPr id="111" name="Graphic 4">
                    <a:extLst>
                      <a:ext uri="{FF2B5EF4-FFF2-40B4-BE49-F238E27FC236}">
                        <a16:creationId xmlns:a16="http://schemas.microsoft.com/office/drawing/2014/main" id="{73D80DAB-5BC2-4BA2-B82B-2ED8858757AD}"/>
                      </a:ext>
                    </a:extLst>
                  </p:cNvPr>
                  <p:cNvSpPr/>
                  <p:nvPr/>
                </p:nvSpPr>
                <p:spPr>
                  <a:xfrm>
                    <a:off x="6440868" y="4282113"/>
                    <a:ext cx="1852576" cy="1857819"/>
                  </a:xfrm>
                  <a:custGeom>
                    <a:avLst/>
                    <a:gdLst>
                      <a:gd name="connsiteX0" fmla="*/ 487780 w 1852576"/>
                      <a:gd name="connsiteY0" fmla="*/ 1857820 h 1857819"/>
                      <a:gd name="connsiteX1" fmla="*/ 0 w 1852576"/>
                      <a:gd name="connsiteY1" fmla="*/ 517389 h 1857819"/>
                      <a:gd name="connsiteX2" fmla="*/ 617012 w 1852576"/>
                      <a:gd name="connsiteY2" fmla="*/ 0 h 1857819"/>
                      <a:gd name="connsiteX3" fmla="*/ 1852576 w 1852576"/>
                      <a:gd name="connsiteY3" fmla="*/ 713318 h 1857819"/>
                      <a:gd name="connsiteX4" fmla="*/ 487780 w 1852576"/>
                      <a:gd name="connsiteY4" fmla="*/ 1857820 h 1857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2576" h="1857819">
                        <a:moveTo>
                          <a:pt x="487780" y="1857820"/>
                        </a:moveTo>
                        <a:lnTo>
                          <a:pt x="0" y="517389"/>
                        </a:lnTo>
                        <a:cubicBezTo>
                          <a:pt x="246743" y="404735"/>
                          <a:pt x="461255" y="226541"/>
                          <a:pt x="617012" y="0"/>
                        </a:cubicBezTo>
                        <a:lnTo>
                          <a:pt x="1852576" y="713318"/>
                        </a:lnTo>
                        <a:cubicBezTo>
                          <a:pt x="1525334" y="1230630"/>
                          <a:pt x="1044879" y="1628657"/>
                          <a:pt x="487780" y="1857820"/>
                        </a:cubicBezTo>
                        <a:close/>
                      </a:path>
                    </a:pathLst>
                  </a:custGeom>
                  <a:solidFill>
                    <a:srgbClr val="4C9DA5"/>
                  </a:solidFill>
                  <a:ln w="7706" cap="flat">
                    <a:noFill/>
                    <a:prstDash val="solid"/>
                    <a:miter/>
                  </a:ln>
                </p:spPr>
                <p:txBody>
                  <a:bodyPr rtlCol="0" anchor="ctr"/>
                  <a:lstStyle/>
                  <a:p>
                    <a:endParaRPr lang="en-US"/>
                  </a:p>
                </p:txBody>
              </p:sp>
              <p:grpSp>
                <p:nvGrpSpPr>
                  <p:cNvPr id="112" name="Graphic 4">
                    <a:extLst>
                      <a:ext uri="{FF2B5EF4-FFF2-40B4-BE49-F238E27FC236}">
                        <a16:creationId xmlns:a16="http://schemas.microsoft.com/office/drawing/2014/main" id="{343508A8-F96E-4847-A5E7-64F0329F70CA}"/>
                      </a:ext>
                    </a:extLst>
                  </p:cNvPr>
                  <p:cNvGrpSpPr/>
                  <p:nvPr/>
                </p:nvGrpSpPr>
                <p:grpSpPr>
                  <a:xfrm>
                    <a:off x="6676662" y="4928116"/>
                    <a:ext cx="1322618" cy="442440"/>
                    <a:chOff x="6676662" y="4928116"/>
                    <a:chExt cx="1322618" cy="442440"/>
                  </a:xfrm>
                  <a:solidFill>
                    <a:srgbClr val="FFFFFF"/>
                  </a:solidFill>
                </p:grpSpPr>
                <p:sp>
                  <p:nvSpPr>
                    <p:cNvPr id="120" name="Graphic 4">
                      <a:extLst>
                        <a:ext uri="{FF2B5EF4-FFF2-40B4-BE49-F238E27FC236}">
                          <a16:creationId xmlns:a16="http://schemas.microsoft.com/office/drawing/2014/main" id="{ED01C1E9-CF7C-4C56-96F5-3A9DB0F66623}"/>
                        </a:ext>
                      </a:extLst>
                    </p:cNvPr>
                    <p:cNvSpPr/>
                    <p:nvPr/>
                  </p:nvSpPr>
                  <p:spPr>
                    <a:xfrm>
                      <a:off x="6865420" y="4929813"/>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21" name="Graphic 4">
                      <a:extLst>
                        <a:ext uri="{FF2B5EF4-FFF2-40B4-BE49-F238E27FC236}">
                          <a16:creationId xmlns:a16="http://schemas.microsoft.com/office/drawing/2014/main" id="{743504DD-6D1D-4945-9C67-87BD1B3B8C2D}"/>
                        </a:ext>
                      </a:extLst>
                    </p:cNvPr>
                    <p:cNvSpPr/>
                    <p:nvPr/>
                  </p:nvSpPr>
                  <p:spPr>
                    <a:xfrm>
                      <a:off x="6931270" y="4929350"/>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3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01"/>
                          </a:moveTo>
                          <a:lnTo>
                            <a:pt x="54669" y="30380"/>
                          </a:lnTo>
                          <a:cubicBezTo>
                            <a:pt x="52973" y="25985"/>
                            <a:pt x="51276" y="20587"/>
                            <a:pt x="49503" y="14265"/>
                          </a:cubicBezTo>
                          <a:cubicBezTo>
                            <a:pt x="48346" y="19122"/>
                            <a:pt x="46804" y="24520"/>
                            <a:pt x="44723"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122" name="Graphic 4">
                      <a:extLst>
                        <a:ext uri="{FF2B5EF4-FFF2-40B4-BE49-F238E27FC236}">
                          <a16:creationId xmlns:a16="http://schemas.microsoft.com/office/drawing/2014/main" id="{D5812226-21E2-4D3C-A8DC-46EE0CFA9198}"/>
                        </a:ext>
                      </a:extLst>
                    </p:cNvPr>
                    <p:cNvSpPr/>
                    <p:nvPr/>
                  </p:nvSpPr>
                  <p:spPr>
                    <a:xfrm>
                      <a:off x="7045851" y="4929813"/>
                      <a:ext cx="87285" cy="111805"/>
                    </a:xfrm>
                    <a:custGeom>
                      <a:avLst/>
                      <a:gdLst>
                        <a:gd name="connsiteX0" fmla="*/ 87285 w 87285"/>
                        <a:gd name="connsiteY0" fmla="*/ 111805 h 111805"/>
                        <a:gd name="connsiteX1" fmla="*/ 72480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1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0"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3" y="87671"/>
                            <a:pt x="75488" y="80191"/>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23" name="Graphic 4">
                      <a:extLst>
                        <a:ext uri="{FF2B5EF4-FFF2-40B4-BE49-F238E27FC236}">
                          <a16:creationId xmlns:a16="http://schemas.microsoft.com/office/drawing/2014/main" id="{AB45DA3A-C1FF-4A93-A1ED-1FA5861A90D7}"/>
                        </a:ext>
                      </a:extLst>
                    </p:cNvPr>
                    <p:cNvSpPr/>
                    <p:nvPr/>
                  </p:nvSpPr>
                  <p:spPr>
                    <a:xfrm>
                      <a:off x="7158042" y="4928194"/>
                      <a:ext cx="92991" cy="114967"/>
                    </a:xfrm>
                    <a:custGeom>
                      <a:avLst/>
                      <a:gdLst>
                        <a:gd name="connsiteX0" fmla="*/ 54977 w 92991"/>
                        <a:gd name="connsiteY0" fmla="*/ 54823 h 114967"/>
                        <a:gd name="connsiteX1" fmla="*/ 92991 w 92991"/>
                        <a:gd name="connsiteY1" fmla="*/ 54823 h 114967"/>
                        <a:gd name="connsiteX2" fmla="*/ 92991 w 92991"/>
                        <a:gd name="connsiteY2" fmla="*/ 109184 h 114967"/>
                        <a:gd name="connsiteX3" fmla="*/ 74948 w 92991"/>
                        <a:gd name="connsiteY3" fmla="*/ 113502 h 114967"/>
                        <a:gd name="connsiteX4" fmla="*/ 53666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2 w 92991"/>
                        <a:gd name="connsiteY8" fmla="*/ 6940 h 114967"/>
                        <a:gd name="connsiteX9" fmla="*/ 57985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1 w 92991"/>
                        <a:gd name="connsiteY15" fmla="*/ 91835 h 114967"/>
                        <a:gd name="connsiteX16" fmla="*/ 57213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3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3"/>
                          </a:moveTo>
                          <a:lnTo>
                            <a:pt x="92991" y="54823"/>
                          </a:lnTo>
                          <a:lnTo>
                            <a:pt x="92991" y="109184"/>
                          </a:lnTo>
                          <a:cubicBezTo>
                            <a:pt x="87054" y="111112"/>
                            <a:pt x="81040" y="112500"/>
                            <a:pt x="74948" y="113502"/>
                          </a:cubicBezTo>
                          <a:cubicBezTo>
                            <a:pt x="68857" y="114504"/>
                            <a:pt x="61763" y="114967"/>
                            <a:pt x="53666" y="114967"/>
                          </a:cubicBezTo>
                          <a:cubicBezTo>
                            <a:pt x="36703" y="114967"/>
                            <a:pt x="23595" y="109955"/>
                            <a:pt x="14111" y="99854"/>
                          </a:cubicBezTo>
                          <a:cubicBezTo>
                            <a:pt x="4703" y="89753"/>
                            <a:pt x="0" y="75719"/>
                            <a:pt x="0" y="57522"/>
                          </a:cubicBezTo>
                          <a:cubicBezTo>
                            <a:pt x="0" y="45879"/>
                            <a:pt x="2313" y="35701"/>
                            <a:pt x="7017" y="26987"/>
                          </a:cubicBezTo>
                          <a:cubicBezTo>
                            <a:pt x="11643" y="18274"/>
                            <a:pt x="18429" y="11566"/>
                            <a:pt x="27142" y="6940"/>
                          </a:cubicBezTo>
                          <a:cubicBezTo>
                            <a:pt x="35932" y="2313"/>
                            <a:pt x="46187" y="0"/>
                            <a:pt x="57985" y="0"/>
                          </a:cubicBezTo>
                          <a:cubicBezTo>
                            <a:pt x="69936" y="0"/>
                            <a:pt x="81040" y="2236"/>
                            <a:pt x="91295" y="6554"/>
                          </a:cubicBezTo>
                          <a:lnTo>
                            <a:pt x="86283" y="18043"/>
                          </a:lnTo>
                          <a:cubicBezTo>
                            <a:pt x="76182" y="13725"/>
                            <a:pt x="66466" y="11643"/>
                            <a:pt x="57136" y="11643"/>
                          </a:cubicBezTo>
                          <a:cubicBezTo>
                            <a:pt x="43489" y="11643"/>
                            <a:pt x="32925" y="15730"/>
                            <a:pt x="25214" y="23826"/>
                          </a:cubicBezTo>
                          <a:cubicBezTo>
                            <a:pt x="17580" y="31922"/>
                            <a:pt x="13725" y="43180"/>
                            <a:pt x="13725" y="57522"/>
                          </a:cubicBezTo>
                          <a:cubicBezTo>
                            <a:pt x="13725" y="72635"/>
                            <a:pt x="17426" y="84047"/>
                            <a:pt x="24751" y="91835"/>
                          </a:cubicBezTo>
                          <a:cubicBezTo>
                            <a:pt x="32154" y="99622"/>
                            <a:pt x="42949" y="103555"/>
                            <a:pt x="57213" y="103555"/>
                          </a:cubicBezTo>
                          <a:cubicBezTo>
                            <a:pt x="64924" y="103555"/>
                            <a:pt x="72558" y="102630"/>
                            <a:pt x="79960" y="100856"/>
                          </a:cubicBezTo>
                          <a:lnTo>
                            <a:pt x="79960" y="66466"/>
                          </a:lnTo>
                          <a:lnTo>
                            <a:pt x="54977" y="66466"/>
                          </a:lnTo>
                          <a:lnTo>
                            <a:pt x="54977" y="54823"/>
                          </a:lnTo>
                          <a:close/>
                        </a:path>
                      </a:pathLst>
                    </a:custGeom>
                    <a:solidFill>
                      <a:srgbClr val="FFFFFF"/>
                    </a:solidFill>
                    <a:ln w="7706" cap="flat">
                      <a:noFill/>
                      <a:prstDash val="solid"/>
                      <a:miter/>
                    </a:ln>
                  </p:spPr>
                  <p:txBody>
                    <a:bodyPr rtlCol="0" anchor="ctr"/>
                    <a:lstStyle/>
                    <a:p>
                      <a:endParaRPr lang="en-US"/>
                    </a:p>
                  </p:txBody>
                </p:sp>
                <p:sp>
                  <p:nvSpPr>
                    <p:cNvPr id="124" name="Graphic 4">
                      <a:extLst>
                        <a:ext uri="{FF2B5EF4-FFF2-40B4-BE49-F238E27FC236}">
                          <a16:creationId xmlns:a16="http://schemas.microsoft.com/office/drawing/2014/main" id="{AE9468BB-EBD8-4443-A339-2CABF8A1A73C}"/>
                        </a:ext>
                      </a:extLst>
                    </p:cNvPr>
                    <p:cNvSpPr/>
                    <p:nvPr/>
                  </p:nvSpPr>
                  <p:spPr>
                    <a:xfrm>
                      <a:off x="7276710" y="4929813"/>
                      <a:ext cx="85588" cy="113347"/>
                    </a:xfrm>
                    <a:custGeom>
                      <a:avLst/>
                      <a:gdLst>
                        <a:gd name="connsiteX0" fmla="*/ 85589 w 85588"/>
                        <a:gd name="connsiteY0" fmla="*/ 0 h 113347"/>
                        <a:gd name="connsiteX1" fmla="*/ 85589 w 85588"/>
                        <a:gd name="connsiteY1" fmla="*/ 72327 h 113347"/>
                        <a:gd name="connsiteX2" fmla="*/ 74023 w 85588"/>
                        <a:gd name="connsiteY2" fmla="*/ 102398 h 113347"/>
                        <a:gd name="connsiteX3" fmla="*/ 42255 w 85588"/>
                        <a:gd name="connsiteY3" fmla="*/ 113348 h 113347"/>
                        <a:gd name="connsiteX4" fmla="*/ 11026 w 85588"/>
                        <a:gd name="connsiteY4" fmla="*/ 102321 h 113347"/>
                        <a:gd name="connsiteX5" fmla="*/ 0 w 85588"/>
                        <a:gd name="connsiteY5" fmla="*/ 72018 h 113347"/>
                        <a:gd name="connsiteX6" fmla="*/ 0 w 85588"/>
                        <a:gd name="connsiteY6" fmla="*/ 0 h 113347"/>
                        <a:gd name="connsiteX7" fmla="*/ 13031 w 85588"/>
                        <a:gd name="connsiteY7" fmla="*/ 0 h 113347"/>
                        <a:gd name="connsiteX8" fmla="*/ 13031 w 85588"/>
                        <a:gd name="connsiteY8" fmla="*/ 72943 h 113347"/>
                        <a:gd name="connsiteX9" fmla="*/ 20665 w 85588"/>
                        <a:gd name="connsiteY9" fmla="*/ 94456 h 113347"/>
                        <a:gd name="connsiteX10" fmla="*/ 43180 w 85588"/>
                        <a:gd name="connsiteY10" fmla="*/ 101935 h 113347"/>
                        <a:gd name="connsiteX11" fmla="*/ 65001 w 85588"/>
                        <a:gd name="connsiteY11" fmla="*/ 94379 h 113347"/>
                        <a:gd name="connsiteX12" fmla="*/ 72635 w 85588"/>
                        <a:gd name="connsiteY12" fmla="*/ 72789 h 113347"/>
                        <a:gd name="connsiteX13" fmla="*/ 72635 w 85588"/>
                        <a:gd name="connsiteY13" fmla="*/ 0 h 113347"/>
                        <a:gd name="connsiteX14" fmla="*/ 85589 w 85588"/>
                        <a:gd name="connsiteY14" fmla="*/ 0 h 1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588" h="113347">
                          <a:moveTo>
                            <a:pt x="85589" y="0"/>
                          </a:moveTo>
                          <a:lnTo>
                            <a:pt x="85589" y="72327"/>
                          </a:lnTo>
                          <a:cubicBezTo>
                            <a:pt x="85589" y="85049"/>
                            <a:pt x="81733" y="95073"/>
                            <a:pt x="74023" y="102398"/>
                          </a:cubicBezTo>
                          <a:cubicBezTo>
                            <a:pt x="66312" y="109723"/>
                            <a:pt x="55748" y="113348"/>
                            <a:pt x="42255" y="113348"/>
                          </a:cubicBezTo>
                          <a:cubicBezTo>
                            <a:pt x="28761" y="113348"/>
                            <a:pt x="18352" y="109646"/>
                            <a:pt x="11026" y="102321"/>
                          </a:cubicBezTo>
                          <a:cubicBezTo>
                            <a:pt x="3624" y="94996"/>
                            <a:pt x="0" y="84895"/>
                            <a:pt x="0" y="72018"/>
                          </a:cubicBezTo>
                          <a:lnTo>
                            <a:pt x="0" y="0"/>
                          </a:lnTo>
                          <a:lnTo>
                            <a:pt x="13031" y="0"/>
                          </a:lnTo>
                          <a:lnTo>
                            <a:pt x="13031" y="72943"/>
                          </a:lnTo>
                          <a:cubicBezTo>
                            <a:pt x="13031" y="82273"/>
                            <a:pt x="15575" y="89444"/>
                            <a:pt x="20665" y="94456"/>
                          </a:cubicBezTo>
                          <a:cubicBezTo>
                            <a:pt x="25754" y="99468"/>
                            <a:pt x="33233" y="101935"/>
                            <a:pt x="43180" y="101935"/>
                          </a:cubicBezTo>
                          <a:cubicBezTo>
                            <a:pt x="52587" y="101935"/>
                            <a:pt x="59912" y="99391"/>
                            <a:pt x="65001" y="94379"/>
                          </a:cubicBezTo>
                          <a:cubicBezTo>
                            <a:pt x="70090" y="89367"/>
                            <a:pt x="72635" y="82119"/>
                            <a:pt x="72635" y="72789"/>
                          </a:cubicBezTo>
                          <a:lnTo>
                            <a:pt x="72635" y="0"/>
                          </a:lnTo>
                          <a:lnTo>
                            <a:pt x="85589" y="0"/>
                          </a:lnTo>
                          <a:close/>
                        </a:path>
                      </a:pathLst>
                    </a:custGeom>
                    <a:solidFill>
                      <a:srgbClr val="FFFFFF"/>
                    </a:solidFill>
                    <a:ln w="7706" cap="flat">
                      <a:noFill/>
                      <a:prstDash val="solid"/>
                      <a:miter/>
                    </a:ln>
                  </p:spPr>
                  <p:txBody>
                    <a:bodyPr rtlCol="0" anchor="ctr"/>
                    <a:lstStyle/>
                    <a:p>
                      <a:endParaRPr lang="en-US"/>
                    </a:p>
                  </p:txBody>
                </p:sp>
                <p:sp>
                  <p:nvSpPr>
                    <p:cNvPr id="125" name="Graphic 4">
                      <a:extLst>
                        <a:ext uri="{FF2B5EF4-FFF2-40B4-BE49-F238E27FC236}">
                          <a16:creationId xmlns:a16="http://schemas.microsoft.com/office/drawing/2014/main" id="{D4916973-5A09-4AB6-87A9-4A0FEA77CA10}"/>
                        </a:ext>
                      </a:extLst>
                    </p:cNvPr>
                    <p:cNvSpPr/>
                    <p:nvPr/>
                  </p:nvSpPr>
                  <p:spPr>
                    <a:xfrm>
                      <a:off x="7376487" y="4929350"/>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1 w 99082"/>
                        <a:gd name="connsiteY6" fmla="*/ 0 h 112267"/>
                        <a:gd name="connsiteX7" fmla="*/ 99082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1" y="0"/>
                          </a:lnTo>
                          <a:lnTo>
                            <a:pt x="99082" y="112268"/>
                          </a:lnTo>
                          <a:lnTo>
                            <a:pt x="85666" y="112268"/>
                          </a:lnTo>
                          <a:close/>
                          <a:moveTo>
                            <a:pt x="67700" y="65001"/>
                          </a:moveTo>
                          <a:lnTo>
                            <a:pt x="54669" y="30380"/>
                          </a:lnTo>
                          <a:cubicBezTo>
                            <a:pt x="52973" y="25985"/>
                            <a:pt x="51276" y="20587"/>
                            <a:pt x="49503" y="14265"/>
                          </a:cubicBezTo>
                          <a:cubicBezTo>
                            <a:pt x="48346" y="19122"/>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126" name="Graphic 4">
                      <a:extLst>
                        <a:ext uri="{FF2B5EF4-FFF2-40B4-BE49-F238E27FC236}">
                          <a16:creationId xmlns:a16="http://schemas.microsoft.com/office/drawing/2014/main" id="{30257F7D-F23D-45C8-82C6-2115065C8E97}"/>
                        </a:ext>
                      </a:extLst>
                    </p:cNvPr>
                    <p:cNvSpPr/>
                    <p:nvPr/>
                  </p:nvSpPr>
                  <p:spPr>
                    <a:xfrm>
                      <a:off x="7485207" y="4928194"/>
                      <a:ext cx="92991" cy="114967"/>
                    </a:xfrm>
                    <a:custGeom>
                      <a:avLst/>
                      <a:gdLst>
                        <a:gd name="connsiteX0" fmla="*/ 54977 w 92991"/>
                        <a:gd name="connsiteY0" fmla="*/ 54823 h 114967"/>
                        <a:gd name="connsiteX1" fmla="*/ 92991 w 92991"/>
                        <a:gd name="connsiteY1" fmla="*/ 54823 h 114967"/>
                        <a:gd name="connsiteX2" fmla="*/ 92991 w 92991"/>
                        <a:gd name="connsiteY2" fmla="*/ 109184 h 114967"/>
                        <a:gd name="connsiteX3" fmla="*/ 74948 w 92991"/>
                        <a:gd name="connsiteY3" fmla="*/ 113502 h 114967"/>
                        <a:gd name="connsiteX4" fmla="*/ 53667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2 w 92991"/>
                        <a:gd name="connsiteY8" fmla="*/ 6940 h 114967"/>
                        <a:gd name="connsiteX9" fmla="*/ 57985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2 w 92991"/>
                        <a:gd name="connsiteY15" fmla="*/ 91835 h 114967"/>
                        <a:gd name="connsiteX16" fmla="*/ 57213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3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3"/>
                          </a:moveTo>
                          <a:lnTo>
                            <a:pt x="92991" y="54823"/>
                          </a:lnTo>
                          <a:lnTo>
                            <a:pt x="92991" y="109184"/>
                          </a:lnTo>
                          <a:cubicBezTo>
                            <a:pt x="87054" y="111112"/>
                            <a:pt x="81040" y="112500"/>
                            <a:pt x="74948" y="113502"/>
                          </a:cubicBezTo>
                          <a:cubicBezTo>
                            <a:pt x="68857" y="114504"/>
                            <a:pt x="61763" y="114967"/>
                            <a:pt x="53667" y="114967"/>
                          </a:cubicBezTo>
                          <a:cubicBezTo>
                            <a:pt x="36703" y="114967"/>
                            <a:pt x="23595" y="109955"/>
                            <a:pt x="14111" y="99854"/>
                          </a:cubicBezTo>
                          <a:cubicBezTo>
                            <a:pt x="4703" y="89753"/>
                            <a:pt x="0" y="75719"/>
                            <a:pt x="0" y="57522"/>
                          </a:cubicBezTo>
                          <a:cubicBezTo>
                            <a:pt x="0" y="45879"/>
                            <a:pt x="2313" y="35701"/>
                            <a:pt x="7017" y="26987"/>
                          </a:cubicBezTo>
                          <a:cubicBezTo>
                            <a:pt x="11643" y="18274"/>
                            <a:pt x="18429" y="11566"/>
                            <a:pt x="27142" y="6940"/>
                          </a:cubicBezTo>
                          <a:cubicBezTo>
                            <a:pt x="35932" y="2313"/>
                            <a:pt x="46187" y="0"/>
                            <a:pt x="57985" y="0"/>
                          </a:cubicBezTo>
                          <a:cubicBezTo>
                            <a:pt x="69936" y="0"/>
                            <a:pt x="81040" y="2236"/>
                            <a:pt x="91295" y="6554"/>
                          </a:cubicBezTo>
                          <a:lnTo>
                            <a:pt x="86283" y="18043"/>
                          </a:lnTo>
                          <a:cubicBezTo>
                            <a:pt x="76182" y="13725"/>
                            <a:pt x="66466" y="11643"/>
                            <a:pt x="57136" y="11643"/>
                          </a:cubicBezTo>
                          <a:cubicBezTo>
                            <a:pt x="43489" y="11643"/>
                            <a:pt x="32925" y="15730"/>
                            <a:pt x="25214" y="23826"/>
                          </a:cubicBezTo>
                          <a:cubicBezTo>
                            <a:pt x="17580" y="31922"/>
                            <a:pt x="13725" y="43180"/>
                            <a:pt x="13725" y="57522"/>
                          </a:cubicBezTo>
                          <a:cubicBezTo>
                            <a:pt x="13725" y="72635"/>
                            <a:pt x="17426" y="84047"/>
                            <a:pt x="24752" y="91835"/>
                          </a:cubicBezTo>
                          <a:cubicBezTo>
                            <a:pt x="32154" y="99622"/>
                            <a:pt x="42949" y="103555"/>
                            <a:pt x="57213" y="103555"/>
                          </a:cubicBezTo>
                          <a:cubicBezTo>
                            <a:pt x="64924" y="103555"/>
                            <a:pt x="72558" y="102630"/>
                            <a:pt x="79960" y="100856"/>
                          </a:cubicBezTo>
                          <a:lnTo>
                            <a:pt x="79960" y="66466"/>
                          </a:lnTo>
                          <a:lnTo>
                            <a:pt x="54977" y="66466"/>
                          </a:lnTo>
                          <a:lnTo>
                            <a:pt x="54977" y="54823"/>
                          </a:lnTo>
                          <a:close/>
                        </a:path>
                      </a:pathLst>
                    </a:custGeom>
                    <a:solidFill>
                      <a:srgbClr val="FFFFFF"/>
                    </a:solidFill>
                    <a:ln w="7706" cap="flat">
                      <a:noFill/>
                      <a:prstDash val="solid"/>
                      <a:miter/>
                    </a:ln>
                  </p:spPr>
                  <p:txBody>
                    <a:bodyPr rtlCol="0" anchor="ctr"/>
                    <a:lstStyle/>
                    <a:p>
                      <a:endParaRPr lang="en-US"/>
                    </a:p>
                  </p:txBody>
                </p:sp>
                <p:sp>
                  <p:nvSpPr>
                    <p:cNvPr id="127" name="Graphic 4">
                      <a:extLst>
                        <a:ext uri="{FF2B5EF4-FFF2-40B4-BE49-F238E27FC236}">
                          <a16:creationId xmlns:a16="http://schemas.microsoft.com/office/drawing/2014/main" id="{52029920-9AC2-4E04-B650-A8B0F0225C2D}"/>
                        </a:ext>
                      </a:extLst>
                    </p:cNvPr>
                    <p:cNvSpPr/>
                    <p:nvPr/>
                  </p:nvSpPr>
                  <p:spPr>
                    <a:xfrm>
                      <a:off x="7605032" y="4929813"/>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endParaRPr lang="en-US"/>
                    </a:p>
                  </p:txBody>
                </p:sp>
                <p:sp>
                  <p:nvSpPr>
                    <p:cNvPr id="128" name="Graphic 4">
                      <a:extLst>
                        <a:ext uri="{FF2B5EF4-FFF2-40B4-BE49-F238E27FC236}">
                          <a16:creationId xmlns:a16="http://schemas.microsoft.com/office/drawing/2014/main" id="{C0489E29-1C16-4B68-B5D7-3324CA375936}"/>
                        </a:ext>
                      </a:extLst>
                    </p:cNvPr>
                    <p:cNvSpPr/>
                    <p:nvPr/>
                  </p:nvSpPr>
                  <p:spPr>
                    <a:xfrm>
                      <a:off x="7726090" y="4928116"/>
                      <a:ext cx="105482" cy="115198"/>
                    </a:xfrm>
                    <a:custGeom>
                      <a:avLst/>
                      <a:gdLst>
                        <a:gd name="connsiteX0" fmla="*/ 0 w 105482"/>
                        <a:gd name="connsiteY0" fmla="*/ 84510 h 115198"/>
                        <a:gd name="connsiteX1" fmla="*/ 5320 w 105482"/>
                        <a:gd name="connsiteY1" fmla="*/ 66929 h 115198"/>
                        <a:gd name="connsiteX2" fmla="*/ 24366 w 105482"/>
                        <a:gd name="connsiteY2" fmla="*/ 51508 h 115198"/>
                        <a:gd name="connsiteX3" fmla="*/ 15499 w 105482"/>
                        <a:gd name="connsiteY3" fmla="*/ 40481 h 115198"/>
                        <a:gd name="connsiteX4" fmla="*/ 11798 w 105482"/>
                        <a:gd name="connsiteY4" fmla="*/ 32693 h 115198"/>
                        <a:gd name="connsiteX5" fmla="*/ 10410 w 105482"/>
                        <a:gd name="connsiteY5" fmla="*/ 24289 h 115198"/>
                        <a:gd name="connsiteX6" fmla="*/ 17889 w 105482"/>
                        <a:gd name="connsiteY6" fmla="*/ 6400 h 115198"/>
                        <a:gd name="connsiteX7" fmla="*/ 38785 w 105482"/>
                        <a:gd name="connsiteY7" fmla="*/ 0 h 115198"/>
                        <a:gd name="connsiteX8" fmla="*/ 58293 w 105482"/>
                        <a:gd name="connsiteY8" fmla="*/ 6400 h 115198"/>
                        <a:gd name="connsiteX9" fmla="*/ 65387 w 105482"/>
                        <a:gd name="connsiteY9" fmla="*/ 24212 h 115198"/>
                        <a:gd name="connsiteX10" fmla="*/ 60221 w 105482"/>
                        <a:gd name="connsiteY10" fmla="*/ 39325 h 115198"/>
                        <a:gd name="connsiteX11" fmla="*/ 43026 w 105482"/>
                        <a:gd name="connsiteY11" fmla="*/ 53358 h 115198"/>
                        <a:gd name="connsiteX12" fmla="*/ 74177 w 105482"/>
                        <a:gd name="connsiteY12" fmla="*/ 83276 h 115198"/>
                        <a:gd name="connsiteX13" fmla="*/ 81040 w 105482"/>
                        <a:gd name="connsiteY13" fmla="*/ 72173 h 115198"/>
                        <a:gd name="connsiteX14" fmla="*/ 85358 w 105482"/>
                        <a:gd name="connsiteY14" fmla="*/ 58216 h 115198"/>
                        <a:gd name="connsiteX15" fmla="*/ 98234 w 105482"/>
                        <a:gd name="connsiteY15" fmla="*/ 58216 h 115198"/>
                        <a:gd name="connsiteX16" fmla="*/ 82582 w 105482"/>
                        <a:gd name="connsiteY16" fmla="*/ 91372 h 115198"/>
                        <a:gd name="connsiteX17" fmla="*/ 105483 w 105482"/>
                        <a:gd name="connsiteY17" fmla="*/ 113656 h 115198"/>
                        <a:gd name="connsiteX18" fmla="*/ 87980 w 105482"/>
                        <a:gd name="connsiteY18" fmla="*/ 113656 h 115198"/>
                        <a:gd name="connsiteX19" fmla="*/ 73869 w 105482"/>
                        <a:gd name="connsiteY19" fmla="*/ 100008 h 115198"/>
                        <a:gd name="connsiteX20" fmla="*/ 55517 w 105482"/>
                        <a:gd name="connsiteY20" fmla="*/ 111651 h 115198"/>
                        <a:gd name="connsiteX21" fmla="*/ 34698 w 105482"/>
                        <a:gd name="connsiteY21" fmla="*/ 115198 h 115198"/>
                        <a:gd name="connsiteX22" fmla="*/ 9176 w 105482"/>
                        <a:gd name="connsiteY22" fmla="*/ 107102 h 115198"/>
                        <a:gd name="connsiteX23" fmla="*/ 0 w 105482"/>
                        <a:gd name="connsiteY23" fmla="*/ 84510 h 115198"/>
                        <a:gd name="connsiteX24" fmla="*/ 34853 w 105482"/>
                        <a:gd name="connsiteY24" fmla="*/ 103632 h 115198"/>
                        <a:gd name="connsiteX25" fmla="*/ 65464 w 105482"/>
                        <a:gd name="connsiteY25" fmla="*/ 91835 h 115198"/>
                        <a:gd name="connsiteX26" fmla="*/ 32077 w 105482"/>
                        <a:gd name="connsiteY26" fmla="*/ 59373 h 115198"/>
                        <a:gd name="connsiteX27" fmla="*/ 20048 w 105482"/>
                        <a:gd name="connsiteY27" fmla="*/ 68009 h 115198"/>
                        <a:gd name="connsiteX28" fmla="*/ 14882 w 105482"/>
                        <a:gd name="connsiteY28" fmla="*/ 75334 h 115198"/>
                        <a:gd name="connsiteX29" fmla="*/ 13185 w 105482"/>
                        <a:gd name="connsiteY29" fmla="*/ 84201 h 115198"/>
                        <a:gd name="connsiteX30" fmla="*/ 19122 w 105482"/>
                        <a:gd name="connsiteY30" fmla="*/ 98389 h 115198"/>
                        <a:gd name="connsiteX31" fmla="*/ 34853 w 105482"/>
                        <a:gd name="connsiteY31" fmla="*/ 103632 h 115198"/>
                        <a:gd name="connsiteX32" fmla="*/ 22978 w 105482"/>
                        <a:gd name="connsiteY32" fmla="*/ 23981 h 115198"/>
                        <a:gd name="connsiteX33" fmla="*/ 25754 w 105482"/>
                        <a:gd name="connsiteY33" fmla="*/ 34005 h 115198"/>
                        <a:gd name="connsiteX34" fmla="*/ 35161 w 105482"/>
                        <a:gd name="connsiteY34" fmla="*/ 45493 h 115198"/>
                        <a:gd name="connsiteX35" fmla="*/ 48886 w 105482"/>
                        <a:gd name="connsiteY35" fmla="*/ 34930 h 115198"/>
                        <a:gd name="connsiteX36" fmla="*/ 52741 w 105482"/>
                        <a:gd name="connsiteY36" fmla="*/ 23749 h 115198"/>
                        <a:gd name="connsiteX37" fmla="*/ 48809 w 105482"/>
                        <a:gd name="connsiteY37" fmla="*/ 14188 h 115198"/>
                        <a:gd name="connsiteX38" fmla="*/ 38322 w 105482"/>
                        <a:gd name="connsiteY38" fmla="*/ 10487 h 115198"/>
                        <a:gd name="connsiteX39" fmla="*/ 27296 w 105482"/>
                        <a:gd name="connsiteY39" fmla="*/ 14188 h 115198"/>
                        <a:gd name="connsiteX40" fmla="*/ 22978 w 105482"/>
                        <a:gd name="connsiteY40" fmla="*/ 23981 h 11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82" h="115198">
                          <a:moveTo>
                            <a:pt x="0" y="84510"/>
                          </a:moveTo>
                          <a:cubicBezTo>
                            <a:pt x="0" y="77878"/>
                            <a:pt x="1773" y="72018"/>
                            <a:pt x="5320" y="66929"/>
                          </a:cubicBezTo>
                          <a:cubicBezTo>
                            <a:pt x="8868" y="61840"/>
                            <a:pt x="15267" y="56674"/>
                            <a:pt x="24366" y="51508"/>
                          </a:cubicBezTo>
                          <a:cubicBezTo>
                            <a:pt x="20048" y="46650"/>
                            <a:pt x="17118" y="43026"/>
                            <a:pt x="15499" y="40481"/>
                          </a:cubicBezTo>
                          <a:cubicBezTo>
                            <a:pt x="13956" y="38014"/>
                            <a:pt x="12723" y="35392"/>
                            <a:pt x="11798" y="32693"/>
                          </a:cubicBezTo>
                          <a:cubicBezTo>
                            <a:pt x="10872" y="29995"/>
                            <a:pt x="10410" y="27219"/>
                            <a:pt x="10410" y="24289"/>
                          </a:cubicBezTo>
                          <a:cubicBezTo>
                            <a:pt x="10410" y="16655"/>
                            <a:pt x="12877" y="10641"/>
                            <a:pt x="17889" y="6400"/>
                          </a:cubicBezTo>
                          <a:cubicBezTo>
                            <a:pt x="22901" y="2082"/>
                            <a:pt x="29840" y="0"/>
                            <a:pt x="38785" y="0"/>
                          </a:cubicBezTo>
                          <a:cubicBezTo>
                            <a:pt x="47036" y="0"/>
                            <a:pt x="53512" y="2159"/>
                            <a:pt x="58293" y="6400"/>
                          </a:cubicBezTo>
                          <a:cubicBezTo>
                            <a:pt x="63074" y="10641"/>
                            <a:pt x="65387" y="16578"/>
                            <a:pt x="65387" y="24212"/>
                          </a:cubicBezTo>
                          <a:cubicBezTo>
                            <a:pt x="65387" y="29687"/>
                            <a:pt x="63613" y="34698"/>
                            <a:pt x="60221" y="39325"/>
                          </a:cubicBezTo>
                          <a:cubicBezTo>
                            <a:pt x="56828" y="43951"/>
                            <a:pt x="51045" y="48655"/>
                            <a:pt x="43026" y="53358"/>
                          </a:cubicBezTo>
                          <a:lnTo>
                            <a:pt x="74177" y="83276"/>
                          </a:lnTo>
                          <a:cubicBezTo>
                            <a:pt x="77030" y="80114"/>
                            <a:pt x="79343" y="76413"/>
                            <a:pt x="81040" y="72173"/>
                          </a:cubicBezTo>
                          <a:cubicBezTo>
                            <a:pt x="82736" y="67931"/>
                            <a:pt x="84201" y="63228"/>
                            <a:pt x="85358" y="58216"/>
                          </a:cubicBezTo>
                          <a:lnTo>
                            <a:pt x="98234" y="58216"/>
                          </a:lnTo>
                          <a:cubicBezTo>
                            <a:pt x="94765" y="72789"/>
                            <a:pt x="89521" y="83893"/>
                            <a:pt x="82582" y="91372"/>
                          </a:cubicBezTo>
                          <a:lnTo>
                            <a:pt x="105483" y="113656"/>
                          </a:lnTo>
                          <a:lnTo>
                            <a:pt x="87980" y="113656"/>
                          </a:lnTo>
                          <a:lnTo>
                            <a:pt x="73869" y="100008"/>
                          </a:lnTo>
                          <a:cubicBezTo>
                            <a:pt x="67854" y="105406"/>
                            <a:pt x="61763" y="109261"/>
                            <a:pt x="55517" y="111651"/>
                          </a:cubicBezTo>
                          <a:cubicBezTo>
                            <a:pt x="49272" y="114042"/>
                            <a:pt x="42332" y="115198"/>
                            <a:pt x="34698" y="115198"/>
                          </a:cubicBezTo>
                          <a:cubicBezTo>
                            <a:pt x="23749" y="115198"/>
                            <a:pt x="15267" y="112500"/>
                            <a:pt x="9176" y="107102"/>
                          </a:cubicBezTo>
                          <a:cubicBezTo>
                            <a:pt x="3007" y="101550"/>
                            <a:pt x="0" y="94071"/>
                            <a:pt x="0" y="84510"/>
                          </a:cubicBezTo>
                          <a:close/>
                          <a:moveTo>
                            <a:pt x="34853" y="103632"/>
                          </a:moveTo>
                          <a:cubicBezTo>
                            <a:pt x="47112" y="103632"/>
                            <a:pt x="57368" y="99699"/>
                            <a:pt x="65464" y="91835"/>
                          </a:cubicBezTo>
                          <a:lnTo>
                            <a:pt x="32077" y="59373"/>
                          </a:lnTo>
                          <a:cubicBezTo>
                            <a:pt x="26448" y="62843"/>
                            <a:pt x="22438" y="65695"/>
                            <a:pt x="20048" y="68009"/>
                          </a:cubicBezTo>
                          <a:cubicBezTo>
                            <a:pt x="17735" y="70245"/>
                            <a:pt x="15961" y="72712"/>
                            <a:pt x="14882" y="75334"/>
                          </a:cubicBezTo>
                          <a:cubicBezTo>
                            <a:pt x="13725" y="77956"/>
                            <a:pt x="13185" y="80885"/>
                            <a:pt x="13185" y="84201"/>
                          </a:cubicBezTo>
                          <a:cubicBezTo>
                            <a:pt x="13185" y="90138"/>
                            <a:pt x="15190" y="94919"/>
                            <a:pt x="19122" y="98389"/>
                          </a:cubicBezTo>
                          <a:cubicBezTo>
                            <a:pt x="23055" y="101936"/>
                            <a:pt x="28298" y="103632"/>
                            <a:pt x="34853" y="103632"/>
                          </a:cubicBezTo>
                          <a:close/>
                          <a:moveTo>
                            <a:pt x="22978" y="23981"/>
                          </a:moveTo>
                          <a:cubicBezTo>
                            <a:pt x="22978" y="27527"/>
                            <a:pt x="23903" y="30843"/>
                            <a:pt x="25754" y="34005"/>
                          </a:cubicBezTo>
                          <a:cubicBezTo>
                            <a:pt x="27604" y="37166"/>
                            <a:pt x="30688" y="41021"/>
                            <a:pt x="35161" y="45493"/>
                          </a:cubicBezTo>
                          <a:cubicBezTo>
                            <a:pt x="41715" y="41638"/>
                            <a:pt x="46341" y="38168"/>
                            <a:pt x="48886" y="34930"/>
                          </a:cubicBezTo>
                          <a:cubicBezTo>
                            <a:pt x="51430" y="31691"/>
                            <a:pt x="52741" y="27990"/>
                            <a:pt x="52741" y="23749"/>
                          </a:cubicBezTo>
                          <a:cubicBezTo>
                            <a:pt x="52741" y="19817"/>
                            <a:pt x="51430" y="16655"/>
                            <a:pt x="48809" y="14188"/>
                          </a:cubicBezTo>
                          <a:cubicBezTo>
                            <a:pt x="46187" y="11720"/>
                            <a:pt x="42717" y="10487"/>
                            <a:pt x="38322" y="10487"/>
                          </a:cubicBezTo>
                          <a:cubicBezTo>
                            <a:pt x="33773" y="10487"/>
                            <a:pt x="30072" y="11720"/>
                            <a:pt x="27296" y="14188"/>
                          </a:cubicBezTo>
                          <a:cubicBezTo>
                            <a:pt x="24520" y="16655"/>
                            <a:pt x="22978" y="19817"/>
                            <a:pt x="22978" y="23981"/>
                          </a:cubicBezTo>
                          <a:close/>
                        </a:path>
                      </a:pathLst>
                    </a:custGeom>
                    <a:solidFill>
                      <a:srgbClr val="FFFFFF"/>
                    </a:solidFill>
                    <a:ln w="7706" cap="flat">
                      <a:noFill/>
                      <a:prstDash val="solid"/>
                      <a:miter/>
                    </a:ln>
                  </p:spPr>
                  <p:txBody>
                    <a:bodyPr rtlCol="0" anchor="ctr"/>
                    <a:lstStyle/>
                    <a:p>
                      <a:endParaRPr lang="en-US"/>
                    </a:p>
                  </p:txBody>
                </p:sp>
                <p:sp>
                  <p:nvSpPr>
                    <p:cNvPr id="129" name="Graphic 4">
                      <a:extLst>
                        <a:ext uri="{FF2B5EF4-FFF2-40B4-BE49-F238E27FC236}">
                          <a16:creationId xmlns:a16="http://schemas.microsoft.com/office/drawing/2014/main" id="{0B6AC296-647B-453D-B990-B571C8ABF930}"/>
                        </a:ext>
                      </a:extLst>
                    </p:cNvPr>
                    <p:cNvSpPr/>
                    <p:nvPr/>
                  </p:nvSpPr>
                  <p:spPr>
                    <a:xfrm>
                      <a:off x="6676662" y="5092046"/>
                      <a:ext cx="84586" cy="114889"/>
                    </a:xfrm>
                    <a:custGeom>
                      <a:avLst/>
                      <a:gdLst>
                        <a:gd name="connsiteX0" fmla="*/ 53666 w 84586"/>
                        <a:gd name="connsiteY0" fmla="*/ 11566 h 114889"/>
                        <a:gd name="connsiteX1" fmla="*/ 24597 w 84586"/>
                        <a:gd name="connsiteY1" fmla="*/ 23826 h 114889"/>
                        <a:gd name="connsiteX2" fmla="*/ 13956 w 84586"/>
                        <a:gd name="connsiteY2" fmla="*/ 57445 h 114889"/>
                        <a:gd name="connsiteX3" fmla="*/ 24211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6 w 84586"/>
                        <a:gd name="connsiteY13" fmla="*/ 6400 h 114889"/>
                        <a:gd name="connsiteX14" fmla="*/ 79112 w 84586"/>
                        <a:gd name="connsiteY14" fmla="*/ 17581 h 114889"/>
                        <a:gd name="connsiteX15" fmla="*/ 53666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6" y="11566"/>
                          </a:moveTo>
                          <a:cubicBezTo>
                            <a:pt x="41406" y="11566"/>
                            <a:pt x="31691" y="15653"/>
                            <a:pt x="24597" y="23826"/>
                          </a:cubicBezTo>
                          <a:cubicBezTo>
                            <a:pt x="17503" y="32000"/>
                            <a:pt x="13956" y="43180"/>
                            <a:pt x="13956" y="57445"/>
                          </a:cubicBezTo>
                          <a:cubicBezTo>
                            <a:pt x="13956" y="72095"/>
                            <a:pt x="17349" y="83353"/>
                            <a:pt x="24211" y="91372"/>
                          </a:cubicBezTo>
                          <a:cubicBezTo>
                            <a:pt x="31074" y="99391"/>
                            <a:pt x="40867" y="103324"/>
                            <a:pt x="53512" y="103324"/>
                          </a:cubicBezTo>
                          <a:cubicBezTo>
                            <a:pt x="61300" y="103324"/>
                            <a:pt x="70244" y="101936"/>
                            <a:pt x="80191" y="99083"/>
                          </a:cubicBezTo>
                          <a:lnTo>
                            <a:pt x="80191" y="110495"/>
                          </a:lnTo>
                          <a:cubicBezTo>
                            <a:pt x="72403" y="113425"/>
                            <a:pt x="62842" y="114890"/>
                            <a:pt x="51508" y="114890"/>
                          </a:cubicBezTo>
                          <a:cubicBezTo>
                            <a:pt x="35006" y="114890"/>
                            <a:pt x="22361" y="109878"/>
                            <a:pt x="13417" y="99931"/>
                          </a:cubicBezTo>
                          <a:cubicBezTo>
                            <a:pt x="4472" y="89984"/>
                            <a:pt x="0" y="75719"/>
                            <a:pt x="0" y="57368"/>
                          </a:cubicBezTo>
                          <a:cubicBezTo>
                            <a:pt x="0" y="45879"/>
                            <a:pt x="2159" y="35778"/>
                            <a:pt x="6477" y="27065"/>
                          </a:cubicBezTo>
                          <a:cubicBezTo>
                            <a:pt x="10795" y="18429"/>
                            <a:pt x="17040" y="11720"/>
                            <a:pt x="25137" y="7017"/>
                          </a:cubicBezTo>
                          <a:cubicBezTo>
                            <a:pt x="33233" y="2313"/>
                            <a:pt x="42872" y="0"/>
                            <a:pt x="53821" y="0"/>
                          </a:cubicBezTo>
                          <a:cubicBezTo>
                            <a:pt x="65541" y="0"/>
                            <a:pt x="75796" y="2159"/>
                            <a:pt x="84586" y="6400"/>
                          </a:cubicBezTo>
                          <a:lnTo>
                            <a:pt x="79112" y="17581"/>
                          </a:lnTo>
                          <a:cubicBezTo>
                            <a:pt x="70630" y="13494"/>
                            <a:pt x="62148" y="11566"/>
                            <a:pt x="53666" y="11566"/>
                          </a:cubicBezTo>
                          <a:close/>
                        </a:path>
                      </a:pathLst>
                    </a:custGeom>
                    <a:solidFill>
                      <a:srgbClr val="FFFFFF"/>
                    </a:solidFill>
                    <a:ln w="7706" cap="flat">
                      <a:noFill/>
                      <a:prstDash val="solid"/>
                      <a:miter/>
                    </a:ln>
                  </p:spPr>
                  <p:txBody>
                    <a:bodyPr rtlCol="0" anchor="ctr"/>
                    <a:lstStyle/>
                    <a:p>
                      <a:endParaRPr lang="en-US"/>
                    </a:p>
                  </p:txBody>
                </p:sp>
                <p:sp>
                  <p:nvSpPr>
                    <p:cNvPr id="130" name="Graphic 4">
                      <a:extLst>
                        <a:ext uri="{FF2B5EF4-FFF2-40B4-BE49-F238E27FC236}">
                          <a16:creationId xmlns:a16="http://schemas.microsoft.com/office/drawing/2014/main" id="{BBA73080-8467-427E-97DE-165071F2D71D}"/>
                        </a:ext>
                      </a:extLst>
                    </p:cNvPr>
                    <p:cNvSpPr/>
                    <p:nvPr/>
                  </p:nvSpPr>
                  <p:spPr>
                    <a:xfrm>
                      <a:off x="6775514" y="5091738"/>
                      <a:ext cx="102783" cy="115120"/>
                    </a:xfrm>
                    <a:custGeom>
                      <a:avLst/>
                      <a:gdLst>
                        <a:gd name="connsiteX0" fmla="*/ 102783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3 w 102783"/>
                        <a:gd name="connsiteY8" fmla="*/ 57599 h 115120"/>
                        <a:gd name="connsiteX9" fmla="*/ 13725 w 102783"/>
                        <a:gd name="connsiteY9" fmla="*/ 57599 h 115120"/>
                        <a:gd name="connsiteX10" fmla="*/ 23363 w 102783"/>
                        <a:gd name="connsiteY10" fmla="*/ 92066 h 115120"/>
                        <a:gd name="connsiteX11" fmla="*/ 51430 w 102783"/>
                        <a:gd name="connsiteY11" fmla="*/ 103786 h 115120"/>
                        <a:gd name="connsiteX12" fmla="*/ 79497 w 102783"/>
                        <a:gd name="connsiteY12" fmla="*/ 92066 h 115120"/>
                        <a:gd name="connsiteX13" fmla="*/ 88981 w 102783"/>
                        <a:gd name="connsiteY13" fmla="*/ 57599 h 115120"/>
                        <a:gd name="connsiteX14" fmla="*/ 79497 w 102783"/>
                        <a:gd name="connsiteY14" fmla="*/ 23363 h 115120"/>
                        <a:gd name="connsiteX15" fmla="*/ 51585 w 102783"/>
                        <a:gd name="connsiteY15" fmla="*/ 11720 h 115120"/>
                        <a:gd name="connsiteX16" fmla="*/ 23286 w 102783"/>
                        <a:gd name="connsiteY16" fmla="*/ 23440 h 115120"/>
                        <a:gd name="connsiteX17" fmla="*/ 13725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3" y="57599"/>
                          </a:moveTo>
                          <a:cubicBezTo>
                            <a:pt x="102783" y="75488"/>
                            <a:pt x="98234" y="89598"/>
                            <a:pt x="89213" y="99777"/>
                          </a:cubicBezTo>
                          <a:cubicBezTo>
                            <a:pt x="80191" y="109955"/>
                            <a:pt x="67623"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8" y="25445"/>
                            <a:pt x="102783" y="39633"/>
                            <a:pt x="102783" y="57599"/>
                          </a:cubicBezTo>
                          <a:close/>
                          <a:moveTo>
                            <a:pt x="13725" y="57599"/>
                          </a:moveTo>
                          <a:cubicBezTo>
                            <a:pt x="13725" y="72712"/>
                            <a:pt x="16963" y="84201"/>
                            <a:pt x="23363" y="92066"/>
                          </a:cubicBezTo>
                          <a:cubicBezTo>
                            <a:pt x="29763" y="99931"/>
                            <a:pt x="39170" y="103786"/>
                            <a:pt x="51430" y="103786"/>
                          </a:cubicBezTo>
                          <a:cubicBezTo>
                            <a:pt x="63844" y="103786"/>
                            <a:pt x="73175" y="99854"/>
                            <a:pt x="79497" y="92066"/>
                          </a:cubicBezTo>
                          <a:cubicBezTo>
                            <a:pt x="85820" y="84278"/>
                            <a:pt x="88981" y="72789"/>
                            <a:pt x="88981" y="57599"/>
                          </a:cubicBezTo>
                          <a:cubicBezTo>
                            <a:pt x="88981" y="42563"/>
                            <a:pt x="85820" y="31151"/>
                            <a:pt x="79497" y="23363"/>
                          </a:cubicBezTo>
                          <a:cubicBezTo>
                            <a:pt x="73175" y="15575"/>
                            <a:pt x="63922" y="11720"/>
                            <a:pt x="51585" y="11720"/>
                          </a:cubicBezTo>
                          <a:cubicBezTo>
                            <a:pt x="39170" y="11720"/>
                            <a:pt x="29763" y="15653"/>
                            <a:pt x="23286" y="23440"/>
                          </a:cubicBezTo>
                          <a:cubicBezTo>
                            <a:pt x="16963" y="31228"/>
                            <a:pt x="13725" y="42640"/>
                            <a:pt x="13725" y="57599"/>
                          </a:cubicBezTo>
                          <a:close/>
                        </a:path>
                      </a:pathLst>
                    </a:custGeom>
                    <a:solidFill>
                      <a:srgbClr val="FFFFFF"/>
                    </a:solidFill>
                    <a:ln w="7706" cap="flat">
                      <a:noFill/>
                      <a:prstDash val="solid"/>
                      <a:miter/>
                    </a:ln>
                  </p:spPr>
                  <p:txBody>
                    <a:bodyPr rtlCol="0" anchor="ctr"/>
                    <a:lstStyle/>
                    <a:p>
                      <a:endParaRPr lang="en-US"/>
                    </a:p>
                  </p:txBody>
                </p:sp>
                <p:sp>
                  <p:nvSpPr>
                    <p:cNvPr id="131" name="Graphic 4">
                      <a:extLst>
                        <a:ext uri="{FF2B5EF4-FFF2-40B4-BE49-F238E27FC236}">
                          <a16:creationId xmlns:a16="http://schemas.microsoft.com/office/drawing/2014/main" id="{97F246CC-49EF-42A3-AAB3-4768593F8F63}"/>
                        </a:ext>
                      </a:extLst>
                    </p:cNvPr>
                    <p:cNvSpPr/>
                    <p:nvPr/>
                  </p:nvSpPr>
                  <p:spPr>
                    <a:xfrm>
                      <a:off x="6903203" y="5093588"/>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2 h 111805"/>
                        <a:gd name="connsiteX4" fmla="*/ 12029 w 110725"/>
                        <a:gd name="connsiteY4" fmla="*/ 111805 h 111805"/>
                        <a:gd name="connsiteX5" fmla="*/ 0 w 110725"/>
                        <a:gd name="connsiteY5" fmla="*/ 111805 h 111805"/>
                        <a:gd name="connsiteX6" fmla="*/ 0 w 110725"/>
                        <a:gd name="connsiteY6" fmla="*/ 0 h 111805"/>
                        <a:gd name="connsiteX7" fmla="*/ 19585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7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8"/>
                            <a:pt x="12029" y="40712"/>
                          </a:cubicBezTo>
                          <a:lnTo>
                            <a:pt x="12029" y="111805"/>
                          </a:lnTo>
                          <a:lnTo>
                            <a:pt x="0" y="111805"/>
                          </a:lnTo>
                          <a:lnTo>
                            <a:pt x="0" y="0"/>
                          </a:lnTo>
                          <a:lnTo>
                            <a:pt x="19585" y="0"/>
                          </a:lnTo>
                          <a:lnTo>
                            <a:pt x="54977" y="92220"/>
                          </a:lnTo>
                          <a:lnTo>
                            <a:pt x="55594" y="92220"/>
                          </a:lnTo>
                          <a:lnTo>
                            <a:pt x="91295" y="0"/>
                          </a:lnTo>
                          <a:lnTo>
                            <a:pt x="110726" y="0"/>
                          </a:lnTo>
                          <a:lnTo>
                            <a:pt x="110726" y="111805"/>
                          </a:lnTo>
                          <a:lnTo>
                            <a:pt x="97695" y="111805"/>
                          </a:lnTo>
                          <a:lnTo>
                            <a:pt x="97695" y="39787"/>
                          </a:lnTo>
                          <a:cubicBezTo>
                            <a:pt x="97695" y="31537"/>
                            <a:pt x="98080" y="22515"/>
                            <a:pt x="98774" y="12877"/>
                          </a:cubicBezTo>
                          <a:lnTo>
                            <a:pt x="98157" y="12877"/>
                          </a:lnTo>
                          <a:lnTo>
                            <a:pt x="59912" y="111805"/>
                          </a:lnTo>
                          <a:lnTo>
                            <a:pt x="49503" y="111805"/>
                          </a:lnTo>
                          <a:close/>
                        </a:path>
                      </a:pathLst>
                    </a:custGeom>
                    <a:solidFill>
                      <a:srgbClr val="FFFFFF"/>
                    </a:solidFill>
                    <a:ln w="7706" cap="flat">
                      <a:noFill/>
                      <a:prstDash val="solid"/>
                      <a:miter/>
                    </a:ln>
                  </p:spPr>
                  <p:txBody>
                    <a:bodyPr rtlCol="0" anchor="ctr"/>
                    <a:lstStyle/>
                    <a:p>
                      <a:endParaRPr lang="en-US"/>
                    </a:p>
                  </p:txBody>
                </p:sp>
                <p:sp>
                  <p:nvSpPr>
                    <p:cNvPr id="132" name="Graphic 4">
                      <a:extLst>
                        <a:ext uri="{FF2B5EF4-FFF2-40B4-BE49-F238E27FC236}">
                          <a16:creationId xmlns:a16="http://schemas.microsoft.com/office/drawing/2014/main" id="{18953A46-CAFC-490D-B23C-9C91995C5237}"/>
                        </a:ext>
                      </a:extLst>
                    </p:cNvPr>
                    <p:cNvSpPr/>
                    <p:nvPr/>
                  </p:nvSpPr>
                  <p:spPr>
                    <a:xfrm>
                      <a:off x="7044617" y="5093588"/>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2 h 111805"/>
                        <a:gd name="connsiteX4" fmla="*/ 12029 w 110725"/>
                        <a:gd name="connsiteY4" fmla="*/ 111805 h 111805"/>
                        <a:gd name="connsiteX5" fmla="*/ 0 w 110725"/>
                        <a:gd name="connsiteY5" fmla="*/ 111805 h 111805"/>
                        <a:gd name="connsiteX6" fmla="*/ 0 w 110725"/>
                        <a:gd name="connsiteY6" fmla="*/ 0 h 111805"/>
                        <a:gd name="connsiteX7" fmla="*/ 19586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8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8"/>
                            <a:pt x="12029" y="40712"/>
                          </a:cubicBezTo>
                          <a:lnTo>
                            <a:pt x="12029" y="111805"/>
                          </a:lnTo>
                          <a:lnTo>
                            <a:pt x="0" y="111805"/>
                          </a:lnTo>
                          <a:lnTo>
                            <a:pt x="0" y="0"/>
                          </a:lnTo>
                          <a:lnTo>
                            <a:pt x="19586" y="0"/>
                          </a:lnTo>
                          <a:lnTo>
                            <a:pt x="54977" y="92220"/>
                          </a:lnTo>
                          <a:lnTo>
                            <a:pt x="55594" y="92220"/>
                          </a:lnTo>
                          <a:lnTo>
                            <a:pt x="91295" y="0"/>
                          </a:lnTo>
                          <a:lnTo>
                            <a:pt x="110726" y="0"/>
                          </a:lnTo>
                          <a:lnTo>
                            <a:pt x="110726" y="111805"/>
                          </a:lnTo>
                          <a:lnTo>
                            <a:pt x="97695" y="111805"/>
                          </a:lnTo>
                          <a:lnTo>
                            <a:pt x="97695" y="39787"/>
                          </a:lnTo>
                          <a:cubicBezTo>
                            <a:pt x="97695" y="31537"/>
                            <a:pt x="98081" y="22515"/>
                            <a:pt x="98774" y="12877"/>
                          </a:cubicBezTo>
                          <a:lnTo>
                            <a:pt x="98158" y="12877"/>
                          </a:lnTo>
                          <a:lnTo>
                            <a:pt x="59912" y="111805"/>
                          </a:lnTo>
                          <a:lnTo>
                            <a:pt x="49503" y="111805"/>
                          </a:lnTo>
                          <a:close/>
                        </a:path>
                      </a:pathLst>
                    </a:custGeom>
                    <a:solidFill>
                      <a:srgbClr val="FFFFFF"/>
                    </a:solidFill>
                    <a:ln w="7706" cap="flat">
                      <a:noFill/>
                      <a:prstDash val="solid"/>
                      <a:miter/>
                    </a:ln>
                  </p:spPr>
                  <p:txBody>
                    <a:bodyPr rtlCol="0" anchor="ctr"/>
                    <a:lstStyle/>
                    <a:p>
                      <a:endParaRPr lang="en-US"/>
                    </a:p>
                  </p:txBody>
                </p:sp>
                <p:sp>
                  <p:nvSpPr>
                    <p:cNvPr id="133" name="Graphic 4">
                      <a:extLst>
                        <a:ext uri="{FF2B5EF4-FFF2-40B4-BE49-F238E27FC236}">
                          <a16:creationId xmlns:a16="http://schemas.microsoft.com/office/drawing/2014/main" id="{239E8212-2E2B-404B-8F87-A7330944FD09}"/>
                        </a:ext>
                      </a:extLst>
                    </p:cNvPr>
                    <p:cNvSpPr/>
                    <p:nvPr/>
                  </p:nvSpPr>
                  <p:spPr>
                    <a:xfrm>
                      <a:off x="7184875" y="5093588"/>
                      <a:ext cx="85589" cy="113347"/>
                    </a:xfrm>
                    <a:custGeom>
                      <a:avLst/>
                      <a:gdLst>
                        <a:gd name="connsiteX0" fmla="*/ 85589 w 85589"/>
                        <a:gd name="connsiteY0" fmla="*/ 0 h 113347"/>
                        <a:gd name="connsiteX1" fmla="*/ 85589 w 85589"/>
                        <a:gd name="connsiteY1" fmla="*/ 72327 h 113347"/>
                        <a:gd name="connsiteX2" fmla="*/ 74023 w 85589"/>
                        <a:gd name="connsiteY2" fmla="*/ 102398 h 113347"/>
                        <a:gd name="connsiteX3" fmla="*/ 42255 w 85589"/>
                        <a:gd name="connsiteY3" fmla="*/ 113348 h 113347"/>
                        <a:gd name="connsiteX4" fmla="*/ 11026 w 85589"/>
                        <a:gd name="connsiteY4" fmla="*/ 102321 h 113347"/>
                        <a:gd name="connsiteX5" fmla="*/ 0 w 85589"/>
                        <a:gd name="connsiteY5" fmla="*/ 72018 h 113347"/>
                        <a:gd name="connsiteX6" fmla="*/ 0 w 85589"/>
                        <a:gd name="connsiteY6" fmla="*/ 0 h 113347"/>
                        <a:gd name="connsiteX7" fmla="*/ 13031 w 85589"/>
                        <a:gd name="connsiteY7" fmla="*/ 0 h 113347"/>
                        <a:gd name="connsiteX8" fmla="*/ 13031 w 85589"/>
                        <a:gd name="connsiteY8" fmla="*/ 72944 h 113347"/>
                        <a:gd name="connsiteX9" fmla="*/ 20665 w 85589"/>
                        <a:gd name="connsiteY9" fmla="*/ 94456 h 113347"/>
                        <a:gd name="connsiteX10" fmla="*/ 43180 w 85589"/>
                        <a:gd name="connsiteY10" fmla="*/ 101935 h 113347"/>
                        <a:gd name="connsiteX11" fmla="*/ 65001 w 85589"/>
                        <a:gd name="connsiteY11" fmla="*/ 94379 h 113347"/>
                        <a:gd name="connsiteX12" fmla="*/ 72635 w 85589"/>
                        <a:gd name="connsiteY12" fmla="*/ 72789 h 113347"/>
                        <a:gd name="connsiteX13" fmla="*/ 72635 w 85589"/>
                        <a:gd name="connsiteY13" fmla="*/ 0 h 113347"/>
                        <a:gd name="connsiteX14" fmla="*/ 85589 w 85589"/>
                        <a:gd name="connsiteY14" fmla="*/ 0 h 1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589" h="113347">
                          <a:moveTo>
                            <a:pt x="85589" y="0"/>
                          </a:moveTo>
                          <a:lnTo>
                            <a:pt x="85589" y="72327"/>
                          </a:lnTo>
                          <a:cubicBezTo>
                            <a:pt x="85589" y="85049"/>
                            <a:pt x="81734" y="95073"/>
                            <a:pt x="74023" y="102398"/>
                          </a:cubicBezTo>
                          <a:cubicBezTo>
                            <a:pt x="66312" y="109723"/>
                            <a:pt x="55748" y="113348"/>
                            <a:pt x="42255" y="113348"/>
                          </a:cubicBezTo>
                          <a:cubicBezTo>
                            <a:pt x="28761" y="113348"/>
                            <a:pt x="18352" y="109646"/>
                            <a:pt x="11026" y="102321"/>
                          </a:cubicBezTo>
                          <a:cubicBezTo>
                            <a:pt x="3624" y="94996"/>
                            <a:pt x="0" y="84895"/>
                            <a:pt x="0" y="72018"/>
                          </a:cubicBezTo>
                          <a:lnTo>
                            <a:pt x="0" y="0"/>
                          </a:lnTo>
                          <a:lnTo>
                            <a:pt x="13031" y="0"/>
                          </a:lnTo>
                          <a:lnTo>
                            <a:pt x="13031" y="72944"/>
                          </a:lnTo>
                          <a:cubicBezTo>
                            <a:pt x="13031" y="82273"/>
                            <a:pt x="15576" y="89444"/>
                            <a:pt x="20665" y="94456"/>
                          </a:cubicBezTo>
                          <a:cubicBezTo>
                            <a:pt x="25754" y="99468"/>
                            <a:pt x="33233" y="101935"/>
                            <a:pt x="43180" y="101935"/>
                          </a:cubicBezTo>
                          <a:cubicBezTo>
                            <a:pt x="52587" y="101935"/>
                            <a:pt x="59912" y="99391"/>
                            <a:pt x="65001" y="94379"/>
                          </a:cubicBezTo>
                          <a:cubicBezTo>
                            <a:pt x="70091" y="89367"/>
                            <a:pt x="72635" y="82119"/>
                            <a:pt x="72635" y="72789"/>
                          </a:cubicBezTo>
                          <a:lnTo>
                            <a:pt x="72635" y="0"/>
                          </a:lnTo>
                          <a:lnTo>
                            <a:pt x="85589" y="0"/>
                          </a:lnTo>
                          <a:close/>
                        </a:path>
                      </a:pathLst>
                    </a:custGeom>
                    <a:solidFill>
                      <a:srgbClr val="FFFFFF"/>
                    </a:solidFill>
                    <a:ln w="7706" cap="flat">
                      <a:noFill/>
                      <a:prstDash val="solid"/>
                      <a:miter/>
                    </a:ln>
                  </p:spPr>
                  <p:txBody>
                    <a:bodyPr rtlCol="0" anchor="ctr"/>
                    <a:lstStyle/>
                    <a:p>
                      <a:endParaRPr lang="en-US"/>
                    </a:p>
                  </p:txBody>
                </p:sp>
                <p:sp>
                  <p:nvSpPr>
                    <p:cNvPr id="134" name="Graphic 4">
                      <a:extLst>
                        <a:ext uri="{FF2B5EF4-FFF2-40B4-BE49-F238E27FC236}">
                          <a16:creationId xmlns:a16="http://schemas.microsoft.com/office/drawing/2014/main" id="{2A6205DE-3FEB-4769-9C69-624243713645}"/>
                        </a:ext>
                      </a:extLst>
                    </p:cNvPr>
                    <p:cNvSpPr/>
                    <p:nvPr/>
                  </p:nvSpPr>
                  <p:spPr>
                    <a:xfrm>
                      <a:off x="7300073" y="5093588"/>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35" name="Graphic 4">
                      <a:extLst>
                        <a:ext uri="{FF2B5EF4-FFF2-40B4-BE49-F238E27FC236}">
                          <a16:creationId xmlns:a16="http://schemas.microsoft.com/office/drawing/2014/main" id="{CFDA86C0-87F5-4D7F-B5E7-20A17C4D75E2}"/>
                        </a:ext>
                      </a:extLst>
                    </p:cNvPr>
                    <p:cNvSpPr/>
                    <p:nvPr/>
                  </p:nvSpPr>
                  <p:spPr>
                    <a:xfrm>
                      <a:off x="7418124" y="5093588"/>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36" name="Graphic 4">
                      <a:extLst>
                        <a:ext uri="{FF2B5EF4-FFF2-40B4-BE49-F238E27FC236}">
                          <a16:creationId xmlns:a16="http://schemas.microsoft.com/office/drawing/2014/main" id="{6ABFFC18-083C-4A0E-89BC-5CF8D1BC0DEF}"/>
                        </a:ext>
                      </a:extLst>
                    </p:cNvPr>
                    <p:cNvSpPr/>
                    <p:nvPr/>
                  </p:nvSpPr>
                  <p:spPr>
                    <a:xfrm>
                      <a:off x="7455984" y="5092046"/>
                      <a:ext cx="84586" cy="114889"/>
                    </a:xfrm>
                    <a:custGeom>
                      <a:avLst/>
                      <a:gdLst>
                        <a:gd name="connsiteX0" fmla="*/ 53666 w 84586"/>
                        <a:gd name="connsiteY0" fmla="*/ 11566 h 114889"/>
                        <a:gd name="connsiteX1" fmla="*/ 24597 w 84586"/>
                        <a:gd name="connsiteY1" fmla="*/ 23826 h 114889"/>
                        <a:gd name="connsiteX2" fmla="*/ 13956 w 84586"/>
                        <a:gd name="connsiteY2" fmla="*/ 57445 h 114889"/>
                        <a:gd name="connsiteX3" fmla="*/ 24211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6 w 84586"/>
                        <a:gd name="connsiteY13" fmla="*/ 6400 h 114889"/>
                        <a:gd name="connsiteX14" fmla="*/ 79112 w 84586"/>
                        <a:gd name="connsiteY14" fmla="*/ 17581 h 114889"/>
                        <a:gd name="connsiteX15" fmla="*/ 53666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6" y="11566"/>
                          </a:moveTo>
                          <a:cubicBezTo>
                            <a:pt x="41406" y="11566"/>
                            <a:pt x="31691" y="15653"/>
                            <a:pt x="24597" y="23826"/>
                          </a:cubicBezTo>
                          <a:cubicBezTo>
                            <a:pt x="17503" y="32000"/>
                            <a:pt x="13956" y="43180"/>
                            <a:pt x="13956" y="57445"/>
                          </a:cubicBezTo>
                          <a:cubicBezTo>
                            <a:pt x="13956" y="72095"/>
                            <a:pt x="17349" y="83353"/>
                            <a:pt x="24211" y="91372"/>
                          </a:cubicBezTo>
                          <a:cubicBezTo>
                            <a:pt x="31074" y="99391"/>
                            <a:pt x="40867" y="103324"/>
                            <a:pt x="53512" y="103324"/>
                          </a:cubicBezTo>
                          <a:cubicBezTo>
                            <a:pt x="61300" y="103324"/>
                            <a:pt x="70244" y="101936"/>
                            <a:pt x="80191" y="99083"/>
                          </a:cubicBezTo>
                          <a:lnTo>
                            <a:pt x="80191" y="110495"/>
                          </a:lnTo>
                          <a:cubicBezTo>
                            <a:pt x="72403" y="113425"/>
                            <a:pt x="62842" y="114890"/>
                            <a:pt x="51508" y="114890"/>
                          </a:cubicBezTo>
                          <a:cubicBezTo>
                            <a:pt x="35006" y="114890"/>
                            <a:pt x="22361" y="109878"/>
                            <a:pt x="13417" y="99931"/>
                          </a:cubicBezTo>
                          <a:cubicBezTo>
                            <a:pt x="4472" y="89984"/>
                            <a:pt x="0" y="75719"/>
                            <a:pt x="0" y="57368"/>
                          </a:cubicBezTo>
                          <a:cubicBezTo>
                            <a:pt x="0" y="45879"/>
                            <a:pt x="2159" y="35778"/>
                            <a:pt x="6477" y="27065"/>
                          </a:cubicBezTo>
                          <a:cubicBezTo>
                            <a:pt x="10795" y="18429"/>
                            <a:pt x="17040" y="11720"/>
                            <a:pt x="25137" y="7017"/>
                          </a:cubicBezTo>
                          <a:cubicBezTo>
                            <a:pt x="33233" y="2313"/>
                            <a:pt x="42872" y="0"/>
                            <a:pt x="53821" y="0"/>
                          </a:cubicBezTo>
                          <a:cubicBezTo>
                            <a:pt x="65541" y="0"/>
                            <a:pt x="75796" y="2159"/>
                            <a:pt x="84586" y="6400"/>
                          </a:cubicBezTo>
                          <a:lnTo>
                            <a:pt x="79112" y="17581"/>
                          </a:lnTo>
                          <a:cubicBezTo>
                            <a:pt x="70630" y="13494"/>
                            <a:pt x="62148" y="11566"/>
                            <a:pt x="53666" y="11566"/>
                          </a:cubicBezTo>
                          <a:close/>
                        </a:path>
                      </a:pathLst>
                    </a:custGeom>
                    <a:solidFill>
                      <a:srgbClr val="FFFFFF"/>
                    </a:solidFill>
                    <a:ln w="7706" cap="flat">
                      <a:noFill/>
                      <a:prstDash val="solid"/>
                      <a:miter/>
                    </a:ln>
                  </p:spPr>
                  <p:txBody>
                    <a:bodyPr rtlCol="0" anchor="ctr"/>
                    <a:lstStyle/>
                    <a:p>
                      <a:endParaRPr lang="en-US"/>
                    </a:p>
                  </p:txBody>
                </p:sp>
                <p:sp>
                  <p:nvSpPr>
                    <p:cNvPr id="137" name="Graphic 4">
                      <a:extLst>
                        <a:ext uri="{FF2B5EF4-FFF2-40B4-BE49-F238E27FC236}">
                          <a16:creationId xmlns:a16="http://schemas.microsoft.com/office/drawing/2014/main" id="{E4AF509E-9B4E-4992-A6E5-B9AFD9B152F1}"/>
                        </a:ext>
                      </a:extLst>
                    </p:cNvPr>
                    <p:cNvSpPr/>
                    <p:nvPr/>
                  </p:nvSpPr>
                  <p:spPr>
                    <a:xfrm>
                      <a:off x="7545197" y="5093126"/>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3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01"/>
                          </a:moveTo>
                          <a:lnTo>
                            <a:pt x="54669" y="30380"/>
                          </a:lnTo>
                          <a:cubicBezTo>
                            <a:pt x="52973" y="25985"/>
                            <a:pt x="51276" y="20587"/>
                            <a:pt x="49503" y="14265"/>
                          </a:cubicBezTo>
                          <a:cubicBezTo>
                            <a:pt x="48346" y="19122"/>
                            <a:pt x="46804" y="24520"/>
                            <a:pt x="44723"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138" name="Graphic 4">
                      <a:extLst>
                        <a:ext uri="{FF2B5EF4-FFF2-40B4-BE49-F238E27FC236}">
                          <a16:creationId xmlns:a16="http://schemas.microsoft.com/office/drawing/2014/main" id="{07D6F54B-CC98-4027-925E-1492732F004E}"/>
                        </a:ext>
                      </a:extLst>
                    </p:cNvPr>
                    <p:cNvSpPr/>
                    <p:nvPr/>
                  </p:nvSpPr>
                  <p:spPr>
                    <a:xfrm>
                      <a:off x="7645667" y="5093588"/>
                      <a:ext cx="83815" cy="111805"/>
                    </a:xfrm>
                    <a:custGeom>
                      <a:avLst/>
                      <a:gdLst>
                        <a:gd name="connsiteX0" fmla="*/ 48424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4 w 83815"/>
                        <a:gd name="connsiteY7" fmla="*/ 11566 h 111805"/>
                        <a:gd name="connsiteX8" fmla="*/ 48424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4" y="111805"/>
                          </a:moveTo>
                          <a:lnTo>
                            <a:pt x="35392" y="111805"/>
                          </a:lnTo>
                          <a:lnTo>
                            <a:pt x="35392" y="11566"/>
                          </a:lnTo>
                          <a:lnTo>
                            <a:pt x="0" y="11566"/>
                          </a:lnTo>
                          <a:lnTo>
                            <a:pt x="0" y="0"/>
                          </a:lnTo>
                          <a:lnTo>
                            <a:pt x="83815" y="0"/>
                          </a:lnTo>
                          <a:lnTo>
                            <a:pt x="83815" y="11566"/>
                          </a:lnTo>
                          <a:lnTo>
                            <a:pt x="48424" y="11566"/>
                          </a:lnTo>
                          <a:lnTo>
                            <a:pt x="48424" y="111805"/>
                          </a:lnTo>
                          <a:close/>
                        </a:path>
                      </a:pathLst>
                    </a:custGeom>
                    <a:solidFill>
                      <a:srgbClr val="FFFFFF"/>
                    </a:solidFill>
                    <a:ln w="7706" cap="flat">
                      <a:noFill/>
                      <a:prstDash val="solid"/>
                      <a:miter/>
                    </a:ln>
                  </p:spPr>
                  <p:txBody>
                    <a:bodyPr rtlCol="0" anchor="ctr"/>
                    <a:lstStyle/>
                    <a:p>
                      <a:endParaRPr lang="en-US"/>
                    </a:p>
                  </p:txBody>
                </p:sp>
                <p:sp>
                  <p:nvSpPr>
                    <p:cNvPr id="139" name="Graphic 4">
                      <a:extLst>
                        <a:ext uri="{FF2B5EF4-FFF2-40B4-BE49-F238E27FC236}">
                          <a16:creationId xmlns:a16="http://schemas.microsoft.com/office/drawing/2014/main" id="{04B57CA3-8119-4B46-B10A-45E9FDACAFB7}"/>
                        </a:ext>
                      </a:extLst>
                    </p:cNvPr>
                    <p:cNvSpPr/>
                    <p:nvPr/>
                  </p:nvSpPr>
                  <p:spPr>
                    <a:xfrm>
                      <a:off x="7746369" y="5093588"/>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40" name="Graphic 4">
                      <a:extLst>
                        <a:ext uri="{FF2B5EF4-FFF2-40B4-BE49-F238E27FC236}">
                          <a16:creationId xmlns:a16="http://schemas.microsoft.com/office/drawing/2014/main" id="{51B98EEB-C91B-4BA9-B3CA-271272352216}"/>
                        </a:ext>
                      </a:extLst>
                    </p:cNvPr>
                    <p:cNvSpPr/>
                    <p:nvPr/>
                  </p:nvSpPr>
                  <p:spPr>
                    <a:xfrm>
                      <a:off x="7784306" y="5091738"/>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648 w 102783"/>
                        <a:gd name="connsiteY9" fmla="*/ 57599 h 115120"/>
                        <a:gd name="connsiteX10" fmla="*/ 23287 w 102783"/>
                        <a:gd name="connsiteY10" fmla="*/ 92066 h 115120"/>
                        <a:gd name="connsiteX11" fmla="*/ 51354 w 102783"/>
                        <a:gd name="connsiteY11" fmla="*/ 103786 h 115120"/>
                        <a:gd name="connsiteX12" fmla="*/ 79421 w 102783"/>
                        <a:gd name="connsiteY12" fmla="*/ 92066 h 115120"/>
                        <a:gd name="connsiteX13" fmla="*/ 88905 w 102783"/>
                        <a:gd name="connsiteY13" fmla="*/ 57599 h 115120"/>
                        <a:gd name="connsiteX14" fmla="*/ 79421 w 102783"/>
                        <a:gd name="connsiteY14" fmla="*/ 23363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2" y="109955"/>
                            <a:pt x="67623" y="115121"/>
                            <a:pt x="51508" y="115121"/>
                          </a:cubicBezTo>
                          <a:cubicBezTo>
                            <a:pt x="35007"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648" y="57599"/>
                          </a:moveTo>
                          <a:cubicBezTo>
                            <a:pt x="13648" y="72712"/>
                            <a:pt x="16886" y="84201"/>
                            <a:pt x="23287" y="92066"/>
                          </a:cubicBezTo>
                          <a:cubicBezTo>
                            <a:pt x="29687" y="99931"/>
                            <a:pt x="39093" y="103786"/>
                            <a:pt x="51354" y="103786"/>
                          </a:cubicBezTo>
                          <a:cubicBezTo>
                            <a:pt x="63768" y="103786"/>
                            <a:pt x="73098" y="99854"/>
                            <a:pt x="79421" y="92066"/>
                          </a:cubicBezTo>
                          <a:cubicBezTo>
                            <a:pt x="85743" y="84278"/>
                            <a:pt x="88905" y="72789"/>
                            <a:pt x="88905" y="57599"/>
                          </a:cubicBezTo>
                          <a:cubicBezTo>
                            <a:pt x="88905" y="42563"/>
                            <a:pt x="85743" y="31151"/>
                            <a:pt x="79421" y="23363"/>
                          </a:cubicBezTo>
                          <a:cubicBezTo>
                            <a:pt x="73098" y="15575"/>
                            <a:pt x="63845" y="11720"/>
                            <a:pt x="51508" y="11720"/>
                          </a:cubicBezTo>
                          <a:cubicBezTo>
                            <a:pt x="39093" y="11720"/>
                            <a:pt x="29687" y="15653"/>
                            <a:pt x="23209" y="23440"/>
                          </a:cubicBezTo>
                          <a:cubicBezTo>
                            <a:pt x="16886" y="31228"/>
                            <a:pt x="13648" y="42640"/>
                            <a:pt x="13648" y="57599"/>
                          </a:cubicBezTo>
                          <a:close/>
                        </a:path>
                      </a:pathLst>
                    </a:custGeom>
                    <a:solidFill>
                      <a:srgbClr val="FFFFFF"/>
                    </a:solidFill>
                    <a:ln w="7706" cap="flat">
                      <a:noFill/>
                      <a:prstDash val="solid"/>
                      <a:miter/>
                    </a:ln>
                  </p:spPr>
                  <p:txBody>
                    <a:bodyPr rtlCol="0" anchor="ctr"/>
                    <a:lstStyle/>
                    <a:p>
                      <a:endParaRPr lang="en-US"/>
                    </a:p>
                  </p:txBody>
                </p:sp>
                <p:sp>
                  <p:nvSpPr>
                    <p:cNvPr id="141" name="Graphic 4">
                      <a:extLst>
                        <a:ext uri="{FF2B5EF4-FFF2-40B4-BE49-F238E27FC236}">
                          <a16:creationId xmlns:a16="http://schemas.microsoft.com/office/drawing/2014/main" id="{CFB94C94-F6AE-40E4-BCD7-03233F1B3448}"/>
                        </a:ext>
                      </a:extLst>
                    </p:cNvPr>
                    <p:cNvSpPr/>
                    <p:nvPr/>
                  </p:nvSpPr>
                  <p:spPr>
                    <a:xfrm>
                      <a:off x="7911995" y="5093588"/>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3" y="72712"/>
                            <a:pt x="75026"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42" name="Graphic 4">
                      <a:extLst>
                        <a:ext uri="{FF2B5EF4-FFF2-40B4-BE49-F238E27FC236}">
                          <a16:creationId xmlns:a16="http://schemas.microsoft.com/office/drawing/2014/main" id="{B7EB6B4F-11FD-4467-A81E-7A0CF25476AD}"/>
                        </a:ext>
                      </a:extLst>
                    </p:cNvPr>
                    <p:cNvSpPr/>
                    <p:nvPr/>
                  </p:nvSpPr>
                  <p:spPr>
                    <a:xfrm>
                      <a:off x="7111855" y="5255668"/>
                      <a:ext cx="70398" cy="114889"/>
                    </a:xfrm>
                    <a:custGeom>
                      <a:avLst/>
                      <a:gdLst>
                        <a:gd name="connsiteX0" fmla="*/ 70399 w 70398"/>
                        <a:gd name="connsiteY0" fmla="*/ 83661 h 114889"/>
                        <a:gd name="connsiteX1" fmla="*/ 59681 w 70398"/>
                        <a:gd name="connsiteY1" fmla="*/ 106639 h 114889"/>
                        <a:gd name="connsiteX2" fmla="*/ 30611 w 70398"/>
                        <a:gd name="connsiteY2" fmla="*/ 114889 h 114889"/>
                        <a:gd name="connsiteX3" fmla="*/ 0 w 70398"/>
                        <a:gd name="connsiteY3" fmla="*/ 109800 h 114889"/>
                        <a:gd name="connsiteX4" fmla="*/ 0 w 70398"/>
                        <a:gd name="connsiteY4" fmla="*/ 97232 h 114889"/>
                        <a:gd name="connsiteX5" fmla="*/ 14959 w 70398"/>
                        <a:gd name="connsiteY5" fmla="*/ 101858 h 114889"/>
                        <a:gd name="connsiteX6" fmla="*/ 30997 w 70398"/>
                        <a:gd name="connsiteY6" fmla="*/ 103555 h 114889"/>
                        <a:gd name="connsiteX7" fmla="*/ 50582 w 70398"/>
                        <a:gd name="connsiteY7" fmla="*/ 98620 h 114889"/>
                        <a:gd name="connsiteX8" fmla="*/ 57136 w 70398"/>
                        <a:gd name="connsiteY8" fmla="*/ 84895 h 114889"/>
                        <a:gd name="connsiteX9" fmla="*/ 54823 w 70398"/>
                        <a:gd name="connsiteY9" fmla="*/ 75411 h 114889"/>
                        <a:gd name="connsiteX10" fmla="*/ 47035 w 70398"/>
                        <a:gd name="connsiteY10" fmla="*/ 68548 h 114889"/>
                        <a:gd name="connsiteX11" fmla="*/ 30380 w 70398"/>
                        <a:gd name="connsiteY11" fmla="*/ 61454 h 114889"/>
                        <a:gd name="connsiteX12" fmla="*/ 8096 w 70398"/>
                        <a:gd name="connsiteY12" fmla="*/ 48192 h 114889"/>
                        <a:gd name="connsiteX13" fmla="*/ 1388 w 70398"/>
                        <a:gd name="connsiteY13" fmla="*/ 28221 h 114889"/>
                        <a:gd name="connsiteX14" fmla="*/ 11103 w 70398"/>
                        <a:gd name="connsiteY14" fmla="*/ 7634 h 114889"/>
                        <a:gd name="connsiteX15" fmla="*/ 36780 w 70398"/>
                        <a:gd name="connsiteY15" fmla="*/ 0 h 114889"/>
                        <a:gd name="connsiteX16" fmla="*/ 67469 w 70398"/>
                        <a:gd name="connsiteY16" fmla="*/ 6091 h 114889"/>
                        <a:gd name="connsiteX17" fmla="*/ 63382 w 70398"/>
                        <a:gd name="connsiteY17" fmla="*/ 17426 h 114889"/>
                        <a:gd name="connsiteX18" fmla="*/ 36472 w 70398"/>
                        <a:gd name="connsiteY18" fmla="*/ 11643 h 114889"/>
                        <a:gd name="connsiteX19" fmla="*/ 20356 w 70398"/>
                        <a:gd name="connsiteY19" fmla="*/ 16115 h 114889"/>
                        <a:gd name="connsiteX20" fmla="*/ 14573 w 70398"/>
                        <a:gd name="connsiteY20" fmla="*/ 28453 h 114889"/>
                        <a:gd name="connsiteX21" fmla="*/ 16732 w 70398"/>
                        <a:gd name="connsiteY21" fmla="*/ 37937 h 114889"/>
                        <a:gd name="connsiteX22" fmla="*/ 23980 w 70398"/>
                        <a:gd name="connsiteY22" fmla="*/ 44722 h 114889"/>
                        <a:gd name="connsiteX23" fmla="*/ 39556 w 70398"/>
                        <a:gd name="connsiteY23" fmla="*/ 51585 h 114889"/>
                        <a:gd name="connsiteX24" fmla="*/ 63767 w 70398"/>
                        <a:gd name="connsiteY24" fmla="*/ 65078 h 114889"/>
                        <a:gd name="connsiteX25" fmla="*/ 70399 w 70398"/>
                        <a:gd name="connsiteY25" fmla="*/ 83661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398" h="114889">
                          <a:moveTo>
                            <a:pt x="70399" y="83661"/>
                          </a:moveTo>
                          <a:cubicBezTo>
                            <a:pt x="70399" y="93531"/>
                            <a:pt x="66852" y="101165"/>
                            <a:pt x="59681" y="106639"/>
                          </a:cubicBezTo>
                          <a:cubicBezTo>
                            <a:pt x="52510" y="112114"/>
                            <a:pt x="42872" y="114889"/>
                            <a:pt x="30611" y="114889"/>
                          </a:cubicBezTo>
                          <a:cubicBezTo>
                            <a:pt x="17349" y="114889"/>
                            <a:pt x="7171" y="113193"/>
                            <a:pt x="0" y="109800"/>
                          </a:cubicBezTo>
                          <a:lnTo>
                            <a:pt x="0" y="97232"/>
                          </a:lnTo>
                          <a:cubicBezTo>
                            <a:pt x="4626" y="99160"/>
                            <a:pt x="9561" y="100702"/>
                            <a:pt x="14959" y="101858"/>
                          </a:cubicBezTo>
                          <a:cubicBezTo>
                            <a:pt x="20356" y="103015"/>
                            <a:pt x="25676" y="103555"/>
                            <a:pt x="30997" y="103555"/>
                          </a:cubicBezTo>
                          <a:cubicBezTo>
                            <a:pt x="39633" y="103555"/>
                            <a:pt x="46187" y="101935"/>
                            <a:pt x="50582" y="98620"/>
                          </a:cubicBezTo>
                          <a:cubicBezTo>
                            <a:pt x="54977" y="95304"/>
                            <a:pt x="57136" y="90755"/>
                            <a:pt x="57136" y="84895"/>
                          </a:cubicBezTo>
                          <a:cubicBezTo>
                            <a:pt x="57136" y="81039"/>
                            <a:pt x="56365" y="77878"/>
                            <a:pt x="54823" y="75411"/>
                          </a:cubicBezTo>
                          <a:cubicBezTo>
                            <a:pt x="53281" y="72943"/>
                            <a:pt x="50659" y="70630"/>
                            <a:pt x="47035" y="68548"/>
                          </a:cubicBezTo>
                          <a:cubicBezTo>
                            <a:pt x="43411" y="66466"/>
                            <a:pt x="37859" y="64076"/>
                            <a:pt x="30380" y="61454"/>
                          </a:cubicBezTo>
                          <a:cubicBezTo>
                            <a:pt x="19970" y="57753"/>
                            <a:pt x="12569" y="53358"/>
                            <a:pt x="8096" y="48192"/>
                          </a:cubicBezTo>
                          <a:cubicBezTo>
                            <a:pt x="3624" y="43025"/>
                            <a:pt x="1388" y="36472"/>
                            <a:pt x="1388" y="28221"/>
                          </a:cubicBezTo>
                          <a:cubicBezTo>
                            <a:pt x="1388" y="19585"/>
                            <a:pt x="4626" y="12722"/>
                            <a:pt x="11103" y="7634"/>
                          </a:cubicBezTo>
                          <a:cubicBezTo>
                            <a:pt x="17580" y="2544"/>
                            <a:pt x="26139" y="0"/>
                            <a:pt x="36780" y="0"/>
                          </a:cubicBezTo>
                          <a:cubicBezTo>
                            <a:pt x="47883" y="0"/>
                            <a:pt x="58139" y="2004"/>
                            <a:pt x="67469" y="6091"/>
                          </a:cubicBezTo>
                          <a:lnTo>
                            <a:pt x="63382" y="17426"/>
                          </a:lnTo>
                          <a:cubicBezTo>
                            <a:pt x="54129" y="13570"/>
                            <a:pt x="45185" y="11643"/>
                            <a:pt x="36472" y="11643"/>
                          </a:cubicBezTo>
                          <a:cubicBezTo>
                            <a:pt x="29609" y="11643"/>
                            <a:pt x="24211" y="13108"/>
                            <a:pt x="20356" y="16115"/>
                          </a:cubicBezTo>
                          <a:cubicBezTo>
                            <a:pt x="16501" y="19045"/>
                            <a:pt x="14573" y="23209"/>
                            <a:pt x="14573" y="28453"/>
                          </a:cubicBezTo>
                          <a:cubicBezTo>
                            <a:pt x="14573" y="32308"/>
                            <a:pt x="15267" y="35469"/>
                            <a:pt x="16732" y="37937"/>
                          </a:cubicBezTo>
                          <a:cubicBezTo>
                            <a:pt x="18120" y="40404"/>
                            <a:pt x="20587" y="42717"/>
                            <a:pt x="23980" y="44722"/>
                          </a:cubicBezTo>
                          <a:cubicBezTo>
                            <a:pt x="27373" y="46727"/>
                            <a:pt x="32539" y="49040"/>
                            <a:pt x="39556" y="51585"/>
                          </a:cubicBezTo>
                          <a:cubicBezTo>
                            <a:pt x="51276" y="55748"/>
                            <a:pt x="59372" y="60221"/>
                            <a:pt x="63767" y="65078"/>
                          </a:cubicBezTo>
                          <a:cubicBezTo>
                            <a:pt x="68162" y="69782"/>
                            <a:pt x="70399" y="76028"/>
                            <a:pt x="70399" y="83661"/>
                          </a:cubicBezTo>
                          <a:close/>
                        </a:path>
                      </a:pathLst>
                    </a:custGeom>
                    <a:solidFill>
                      <a:srgbClr val="FFFFFF"/>
                    </a:solidFill>
                    <a:ln w="7706" cap="flat">
                      <a:noFill/>
                      <a:prstDash val="solid"/>
                      <a:miter/>
                    </a:ln>
                  </p:spPr>
                  <p:txBody>
                    <a:bodyPr rtlCol="0" anchor="ctr"/>
                    <a:lstStyle/>
                    <a:p>
                      <a:endParaRPr lang="en-US"/>
                    </a:p>
                  </p:txBody>
                </p:sp>
                <p:sp>
                  <p:nvSpPr>
                    <p:cNvPr id="143" name="Graphic 4">
                      <a:extLst>
                        <a:ext uri="{FF2B5EF4-FFF2-40B4-BE49-F238E27FC236}">
                          <a16:creationId xmlns:a16="http://schemas.microsoft.com/office/drawing/2014/main" id="{FBA9B25B-327B-4D07-B834-8903B8500C73}"/>
                        </a:ext>
                      </a:extLst>
                    </p:cNvPr>
                    <p:cNvSpPr/>
                    <p:nvPr/>
                  </p:nvSpPr>
                  <p:spPr>
                    <a:xfrm>
                      <a:off x="7205000" y="5257287"/>
                      <a:ext cx="80808" cy="111805"/>
                    </a:xfrm>
                    <a:custGeom>
                      <a:avLst/>
                      <a:gdLst>
                        <a:gd name="connsiteX0" fmla="*/ 80809 w 80808"/>
                        <a:gd name="connsiteY0" fmla="*/ 111805 h 111805"/>
                        <a:gd name="connsiteX1" fmla="*/ 65541 w 80808"/>
                        <a:gd name="connsiteY1" fmla="*/ 111805 h 111805"/>
                        <a:gd name="connsiteX2" fmla="*/ 24752 w 80808"/>
                        <a:gd name="connsiteY2" fmla="*/ 57599 h 111805"/>
                        <a:gd name="connsiteX3" fmla="*/ 13031 w 80808"/>
                        <a:gd name="connsiteY3" fmla="*/ 68009 h 111805"/>
                        <a:gd name="connsiteX4" fmla="*/ 13031 w 80808"/>
                        <a:gd name="connsiteY4" fmla="*/ 111805 h 111805"/>
                        <a:gd name="connsiteX5" fmla="*/ 0 w 80808"/>
                        <a:gd name="connsiteY5" fmla="*/ 111805 h 111805"/>
                        <a:gd name="connsiteX6" fmla="*/ 0 w 80808"/>
                        <a:gd name="connsiteY6" fmla="*/ 0 h 111805"/>
                        <a:gd name="connsiteX7" fmla="*/ 13031 w 80808"/>
                        <a:gd name="connsiteY7" fmla="*/ 0 h 111805"/>
                        <a:gd name="connsiteX8" fmla="*/ 13031 w 80808"/>
                        <a:gd name="connsiteY8" fmla="*/ 55440 h 111805"/>
                        <a:gd name="connsiteX9" fmla="*/ 63768 w 80808"/>
                        <a:gd name="connsiteY9" fmla="*/ 0 h 111805"/>
                        <a:gd name="connsiteX10" fmla="*/ 79112 w 80808"/>
                        <a:gd name="connsiteY10" fmla="*/ 0 h 111805"/>
                        <a:gd name="connsiteX11" fmla="*/ 34159 w 80808"/>
                        <a:gd name="connsiteY11" fmla="*/ 48577 h 111805"/>
                        <a:gd name="connsiteX12" fmla="*/ 80809 w 80808"/>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808" h="111805">
                          <a:moveTo>
                            <a:pt x="80809" y="111805"/>
                          </a:moveTo>
                          <a:lnTo>
                            <a:pt x="65541" y="111805"/>
                          </a:lnTo>
                          <a:lnTo>
                            <a:pt x="24752" y="57599"/>
                          </a:lnTo>
                          <a:lnTo>
                            <a:pt x="13031" y="68009"/>
                          </a:lnTo>
                          <a:lnTo>
                            <a:pt x="13031" y="111805"/>
                          </a:lnTo>
                          <a:lnTo>
                            <a:pt x="0" y="111805"/>
                          </a:lnTo>
                          <a:lnTo>
                            <a:pt x="0" y="0"/>
                          </a:lnTo>
                          <a:lnTo>
                            <a:pt x="13031" y="0"/>
                          </a:lnTo>
                          <a:lnTo>
                            <a:pt x="13031" y="55440"/>
                          </a:lnTo>
                          <a:lnTo>
                            <a:pt x="63768" y="0"/>
                          </a:lnTo>
                          <a:lnTo>
                            <a:pt x="79112" y="0"/>
                          </a:lnTo>
                          <a:lnTo>
                            <a:pt x="34159" y="48577"/>
                          </a:lnTo>
                          <a:lnTo>
                            <a:pt x="80809" y="111805"/>
                          </a:lnTo>
                          <a:close/>
                        </a:path>
                      </a:pathLst>
                    </a:custGeom>
                    <a:solidFill>
                      <a:srgbClr val="FFFFFF"/>
                    </a:solidFill>
                    <a:ln w="7706" cap="flat">
                      <a:noFill/>
                      <a:prstDash val="solid"/>
                      <a:miter/>
                    </a:ln>
                  </p:spPr>
                  <p:txBody>
                    <a:bodyPr rtlCol="0" anchor="ctr"/>
                    <a:lstStyle/>
                    <a:p>
                      <a:endParaRPr lang="en-US"/>
                    </a:p>
                  </p:txBody>
                </p:sp>
                <p:sp>
                  <p:nvSpPr>
                    <p:cNvPr id="144" name="Graphic 4">
                      <a:extLst>
                        <a:ext uri="{FF2B5EF4-FFF2-40B4-BE49-F238E27FC236}">
                          <a16:creationId xmlns:a16="http://schemas.microsoft.com/office/drawing/2014/main" id="{EC7BCB23-57A2-41D8-A867-BF3F8C35D57F}"/>
                        </a:ext>
                      </a:extLst>
                    </p:cNvPr>
                    <p:cNvSpPr/>
                    <p:nvPr/>
                  </p:nvSpPr>
                  <p:spPr>
                    <a:xfrm>
                      <a:off x="7301230" y="5257287"/>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45" name="Graphic 4">
                      <a:extLst>
                        <a:ext uri="{FF2B5EF4-FFF2-40B4-BE49-F238E27FC236}">
                          <a16:creationId xmlns:a16="http://schemas.microsoft.com/office/drawing/2014/main" id="{5820752F-5AE7-4A8E-B85E-EACCC9D764DF}"/>
                        </a:ext>
                      </a:extLst>
                    </p:cNvPr>
                    <p:cNvSpPr/>
                    <p:nvPr/>
                  </p:nvSpPr>
                  <p:spPr>
                    <a:xfrm>
                      <a:off x="7344872" y="5257287"/>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46" name="Graphic 4">
                      <a:extLst>
                        <a:ext uri="{FF2B5EF4-FFF2-40B4-BE49-F238E27FC236}">
                          <a16:creationId xmlns:a16="http://schemas.microsoft.com/office/drawing/2014/main" id="{9B1734E0-4319-4EFA-AFB4-FD3625D05358}"/>
                        </a:ext>
                      </a:extLst>
                    </p:cNvPr>
                    <p:cNvSpPr/>
                    <p:nvPr/>
                  </p:nvSpPr>
                  <p:spPr>
                    <a:xfrm>
                      <a:off x="7426144" y="5257287"/>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79 w 62379"/>
                        <a:gd name="connsiteY4" fmla="*/ 100008 h 111805"/>
                        <a:gd name="connsiteX5" fmla="*/ 62379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79" y="100008"/>
                          </a:lnTo>
                          <a:lnTo>
                            <a:pt x="62379"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47" name="Graphic 4">
                      <a:extLst>
                        <a:ext uri="{FF2B5EF4-FFF2-40B4-BE49-F238E27FC236}">
                          <a16:creationId xmlns:a16="http://schemas.microsoft.com/office/drawing/2014/main" id="{F8E4EC0F-13E5-43BE-942D-B95F864FCA7C}"/>
                        </a:ext>
                      </a:extLst>
                    </p:cNvPr>
                    <p:cNvSpPr/>
                    <p:nvPr/>
                  </p:nvSpPr>
                  <p:spPr>
                    <a:xfrm>
                      <a:off x="7500166" y="5255668"/>
                      <a:ext cx="70398" cy="114889"/>
                    </a:xfrm>
                    <a:custGeom>
                      <a:avLst/>
                      <a:gdLst>
                        <a:gd name="connsiteX0" fmla="*/ 70399 w 70398"/>
                        <a:gd name="connsiteY0" fmla="*/ 83661 h 114889"/>
                        <a:gd name="connsiteX1" fmla="*/ 59681 w 70398"/>
                        <a:gd name="connsiteY1" fmla="*/ 106639 h 114889"/>
                        <a:gd name="connsiteX2" fmla="*/ 30611 w 70398"/>
                        <a:gd name="connsiteY2" fmla="*/ 114889 h 114889"/>
                        <a:gd name="connsiteX3" fmla="*/ 0 w 70398"/>
                        <a:gd name="connsiteY3" fmla="*/ 109800 h 114889"/>
                        <a:gd name="connsiteX4" fmla="*/ 0 w 70398"/>
                        <a:gd name="connsiteY4" fmla="*/ 97232 h 114889"/>
                        <a:gd name="connsiteX5" fmla="*/ 14959 w 70398"/>
                        <a:gd name="connsiteY5" fmla="*/ 101858 h 114889"/>
                        <a:gd name="connsiteX6" fmla="*/ 30997 w 70398"/>
                        <a:gd name="connsiteY6" fmla="*/ 103555 h 114889"/>
                        <a:gd name="connsiteX7" fmla="*/ 50582 w 70398"/>
                        <a:gd name="connsiteY7" fmla="*/ 98620 h 114889"/>
                        <a:gd name="connsiteX8" fmla="*/ 57136 w 70398"/>
                        <a:gd name="connsiteY8" fmla="*/ 84895 h 114889"/>
                        <a:gd name="connsiteX9" fmla="*/ 54823 w 70398"/>
                        <a:gd name="connsiteY9" fmla="*/ 75411 h 114889"/>
                        <a:gd name="connsiteX10" fmla="*/ 47035 w 70398"/>
                        <a:gd name="connsiteY10" fmla="*/ 68548 h 114889"/>
                        <a:gd name="connsiteX11" fmla="*/ 30380 w 70398"/>
                        <a:gd name="connsiteY11" fmla="*/ 61454 h 114889"/>
                        <a:gd name="connsiteX12" fmla="*/ 8096 w 70398"/>
                        <a:gd name="connsiteY12" fmla="*/ 48192 h 114889"/>
                        <a:gd name="connsiteX13" fmla="*/ 1388 w 70398"/>
                        <a:gd name="connsiteY13" fmla="*/ 28221 h 114889"/>
                        <a:gd name="connsiteX14" fmla="*/ 11103 w 70398"/>
                        <a:gd name="connsiteY14" fmla="*/ 7634 h 114889"/>
                        <a:gd name="connsiteX15" fmla="*/ 36780 w 70398"/>
                        <a:gd name="connsiteY15" fmla="*/ 0 h 114889"/>
                        <a:gd name="connsiteX16" fmla="*/ 67469 w 70398"/>
                        <a:gd name="connsiteY16" fmla="*/ 6091 h 114889"/>
                        <a:gd name="connsiteX17" fmla="*/ 63382 w 70398"/>
                        <a:gd name="connsiteY17" fmla="*/ 17426 h 114889"/>
                        <a:gd name="connsiteX18" fmla="*/ 36472 w 70398"/>
                        <a:gd name="connsiteY18" fmla="*/ 11643 h 114889"/>
                        <a:gd name="connsiteX19" fmla="*/ 20356 w 70398"/>
                        <a:gd name="connsiteY19" fmla="*/ 16115 h 114889"/>
                        <a:gd name="connsiteX20" fmla="*/ 14573 w 70398"/>
                        <a:gd name="connsiteY20" fmla="*/ 28453 h 114889"/>
                        <a:gd name="connsiteX21" fmla="*/ 16732 w 70398"/>
                        <a:gd name="connsiteY21" fmla="*/ 37937 h 114889"/>
                        <a:gd name="connsiteX22" fmla="*/ 23980 w 70398"/>
                        <a:gd name="connsiteY22" fmla="*/ 44722 h 114889"/>
                        <a:gd name="connsiteX23" fmla="*/ 39556 w 70398"/>
                        <a:gd name="connsiteY23" fmla="*/ 51585 h 114889"/>
                        <a:gd name="connsiteX24" fmla="*/ 63768 w 70398"/>
                        <a:gd name="connsiteY24" fmla="*/ 65078 h 114889"/>
                        <a:gd name="connsiteX25" fmla="*/ 70399 w 70398"/>
                        <a:gd name="connsiteY25" fmla="*/ 83661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398" h="114889">
                          <a:moveTo>
                            <a:pt x="70399" y="83661"/>
                          </a:moveTo>
                          <a:cubicBezTo>
                            <a:pt x="70399" y="93531"/>
                            <a:pt x="66852" y="101165"/>
                            <a:pt x="59681" y="106639"/>
                          </a:cubicBezTo>
                          <a:cubicBezTo>
                            <a:pt x="52510" y="112114"/>
                            <a:pt x="42872" y="114889"/>
                            <a:pt x="30611" y="114889"/>
                          </a:cubicBezTo>
                          <a:cubicBezTo>
                            <a:pt x="17349" y="114889"/>
                            <a:pt x="7171" y="113193"/>
                            <a:pt x="0" y="109800"/>
                          </a:cubicBezTo>
                          <a:lnTo>
                            <a:pt x="0" y="97232"/>
                          </a:lnTo>
                          <a:cubicBezTo>
                            <a:pt x="4626" y="99160"/>
                            <a:pt x="9561" y="100702"/>
                            <a:pt x="14959" y="101858"/>
                          </a:cubicBezTo>
                          <a:cubicBezTo>
                            <a:pt x="20356" y="103015"/>
                            <a:pt x="25677" y="103555"/>
                            <a:pt x="30997" y="103555"/>
                          </a:cubicBezTo>
                          <a:cubicBezTo>
                            <a:pt x="39633" y="103555"/>
                            <a:pt x="46187" y="101935"/>
                            <a:pt x="50582" y="98620"/>
                          </a:cubicBezTo>
                          <a:cubicBezTo>
                            <a:pt x="54977" y="95304"/>
                            <a:pt x="57136" y="90755"/>
                            <a:pt x="57136" y="84895"/>
                          </a:cubicBezTo>
                          <a:cubicBezTo>
                            <a:pt x="57136" y="81039"/>
                            <a:pt x="56365" y="77878"/>
                            <a:pt x="54823" y="75411"/>
                          </a:cubicBezTo>
                          <a:cubicBezTo>
                            <a:pt x="53281" y="72943"/>
                            <a:pt x="50659" y="70630"/>
                            <a:pt x="47035" y="68548"/>
                          </a:cubicBezTo>
                          <a:cubicBezTo>
                            <a:pt x="43411" y="66466"/>
                            <a:pt x="37859" y="64076"/>
                            <a:pt x="30380" y="61454"/>
                          </a:cubicBezTo>
                          <a:cubicBezTo>
                            <a:pt x="19970" y="57753"/>
                            <a:pt x="12569" y="53358"/>
                            <a:pt x="8096" y="48192"/>
                          </a:cubicBezTo>
                          <a:cubicBezTo>
                            <a:pt x="3624" y="43025"/>
                            <a:pt x="1388" y="36472"/>
                            <a:pt x="1388" y="28221"/>
                          </a:cubicBezTo>
                          <a:cubicBezTo>
                            <a:pt x="1388" y="19585"/>
                            <a:pt x="4626" y="12722"/>
                            <a:pt x="11103" y="7634"/>
                          </a:cubicBezTo>
                          <a:cubicBezTo>
                            <a:pt x="17580" y="2544"/>
                            <a:pt x="26139" y="0"/>
                            <a:pt x="36780" y="0"/>
                          </a:cubicBezTo>
                          <a:cubicBezTo>
                            <a:pt x="47884" y="0"/>
                            <a:pt x="58139" y="2004"/>
                            <a:pt x="67469" y="6091"/>
                          </a:cubicBezTo>
                          <a:lnTo>
                            <a:pt x="63382" y="17426"/>
                          </a:lnTo>
                          <a:cubicBezTo>
                            <a:pt x="54129" y="13570"/>
                            <a:pt x="45185" y="11643"/>
                            <a:pt x="36472" y="11643"/>
                          </a:cubicBezTo>
                          <a:cubicBezTo>
                            <a:pt x="29609" y="11643"/>
                            <a:pt x="24212" y="13108"/>
                            <a:pt x="20356" y="16115"/>
                          </a:cubicBezTo>
                          <a:cubicBezTo>
                            <a:pt x="16501" y="19045"/>
                            <a:pt x="14573" y="23209"/>
                            <a:pt x="14573" y="28453"/>
                          </a:cubicBezTo>
                          <a:cubicBezTo>
                            <a:pt x="14573" y="32308"/>
                            <a:pt x="15267" y="35469"/>
                            <a:pt x="16732" y="37937"/>
                          </a:cubicBezTo>
                          <a:cubicBezTo>
                            <a:pt x="18120" y="40404"/>
                            <a:pt x="20587" y="42717"/>
                            <a:pt x="23980" y="44722"/>
                          </a:cubicBezTo>
                          <a:cubicBezTo>
                            <a:pt x="27373" y="46727"/>
                            <a:pt x="32539" y="49040"/>
                            <a:pt x="39556" y="51585"/>
                          </a:cubicBezTo>
                          <a:cubicBezTo>
                            <a:pt x="51276" y="55748"/>
                            <a:pt x="59373" y="60221"/>
                            <a:pt x="63768" y="65078"/>
                          </a:cubicBezTo>
                          <a:cubicBezTo>
                            <a:pt x="68162" y="69782"/>
                            <a:pt x="70399" y="76028"/>
                            <a:pt x="70399" y="83661"/>
                          </a:cubicBezTo>
                          <a:close/>
                        </a:path>
                      </a:pathLst>
                    </a:custGeom>
                    <a:solidFill>
                      <a:srgbClr val="FFFFFF"/>
                    </a:solidFill>
                    <a:ln w="7706" cap="flat">
                      <a:noFill/>
                      <a:prstDash val="solid"/>
                      <a:miter/>
                    </a:ln>
                  </p:spPr>
                  <p:txBody>
                    <a:bodyPr rtlCol="0" anchor="ctr"/>
                    <a:lstStyle/>
                    <a:p>
                      <a:endParaRPr lang="en-US"/>
                    </a:p>
                  </p:txBody>
                </p:sp>
              </p:grpSp>
              <p:grpSp>
                <p:nvGrpSpPr>
                  <p:cNvPr id="113" name="Graphic 4">
                    <a:extLst>
                      <a:ext uri="{FF2B5EF4-FFF2-40B4-BE49-F238E27FC236}">
                        <a16:creationId xmlns:a16="http://schemas.microsoft.com/office/drawing/2014/main" id="{8854986A-478A-4CE7-8BF0-36B9B5947DBB}"/>
                      </a:ext>
                    </a:extLst>
                  </p:cNvPr>
                  <p:cNvGrpSpPr/>
                  <p:nvPr/>
                </p:nvGrpSpPr>
                <p:grpSpPr>
                  <a:xfrm>
                    <a:off x="6974990" y="5802334"/>
                    <a:ext cx="184748" cy="184771"/>
                    <a:chOff x="6974990" y="5802334"/>
                    <a:chExt cx="184748" cy="184771"/>
                  </a:xfrm>
                  <a:solidFill>
                    <a:srgbClr val="FFFFFF"/>
                  </a:solidFill>
                </p:grpSpPr>
                <p:sp>
                  <p:nvSpPr>
                    <p:cNvPr id="114" name="Graphic 4">
                      <a:extLst>
                        <a:ext uri="{FF2B5EF4-FFF2-40B4-BE49-F238E27FC236}">
                          <a16:creationId xmlns:a16="http://schemas.microsoft.com/office/drawing/2014/main" id="{BB63F677-4679-408C-B524-12DC34F1F98B}"/>
                        </a:ext>
                      </a:extLst>
                    </p:cNvPr>
                    <p:cNvSpPr/>
                    <p:nvPr/>
                  </p:nvSpPr>
                  <p:spPr>
                    <a:xfrm>
                      <a:off x="6993032" y="5892804"/>
                      <a:ext cx="11103" cy="7401"/>
                    </a:xfrm>
                    <a:custGeom>
                      <a:avLst/>
                      <a:gdLst>
                        <a:gd name="connsiteX0" fmla="*/ 5012 w 11103"/>
                        <a:gd name="connsiteY0" fmla="*/ 925 h 7401"/>
                        <a:gd name="connsiteX1" fmla="*/ 0 w 11103"/>
                        <a:gd name="connsiteY1" fmla="*/ 0 h 7401"/>
                        <a:gd name="connsiteX2" fmla="*/ 3624 w 11103"/>
                        <a:gd name="connsiteY2" fmla="*/ 2544 h 7401"/>
                        <a:gd name="connsiteX3" fmla="*/ 7017 w 11103"/>
                        <a:gd name="connsiteY3" fmla="*/ 6631 h 7401"/>
                        <a:gd name="connsiteX4" fmla="*/ 11103 w 11103"/>
                        <a:gd name="connsiteY4" fmla="*/ 7402 h 7401"/>
                        <a:gd name="connsiteX5" fmla="*/ 9022 w 11103"/>
                        <a:gd name="connsiteY5" fmla="*/ 4934 h 7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3" h="7401">
                          <a:moveTo>
                            <a:pt x="5012" y="925"/>
                          </a:moveTo>
                          <a:lnTo>
                            <a:pt x="0" y="0"/>
                          </a:lnTo>
                          <a:lnTo>
                            <a:pt x="3624" y="2544"/>
                          </a:lnTo>
                          <a:lnTo>
                            <a:pt x="7017" y="6631"/>
                          </a:lnTo>
                          <a:lnTo>
                            <a:pt x="11103" y="7402"/>
                          </a:lnTo>
                          <a:lnTo>
                            <a:pt x="9022" y="4934"/>
                          </a:lnTo>
                          <a:close/>
                        </a:path>
                      </a:pathLst>
                    </a:custGeom>
                    <a:solidFill>
                      <a:srgbClr val="FFFFFF"/>
                    </a:solidFill>
                    <a:ln w="7706" cap="flat">
                      <a:noFill/>
                      <a:prstDash val="solid"/>
                      <a:miter/>
                    </a:ln>
                  </p:spPr>
                  <p:txBody>
                    <a:bodyPr rtlCol="0" anchor="ctr"/>
                    <a:lstStyle/>
                    <a:p>
                      <a:endParaRPr lang="en-US"/>
                    </a:p>
                  </p:txBody>
                </p:sp>
                <p:sp>
                  <p:nvSpPr>
                    <p:cNvPr id="115" name="Graphic 4">
                      <a:extLst>
                        <a:ext uri="{FF2B5EF4-FFF2-40B4-BE49-F238E27FC236}">
                          <a16:creationId xmlns:a16="http://schemas.microsoft.com/office/drawing/2014/main" id="{3AC768FC-0B49-44D6-8433-2C36F7A5E887}"/>
                        </a:ext>
                      </a:extLst>
                    </p:cNvPr>
                    <p:cNvSpPr/>
                    <p:nvPr/>
                  </p:nvSpPr>
                  <p:spPr>
                    <a:xfrm>
                      <a:off x="7003442" y="5901131"/>
                      <a:ext cx="7633" cy="3547"/>
                    </a:xfrm>
                    <a:custGeom>
                      <a:avLst/>
                      <a:gdLst>
                        <a:gd name="connsiteX0" fmla="*/ 0 w 7633"/>
                        <a:gd name="connsiteY0" fmla="*/ 1850 h 3547"/>
                        <a:gd name="connsiteX1" fmla="*/ 3007 w 7633"/>
                        <a:gd name="connsiteY1" fmla="*/ 3239 h 3547"/>
                        <a:gd name="connsiteX2" fmla="*/ 7634 w 7633"/>
                        <a:gd name="connsiteY2" fmla="*/ 3547 h 3547"/>
                        <a:gd name="connsiteX3" fmla="*/ 3238 w 7633"/>
                        <a:gd name="connsiteY3" fmla="*/ 0 h 3547"/>
                      </a:gdLst>
                      <a:ahLst/>
                      <a:cxnLst>
                        <a:cxn ang="0">
                          <a:pos x="connsiteX0" y="connsiteY0"/>
                        </a:cxn>
                        <a:cxn ang="0">
                          <a:pos x="connsiteX1" y="connsiteY1"/>
                        </a:cxn>
                        <a:cxn ang="0">
                          <a:pos x="connsiteX2" y="connsiteY2"/>
                        </a:cxn>
                        <a:cxn ang="0">
                          <a:pos x="connsiteX3" y="connsiteY3"/>
                        </a:cxn>
                      </a:cxnLst>
                      <a:rect l="l" t="t" r="r" b="b"/>
                      <a:pathLst>
                        <a:path w="7633" h="3547">
                          <a:moveTo>
                            <a:pt x="0" y="1850"/>
                          </a:moveTo>
                          <a:lnTo>
                            <a:pt x="3007" y="3239"/>
                          </a:lnTo>
                          <a:lnTo>
                            <a:pt x="7634" y="3547"/>
                          </a:lnTo>
                          <a:lnTo>
                            <a:pt x="3238" y="0"/>
                          </a:lnTo>
                          <a:close/>
                        </a:path>
                      </a:pathLst>
                    </a:custGeom>
                    <a:solidFill>
                      <a:srgbClr val="FFFFFF"/>
                    </a:solidFill>
                    <a:ln w="7706" cap="flat">
                      <a:noFill/>
                      <a:prstDash val="solid"/>
                      <a:miter/>
                    </a:ln>
                  </p:spPr>
                  <p:txBody>
                    <a:bodyPr rtlCol="0" anchor="ctr"/>
                    <a:lstStyle/>
                    <a:p>
                      <a:endParaRPr lang="en-US"/>
                    </a:p>
                  </p:txBody>
                </p:sp>
                <p:sp>
                  <p:nvSpPr>
                    <p:cNvPr id="116" name="Graphic 4">
                      <a:extLst>
                        <a:ext uri="{FF2B5EF4-FFF2-40B4-BE49-F238E27FC236}">
                          <a16:creationId xmlns:a16="http://schemas.microsoft.com/office/drawing/2014/main" id="{BD21A988-5A81-4FDD-AB20-8EDC10938156}"/>
                        </a:ext>
                      </a:extLst>
                    </p:cNvPr>
                    <p:cNvSpPr/>
                    <p:nvPr/>
                  </p:nvSpPr>
                  <p:spPr>
                    <a:xfrm>
                      <a:off x="7082400" y="5828497"/>
                      <a:ext cx="11488" cy="12183"/>
                    </a:xfrm>
                    <a:custGeom>
                      <a:avLst/>
                      <a:gdLst>
                        <a:gd name="connsiteX0" fmla="*/ 7325 w 11488"/>
                        <a:gd name="connsiteY0" fmla="*/ 5089 h 12183"/>
                        <a:gd name="connsiteX1" fmla="*/ 4549 w 11488"/>
                        <a:gd name="connsiteY1" fmla="*/ 3701 h 12183"/>
                        <a:gd name="connsiteX2" fmla="*/ 3778 w 11488"/>
                        <a:gd name="connsiteY2" fmla="*/ 2313 h 12183"/>
                        <a:gd name="connsiteX3" fmla="*/ 2390 w 11488"/>
                        <a:gd name="connsiteY3" fmla="*/ 1850 h 12183"/>
                        <a:gd name="connsiteX4" fmla="*/ 1465 w 11488"/>
                        <a:gd name="connsiteY4" fmla="*/ 0 h 12183"/>
                        <a:gd name="connsiteX5" fmla="*/ 848 w 11488"/>
                        <a:gd name="connsiteY5" fmla="*/ 1311 h 12183"/>
                        <a:gd name="connsiteX6" fmla="*/ 0 w 11488"/>
                        <a:gd name="connsiteY6" fmla="*/ 2853 h 12183"/>
                        <a:gd name="connsiteX7" fmla="*/ 1542 w 11488"/>
                        <a:gd name="connsiteY7" fmla="*/ 4626 h 12183"/>
                        <a:gd name="connsiteX8" fmla="*/ 4241 w 11488"/>
                        <a:gd name="connsiteY8" fmla="*/ 6554 h 12183"/>
                        <a:gd name="connsiteX9" fmla="*/ 5860 w 11488"/>
                        <a:gd name="connsiteY9" fmla="*/ 7865 h 12183"/>
                        <a:gd name="connsiteX10" fmla="*/ 5320 w 11488"/>
                        <a:gd name="connsiteY10" fmla="*/ 10024 h 12183"/>
                        <a:gd name="connsiteX11" fmla="*/ 7017 w 11488"/>
                        <a:gd name="connsiteY11" fmla="*/ 10024 h 12183"/>
                        <a:gd name="connsiteX12" fmla="*/ 8404 w 11488"/>
                        <a:gd name="connsiteY12" fmla="*/ 12183 h 12183"/>
                        <a:gd name="connsiteX13" fmla="*/ 11489 w 11488"/>
                        <a:gd name="connsiteY13" fmla="*/ 10024 h 12183"/>
                        <a:gd name="connsiteX14" fmla="*/ 11489 w 11488"/>
                        <a:gd name="connsiteY14" fmla="*/ 7711 h 12183"/>
                        <a:gd name="connsiteX15" fmla="*/ 9407 w 11488"/>
                        <a:gd name="connsiteY15" fmla="*/ 6863 h 1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488" h="12183">
                          <a:moveTo>
                            <a:pt x="7325" y="5089"/>
                          </a:moveTo>
                          <a:lnTo>
                            <a:pt x="4549" y="3701"/>
                          </a:lnTo>
                          <a:lnTo>
                            <a:pt x="3778" y="2313"/>
                          </a:lnTo>
                          <a:lnTo>
                            <a:pt x="2390" y="1850"/>
                          </a:lnTo>
                          <a:lnTo>
                            <a:pt x="1465" y="0"/>
                          </a:lnTo>
                          <a:lnTo>
                            <a:pt x="848" y="1311"/>
                          </a:lnTo>
                          <a:lnTo>
                            <a:pt x="0" y="2853"/>
                          </a:lnTo>
                          <a:lnTo>
                            <a:pt x="1542" y="4626"/>
                          </a:lnTo>
                          <a:lnTo>
                            <a:pt x="4241" y="6554"/>
                          </a:lnTo>
                          <a:lnTo>
                            <a:pt x="5860" y="7865"/>
                          </a:lnTo>
                          <a:lnTo>
                            <a:pt x="5320" y="10024"/>
                          </a:lnTo>
                          <a:lnTo>
                            <a:pt x="7017" y="10024"/>
                          </a:lnTo>
                          <a:lnTo>
                            <a:pt x="8404" y="12183"/>
                          </a:lnTo>
                          <a:lnTo>
                            <a:pt x="11489" y="10024"/>
                          </a:lnTo>
                          <a:lnTo>
                            <a:pt x="11489" y="7711"/>
                          </a:lnTo>
                          <a:lnTo>
                            <a:pt x="9407" y="6863"/>
                          </a:lnTo>
                          <a:close/>
                        </a:path>
                      </a:pathLst>
                    </a:custGeom>
                    <a:solidFill>
                      <a:srgbClr val="FFFFFF"/>
                    </a:solidFill>
                    <a:ln w="7706" cap="flat">
                      <a:noFill/>
                      <a:prstDash val="solid"/>
                      <a:miter/>
                    </a:ln>
                  </p:spPr>
                  <p:txBody>
                    <a:bodyPr rtlCol="0" anchor="ctr"/>
                    <a:lstStyle/>
                    <a:p>
                      <a:endParaRPr lang="en-US"/>
                    </a:p>
                  </p:txBody>
                </p:sp>
                <p:sp>
                  <p:nvSpPr>
                    <p:cNvPr id="117" name="Graphic 4">
                      <a:extLst>
                        <a:ext uri="{FF2B5EF4-FFF2-40B4-BE49-F238E27FC236}">
                          <a16:creationId xmlns:a16="http://schemas.microsoft.com/office/drawing/2014/main" id="{E3B26F0A-C550-4BCD-AA44-02C9B8191F79}"/>
                        </a:ext>
                      </a:extLst>
                    </p:cNvPr>
                    <p:cNvSpPr/>
                    <p:nvPr/>
                  </p:nvSpPr>
                  <p:spPr>
                    <a:xfrm>
                      <a:off x="7082245" y="5834974"/>
                      <a:ext cx="4395" cy="5783"/>
                    </a:xfrm>
                    <a:custGeom>
                      <a:avLst/>
                      <a:gdLst>
                        <a:gd name="connsiteX0" fmla="*/ 1697 w 4395"/>
                        <a:gd name="connsiteY0" fmla="*/ 154 h 5783"/>
                        <a:gd name="connsiteX1" fmla="*/ 385 w 4395"/>
                        <a:gd name="connsiteY1" fmla="*/ 0 h 5783"/>
                        <a:gd name="connsiteX2" fmla="*/ 0 w 4395"/>
                        <a:gd name="connsiteY2" fmla="*/ 2313 h 5783"/>
                        <a:gd name="connsiteX3" fmla="*/ 1388 w 4395"/>
                        <a:gd name="connsiteY3" fmla="*/ 3855 h 5783"/>
                        <a:gd name="connsiteX4" fmla="*/ 2082 w 4395"/>
                        <a:gd name="connsiteY4" fmla="*/ 5783 h 5783"/>
                        <a:gd name="connsiteX5" fmla="*/ 3393 w 4395"/>
                        <a:gd name="connsiteY5" fmla="*/ 5320 h 5783"/>
                        <a:gd name="connsiteX6" fmla="*/ 4395 w 4395"/>
                        <a:gd name="connsiteY6" fmla="*/ 3624 h 5783"/>
                        <a:gd name="connsiteX7" fmla="*/ 3238 w 4395"/>
                        <a:gd name="connsiteY7" fmla="*/ 1311 h 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 h="5783">
                          <a:moveTo>
                            <a:pt x="1697" y="154"/>
                          </a:moveTo>
                          <a:lnTo>
                            <a:pt x="385" y="0"/>
                          </a:lnTo>
                          <a:lnTo>
                            <a:pt x="0" y="2313"/>
                          </a:lnTo>
                          <a:lnTo>
                            <a:pt x="1388" y="3855"/>
                          </a:lnTo>
                          <a:lnTo>
                            <a:pt x="2082" y="5783"/>
                          </a:lnTo>
                          <a:lnTo>
                            <a:pt x="3393" y="5320"/>
                          </a:lnTo>
                          <a:lnTo>
                            <a:pt x="4395" y="3624"/>
                          </a:lnTo>
                          <a:lnTo>
                            <a:pt x="3238" y="1311"/>
                          </a:lnTo>
                          <a:close/>
                        </a:path>
                      </a:pathLst>
                    </a:custGeom>
                    <a:solidFill>
                      <a:srgbClr val="FFFFFF"/>
                    </a:solidFill>
                    <a:ln w="7706" cap="flat">
                      <a:noFill/>
                      <a:prstDash val="solid"/>
                      <a:miter/>
                    </a:ln>
                  </p:spPr>
                  <p:txBody>
                    <a:bodyPr rtlCol="0" anchor="ctr"/>
                    <a:lstStyle/>
                    <a:p>
                      <a:endParaRPr lang="en-US"/>
                    </a:p>
                  </p:txBody>
                </p:sp>
                <p:sp>
                  <p:nvSpPr>
                    <p:cNvPr id="118" name="Graphic 4">
                      <a:extLst>
                        <a:ext uri="{FF2B5EF4-FFF2-40B4-BE49-F238E27FC236}">
                          <a16:creationId xmlns:a16="http://schemas.microsoft.com/office/drawing/2014/main" id="{810A6E8D-F790-46D4-B438-6EA243FBCEBF}"/>
                        </a:ext>
                      </a:extLst>
                    </p:cNvPr>
                    <p:cNvSpPr/>
                    <p:nvPr/>
                  </p:nvSpPr>
                  <p:spPr>
                    <a:xfrm>
                      <a:off x="7063200" y="5823562"/>
                      <a:ext cx="7941" cy="4780"/>
                    </a:xfrm>
                    <a:custGeom>
                      <a:avLst/>
                      <a:gdLst>
                        <a:gd name="connsiteX0" fmla="*/ 3316 w 7941"/>
                        <a:gd name="connsiteY0" fmla="*/ 848 h 4780"/>
                        <a:gd name="connsiteX1" fmla="*/ 925 w 7941"/>
                        <a:gd name="connsiteY1" fmla="*/ 1080 h 4780"/>
                        <a:gd name="connsiteX2" fmla="*/ 0 w 7941"/>
                        <a:gd name="connsiteY2" fmla="*/ 2699 h 4780"/>
                        <a:gd name="connsiteX3" fmla="*/ 2004 w 7941"/>
                        <a:gd name="connsiteY3" fmla="*/ 4164 h 4780"/>
                        <a:gd name="connsiteX4" fmla="*/ 5474 w 7941"/>
                        <a:gd name="connsiteY4" fmla="*/ 4781 h 4780"/>
                        <a:gd name="connsiteX5" fmla="*/ 7942 w 7941"/>
                        <a:gd name="connsiteY5" fmla="*/ 2159 h 4780"/>
                        <a:gd name="connsiteX6" fmla="*/ 5860 w 7941"/>
                        <a:gd name="connsiteY6" fmla="*/ 0 h 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41" h="4780">
                          <a:moveTo>
                            <a:pt x="3316" y="848"/>
                          </a:moveTo>
                          <a:lnTo>
                            <a:pt x="925" y="1080"/>
                          </a:lnTo>
                          <a:lnTo>
                            <a:pt x="0" y="2699"/>
                          </a:lnTo>
                          <a:lnTo>
                            <a:pt x="2004" y="4164"/>
                          </a:lnTo>
                          <a:lnTo>
                            <a:pt x="5474" y="4781"/>
                          </a:lnTo>
                          <a:lnTo>
                            <a:pt x="7942" y="2159"/>
                          </a:lnTo>
                          <a:lnTo>
                            <a:pt x="5860" y="0"/>
                          </a:lnTo>
                          <a:close/>
                        </a:path>
                      </a:pathLst>
                    </a:custGeom>
                    <a:solidFill>
                      <a:srgbClr val="FFFFFF"/>
                    </a:solidFill>
                    <a:ln w="7706" cap="flat">
                      <a:noFill/>
                      <a:prstDash val="solid"/>
                      <a:miter/>
                    </a:ln>
                  </p:spPr>
                  <p:txBody>
                    <a:bodyPr rtlCol="0" anchor="ctr"/>
                    <a:lstStyle/>
                    <a:p>
                      <a:endParaRPr lang="en-US"/>
                    </a:p>
                  </p:txBody>
                </p:sp>
                <p:sp>
                  <p:nvSpPr>
                    <p:cNvPr id="119" name="Graphic 4">
                      <a:extLst>
                        <a:ext uri="{FF2B5EF4-FFF2-40B4-BE49-F238E27FC236}">
                          <a16:creationId xmlns:a16="http://schemas.microsoft.com/office/drawing/2014/main" id="{F403C3A9-462B-48CB-A25A-EFC0AE8DEB0D}"/>
                        </a:ext>
                      </a:extLst>
                    </p:cNvPr>
                    <p:cNvSpPr/>
                    <p:nvPr/>
                  </p:nvSpPr>
                  <p:spPr>
                    <a:xfrm>
                      <a:off x="6974990" y="5802334"/>
                      <a:ext cx="184748" cy="184771"/>
                    </a:xfrm>
                    <a:custGeom>
                      <a:avLst/>
                      <a:gdLst>
                        <a:gd name="connsiteX0" fmla="*/ 101550 w 184748"/>
                        <a:gd name="connsiteY0" fmla="*/ 486 h 184771"/>
                        <a:gd name="connsiteX1" fmla="*/ 48038 w 184748"/>
                        <a:gd name="connsiteY1" fmla="*/ 11281 h 184771"/>
                        <a:gd name="connsiteX2" fmla="*/ 2930 w 184748"/>
                        <a:gd name="connsiteY2" fmla="*/ 69188 h 184771"/>
                        <a:gd name="connsiteX3" fmla="*/ 0 w 184748"/>
                        <a:gd name="connsiteY3" fmla="*/ 92398 h 184771"/>
                        <a:gd name="connsiteX4" fmla="*/ 51122 w 184748"/>
                        <a:gd name="connsiteY4" fmla="*/ 175133 h 184771"/>
                        <a:gd name="connsiteX5" fmla="*/ 66620 w 184748"/>
                        <a:gd name="connsiteY5" fmla="*/ 181148 h 184771"/>
                        <a:gd name="connsiteX6" fmla="*/ 92297 w 184748"/>
                        <a:gd name="connsiteY6" fmla="*/ 184772 h 184771"/>
                        <a:gd name="connsiteX7" fmla="*/ 95844 w 184748"/>
                        <a:gd name="connsiteY7" fmla="*/ 184772 h 184771"/>
                        <a:gd name="connsiteX8" fmla="*/ 151515 w 184748"/>
                        <a:gd name="connsiteY8" fmla="*/ 163259 h 184771"/>
                        <a:gd name="connsiteX9" fmla="*/ 162388 w 184748"/>
                        <a:gd name="connsiteY9" fmla="*/ 152541 h 184771"/>
                        <a:gd name="connsiteX10" fmla="*/ 184748 w 184748"/>
                        <a:gd name="connsiteY10" fmla="*/ 92320 h 184771"/>
                        <a:gd name="connsiteX11" fmla="*/ 101550 w 184748"/>
                        <a:gd name="connsiteY11" fmla="*/ 486 h 184771"/>
                        <a:gd name="connsiteX12" fmla="*/ 155910 w 184748"/>
                        <a:gd name="connsiteY12" fmla="*/ 56928 h 184771"/>
                        <a:gd name="connsiteX13" fmla="*/ 152595 w 184748"/>
                        <a:gd name="connsiteY13" fmla="*/ 57160 h 184771"/>
                        <a:gd name="connsiteX14" fmla="*/ 151207 w 184748"/>
                        <a:gd name="connsiteY14" fmla="*/ 56465 h 184771"/>
                        <a:gd name="connsiteX15" fmla="*/ 148200 w 184748"/>
                        <a:gd name="connsiteY15" fmla="*/ 56774 h 184771"/>
                        <a:gd name="connsiteX16" fmla="*/ 145578 w 184748"/>
                        <a:gd name="connsiteY16" fmla="*/ 56465 h 184771"/>
                        <a:gd name="connsiteX17" fmla="*/ 145116 w 184748"/>
                        <a:gd name="connsiteY17" fmla="*/ 54152 h 184771"/>
                        <a:gd name="connsiteX18" fmla="*/ 143265 w 184748"/>
                        <a:gd name="connsiteY18" fmla="*/ 51916 h 184771"/>
                        <a:gd name="connsiteX19" fmla="*/ 140874 w 184748"/>
                        <a:gd name="connsiteY19" fmla="*/ 51916 h 184771"/>
                        <a:gd name="connsiteX20" fmla="*/ 133935 w 184748"/>
                        <a:gd name="connsiteY20" fmla="*/ 55617 h 184771"/>
                        <a:gd name="connsiteX21" fmla="*/ 131853 w 184748"/>
                        <a:gd name="connsiteY21" fmla="*/ 59704 h 184771"/>
                        <a:gd name="connsiteX22" fmla="*/ 128846 w 184748"/>
                        <a:gd name="connsiteY22" fmla="*/ 60552 h 184771"/>
                        <a:gd name="connsiteX23" fmla="*/ 127072 w 184748"/>
                        <a:gd name="connsiteY23" fmla="*/ 60321 h 184771"/>
                        <a:gd name="connsiteX24" fmla="*/ 127920 w 184748"/>
                        <a:gd name="connsiteY24" fmla="*/ 58239 h 184771"/>
                        <a:gd name="connsiteX25" fmla="*/ 130080 w 184748"/>
                        <a:gd name="connsiteY25" fmla="*/ 57545 h 184771"/>
                        <a:gd name="connsiteX26" fmla="*/ 130928 w 184748"/>
                        <a:gd name="connsiteY26" fmla="*/ 55772 h 184771"/>
                        <a:gd name="connsiteX27" fmla="*/ 130928 w 184748"/>
                        <a:gd name="connsiteY27" fmla="*/ 53535 h 184771"/>
                        <a:gd name="connsiteX28" fmla="*/ 130003 w 184748"/>
                        <a:gd name="connsiteY28" fmla="*/ 52995 h 184771"/>
                        <a:gd name="connsiteX29" fmla="*/ 130003 w 184748"/>
                        <a:gd name="connsiteY29" fmla="*/ 50451 h 184771"/>
                        <a:gd name="connsiteX30" fmla="*/ 130928 w 184748"/>
                        <a:gd name="connsiteY30" fmla="*/ 48909 h 184771"/>
                        <a:gd name="connsiteX31" fmla="*/ 130928 w 184748"/>
                        <a:gd name="connsiteY31" fmla="*/ 47135 h 184771"/>
                        <a:gd name="connsiteX32" fmla="*/ 129694 w 184748"/>
                        <a:gd name="connsiteY32" fmla="*/ 46133 h 184771"/>
                        <a:gd name="connsiteX33" fmla="*/ 131236 w 184748"/>
                        <a:gd name="connsiteY33" fmla="*/ 44899 h 184771"/>
                        <a:gd name="connsiteX34" fmla="*/ 133241 w 184748"/>
                        <a:gd name="connsiteY34" fmla="*/ 44051 h 184771"/>
                        <a:gd name="connsiteX35" fmla="*/ 133781 w 184748"/>
                        <a:gd name="connsiteY35" fmla="*/ 42201 h 184771"/>
                        <a:gd name="connsiteX36" fmla="*/ 135708 w 184748"/>
                        <a:gd name="connsiteY36" fmla="*/ 42124 h 184771"/>
                        <a:gd name="connsiteX37" fmla="*/ 139795 w 184748"/>
                        <a:gd name="connsiteY37" fmla="*/ 44206 h 184771"/>
                        <a:gd name="connsiteX38" fmla="*/ 143882 w 184748"/>
                        <a:gd name="connsiteY38" fmla="*/ 45131 h 184771"/>
                        <a:gd name="connsiteX39" fmla="*/ 144807 w 184748"/>
                        <a:gd name="connsiteY39" fmla="*/ 46596 h 184771"/>
                        <a:gd name="connsiteX40" fmla="*/ 143805 w 184748"/>
                        <a:gd name="connsiteY40" fmla="*/ 49295 h 184771"/>
                        <a:gd name="connsiteX41" fmla="*/ 145964 w 184748"/>
                        <a:gd name="connsiteY41" fmla="*/ 49295 h 184771"/>
                        <a:gd name="connsiteX42" fmla="*/ 146426 w 184748"/>
                        <a:gd name="connsiteY42" fmla="*/ 47059 h 184771"/>
                        <a:gd name="connsiteX43" fmla="*/ 145501 w 184748"/>
                        <a:gd name="connsiteY43" fmla="*/ 43280 h 184771"/>
                        <a:gd name="connsiteX44" fmla="*/ 142571 w 184748"/>
                        <a:gd name="connsiteY44" fmla="*/ 42355 h 184771"/>
                        <a:gd name="connsiteX45" fmla="*/ 139949 w 184748"/>
                        <a:gd name="connsiteY45" fmla="*/ 41815 h 184771"/>
                        <a:gd name="connsiteX46" fmla="*/ 137173 w 184748"/>
                        <a:gd name="connsiteY46" fmla="*/ 39733 h 184771"/>
                        <a:gd name="connsiteX47" fmla="*/ 139101 w 184748"/>
                        <a:gd name="connsiteY47" fmla="*/ 39733 h 184771"/>
                        <a:gd name="connsiteX48" fmla="*/ 142262 w 184748"/>
                        <a:gd name="connsiteY48" fmla="*/ 40119 h 184771"/>
                        <a:gd name="connsiteX49" fmla="*/ 145192 w 184748"/>
                        <a:gd name="connsiteY49" fmla="*/ 41429 h 184771"/>
                        <a:gd name="connsiteX50" fmla="*/ 147969 w 184748"/>
                        <a:gd name="connsiteY50" fmla="*/ 44051 h 184771"/>
                        <a:gd name="connsiteX51" fmla="*/ 151284 w 184748"/>
                        <a:gd name="connsiteY51" fmla="*/ 46673 h 184771"/>
                        <a:gd name="connsiteX52" fmla="*/ 152826 w 184748"/>
                        <a:gd name="connsiteY52" fmla="*/ 46673 h 184771"/>
                        <a:gd name="connsiteX53" fmla="*/ 151747 w 184748"/>
                        <a:gd name="connsiteY53" fmla="*/ 45285 h 184771"/>
                        <a:gd name="connsiteX54" fmla="*/ 152055 w 184748"/>
                        <a:gd name="connsiteY54" fmla="*/ 43820 h 184771"/>
                        <a:gd name="connsiteX55" fmla="*/ 149357 w 184748"/>
                        <a:gd name="connsiteY55" fmla="*/ 41815 h 184771"/>
                        <a:gd name="connsiteX56" fmla="*/ 149434 w 184748"/>
                        <a:gd name="connsiteY56" fmla="*/ 40736 h 184771"/>
                        <a:gd name="connsiteX57" fmla="*/ 152903 w 184748"/>
                        <a:gd name="connsiteY57" fmla="*/ 42663 h 184771"/>
                        <a:gd name="connsiteX58" fmla="*/ 155756 w 184748"/>
                        <a:gd name="connsiteY58" fmla="*/ 43434 h 184771"/>
                        <a:gd name="connsiteX59" fmla="*/ 158378 w 184748"/>
                        <a:gd name="connsiteY59" fmla="*/ 42201 h 184771"/>
                        <a:gd name="connsiteX60" fmla="*/ 161693 w 184748"/>
                        <a:gd name="connsiteY60" fmla="*/ 46056 h 184771"/>
                        <a:gd name="connsiteX61" fmla="*/ 162310 w 184748"/>
                        <a:gd name="connsiteY61" fmla="*/ 48832 h 184771"/>
                        <a:gd name="connsiteX62" fmla="*/ 161385 w 184748"/>
                        <a:gd name="connsiteY62" fmla="*/ 50065 h 184771"/>
                        <a:gd name="connsiteX63" fmla="*/ 160691 w 184748"/>
                        <a:gd name="connsiteY63" fmla="*/ 51530 h 184771"/>
                        <a:gd name="connsiteX64" fmla="*/ 155371 w 184748"/>
                        <a:gd name="connsiteY64" fmla="*/ 51530 h 184771"/>
                        <a:gd name="connsiteX65" fmla="*/ 154908 w 184748"/>
                        <a:gd name="connsiteY65" fmla="*/ 54229 h 184771"/>
                        <a:gd name="connsiteX66" fmla="*/ 155910 w 184748"/>
                        <a:gd name="connsiteY66" fmla="*/ 56928 h 184771"/>
                        <a:gd name="connsiteX67" fmla="*/ 122369 w 184748"/>
                        <a:gd name="connsiteY67" fmla="*/ 22230 h 184771"/>
                        <a:gd name="connsiteX68" fmla="*/ 121752 w 184748"/>
                        <a:gd name="connsiteY68" fmla="*/ 20534 h 184771"/>
                        <a:gd name="connsiteX69" fmla="*/ 118822 w 184748"/>
                        <a:gd name="connsiteY69" fmla="*/ 19762 h 184771"/>
                        <a:gd name="connsiteX70" fmla="*/ 116663 w 184748"/>
                        <a:gd name="connsiteY70" fmla="*/ 17912 h 184771"/>
                        <a:gd name="connsiteX71" fmla="*/ 115429 w 184748"/>
                        <a:gd name="connsiteY71" fmla="*/ 15136 h 184771"/>
                        <a:gd name="connsiteX72" fmla="*/ 118282 w 184748"/>
                        <a:gd name="connsiteY72" fmla="*/ 17372 h 184771"/>
                        <a:gd name="connsiteX73" fmla="*/ 121984 w 184748"/>
                        <a:gd name="connsiteY73" fmla="*/ 19454 h 184771"/>
                        <a:gd name="connsiteX74" fmla="*/ 123757 w 184748"/>
                        <a:gd name="connsiteY74" fmla="*/ 19994 h 184771"/>
                        <a:gd name="connsiteX75" fmla="*/ 125762 w 184748"/>
                        <a:gd name="connsiteY75" fmla="*/ 22692 h 184771"/>
                        <a:gd name="connsiteX76" fmla="*/ 127767 w 184748"/>
                        <a:gd name="connsiteY76" fmla="*/ 24080 h 184771"/>
                        <a:gd name="connsiteX77" fmla="*/ 128229 w 184748"/>
                        <a:gd name="connsiteY77" fmla="*/ 25623 h 184771"/>
                        <a:gd name="connsiteX78" fmla="*/ 127072 w 184748"/>
                        <a:gd name="connsiteY78" fmla="*/ 26008 h 184771"/>
                        <a:gd name="connsiteX79" fmla="*/ 125607 w 184748"/>
                        <a:gd name="connsiteY79" fmla="*/ 27473 h 184771"/>
                        <a:gd name="connsiteX80" fmla="*/ 124605 w 184748"/>
                        <a:gd name="connsiteY80" fmla="*/ 26317 h 184771"/>
                        <a:gd name="connsiteX81" fmla="*/ 124682 w 184748"/>
                        <a:gd name="connsiteY81" fmla="*/ 24389 h 184771"/>
                        <a:gd name="connsiteX82" fmla="*/ 122369 w 184748"/>
                        <a:gd name="connsiteY82" fmla="*/ 22230 h 184771"/>
                        <a:gd name="connsiteX83" fmla="*/ 151284 w 184748"/>
                        <a:gd name="connsiteY83" fmla="*/ 37034 h 184771"/>
                        <a:gd name="connsiteX84" fmla="*/ 150436 w 184748"/>
                        <a:gd name="connsiteY84" fmla="*/ 37651 h 184771"/>
                        <a:gd name="connsiteX85" fmla="*/ 148431 w 184748"/>
                        <a:gd name="connsiteY85" fmla="*/ 36880 h 184771"/>
                        <a:gd name="connsiteX86" fmla="*/ 146657 w 184748"/>
                        <a:gd name="connsiteY86" fmla="*/ 34336 h 184771"/>
                        <a:gd name="connsiteX87" fmla="*/ 145192 w 184748"/>
                        <a:gd name="connsiteY87" fmla="*/ 32562 h 184771"/>
                        <a:gd name="connsiteX88" fmla="*/ 144807 w 184748"/>
                        <a:gd name="connsiteY88" fmla="*/ 31251 h 184771"/>
                        <a:gd name="connsiteX89" fmla="*/ 145501 w 184748"/>
                        <a:gd name="connsiteY89" fmla="*/ 30635 h 184771"/>
                        <a:gd name="connsiteX90" fmla="*/ 146966 w 184748"/>
                        <a:gd name="connsiteY90" fmla="*/ 31945 h 184771"/>
                        <a:gd name="connsiteX91" fmla="*/ 147660 w 184748"/>
                        <a:gd name="connsiteY91" fmla="*/ 31945 h 184771"/>
                        <a:gd name="connsiteX92" fmla="*/ 147891 w 184748"/>
                        <a:gd name="connsiteY92" fmla="*/ 30712 h 184771"/>
                        <a:gd name="connsiteX93" fmla="*/ 150744 w 184748"/>
                        <a:gd name="connsiteY93" fmla="*/ 30712 h 184771"/>
                        <a:gd name="connsiteX94" fmla="*/ 152364 w 184748"/>
                        <a:gd name="connsiteY94" fmla="*/ 31945 h 184771"/>
                        <a:gd name="connsiteX95" fmla="*/ 153212 w 184748"/>
                        <a:gd name="connsiteY95" fmla="*/ 33025 h 184771"/>
                        <a:gd name="connsiteX96" fmla="*/ 152903 w 184748"/>
                        <a:gd name="connsiteY96" fmla="*/ 34413 h 184771"/>
                        <a:gd name="connsiteX97" fmla="*/ 150667 w 184748"/>
                        <a:gd name="connsiteY97" fmla="*/ 34413 h 184771"/>
                        <a:gd name="connsiteX98" fmla="*/ 151284 w 184748"/>
                        <a:gd name="connsiteY98" fmla="*/ 37034 h 184771"/>
                        <a:gd name="connsiteX99" fmla="*/ 5012 w 184748"/>
                        <a:gd name="connsiteY99" fmla="*/ 92320 h 184771"/>
                        <a:gd name="connsiteX100" fmla="*/ 5320 w 184748"/>
                        <a:gd name="connsiteY100" fmla="*/ 88465 h 184771"/>
                        <a:gd name="connsiteX101" fmla="*/ 5783 w 184748"/>
                        <a:gd name="connsiteY101" fmla="*/ 92551 h 184771"/>
                        <a:gd name="connsiteX102" fmla="*/ 10486 w 184748"/>
                        <a:gd name="connsiteY102" fmla="*/ 102267 h 184771"/>
                        <a:gd name="connsiteX103" fmla="*/ 15036 w 184748"/>
                        <a:gd name="connsiteY103" fmla="*/ 109670 h 184771"/>
                        <a:gd name="connsiteX104" fmla="*/ 18043 w 184748"/>
                        <a:gd name="connsiteY104" fmla="*/ 115761 h 184771"/>
                        <a:gd name="connsiteX105" fmla="*/ 21204 w 184748"/>
                        <a:gd name="connsiteY105" fmla="*/ 116532 h 184771"/>
                        <a:gd name="connsiteX106" fmla="*/ 23826 w 184748"/>
                        <a:gd name="connsiteY106" fmla="*/ 117920 h 184771"/>
                        <a:gd name="connsiteX107" fmla="*/ 24983 w 184748"/>
                        <a:gd name="connsiteY107" fmla="*/ 123703 h 184771"/>
                        <a:gd name="connsiteX108" fmla="*/ 23055 w 184748"/>
                        <a:gd name="connsiteY108" fmla="*/ 127635 h 184771"/>
                        <a:gd name="connsiteX109" fmla="*/ 23826 w 184748"/>
                        <a:gd name="connsiteY109" fmla="*/ 136965 h 184771"/>
                        <a:gd name="connsiteX110" fmla="*/ 32848 w 184748"/>
                        <a:gd name="connsiteY110" fmla="*/ 149765 h 184771"/>
                        <a:gd name="connsiteX111" fmla="*/ 44645 w 184748"/>
                        <a:gd name="connsiteY111" fmla="*/ 158710 h 184771"/>
                        <a:gd name="connsiteX112" fmla="*/ 49348 w 184748"/>
                        <a:gd name="connsiteY112" fmla="*/ 168116 h 184771"/>
                        <a:gd name="connsiteX113" fmla="*/ 5012 w 184748"/>
                        <a:gd name="connsiteY113" fmla="*/ 92320 h 184771"/>
                        <a:gd name="connsiteX114" fmla="*/ 148354 w 184748"/>
                        <a:gd name="connsiteY114" fmla="*/ 159403 h 184771"/>
                        <a:gd name="connsiteX115" fmla="*/ 95767 w 184748"/>
                        <a:gd name="connsiteY115" fmla="*/ 179682 h 184771"/>
                        <a:gd name="connsiteX116" fmla="*/ 69319 w 184748"/>
                        <a:gd name="connsiteY116" fmla="*/ 176598 h 184771"/>
                        <a:gd name="connsiteX117" fmla="*/ 72635 w 184748"/>
                        <a:gd name="connsiteY117" fmla="*/ 176213 h 184771"/>
                        <a:gd name="connsiteX118" fmla="*/ 75179 w 184748"/>
                        <a:gd name="connsiteY118" fmla="*/ 174825 h 184771"/>
                        <a:gd name="connsiteX119" fmla="*/ 79189 w 184748"/>
                        <a:gd name="connsiteY119" fmla="*/ 171278 h 184771"/>
                        <a:gd name="connsiteX120" fmla="*/ 78418 w 184748"/>
                        <a:gd name="connsiteY120" fmla="*/ 169428 h 184771"/>
                        <a:gd name="connsiteX121" fmla="*/ 80423 w 184748"/>
                        <a:gd name="connsiteY121" fmla="*/ 167268 h 184771"/>
                        <a:gd name="connsiteX122" fmla="*/ 86668 w 184748"/>
                        <a:gd name="connsiteY122" fmla="*/ 165880 h 184771"/>
                        <a:gd name="connsiteX123" fmla="*/ 90832 w 184748"/>
                        <a:gd name="connsiteY123" fmla="*/ 162025 h 184771"/>
                        <a:gd name="connsiteX124" fmla="*/ 90524 w 184748"/>
                        <a:gd name="connsiteY124" fmla="*/ 154469 h 184771"/>
                        <a:gd name="connsiteX125" fmla="*/ 96461 w 184748"/>
                        <a:gd name="connsiteY125" fmla="*/ 147375 h 184771"/>
                        <a:gd name="connsiteX126" fmla="*/ 94610 w 184748"/>
                        <a:gd name="connsiteY126" fmla="*/ 141669 h 184771"/>
                        <a:gd name="connsiteX127" fmla="*/ 91449 w 184748"/>
                        <a:gd name="connsiteY127" fmla="*/ 141669 h 184771"/>
                        <a:gd name="connsiteX128" fmla="*/ 86360 w 184748"/>
                        <a:gd name="connsiteY128" fmla="*/ 139125 h 184771"/>
                        <a:gd name="connsiteX129" fmla="*/ 77338 w 184748"/>
                        <a:gd name="connsiteY129" fmla="*/ 138662 h 184771"/>
                        <a:gd name="connsiteX130" fmla="*/ 71941 w 184748"/>
                        <a:gd name="connsiteY130" fmla="*/ 136503 h 184771"/>
                        <a:gd name="connsiteX131" fmla="*/ 67083 w 184748"/>
                        <a:gd name="connsiteY131" fmla="*/ 135115 h 184771"/>
                        <a:gd name="connsiteX132" fmla="*/ 61763 w 184748"/>
                        <a:gd name="connsiteY132" fmla="*/ 127096 h 184771"/>
                        <a:gd name="connsiteX133" fmla="*/ 54052 w 184748"/>
                        <a:gd name="connsiteY133" fmla="*/ 124937 h 184771"/>
                        <a:gd name="connsiteX134" fmla="*/ 50351 w 184748"/>
                        <a:gd name="connsiteY134" fmla="*/ 121852 h 184771"/>
                        <a:gd name="connsiteX135" fmla="*/ 43720 w 184748"/>
                        <a:gd name="connsiteY135" fmla="*/ 116686 h 184771"/>
                        <a:gd name="connsiteX136" fmla="*/ 37705 w 184748"/>
                        <a:gd name="connsiteY136" fmla="*/ 115684 h 184771"/>
                        <a:gd name="connsiteX137" fmla="*/ 33233 w 184748"/>
                        <a:gd name="connsiteY137" fmla="*/ 111905 h 184771"/>
                        <a:gd name="connsiteX138" fmla="*/ 27141 w 184748"/>
                        <a:gd name="connsiteY138" fmla="*/ 112831 h 184771"/>
                        <a:gd name="connsiteX139" fmla="*/ 25214 w 184748"/>
                        <a:gd name="connsiteY139" fmla="*/ 116223 h 184771"/>
                        <a:gd name="connsiteX140" fmla="*/ 22670 w 184748"/>
                        <a:gd name="connsiteY140" fmla="*/ 114527 h 184771"/>
                        <a:gd name="connsiteX141" fmla="*/ 20048 w 184748"/>
                        <a:gd name="connsiteY141" fmla="*/ 113756 h 184771"/>
                        <a:gd name="connsiteX142" fmla="*/ 18428 w 184748"/>
                        <a:gd name="connsiteY142" fmla="*/ 108898 h 184771"/>
                        <a:gd name="connsiteX143" fmla="*/ 18660 w 184748"/>
                        <a:gd name="connsiteY143" fmla="*/ 103964 h 184771"/>
                        <a:gd name="connsiteX144" fmla="*/ 16501 w 184748"/>
                        <a:gd name="connsiteY144" fmla="*/ 100571 h 184771"/>
                        <a:gd name="connsiteX145" fmla="*/ 14650 w 184748"/>
                        <a:gd name="connsiteY145" fmla="*/ 100262 h 184771"/>
                        <a:gd name="connsiteX146" fmla="*/ 14650 w 184748"/>
                        <a:gd name="connsiteY146" fmla="*/ 95173 h 184771"/>
                        <a:gd name="connsiteX147" fmla="*/ 16038 w 184748"/>
                        <a:gd name="connsiteY147" fmla="*/ 90778 h 184771"/>
                        <a:gd name="connsiteX148" fmla="*/ 13417 w 184748"/>
                        <a:gd name="connsiteY148" fmla="*/ 90084 h 184771"/>
                        <a:gd name="connsiteX149" fmla="*/ 11335 w 184748"/>
                        <a:gd name="connsiteY149" fmla="*/ 93400 h 184771"/>
                        <a:gd name="connsiteX150" fmla="*/ 9947 w 184748"/>
                        <a:gd name="connsiteY150" fmla="*/ 93400 h 184771"/>
                        <a:gd name="connsiteX151" fmla="*/ 9407 w 184748"/>
                        <a:gd name="connsiteY151" fmla="*/ 90084 h 184771"/>
                        <a:gd name="connsiteX152" fmla="*/ 8867 w 184748"/>
                        <a:gd name="connsiteY152" fmla="*/ 84224 h 184771"/>
                        <a:gd name="connsiteX153" fmla="*/ 12260 w 184748"/>
                        <a:gd name="connsiteY153" fmla="*/ 76899 h 184771"/>
                        <a:gd name="connsiteX154" fmla="*/ 16424 w 184748"/>
                        <a:gd name="connsiteY154" fmla="*/ 75511 h 184771"/>
                        <a:gd name="connsiteX155" fmla="*/ 20896 w 184748"/>
                        <a:gd name="connsiteY155" fmla="*/ 77824 h 184771"/>
                        <a:gd name="connsiteX156" fmla="*/ 22284 w 184748"/>
                        <a:gd name="connsiteY156" fmla="*/ 87540 h 184771"/>
                        <a:gd name="connsiteX157" fmla="*/ 23826 w 184748"/>
                        <a:gd name="connsiteY157" fmla="*/ 85458 h 184771"/>
                        <a:gd name="connsiteX158" fmla="*/ 23826 w 184748"/>
                        <a:gd name="connsiteY158" fmla="*/ 78672 h 184771"/>
                        <a:gd name="connsiteX159" fmla="*/ 25368 w 184748"/>
                        <a:gd name="connsiteY159" fmla="*/ 74894 h 184771"/>
                        <a:gd name="connsiteX160" fmla="*/ 30843 w 184748"/>
                        <a:gd name="connsiteY160" fmla="*/ 70576 h 184771"/>
                        <a:gd name="connsiteX161" fmla="*/ 33619 w 184748"/>
                        <a:gd name="connsiteY161" fmla="*/ 64716 h 184771"/>
                        <a:gd name="connsiteX162" fmla="*/ 39324 w 184748"/>
                        <a:gd name="connsiteY162" fmla="*/ 61169 h 184771"/>
                        <a:gd name="connsiteX163" fmla="*/ 44722 w 184748"/>
                        <a:gd name="connsiteY163" fmla="*/ 55232 h 184771"/>
                        <a:gd name="connsiteX164" fmla="*/ 45493 w 184748"/>
                        <a:gd name="connsiteY164" fmla="*/ 57776 h 184771"/>
                        <a:gd name="connsiteX165" fmla="*/ 52356 w 184748"/>
                        <a:gd name="connsiteY165" fmla="*/ 54229 h 184771"/>
                        <a:gd name="connsiteX166" fmla="*/ 50197 w 184748"/>
                        <a:gd name="connsiteY166" fmla="*/ 53073 h 184771"/>
                        <a:gd name="connsiteX167" fmla="*/ 49657 w 184748"/>
                        <a:gd name="connsiteY167" fmla="*/ 49449 h 184771"/>
                        <a:gd name="connsiteX168" fmla="*/ 47343 w 184748"/>
                        <a:gd name="connsiteY168" fmla="*/ 48524 h 184771"/>
                        <a:gd name="connsiteX169" fmla="*/ 48732 w 184748"/>
                        <a:gd name="connsiteY169" fmla="*/ 47135 h 184771"/>
                        <a:gd name="connsiteX170" fmla="*/ 54438 w 184748"/>
                        <a:gd name="connsiteY170" fmla="*/ 47135 h 184771"/>
                        <a:gd name="connsiteX171" fmla="*/ 57291 w 184748"/>
                        <a:gd name="connsiteY171" fmla="*/ 46827 h 184771"/>
                        <a:gd name="connsiteX172" fmla="*/ 54669 w 184748"/>
                        <a:gd name="connsiteY172" fmla="*/ 51068 h 184771"/>
                        <a:gd name="connsiteX173" fmla="*/ 60606 w 184748"/>
                        <a:gd name="connsiteY173" fmla="*/ 52995 h 184771"/>
                        <a:gd name="connsiteX174" fmla="*/ 61994 w 184748"/>
                        <a:gd name="connsiteY174" fmla="*/ 49217 h 184771"/>
                        <a:gd name="connsiteX175" fmla="*/ 59604 w 184748"/>
                        <a:gd name="connsiteY175" fmla="*/ 47829 h 184771"/>
                        <a:gd name="connsiteX176" fmla="*/ 60066 w 184748"/>
                        <a:gd name="connsiteY176" fmla="*/ 44745 h 184771"/>
                        <a:gd name="connsiteX177" fmla="*/ 59604 w 184748"/>
                        <a:gd name="connsiteY177" fmla="*/ 41198 h 184771"/>
                        <a:gd name="connsiteX178" fmla="*/ 56365 w 184748"/>
                        <a:gd name="connsiteY178" fmla="*/ 37883 h 184771"/>
                        <a:gd name="connsiteX179" fmla="*/ 57291 w 184748"/>
                        <a:gd name="connsiteY179" fmla="*/ 35878 h 184771"/>
                        <a:gd name="connsiteX180" fmla="*/ 56057 w 184748"/>
                        <a:gd name="connsiteY180" fmla="*/ 32716 h 184771"/>
                        <a:gd name="connsiteX181" fmla="*/ 53204 w 184748"/>
                        <a:gd name="connsiteY181" fmla="*/ 35030 h 184771"/>
                        <a:gd name="connsiteX182" fmla="*/ 53358 w 184748"/>
                        <a:gd name="connsiteY182" fmla="*/ 31175 h 184771"/>
                        <a:gd name="connsiteX183" fmla="*/ 49580 w 184748"/>
                        <a:gd name="connsiteY183" fmla="*/ 28553 h 184771"/>
                        <a:gd name="connsiteX184" fmla="*/ 45107 w 184748"/>
                        <a:gd name="connsiteY184" fmla="*/ 33796 h 184771"/>
                        <a:gd name="connsiteX185" fmla="*/ 44337 w 184748"/>
                        <a:gd name="connsiteY185" fmla="*/ 38499 h 184771"/>
                        <a:gd name="connsiteX186" fmla="*/ 41329 w 184748"/>
                        <a:gd name="connsiteY186" fmla="*/ 39039 h 184771"/>
                        <a:gd name="connsiteX187" fmla="*/ 40635 w 184748"/>
                        <a:gd name="connsiteY187" fmla="*/ 42201 h 184771"/>
                        <a:gd name="connsiteX188" fmla="*/ 38245 w 184748"/>
                        <a:gd name="connsiteY188" fmla="*/ 44668 h 184771"/>
                        <a:gd name="connsiteX189" fmla="*/ 38091 w 184748"/>
                        <a:gd name="connsiteY189" fmla="*/ 41584 h 184771"/>
                        <a:gd name="connsiteX190" fmla="*/ 39247 w 184748"/>
                        <a:gd name="connsiteY190" fmla="*/ 38268 h 184771"/>
                        <a:gd name="connsiteX191" fmla="*/ 37474 w 184748"/>
                        <a:gd name="connsiteY191" fmla="*/ 33796 h 184771"/>
                        <a:gd name="connsiteX192" fmla="*/ 41329 w 184748"/>
                        <a:gd name="connsiteY192" fmla="*/ 28167 h 184771"/>
                        <a:gd name="connsiteX193" fmla="*/ 48963 w 184748"/>
                        <a:gd name="connsiteY193" fmla="*/ 25314 h 184771"/>
                        <a:gd name="connsiteX194" fmla="*/ 52510 w 184748"/>
                        <a:gd name="connsiteY194" fmla="*/ 23695 h 184771"/>
                        <a:gd name="connsiteX195" fmla="*/ 56442 w 184748"/>
                        <a:gd name="connsiteY195" fmla="*/ 20302 h 184771"/>
                        <a:gd name="connsiteX196" fmla="*/ 56442 w 184748"/>
                        <a:gd name="connsiteY196" fmla="*/ 23695 h 184771"/>
                        <a:gd name="connsiteX197" fmla="*/ 52664 w 184748"/>
                        <a:gd name="connsiteY197" fmla="*/ 26548 h 184771"/>
                        <a:gd name="connsiteX198" fmla="*/ 57368 w 184748"/>
                        <a:gd name="connsiteY198" fmla="*/ 30326 h 184771"/>
                        <a:gd name="connsiteX199" fmla="*/ 62534 w 184748"/>
                        <a:gd name="connsiteY199" fmla="*/ 26008 h 184771"/>
                        <a:gd name="connsiteX200" fmla="*/ 62765 w 184748"/>
                        <a:gd name="connsiteY200" fmla="*/ 21073 h 184771"/>
                        <a:gd name="connsiteX201" fmla="*/ 61840 w 184748"/>
                        <a:gd name="connsiteY201" fmla="*/ 15830 h 184771"/>
                        <a:gd name="connsiteX202" fmla="*/ 67237 w 184748"/>
                        <a:gd name="connsiteY202" fmla="*/ 13979 h 184771"/>
                        <a:gd name="connsiteX203" fmla="*/ 69396 w 184748"/>
                        <a:gd name="connsiteY203" fmla="*/ 17372 h 184771"/>
                        <a:gd name="connsiteX204" fmla="*/ 67469 w 184748"/>
                        <a:gd name="connsiteY204" fmla="*/ 25314 h 184771"/>
                        <a:gd name="connsiteX205" fmla="*/ 69396 w 184748"/>
                        <a:gd name="connsiteY205" fmla="*/ 31175 h 184771"/>
                        <a:gd name="connsiteX206" fmla="*/ 73714 w 184748"/>
                        <a:gd name="connsiteY206" fmla="*/ 33565 h 184771"/>
                        <a:gd name="connsiteX207" fmla="*/ 76798 w 184748"/>
                        <a:gd name="connsiteY207" fmla="*/ 25623 h 184771"/>
                        <a:gd name="connsiteX208" fmla="*/ 80577 w 184748"/>
                        <a:gd name="connsiteY208" fmla="*/ 23926 h 184771"/>
                        <a:gd name="connsiteX209" fmla="*/ 84355 w 184748"/>
                        <a:gd name="connsiteY209" fmla="*/ 21536 h 184771"/>
                        <a:gd name="connsiteX210" fmla="*/ 86977 w 184748"/>
                        <a:gd name="connsiteY210" fmla="*/ 18914 h 184771"/>
                        <a:gd name="connsiteX211" fmla="*/ 84355 w 184748"/>
                        <a:gd name="connsiteY211" fmla="*/ 11358 h 184771"/>
                        <a:gd name="connsiteX212" fmla="*/ 79420 w 184748"/>
                        <a:gd name="connsiteY212" fmla="*/ 9430 h 184771"/>
                        <a:gd name="connsiteX213" fmla="*/ 74023 w 184748"/>
                        <a:gd name="connsiteY213" fmla="*/ 10355 h 184771"/>
                        <a:gd name="connsiteX214" fmla="*/ 67314 w 184748"/>
                        <a:gd name="connsiteY214" fmla="*/ 10355 h 184771"/>
                        <a:gd name="connsiteX215" fmla="*/ 60837 w 184748"/>
                        <a:gd name="connsiteY215" fmla="*/ 10818 h 184771"/>
                        <a:gd name="connsiteX216" fmla="*/ 92297 w 184748"/>
                        <a:gd name="connsiteY216" fmla="*/ 4958 h 184771"/>
                        <a:gd name="connsiteX217" fmla="*/ 100933 w 184748"/>
                        <a:gd name="connsiteY217" fmla="*/ 5421 h 184771"/>
                        <a:gd name="connsiteX218" fmla="*/ 112962 w 184748"/>
                        <a:gd name="connsiteY218" fmla="*/ 7503 h 184771"/>
                        <a:gd name="connsiteX219" fmla="*/ 113810 w 184748"/>
                        <a:gd name="connsiteY219" fmla="*/ 10664 h 184771"/>
                        <a:gd name="connsiteX220" fmla="*/ 107487 w 184748"/>
                        <a:gd name="connsiteY220" fmla="*/ 11126 h 184771"/>
                        <a:gd name="connsiteX221" fmla="*/ 106716 w 184748"/>
                        <a:gd name="connsiteY221" fmla="*/ 15522 h 184771"/>
                        <a:gd name="connsiteX222" fmla="*/ 110263 w 184748"/>
                        <a:gd name="connsiteY222" fmla="*/ 19377 h 184771"/>
                        <a:gd name="connsiteX223" fmla="*/ 110571 w 184748"/>
                        <a:gd name="connsiteY223" fmla="*/ 21999 h 184771"/>
                        <a:gd name="connsiteX224" fmla="*/ 111651 w 184748"/>
                        <a:gd name="connsiteY224" fmla="*/ 24157 h 184771"/>
                        <a:gd name="connsiteX225" fmla="*/ 115044 w 184748"/>
                        <a:gd name="connsiteY225" fmla="*/ 26008 h 184771"/>
                        <a:gd name="connsiteX226" fmla="*/ 116432 w 184748"/>
                        <a:gd name="connsiteY226" fmla="*/ 26008 h 184771"/>
                        <a:gd name="connsiteX227" fmla="*/ 117357 w 184748"/>
                        <a:gd name="connsiteY227" fmla="*/ 24157 h 184771"/>
                        <a:gd name="connsiteX228" fmla="*/ 118976 w 184748"/>
                        <a:gd name="connsiteY228" fmla="*/ 24852 h 184771"/>
                        <a:gd name="connsiteX229" fmla="*/ 119207 w 184748"/>
                        <a:gd name="connsiteY229" fmla="*/ 27165 h 184771"/>
                        <a:gd name="connsiteX230" fmla="*/ 121984 w 184748"/>
                        <a:gd name="connsiteY230" fmla="*/ 29555 h 184771"/>
                        <a:gd name="connsiteX231" fmla="*/ 120441 w 184748"/>
                        <a:gd name="connsiteY231" fmla="*/ 31251 h 184771"/>
                        <a:gd name="connsiteX232" fmla="*/ 121367 w 184748"/>
                        <a:gd name="connsiteY232" fmla="*/ 34876 h 184771"/>
                        <a:gd name="connsiteX233" fmla="*/ 120827 w 184748"/>
                        <a:gd name="connsiteY233" fmla="*/ 38114 h 184771"/>
                        <a:gd name="connsiteX234" fmla="*/ 118668 w 184748"/>
                        <a:gd name="connsiteY234" fmla="*/ 38576 h 184771"/>
                        <a:gd name="connsiteX235" fmla="*/ 119439 w 184748"/>
                        <a:gd name="connsiteY235" fmla="*/ 40119 h 184771"/>
                        <a:gd name="connsiteX236" fmla="*/ 116971 w 184748"/>
                        <a:gd name="connsiteY236" fmla="*/ 41044 h 184771"/>
                        <a:gd name="connsiteX237" fmla="*/ 117511 w 184748"/>
                        <a:gd name="connsiteY237" fmla="*/ 42663 h 184771"/>
                        <a:gd name="connsiteX238" fmla="*/ 120519 w 184748"/>
                        <a:gd name="connsiteY238" fmla="*/ 41969 h 184771"/>
                        <a:gd name="connsiteX239" fmla="*/ 123449 w 184748"/>
                        <a:gd name="connsiteY239" fmla="*/ 43897 h 184771"/>
                        <a:gd name="connsiteX240" fmla="*/ 123449 w 184748"/>
                        <a:gd name="connsiteY240" fmla="*/ 46673 h 184771"/>
                        <a:gd name="connsiteX241" fmla="*/ 120133 w 184748"/>
                        <a:gd name="connsiteY241" fmla="*/ 48369 h 184771"/>
                        <a:gd name="connsiteX242" fmla="*/ 116663 w 184748"/>
                        <a:gd name="connsiteY242" fmla="*/ 48986 h 184771"/>
                        <a:gd name="connsiteX243" fmla="*/ 118514 w 184748"/>
                        <a:gd name="connsiteY243" fmla="*/ 54229 h 184771"/>
                        <a:gd name="connsiteX244" fmla="*/ 119130 w 184748"/>
                        <a:gd name="connsiteY244" fmla="*/ 57622 h 184771"/>
                        <a:gd name="connsiteX245" fmla="*/ 121521 w 184748"/>
                        <a:gd name="connsiteY245" fmla="*/ 59704 h 184771"/>
                        <a:gd name="connsiteX246" fmla="*/ 123449 w 184748"/>
                        <a:gd name="connsiteY246" fmla="*/ 59704 h 184771"/>
                        <a:gd name="connsiteX247" fmla="*/ 125068 w 184748"/>
                        <a:gd name="connsiteY247" fmla="*/ 61400 h 184771"/>
                        <a:gd name="connsiteX248" fmla="*/ 125607 w 184748"/>
                        <a:gd name="connsiteY248" fmla="*/ 64253 h 184771"/>
                        <a:gd name="connsiteX249" fmla="*/ 124297 w 184748"/>
                        <a:gd name="connsiteY249" fmla="*/ 66875 h 184771"/>
                        <a:gd name="connsiteX250" fmla="*/ 123449 w 184748"/>
                        <a:gd name="connsiteY250" fmla="*/ 70422 h 184771"/>
                        <a:gd name="connsiteX251" fmla="*/ 124142 w 184748"/>
                        <a:gd name="connsiteY251" fmla="*/ 72966 h 184771"/>
                        <a:gd name="connsiteX252" fmla="*/ 121135 w 184748"/>
                        <a:gd name="connsiteY252" fmla="*/ 77593 h 184771"/>
                        <a:gd name="connsiteX253" fmla="*/ 119902 w 184748"/>
                        <a:gd name="connsiteY253" fmla="*/ 82990 h 184771"/>
                        <a:gd name="connsiteX254" fmla="*/ 118514 w 184748"/>
                        <a:gd name="connsiteY254" fmla="*/ 87463 h 184771"/>
                        <a:gd name="connsiteX255" fmla="*/ 118899 w 184748"/>
                        <a:gd name="connsiteY255" fmla="*/ 91935 h 184771"/>
                        <a:gd name="connsiteX256" fmla="*/ 120827 w 184748"/>
                        <a:gd name="connsiteY256" fmla="*/ 93862 h 184771"/>
                        <a:gd name="connsiteX257" fmla="*/ 121135 w 184748"/>
                        <a:gd name="connsiteY257" fmla="*/ 101882 h 184771"/>
                        <a:gd name="connsiteX258" fmla="*/ 122292 w 184748"/>
                        <a:gd name="connsiteY258" fmla="*/ 104735 h 184771"/>
                        <a:gd name="connsiteX259" fmla="*/ 123063 w 184748"/>
                        <a:gd name="connsiteY259" fmla="*/ 107125 h 184771"/>
                        <a:gd name="connsiteX260" fmla="*/ 127458 w 184748"/>
                        <a:gd name="connsiteY260" fmla="*/ 109978 h 184771"/>
                        <a:gd name="connsiteX261" fmla="*/ 129617 w 184748"/>
                        <a:gd name="connsiteY261" fmla="*/ 113062 h 184771"/>
                        <a:gd name="connsiteX262" fmla="*/ 133395 w 184748"/>
                        <a:gd name="connsiteY262" fmla="*/ 114450 h 184771"/>
                        <a:gd name="connsiteX263" fmla="*/ 140104 w 184748"/>
                        <a:gd name="connsiteY263" fmla="*/ 116146 h 184771"/>
                        <a:gd name="connsiteX264" fmla="*/ 144344 w 184748"/>
                        <a:gd name="connsiteY264" fmla="*/ 112600 h 184771"/>
                        <a:gd name="connsiteX265" fmla="*/ 148662 w 184748"/>
                        <a:gd name="connsiteY265" fmla="*/ 111674 h 184771"/>
                        <a:gd name="connsiteX266" fmla="*/ 155756 w 184748"/>
                        <a:gd name="connsiteY266" fmla="*/ 106200 h 184771"/>
                        <a:gd name="connsiteX267" fmla="*/ 158609 w 184748"/>
                        <a:gd name="connsiteY267" fmla="*/ 107356 h 184771"/>
                        <a:gd name="connsiteX268" fmla="*/ 161385 w 184748"/>
                        <a:gd name="connsiteY268" fmla="*/ 106200 h 184771"/>
                        <a:gd name="connsiteX269" fmla="*/ 162850 w 184748"/>
                        <a:gd name="connsiteY269" fmla="*/ 109053 h 184771"/>
                        <a:gd name="connsiteX270" fmla="*/ 162233 w 184748"/>
                        <a:gd name="connsiteY270" fmla="*/ 115221 h 184771"/>
                        <a:gd name="connsiteX271" fmla="*/ 165472 w 184748"/>
                        <a:gd name="connsiteY271" fmla="*/ 117766 h 184771"/>
                        <a:gd name="connsiteX272" fmla="*/ 166320 w 184748"/>
                        <a:gd name="connsiteY272" fmla="*/ 124937 h 184771"/>
                        <a:gd name="connsiteX273" fmla="*/ 163236 w 184748"/>
                        <a:gd name="connsiteY273" fmla="*/ 133650 h 184771"/>
                        <a:gd name="connsiteX274" fmla="*/ 163004 w 184748"/>
                        <a:gd name="connsiteY274" fmla="*/ 140358 h 184771"/>
                        <a:gd name="connsiteX275" fmla="*/ 162233 w 184748"/>
                        <a:gd name="connsiteY275" fmla="*/ 143211 h 184771"/>
                        <a:gd name="connsiteX276" fmla="*/ 161925 w 184748"/>
                        <a:gd name="connsiteY276" fmla="*/ 145139 h 184771"/>
                        <a:gd name="connsiteX277" fmla="*/ 158455 w 184748"/>
                        <a:gd name="connsiteY277" fmla="*/ 149457 h 184771"/>
                        <a:gd name="connsiteX278" fmla="*/ 148354 w 184748"/>
                        <a:gd name="connsiteY278" fmla="*/ 159403 h 18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Lst>
                      <a:rect l="l" t="t" r="r" b="b"/>
                      <a:pathLst>
                        <a:path w="184748" h="184771">
                          <a:moveTo>
                            <a:pt x="101550" y="486"/>
                          </a:moveTo>
                          <a:cubicBezTo>
                            <a:pt x="83198" y="-1442"/>
                            <a:pt x="64153" y="2413"/>
                            <a:pt x="48038" y="11281"/>
                          </a:cubicBezTo>
                          <a:cubicBezTo>
                            <a:pt x="25754" y="23541"/>
                            <a:pt x="9252" y="44591"/>
                            <a:pt x="2930" y="69188"/>
                          </a:cubicBezTo>
                          <a:cubicBezTo>
                            <a:pt x="925" y="76822"/>
                            <a:pt x="0" y="84610"/>
                            <a:pt x="0" y="92398"/>
                          </a:cubicBezTo>
                          <a:cubicBezTo>
                            <a:pt x="0" y="127712"/>
                            <a:pt x="19585" y="159403"/>
                            <a:pt x="51122" y="175133"/>
                          </a:cubicBezTo>
                          <a:cubicBezTo>
                            <a:pt x="56134" y="177601"/>
                            <a:pt x="61223" y="179606"/>
                            <a:pt x="66620" y="181148"/>
                          </a:cubicBezTo>
                          <a:cubicBezTo>
                            <a:pt x="74871" y="183538"/>
                            <a:pt x="83584" y="184772"/>
                            <a:pt x="92297" y="184772"/>
                          </a:cubicBezTo>
                          <a:cubicBezTo>
                            <a:pt x="93531" y="184772"/>
                            <a:pt x="94610" y="184772"/>
                            <a:pt x="95844" y="184772"/>
                          </a:cubicBezTo>
                          <a:cubicBezTo>
                            <a:pt x="116509" y="183924"/>
                            <a:pt x="135708" y="176521"/>
                            <a:pt x="151515" y="163259"/>
                          </a:cubicBezTo>
                          <a:cubicBezTo>
                            <a:pt x="155448" y="160097"/>
                            <a:pt x="158995" y="156396"/>
                            <a:pt x="162388" y="152541"/>
                          </a:cubicBezTo>
                          <a:cubicBezTo>
                            <a:pt x="176884" y="135732"/>
                            <a:pt x="184748" y="114450"/>
                            <a:pt x="184748" y="92320"/>
                          </a:cubicBezTo>
                          <a:cubicBezTo>
                            <a:pt x="184826" y="44514"/>
                            <a:pt x="148971" y="5035"/>
                            <a:pt x="101550" y="486"/>
                          </a:cubicBezTo>
                          <a:close/>
                          <a:moveTo>
                            <a:pt x="155910" y="56928"/>
                          </a:moveTo>
                          <a:lnTo>
                            <a:pt x="152595" y="57160"/>
                          </a:lnTo>
                          <a:lnTo>
                            <a:pt x="151207" y="56465"/>
                          </a:lnTo>
                          <a:lnTo>
                            <a:pt x="148200" y="56774"/>
                          </a:lnTo>
                          <a:lnTo>
                            <a:pt x="145578" y="56465"/>
                          </a:lnTo>
                          <a:lnTo>
                            <a:pt x="145116" y="54152"/>
                          </a:lnTo>
                          <a:lnTo>
                            <a:pt x="143265" y="51916"/>
                          </a:lnTo>
                          <a:lnTo>
                            <a:pt x="140874" y="51916"/>
                          </a:lnTo>
                          <a:lnTo>
                            <a:pt x="133935" y="55617"/>
                          </a:lnTo>
                          <a:lnTo>
                            <a:pt x="131853" y="59704"/>
                          </a:lnTo>
                          <a:lnTo>
                            <a:pt x="128846" y="60552"/>
                          </a:lnTo>
                          <a:lnTo>
                            <a:pt x="127072" y="60321"/>
                          </a:lnTo>
                          <a:lnTo>
                            <a:pt x="127920" y="58239"/>
                          </a:lnTo>
                          <a:lnTo>
                            <a:pt x="130080" y="57545"/>
                          </a:lnTo>
                          <a:lnTo>
                            <a:pt x="130928" y="55772"/>
                          </a:lnTo>
                          <a:lnTo>
                            <a:pt x="130928" y="53535"/>
                          </a:lnTo>
                          <a:lnTo>
                            <a:pt x="130003" y="52995"/>
                          </a:lnTo>
                          <a:lnTo>
                            <a:pt x="130003" y="50451"/>
                          </a:lnTo>
                          <a:lnTo>
                            <a:pt x="130928" y="48909"/>
                          </a:lnTo>
                          <a:lnTo>
                            <a:pt x="130928" y="47135"/>
                          </a:lnTo>
                          <a:lnTo>
                            <a:pt x="129694" y="46133"/>
                          </a:lnTo>
                          <a:lnTo>
                            <a:pt x="131236" y="44899"/>
                          </a:lnTo>
                          <a:lnTo>
                            <a:pt x="133241" y="44051"/>
                          </a:lnTo>
                          <a:lnTo>
                            <a:pt x="133781" y="42201"/>
                          </a:lnTo>
                          <a:lnTo>
                            <a:pt x="135708" y="42124"/>
                          </a:lnTo>
                          <a:lnTo>
                            <a:pt x="139795" y="44206"/>
                          </a:lnTo>
                          <a:lnTo>
                            <a:pt x="143882" y="45131"/>
                          </a:lnTo>
                          <a:lnTo>
                            <a:pt x="144807" y="46596"/>
                          </a:lnTo>
                          <a:lnTo>
                            <a:pt x="143805" y="49295"/>
                          </a:lnTo>
                          <a:lnTo>
                            <a:pt x="145964" y="49295"/>
                          </a:lnTo>
                          <a:lnTo>
                            <a:pt x="146426" y="47059"/>
                          </a:lnTo>
                          <a:lnTo>
                            <a:pt x="145501" y="43280"/>
                          </a:lnTo>
                          <a:lnTo>
                            <a:pt x="142571" y="42355"/>
                          </a:lnTo>
                          <a:lnTo>
                            <a:pt x="139949" y="41815"/>
                          </a:lnTo>
                          <a:lnTo>
                            <a:pt x="137173" y="39733"/>
                          </a:lnTo>
                          <a:lnTo>
                            <a:pt x="139101" y="39733"/>
                          </a:lnTo>
                          <a:lnTo>
                            <a:pt x="142262" y="40119"/>
                          </a:lnTo>
                          <a:lnTo>
                            <a:pt x="145192" y="41429"/>
                          </a:lnTo>
                          <a:lnTo>
                            <a:pt x="147969" y="44051"/>
                          </a:lnTo>
                          <a:lnTo>
                            <a:pt x="151284" y="46673"/>
                          </a:lnTo>
                          <a:lnTo>
                            <a:pt x="152826" y="46673"/>
                          </a:lnTo>
                          <a:lnTo>
                            <a:pt x="151747" y="45285"/>
                          </a:lnTo>
                          <a:lnTo>
                            <a:pt x="152055" y="43820"/>
                          </a:lnTo>
                          <a:lnTo>
                            <a:pt x="149357" y="41815"/>
                          </a:lnTo>
                          <a:lnTo>
                            <a:pt x="149434" y="40736"/>
                          </a:lnTo>
                          <a:lnTo>
                            <a:pt x="152903" y="42663"/>
                          </a:lnTo>
                          <a:lnTo>
                            <a:pt x="155756" y="43434"/>
                          </a:lnTo>
                          <a:lnTo>
                            <a:pt x="158378" y="42201"/>
                          </a:lnTo>
                          <a:lnTo>
                            <a:pt x="161693" y="46056"/>
                          </a:lnTo>
                          <a:lnTo>
                            <a:pt x="162310" y="48832"/>
                          </a:lnTo>
                          <a:lnTo>
                            <a:pt x="161385" y="50065"/>
                          </a:lnTo>
                          <a:lnTo>
                            <a:pt x="160691" y="51530"/>
                          </a:lnTo>
                          <a:lnTo>
                            <a:pt x="155371" y="51530"/>
                          </a:lnTo>
                          <a:lnTo>
                            <a:pt x="154908" y="54229"/>
                          </a:lnTo>
                          <a:lnTo>
                            <a:pt x="155910" y="56928"/>
                          </a:lnTo>
                          <a:close/>
                          <a:moveTo>
                            <a:pt x="122369" y="22230"/>
                          </a:moveTo>
                          <a:lnTo>
                            <a:pt x="121752" y="20534"/>
                          </a:lnTo>
                          <a:lnTo>
                            <a:pt x="118822" y="19762"/>
                          </a:lnTo>
                          <a:lnTo>
                            <a:pt x="116663" y="17912"/>
                          </a:lnTo>
                          <a:lnTo>
                            <a:pt x="115429" y="15136"/>
                          </a:lnTo>
                          <a:lnTo>
                            <a:pt x="118282" y="17372"/>
                          </a:lnTo>
                          <a:lnTo>
                            <a:pt x="121984" y="19454"/>
                          </a:lnTo>
                          <a:lnTo>
                            <a:pt x="123757" y="19994"/>
                          </a:lnTo>
                          <a:lnTo>
                            <a:pt x="125762" y="22692"/>
                          </a:lnTo>
                          <a:lnTo>
                            <a:pt x="127767" y="24080"/>
                          </a:lnTo>
                          <a:lnTo>
                            <a:pt x="128229" y="25623"/>
                          </a:lnTo>
                          <a:lnTo>
                            <a:pt x="127072" y="26008"/>
                          </a:lnTo>
                          <a:lnTo>
                            <a:pt x="125607" y="27473"/>
                          </a:lnTo>
                          <a:lnTo>
                            <a:pt x="124605" y="26317"/>
                          </a:lnTo>
                          <a:lnTo>
                            <a:pt x="124682" y="24389"/>
                          </a:lnTo>
                          <a:lnTo>
                            <a:pt x="122369" y="22230"/>
                          </a:lnTo>
                          <a:close/>
                          <a:moveTo>
                            <a:pt x="151284" y="37034"/>
                          </a:moveTo>
                          <a:lnTo>
                            <a:pt x="150436" y="37651"/>
                          </a:lnTo>
                          <a:lnTo>
                            <a:pt x="148431" y="36880"/>
                          </a:lnTo>
                          <a:lnTo>
                            <a:pt x="146657" y="34336"/>
                          </a:lnTo>
                          <a:lnTo>
                            <a:pt x="145192" y="32562"/>
                          </a:lnTo>
                          <a:lnTo>
                            <a:pt x="144807" y="31251"/>
                          </a:lnTo>
                          <a:lnTo>
                            <a:pt x="145501" y="30635"/>
                          </a:lnTo>
                          <a:lnTo>
                            <a:pt x="146966" y="31945"/>
                          </a:lnTo>
                          <a:lnTo>
                            <a:pt x="147660" y="31945"/>
                          </a:lnTo>
                          <a:lnTo>
                            <a:pt x="147891" y="30712"/>
                          </a:lnTo>
                          <a:lnTo>
                            <a:pt x="150744" y="30712"/>
                          </a:lnTo>
                          <a:lnTo>
                            <a:pt x="152364" y="31945"/>
                          </a:lnTo>
                          <a:lnTo>
                            <a:pt x="153212" y="33025"/>
                          </a:lnTo>
                          <a:lnTo>
                            <a:pt x="152903" y="34413"/>
                          </a:lnTo>
                          <a:lnTo>
                            <a:pt x="150667" y="34413"/>
                          </a:lnTo>
                          <a:lnTo>
                            <a:pt x="151284" y="37034"/>
                          </a:lnTo>
                          <a:close/>
                          <a:moveTo>
                            <a:pt x="5012" y="92320"/>
                          </a:moveTo>
                          <a:cubicBezTo>
                            <a:pt x="5012" y="91086"/>
                            <a:pt x="5243" y="89776"/>
                            <a:pt x="5320" y="88465"/>
                          </a:cubicBezTo>
                          <a:lnTo>
                            <a:pt x="5783" y="92551"/>
                          </a:lnTo>
                          <a:lnTo>
                            <a:pt x="10486" y="102267"/>
                          </a:lnTo>
                          <a:lnTo>
                            <a:pt x="15036" y="109670"/>
                          </a:lnTo>
                          <a:lnTo>
                            <a:pt x="18043" y="115761"/>
                          </a:lnTo>
                          <a:lnTo>
                            <a:pt x="21204" y="116532"/>
                          </a:lnTo>
                          <a:lnTo>
                            <a:pt x="23826" y="117920"/>
                          </a:lnTo>
                          <a:lnTo>
                            <a:pt x="24983" y="123703"/>
                          </a:lnTo>
                          <a:lnTo>
                            <a:pt x="23055" y="127635"/>
                          </a:lnTo>
                          <a:lnTo>
                            <a:pt x="23826" y="136965"/>
                          </a:lnTo>
                          <a:lnTo>
                            <a:pt x="32848" y="149765"/>
                          </a:lnTo>
                          <a:lnTo>
                            <a:pt x="44645" y="158710"/>
                          </a:lnTo>
                          <a:lnTo>
                            <a:pt x="49348" y="168116"/>
                          </a:lnTo>
                          <a:cubicBezTo>
                            <a:pt x="21975" y="152541"/>
                            <a:pt x="5012" y="124011"/>
                            <a:pt x="5012" y="92320"/>
                          </a:cubicBezTo>
                          <a:close/>
                          <a:moveTo>
                            <a:pt x="148354" y="159403"/>
                          </a:moveTo>
                          <a:cubicBezTo>
                            <a:pt x="133472" y="171972"/>
                            <a:pt x="115121" y="178989"/>
                            <a:pt x="95767" y="179682"/>
                          </a:cubicBezTo>
                          <a:cubicBezTo>
                            <a:pt x="86977" y="179991"/>
                            <a:pt x="77878" y="178912"/>
                            <a:pt x="69319" y="176598"/>
                          </a:cubicBezTo>
                          <a:lnTo>
                            <a:pt x="72635" y="176213"/>
                          </a:lnTo>
                          <a:lnTo>
                            <a:pt x="75179" y="174825"/>
                          </a:lnTo>
                          <a:lnTo>
                            <a:pt x="79189" y="171278"/>
                          </a:lnTo>
                          <a:lnTo>
                            <a:pt x="78418" y="169428"/>
                          </a:lnTo>
                          <a:lnTo>
                            <a:pt x="80423" y="167268"/>
                          </a:lnTo>
                          <a:lnTo>
                            <a:pt x="86668" y="165880"/>
                          </a:lnTo>
                          <a:lnTo>
                            <a:pt x="90832" y="162025"/>
                          </a:lnTo>
                          <a:lnTo>
                            <a:pt x="90524" y="154469"/>
                          </a:lnTo>
                          <a:lnTo>
                            <a:pt x="96461" y="147375"/>
                          </a:lnTo>
                          <a:lnTo>
                            <a:pt x="94610" y="141669"/>
                          </a:lnTo>
                          <a:lnTo>
                            <a:pt x="91449" y="141669"/>
                          </a:lnTo>
                          <a:lnTo>
                            <a:pt x="86360" y="139125"/>
                          </a:lnTo>
                          <a:lnTo>
                            <a:pt x="77338" y="138662"/>
                          </a:lnTo>
                          <a:lnTo>
                            <a:pt x="71941" y="136503"/>
                          </a:lnTo>
                          <a:lnTo>
                            <a:pt x="67083" y="135115"/>
                          </a:lnTo>
                          <a:lnTo>
                            <a:pt x="61763" y="127096"/>
                          </a:lnTo>
                          <a:lnTo>
                            <a:pt x="54052" y="124937"/>
                          </a:lnTo>
                          <a:lnTo>
                            <a:pt x="50351" y="121852"/>
                          </a:lnTo>
                          <a:lnTo>
                            <a:pt x="43720" y="116686"/>
                          </a:lnTo>
                          <a:lnTo>
                            <a:pt x="37705" y="115684"/>
                          </a:lnTo>
                          <a:lnTo>
                            <a:pt x="33233" y="111905"/>
                          </a:lnTo>
                          <a:lnTo>
                            <a:pt x="27141" y="112831"/>
                          </a:lnTo>
                          <a:lnTo>
                            <a:pt x="25214" y="116223"/>
                          </a:lnTo>
                          <a:lnTo>
                            <a:pt x="22670" y="114527"/>
                          </a:lnTo>
                          <a:lnTo>
                            <a:pt x="20048" y="113756"/>
                          </a:lnTo>
                          <a:lnTo>
                            <a:pt x="18428" y="108898"/>
                          </a:lnTo>
                          <a:lnTo>
                            <a:pt x="18660" y="103964"/>
                          </a:lnTo>
                          <a:lnTo>
                            <a:pt x="16501" y="100571"/>
                          </a:lnTo>
                          <a:lnTo>
                            <a:pt x="14650" y="100262"/>
                          </a:lnTo>
                          <a:lnTo>
                            <a:pt x="14650" y="95173"/>
                          </a:lnTo>
                          <a:lnTo>
                            <a:pt x="16038" y="90778"/>
                          </a:lnTo>
                          <a:lnTo>
                            <a:pt x="13417" y="90084"/>
                          </a:lnTo>
                          <a:lnTo>
                            <a:pt x="11335" y="93400"/>
                          </a:lnTo>
                          <a:lnTo>
                            <a:pt x="9947" y="93400"/>
                          </a:lnTo>
                          <a:lnTo>
                            <a:pt x="9407" y="90084"/>
                          </a:lnTo>
                          <a:lnTo>
                            <a:pt x="8867" y="84224"/>
                          </a:lnTo>
                          <a:lnTo>
                            <a:pt x="12260" y="76899"/>
                          </a:lnTo>
                          <a:lnTo>
                            <a:pt x="16424" y="75511"/>
                          </a:lnTo>
                          <a:lnTo>
                            <a:pt x="20896" y="77824"/>
                          </a:lnTo>
                          <a:lnTo>
                            <a:pt x="22284" y="87540"/>
                          </a:lnTo>
                          <a:lnTo>
                            <a:pt x="23826" y="85458"/>
                          </a:lnTo>
                          <a:lnTo>
                            <a:pt x="23826" y="78672"/>
                          </a:lnTo>
                          <a:lnTo>
                            <a:pt x="25368" y="74894"/>
                          </a:lnTo>
                          <a:lnTo>
                            <a:pt x="30843" y="70576"/>
                          </a:lnTo>
                          <a:lnTo>
                            <a:pt x="33619" y="64716"/>
                          </a:lnTo>
                          <a:lnTo>
                            <a:pt x="39324" y="61169"/>
                          </a:lnTo>
                          <a:lnTo>
                            <a:pt x="44722" y="55232"/>
                          </a:lnTo>
                          <a:lnTo>
                            <a:pt x="45493" y="57776"/>
                          </a:lnTo>
                          <a:lnTo>
                            <a:pt x="52356" y="54229"/>
                          </a:lnTo>
                          <a:lnTo>
                            <a:pt x="50197" y="53073"/>
                          </a:lnTo>
                          <a:lnTo>
                            <a:pt x="49657" y="49449"/>
                          </a:lnTo>
                          <a:lnTo>
                            <a:pt x="47343" y="48524"/>
                          </a:lnTo>
                          <a:lnTo>
                            <a:pt x="48732" y="47135"/>
                          </a:lnTo>
                          <a:lnTo>
                            <a:pt x="54438" y="47135"/>
                          </a:lnTo>
                          <a:lnTo>
                            <a:pt x="57291" y="46827"/>
                          </a:lnTo>
                          <a:lnTo>
                            <a:pt x="54669" y="51068"/>
                          </a:lnTo>
                          <a:lnTo>
                            <a:pt x="60606" y="52995"/>
                          </a:lnTo>
                          <a:lnTo>
                            <a:pt x="61994" y="49217"/>
                          </a:lnTo>
                          <a:lnTo>
                            <a:pt x="59604" y="47829"/>
                          </a:lnTo>
                          <a:lnTo>
                            <a:pt x="60066" y="44745"/>
                          </a:lnTo>
                          <a:lnTo>
                            <a:pt x="59604" y="41198"/>
                          </a:lnTo>
                          <a:lnTo>
                            <a:pt x="56365" y="37883"/>
                          </a:lnTo>
                          <a:lnTo>
                            <a:pt x="57291" y="35878"/>
                          </a:lnTo>
                          <a:lnTo>
                            <a:pt x="56057" y="32716"/>
                          </a:lnTo>
                          <a:lnTo>
                            <a:pt x="53204" y="35030"/>
                          </a:lnTo>
                          <a:lnTo>
                            <a:pt x="53358" y="31175"/>
                          </a:lnTo>
                          <a:lnTo>
                            <a:pt x="49580" y="28553"/>
                          </a:lnTo>
                          <a:lnTo>
                            <a:pt x="45107" y="33796"/>
                          </a:lnTo>
                          <a:lnTo>
                            <a:pt x="44337" y="38499"/>
                          </a:lnTo>
                          <a:lnTo>
                            <a:pt x="41329" y="39039"/>
                          </a:lnTo>
                          <a:lnTo>
                            <a:pt x="40635" y="42201"/>
                          </a:lnTo>
                          <a:lnTo>
                            <a:pt x="38245" y="44668"/>
                          </a:lnTo>
                          <a:lnTo>
                            <a:pt x="38091" y="41584"/>
                          </a:lnTo>
                          <a:lnTo>
                            <a:pt x="39247" y="38268"/>
                          </a:lnTo>
                          <a:lnTo>
                            <a:pt x="37474" y="33796"/>
                          </a:lnTo>
                          <a:lnTo>
                            <a:pt x="41329" y="28167"/>
                          </a:lnTo>
                          <a:lnTo>
                            <a:pt x="48963" y="25314"/>
                          </a:lnTo>
                          <a:lnTo>
                            <a:pt x="52510" y="23695"/>
                          </a:lnTo>
                          <a:lnTo>
                            <a:pt x="56442" y="20302"/>
                          </a:lnTo>
                          <a:lnTo>
                            <a:pt x="56442" y="23695"/>
                          </a:lnTo>
                          <a:lnTo>
                            <a:pt x="52664" y="26548"/>
                          </a:lnTo>
                          <a:lnTo>
                            <a:pt x="57368" y="30326"/>
                          </a:lnTo>
                          <a:lnTo>
                            <a:pt x="62534" y="26008"/>
                          </a:lnTo>
                          <a:lnTo>
                            <a:pt x="62765" y="21073"/>
                          </a:lnTo>
                          <a:lnTo>
                            <a:pt x="61840" y="15830"/>
                          </a:lnTo>
                          <a:lnTo>
                            <a:pt x="67237" y="13979"/>
                          </a:lnTo>
                          <a:lnTo>
                            <a:pt x="69396" y="17372"/>
                          </a:lnTo>
                          <a:lnTo>
                            <a:pt x="67469" y="25314"/>
                          </a:lnTo>
                          <a:lnTo>
                            <a:pt x="69396" y="31175"/>
                          </a:lnTo>
                          <a:lnTo>
                            <a:pt x="73714" y="33565"/>
                          </a:lnTo>
                          <a:lnTo>
                            <a:pt x="76798" y="25623"/>
                          </a:lnTo>
                          <a:lnTo>
                            <a:pt x="80577" y="23926"/>
                          </a:lnTo>
                          <a:lnTo>
                            <a:pt x="84355" y="21536"/>
                          </a:lnTo>
                          <a:lnTo>
                            <a:pt x="86977" y="18914"/>
                          </a:lnTo>
                          <a:lnTo>
                            <a:pt x="84355" y="11358"/>
                          </a:lnTo>
                          <a:lnTo>
                            <a:pt x="79420" y="9430"/>
                          </a:lnTo>
                          <a:lnTo>
                            <a:pt x="74023" y="10355"/>
                          </a:lnTo>
                          <a:lnTo>
                            <a:pt x="67314" y="10355"/>
                          </a:lnTo>
                          <a:lnTo>
                            <a:pt x="60837" y="10818"/>
                          </a:lnTo>
                          <a:cubicBezTo>
                            <a:pt x="70861" y="6963"/>
                            <a:pt x="81502" y="4958"/>
                            <a:pt x="92297" y="4958"/>
                          </a:cubicBezTo>
                          <a:cubicBezTo>
                            <a:pt x="95073" y="4958"/>
                            <a:pt x="98003" y="5189"/>
                            <a:pt x="100933" y="5421"/>
                          </a:cubicBezTo>
                          <a:cubicBezTo>
                            <a:pt x="104943" y="5729"/>
                            <a:pt x="108952" y="6500"/>
                            <a:pt x="112962" y="7503"/>
                          </a:cubicBezTo>
                          <a:lnTo>
                            <a:pt x="113810" y="10664"/>
                          </a:lnTo>
                          <a:lnTo>
                            <a:pt x="107487" y="11126"/>
                          </a:lnTo>
                          <a:lnTo>
                            <a:pt x="106716" y="15522"/>
                          </a:lnTo>
                          <a:lnTo>
                            <a:pt x="110263" y="19377"/>
                          </a:lnTo>
                          <a:lnTo>
                            <a:pt x="110571" y="21999"/>
                          </a:lnTo>
                          <a:lnTo>
                            <a:pt x="111651" y="24157"/>
                          </a:lnTo>
                          <a:lnTo>
                            <a:pt x="115044" y="26008"/>
                          </a:lnTo>
                          <a:lnTo>
                            <a:pt x="116432" y="26008"/>
                          </a:lnTo>
                          <a:lnTo>
                            <a:pt x="117357" y="24157"/>
                          </a:lnTo>
                          <a:lnTo>
                            <a:pt x="118976" y="24852"/>
                          </a:lnTo>
                          <a:lnTo>
                            <a:pt x="119207" y="27165"/>
                          </a:lnTo>
                          <a:lnTo>
                            <a:pt x="121984" y="29555"/>
                          </a:lnTo>
                          <a:lnTo>
                            <a:pt x="120441" y="31251"/>
                          </a:lnTo>
                          <a:lnTo>
                            <a:pt x="121367" y="34876"/>
                          </a:lnTo>
                          <a:lnTo>
                            <a:pt x="120827" y="38114"/>
                          </a:lnTo>
                          <a:lnTo>
                            <a:pt x="118668" y="38576"/>
                          </a:lnTo>
                          <a:lnTo>
                            <a:pt x="119439" y="40119"/>
                          </a:lnTo>
                          <a:lnTo>
                            <a:pt x="116971" y="41044"/>
                          </a:lnTo>
                          <a:lnTo>
                            <a:pt x="117511" y="42663"/>
                          </a:lnTo>
                          <a:lnTo>
                            <a:pt x="120519" y="41969"/>
                          </a:lnTo>
                          <a:lnTo>
                            <a:pt x="123449" y="43897"/>
                          </a:lnTo>
                          <a:lnTo>
                            <a:pt x="123449" y="46673"/>
                          </a:lnTo>
                          <a:lnTo>
                            <a:pt x="120133" y="48369"/>
                          </a:lnTo>
                          <a:lnTo>
                            <a:pt x="116663" y="48986"/>
                          </a:lnTo>
                          <a:lnTo>
                            <a:pt x="118514" y="54229"/>
                          </a:lnTo>
                          <a:lnTo>
                            <a:pt x="119130" y="57622"/>
                          </a:lnTo>
                          <a:lnTo>
                            <a:pt x="121521" y="59704"/>
                          </a:lnTo>
                          <a:lnTo>
                            <a:pt x="123449" y="59704"/>
                          </a:lnTo>
                          <a:lnTo>
                            <a:pt x="125068" y="61400"/>
                          </a:lnTo>
                          <a:lnTo>
                            <a:pt x="125607" y="64253"/>
                          </a:lnTo>
                          <a:lnTo>
                            <a:pt x="124297" y="66875"/>
                          </a:lnTo>
                          <a:lnTo>
                            <a:pt x="123449" y="70422"/>
                          </a:lnTo>
                          <a:lnTo>
                            <a:pt x="124142" y="72966"/>
                          </a:lnTo>
                          <a:lnTo>
                            <a:pt x="121135" y="77593"/>
                          </a:lnTo>
                          <a:lnTo>
                            <a:pt x="119902" y="82990"/>
                          </a:lnTo>
                          <a:lnTo>
                            <a:pt x="118514" y="87463"/>
                          </a:lnTo>
                          <a:lnTo>
                            <a:pt x="118899" y="91935"/>
                          </a:lnTo>
                          <a:lnTo>
                            <a:pt x="120827" y="93862"/>
                          </a:lnTo>
                          <a:lnTo>
                            <a:pt x="121135" y="101882"/>
                          </a:lnTo>
                          <a:lnTo>
                            <a:pt x="122292" y="104735"/>
                          </a:lnTo>
                          <a:lnTo>
                            <a:pt x="123063" y="107125"/>
                          </a:lnTo>
                          <a:lnTo>
                            <a:pt x="127458" y="109978"/>
                          </a:lnTo>
                          <a:lnTo>
                            <a:pt x="129617" y="113062"/>
                          </a:lnTo>
                          <a:lnTo>
                            <a:pt x="133395" y="114450"/>
                          </a:lnTo>
                          <a:lnTo>
                            <a:pt x="140104" y="116146"/>
                          </a:lnTo>
                          <a:lnTo>
                            <a:pt x="144344" y="112600"/>
                          </a:lnTo>
                          <a:lnTo>
                            <a:pt x="148662" y="111674"/>
                          </a:lnTo>
                          <a:lnTo>
                            <a:pt x="155756" y="106200"/>
                          </a:lnTo>
                          <a:lnTo>
                            <a:pt x="158609" y="107356"/>
                          </a:lnTo>
                          <a:lnTo>
                            <a:pt x="161385" y="106200"/>
                          </a:lnTo>
                          <a:lnTo>
                            <a:pt x="162850" y="109053"/>
                          </a:lnTo>
                          <a:lnTo>
                            <a:pt x="162233" y="115221"/>
                          </a:lnTo>
                          <a:lnTo>
                            <a:pt x="165472" y="117766"/>
                          </a:lnTo>
                          <a:lnTo>
                            <a:pt x="166320" y="124937"/>
                          </a:lnTo>
                          <a:lnTo>
                            <a:pt x="163236" y="133650"/>
                          </a:lnTo>
                          <a:lnTo>
                            <a:pt x="163004" y="140358"/>
                          </a:lnTo>
                          <a:lnTo>
                            <a:pt x="162233" y="143211"/>
                          </a:lnTo>
                          <a:lnTo>
                            <a:pt x="161925" y="145139"/>
                          </a:lnTo>
                          <a:cubicBezTo>
                            <a:pt x="160768" y="146604"/>
                            <a:pt x="159689" y="148146"/>
                            <a:pt x="158455" y="149457"/>
                          </a:cubicBezTo>
                          <a:cubicBezTo>
                            <a:pt x="155525" y="152927"/>
                            <a:pt x="152055" y="156319"/>
                            <a:pt x="148354" y="159403"/>
                          </a:cubicBezTo>
                          <a:close/>
                        </a:path>
                      </a:pathLst>
                    </a:custGeom>
                    <a:solidFill>
                      <a:srgbClr val="FFFFFF"/>
                    </a:solidFill>
                    <a:ln w="7706" cap="flat">
                      <a:noFill/>
                      <a:prstDash val="solid"/>
                      <a:miter/>
                    </a:ln>
                  </p:spPr>
                  <p:txBody>
                    <a:bodyPr rtlCol="0" anchor="ctr"/>
                    <a:lstStyle/>
                    <a:p>
                      <a:endParaRPr lang="en-US"/>
                    </a:p>
                  </p:txBody>
                </p:sp>
              </p:grpSp>
            </p:grpSp>
            <p:grpSp>
              <p:nvGrpSpPr>
                <p:cNvPr id="12" name="Graphic 4">
                  <a:extLst>
                    <a:ext uri="{FF2B5EF4-FFF2-40B4-BE49-F238E27FC236}">
                      <a16:creationId xmlns:a16="http://schemas.microsoft.com/office/drawing/2014/main" id="{F79237EB-26F5-4A71-9690-A1D0E5E394DB}"/>
                    </a:ext>
                  </a:extLst>
                </p:cNvPr>
                <p:cNvGrpSpPr/>
                <p:nvPr/>
              </p:nvGrpSpPr>
              <p:grpSpPr>
                <a:xfrm>
                  <a:off x="2886251" y="3036833"/>
                  <a:ext cx="1570418" cy="1754110"/>
                  <a:chOff x="2886251" y="3036833"/>
                  <a:chExt cx="1570418" cy="1754110"/>
                </a:xfrm>
              </p:grpSpPr>
              <p:sp>
                <p:nvSpPr>
                  <p:cNvPr id="95" name="Graphic 4">
                    <a:extLst>
                      <a:ext uri="{FF2B5EF4-FFF2-40B4-BE49-F238E27FC236}">
                        <a16:creationId xmlns:a16="http://schemas.microsoft.com/office/drawing/2014/main" id="{410A26B8-593C-48AB-854B-57ABC9D68094}"/>
                      </a:ext>
                    </a:extLst>
                  </p:cNvPr>
                  <p:cNvSpPr/>
                  <p:nvPr/>
                </p:nvSpPr>
                <p:spPr>
                  <a:xfrm>
                    <a:off x="2886251" y="3036833"/>
                    <a:ext cx="1570418" cy="1754110"/>
                  </a:xfrm>
                  <a:custGeom>
                    <a:avLst/>
                    <a:gdLst>
                      <a:gd name="connsiteX0" fmla="*/ 26117 w 1570418"/>
                      <a:gd name="connsiteY0" fmla="*/ 0 h 1754110"/>
                      <a:gd name="connsiteX1" fmla="*/ 1430855 w 1570418"/>
                      <a:gd name="connsiteY1" fmla="*/ 247745 h 1754110"/>
                      <a:gd name="connsiteX2" fmla="*/ 1570419 w 1570418"/>
                      <a:gd name="connsiteY2" fmla="*/ 1040792 h 1754110"/>
                      <a:gd name="connsiteX3" fmla="*/ 334854 w 1570418"/>
                      <a:gd name="connsiteY3" fmla="*/ 1754110 h 1754110"/>
                      <a:gd name="connsiteX4" fmla="*/ 26117 w 1570418"/>
                      <a:gd name="connsiteY4" fmla="*/ 0 h 1754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418" h="1754110">
                        <a:moveTo>
                          <a:pt x="26117" y="0"/>
                        </a:moveTo>
                        <a:lnTo>
                          <a:pt x="1430855" y="247745"/>
                        </a:lnTo>
                        <a:cubicBezTo>
                          <a:pt x="1405024" y="517697"/>
                          <a:pt x="1452136" y="792584"/>
                          <a:pt x="1570419" y="1040792"/>
                        </a:cubicBezTo>
                        <a:lnTo>
                          <a:pt x="334854" y="1754110"/>
                        </a:lnTo>
                        <a:cubicBezTo>
                          <a:pt x="50560" y="1212124"/>
                          <a:pt x="-53997" y="597041"/>
                          <a:pt x="26117" y="0"/>
                        </a:cubicBezTo>
                        <a:close/>
                      </a:path>
                    </a:pathLst>
                  </a:custGeom>
                  <a:solidFill>
                    <a:srgbClr val="A6377D"/>
                  </a:solidFill>
                  <a:ln w="7706" cap="flat">
                    <a:noFill/>
                    <a:prstDash val="solid"/>
                    <a:miter/>
                  </a:ln>
                </p:spPr>
                <p:txBody>
                  <a:bodyPr rtlCol="0" anchor="ctr"/>
                  <a:lstStyle/>
                  <a:p>
                    <a:endParaRPr lang="en-US"/>
                  </a:p>
                </p:txBody>
              </p:sp>
              <p:grpSp>
                <p:nvGrpSpPr>
                  <p:cNvPr id="96" name="Graphic 4">
                    <a:extLst>
                      <a:ext uri="{FF2B5EF4-FFF2-40B4-BE49-F238E27FC236}">
                        <a16:creationId xmlns:a16="http://schemas.microsoft.com/office/drawing/2014/main" id="{BEC42C7F-CDDA-4698-9906-7E08D71ED664}"/>
                      </a:ext>
                    </a:extLst>
                  </p:cNvPr>
                  <p:cNvGrpSpPr/>
                  <p:nvPr/>
                </p:nvGrpSpPr>
                <p:grpSpPr>
                  <a:xfrm>
                    <a:off x="3148625" y="3775442"/>
                    <a:ext cx="964456" cy="114889"/>
                    <a:chOff x="3148625" y="3775442"/>
                    <a:chExt cx="964456" cy="114889"/>
                  </a:xfrm>
                  <a:solidFill>
                    <a:srgbClr val="FFFFFF"/>
                  </a:solidFill>
                </p:grpSpPr>
                <p:sp>
                  <p:nvSpPr>
                    <p:cNvPr id="101" name="Graphic 4">
                      <a:extLst>
                        <a:ext uri="{FF2B5EF4-FFF2-40B4-BE49-F238E27FC236}">
                          <a16:creationId xmlns:a16="http://schemas.microsoft.com/office/drawing/2014/main" id="{8F4A0F6A-6656-45BD-8F98-31FC100587D2}"/>
                        </a:ext>
                      </a:extLst>
                    </p:cNvPr>
                    <p:cNvSpPr/>
                    <p:nvPr/>
                  </p:nvSpPr>
                  <p:spPr>
                    <a:xfrm>
                      <a:off x="3148625" y="3776521"/>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endParaRPr lang="en-US"/>
                    </a:p>
                  </p:txBody>
                </p:sp>
                <p:sp>
                  <p:nvSpPr>
                    <p:cNvPr id="102" name="Graphic 4">
                      <a:extLst>
                        <a:ext uri="{FF2B5EF4-FFF2-40B4-BE49-F238E27FC236}">
                          <a16:creationId xmlns:a16="http://schemas.microsoft.com/office/drawing/2014/main" id="{BECDA5B3-485C-4D1C-95BF-ADD38E70F135}"/>
                        </a:ext>
                      </a:extLst>
                    </p:cNvPr>
                    <p:cNvSpPr/>
                    <p:nvPr/>
                  </p:nvSpPr>
                  <p:spPr>
                    <a:xfrm>
                      <a:off x="3263129" y="3777061"/>
                      <a:ext cx="70938" cy="111805"/>
                    </a:xfrm>
                    <a:custGeom>
                      <a:avLst/>
                      <a:gdLst>
                        <a:gd name="connsiteX0" fmla="*/ 70939 w 70938"/>
                        <a:gd name="connsiteY0" fmla="*/ 32539 h 111805"/>
                        <a:gd name="connsiteX1" fmla="*/ 59372 w 70938"/>
                        <a:gd name="connsiteY1" fmla="*/ 58678 h 111805"/>
                        <a:gd name="connsiteX2" fmla="*/ 26216 w 70938"/>
                        <a:gd name="connsiteY2" fmla="*/ 67854 h 111805"/>
                        <a:gd name="connsiteX3" fmla="*/ 13031 w 70938"/>
                        <a:gd name="connsiteY3" fmla="*/ 67854 h 111805"/>
                        <a:gd name="connsiteX4" fmla="*/ 13031 w 70938"/>
                        <a:gd name="connsiteY4" fmla="*/ 111805 h 111805"/>
                        <a:gd name="connsiteX5" fmla="*/ 0 w 70938"/>
                        <a:gd name="connsiteY5" fmla="*/ 111805 h 111805"/>
                        <a:gd name="connsiteX6" fmla="*/ 0 w 70938"/>
                        <a:gd name="connsiteY6" fmla="*/ 0 h 111805"/>
                        <a:gd name="connsiteX7" fmla="*/ 28992 w 70938"/>
                        <a:gd name="connsiteY7" fmla="*/ 0 h 111805"/>
                        <a:gd name="connsiteX8" fmla="*/ 70939 w 70938"/>
                        <a:gd name="connsiteY8" fmla="*/ 32539 h 111805"/>
                        <a:gd name="connsiteX9" fmla="*/ 13031 w 70938"/>
                        <a:gd name="connsiteY9" fmla="*/ 56596 h 111805"/>
                        <a:gd name="connsiteX10" fmla="*/ 24751 w 70938"/>
                        <a:gd name="connsiteY10" fmla="*/ 56596 h 111805"/>
                        <a:gd name="connsiteX11" fmla="*/ 49734 w 70938"/>
                        <a:gd name="connsiteY11" fmla="*/ 51045 h 111805"/>
                        <a:gd name="connsiteX12" fmla="*/ 57445 w 70938"/>
                        <a:gd name="connsiteY12" fmla="*/ 33156 h 111805"/>
                        <a:gd name="connsiteX13" fmla="*/ 50197 w 70938"/>
                        <a:gd name="connsiteY13" fmla="*/ 16655 h 111805"/>
                        <a:gd name="connsiteX14" fmla="*/ 27527 w 70938"/>
                        <a:gd name="connsiteY14" fmla="*/ 11257 h 111805"/>
                        <a:gd name="connsiteX15" fmla="*/ 13031 w 70938"/>
                        <a:gd name="connsiteY15" fmla="*/ 11257 h 111805"/>
                        <a:gd name="connsiteX16" fmla="*/ 13031 w 70938"/>
                        <a:gd name="connsiteY16" fmla="*/ 5659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39"/>
                          </a:moveTo>
                          <a:cubicBezTo>
                            <a:pt x="70939" y="43874"/>
                            <a:pt x="67083" y="52587"/>
                            <a:pt x="59372" y="58678"/>
                          </a:cubicBezTo>
                          <a:cubicBezTo>
                            <a:pt x="51662" y="64770"/>
                            <a:pt x="40558" y="67854"/>
                            <a:pt x="26216" y="67854"/>
                          </a:cubicBezTo>
                          <a:lnTo>
                            <a:pt x="13031" y="67854"/>
                          </a:lnTo>
                          <a:lnTo>
                            <a:pt x="13031" y="111805"/>
                          </a:lnTo>
                          <a:lnTo>
                            <a:pt x="0" y="111805"/>
                          </a:lnTo>
                          <a:lnTo>
                            <a:pt x="0" y="0"/>
                          </a:lnTo>
                          <a:lnTo>
                            <a:pt x="28992" y="0"/>
                          </a:lnTo>
                          <a:cubicBezTo>
                            <a:pt x="56982" y="0"/>
                            <a:pt x="70939" y="10795"/>
                            <a:pt x="70939" y="32539"/>
                          </a:cubicBezTo>
                          <a:close/>
                          <a:moveTo>
                            <a:pt x="13031" y="56596"/>
                          </a:moveTo>
                          <a:lnTo>
                            <a:pt x="24751" y="56596"/>
                          </a:lnTo>
                          <a:cubicBezTo>
                            <a:pt x="36240" y="56596"/>
                            <a:pt x="44645" y="54746"/>
                            <a:pt x="49734" y="51045"/>
                          </a:cubicBezTo>
                          <a:cubicBezTo>
                            <a:pt x="54900" y="47344"/>
                            <a:pt x="57445" y="41329"/>
                            <a:pt x="57445" y="33156"/>
                          </a:cubicBezTo>
                          <a:cubicBezTo>
                            <a:pt x="57445" y="25754"/>
                            <a:pt x="55054" y="20279"/>
                            <a:pt x="50197" y="16655"/>
                          </a:cubicBezTo>
                          <a:cubicBezTo>
                            <a:pt x="45339" y="13031"/>
                            <a:pt x="37782" y="11257"/>
                            <a:pt x="27527" y="11257"/>
                          </a:cubicBezTo>
                          <a:lnTo>
                            <a:pt x="13031" y="11257"/>
                          </a:lnTo>
                          <a:lnTo>
                            <a:pt x="13031" y="56596"/>
                          </a:lnTo>
                          <a:close/>
                        </a:path>
                      </a:pathLst>
                    </a:custGeom>
                    <a:solidFill>
                      <a:srgbClr val="FFFFFF"/>
                    </a:solidFill>
                    <a:ln w="7706" cap="flat">
                      <a:noFill/>
                      <a:prstDash val="solid"/>
                      <a:miter/>
                    </a:ln>
                  </p:spPr>
                  <p:txBody>
                    <a:bodyPr rtlCol="0" anchor="ctr"/>
                    <a:lstStyle/>
                    <a:p>
                      <a:endParaRPr lang="en-US"/>
                    </a:p>
                  </p:txBody>
                </p:sp>
                <p:sp>
                  <p:nvSpPr>
                    <p:cNvPr id="103" name="Graphic 4">
                      <a:extLst>
                        <a:ext uri="{FF2B5EF4-FFF2-40B4-BE49-F238E27FC236}">
                          <a16:creationId xmlns:a16="http://schemas.microsoft.com/office/drawing/2014/main" id="{3EB185AF-0CF5-445A-A0DC-A11CE52A07A3}"/>
                        </a:ext>
                      </a:extLst>
                    </p:cNvPr>
                    <p:cNvSpPr/>
                    <p:nvPr/>
                  </p:nvSpPr>
                  <p:spPr>
                    <a:xfrm>
                      <a:off x="3357354" y="3777061"/>
                      <a:ext cx="70938" cy="111805"/>
                    </a:xfrm>
                    <a:custGeom>
                      <a:avLst/>
                      <a:gdLst>
                        <a:gd name="connsiteX0" fmla="*/ 70939 w 70938"/>
                        <a:gd name="connsiteY0" fmla="*/ 32539 h 111805"/>
                        <a:gd name="connsiteX1" fmla="*/ 59372 w 70938"/>
                        <a:gd name="connsiteY1" fmla="*/ 58678 h 111805"/>
                        <a:gd name="connsiteX2" fmla="*/ 26216 w 70938"/>
                        <a:gd name="connsiteY2" fmla="*/ 67854 h 111805"/>
                        <a:gd name="connsiteX3" fmla="*/ 13031 w 70938"/>
                        <a:gd name="connsiteY3" fmla="*/ 67854 h 111805"/>
                        <a:gd name="connsiteX4" fmla="*/ 13031 w 70938"/>
                        <a:gd name="connsiteY4" fmla="*/ 111805 h 111805"/>
                        <a:gd name="connsiteX5" fmla="*/ 0 w 70938"/>
                        <a:gd name="connsiteY5" fmla="*/ 111805 h 111805"/>
                        <a:gd name="connsiteX6" fmla="*/ 0 w 70938"/>
                        <a:gd name="connsiteY6" fmla="*/ 0 h 111805"/>
                        <a:gd name="connsiteX7" fmla="*/ 28992 w 70938"/>
                        <a:gd name="connsiteY7" fmla="*/ 0 h 111805"/>
                        <a:gd name="connsiteX8" fmla="*/ 70939 w 70938"/>
                        <a:gd name="connsiteY8" fmla="*/ 32539 h 111805"/>
                        <a:gd name="connsiteX9" fmla="*/ 13108 w 70938"/>
                        <a:gd name="connsiteY9" fmla="*/ 56596 h 111805"/>
                        <a:gd name="connsiteX10" fmla="*/ 24829 w 70938"/>
                        <a:gd name="connsiteY10" fmla="*/ 56596 h 111805"/>
                        <a:gd name="connsiteX11" fmla="*/ 49811 w 70938"/>
                        <a:gd name="connsiteY11" fmla="*/ 51045 h 111805"/>
                        <a:gd name="connsiteX12" fmla="*/ 57522 w 70938"/>
                        <a:gd name="connsiteY12" fmla="*/ 33156 h 111805"/>
                        <a:gd name="connsiteX13" fmla="*/ 50274 w 70938"/>
                        <a:gd name="connsiteY13" fmla="*/ 16655 h 111805"/>
                        <a:gd name="connsiteX14" fmla="*/ 27604 w 70938"/>
                        <a:gd name="connsiteY14" fmla="*/ 11257 h 111805"/>
                        <a:gd name="connsiteX15" fmla="*/ 13108 w 70938"/>
                        <a:gd name="connsiteY15" fmla="*/ 11257 h 111805"/>
                        <a:gd name="connsiteX16" fmla="*/ 13108 w 70938"/>
                        <a:gd name="connsiteY16" fmla="*/ 5659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39"/>
                          </a:moveTo>
                          <a:cubicBezTo>
                            <a:pt x="70939" y="43874"/>
                            <a:pt x="67083" y="52587"/>
                            <a:pt x="59372" y="58678"/>
                          </a:cubicBezTo>
                          <a:cubicBezTo>
                            <a:pt x="51662" y="64770"/>
                            <a:pt x="40558" y="67854"/>
                            <a:pt x="26216" y="67854"/>
                          </a:cubicBezTo>
                          <a:lnTo>
                            <a:pt x="13031" y="67854"/>
                          </a:lnTo>
                          <a:lnTo>
                            <a:pt x="13031" y="111805"/>
                          </a:lnTo>
                          <a:lnTo>
                            <a:pt x="0" y="111805"/>
                          </a:lnTo>
                          <a:lnTo>
                            <a:pt x="0" y="0"/>
                          </a:lnTo>
                          <a:lnTo>
                            <a:pt x="28992" y="0"/>
                          </a:lnTo>
                          <a:cubicBezTo>
                            <a:pt x="56982" y="0"/>
                            <a:pt x="70939" y="10795"/>
                            <a:pt x="70939" y="32539"/>
                          </a:cubicBezTo>
                          <a:close/>
                          <a:moveTo>
                            <a:pt x="13108" y="56596"/>
                          </a:moveTo>
                          <a:lnTo>
                            <a:pt x="24829" y="56596"/>
                          </a:lnTo>
                          <a:cubicBezTo>
                            <a:pt x="36317" y="56596"/>
                            <a:pt x="44722" y="54746"/>
                            <a:pt x="49811" y="51045"/>
                          </a:cubicBezTo>
                          <a:cubicBezTo>
                            <a:pt x="54977" y="47344"/>
                            <a:pt x="57522" y="41329"/>
                            <a:pt x="57522" y="33156"/>
                          </a:cubicBezTo>
                          <a:cubicBezTo>
                            <a:pt x="57522" y="25754"/>
                            <a:pt x="55132" y="20279"/>
                            <a:pt x="50274" y="16655"/>
                          </a:cubicBezTo>
                          <a:cubicBezTo>
                            <a:pt x="45416" y="13031"/>
                            <a:pt x="37860" y="11257"/>
                            <a:pt x="27604" y="11257"/>
                          </a:cubicBezTo>
                          <a:lnTo>
                            <a:pt x="13108" y="11257"/>
                          </a:lnTo>
                          <a:lnTo>
                            <a:pt x="13108" y="56596"/>
                          </a:lnTo>
                          <a:close/>
                        </a:path>
                      </a:pathLst>
                    </a:custGeom>
                    <a:solidFill>
                      <a:srgbClr val="FFFFFF"/>
                    </a:solidFill>
                    <a:ln w="7706" cap="flat">
                      <a:noFill/>
                      <a:prstDash val="solid"/>
                      <a:miter/>
                    </a:ln>
                  </p:spPr>
                  <p:txBody>
                    <a:bodyPr rtlCol="0" anchor="ctr"/>
                    <a:lstStyle/>
                    <a:p>
                      <a:endParaRPr lang="en-US"/>
                    </a:p>
                  </p:txBody>
                </p:sp>
                <p:sp>
                  <p:nvSpPr>
                    <p:cNvPr id="104" name="Graphic 4">
                      <a:extLst>
                        <a:ext uri="{FF2B5EF4-FFF2-40B4-BE49-F238E27FC236}">
                          <a16:creationId xmlns:a16="http://schemas.microsoft.com/office/drawing/2014/main" id="{443B29D8-988A-440C-8AB3-C19486B20777}"/>
                        </a:ext>
                      </a:extLst>
                    </p:cNvPr>
                    <p:cNvSpPr/>
                    <p:nvPr/>
                  </p:nvSpPr>
                  <p:spPr>
                    <a:xfrm>
                      <a:off x="3451733" y="377698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endParaRPr lang="en-US"/>
                    </a:p>
                  </p:txBody>
                </p:sp>
                <p:sp>
                  <p:nvSpPr>
                    <p:cNvPr id="105" name="Graphic 4">
                      <a:extLst>
                        <a:ext uri="{FF2B5EF4-FFF2-40B4-BE49-F238E27FC236}">
                          <a16:creationId xmlns:a16="http://schemas.microsoft.com/office/drawing/2014/main" id="{156761F1-BB09-4562-AEF3-2A750899F749}"/>
                        </a:ext>
                      </a:extLst>
                    </p:cNvPr>
                    <p:cNvSpPr/>
                    <p:nvPr/>
                  </p:nvSpPr>
                  <p:spPr>
                    <a:xfrm>
                      <a:off x="3523443" y="3776521"/>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endParaRPr lang="en-US"/>
                    </a:p>
                  </p:txBody>
                </p:sp>
                <p:sp>
                  <p:nvSpPr>
                    <p:cNvPr id="106" name="Graphic 4">
                      <a:extLst>
                        <a:ext uri="{FF2B5EF4-FFF2-40B4-BE49-F238E27FC236}">
                          <a16:creationId xmlns:a16="http://schemas.microsoft.com/office/drawing/2014/main" id="{633EF484-3E97-4016-83E5-6DF8462EEF2B}"/>
                        </a:ext>
                      </a:extLst>
                    </p:cNvPr>
                    <p:cNvSpPr/>
                    <p:nvPr/>
                  </p:nvSpPr>
                  <p:spPr>
                    <a:xfrm>
                      <a:off x="3637870" y="3776984"/>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1 h 111805"/>
                        <a:gd name="connsiteX8" fmla="*/ 78726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206 h 111805"/>
                        <a:gd name="connsiteX13" fmla="*/ 30843 w 78726"/>
                        <a:gd name="connsiteY13" fmla="*/ 54206 h 111805"/>
                        <a:gd name="connsiteX14" fmla="*/ 51045 w 78726"/>
                        <a:gd name="connsiteY14" fmla="*/ 48732 h 111805"/>
                        <a:gd name="connsiteX15" fmla="*/ 57445 w 78726"/>
                        <a:gd name="connsiteY15" fmla="*/ 32308 h 111805"/>
                        <a:gd name="connsiteX16" fmla="*/ 50891 w 78726"/>
                        <a:gd name="connsiteY16" fmla="*/ 16347 h 111805"/>
                        <a:gd name="connsiteX17" fmla="*/ 29918 w 78726"/>
                        <a:gd name="connsiteY17" fmla="*/ 11489 h 111805"/>
                        <a:gd name="connsiteX18" fmla="*/ 13031 w 78726"/>
                        <a:gd name="connsiteY18" fmla="*/ 11489 h 111805"/>
                        <a:gd name="connsiteX19" fmla="*/ 13031 w 78726"/>
                        <a:gd name="connsiteY19" fmla="*/ 5420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1"/>
                            <a:pt x="61069" y="7865"/>
                          </a:cubicBezTo>
                          <a:cubicBezTo>
                            <a:pt x="67623" y="13108"/>
                            <a:pt x="70861" y="21050"/>
                            <a:pt x="70861" y="31537"/>
                          </a:cubicBezTo>
                          <a:cubicBezTo>
                            <a:pt x="70861" y="46341"/>
                            <a:pt x="63382" y="56288"/>
                            <a:pt x="48346" y="61531"/>
                          </a:cubicBezTo>
                          <a:lnTo>
                            <a:pt x="78726" y="111805"/>
                          </a:lnTo>
                          <a:lnTo>
                            <a:pt x="63382" y="111805"/>
                          </a:lnTo>
                          <a:lnTo>
                            <a:pt x="36318" y="65310"/>
                          </a:lnTo>
                          <a:lnTo>
                            <a:pt x="13031" y="65310"/>
                          </a:lnTo>
                          <a:close/>
                          <a:moveTo>
                            <a:pt x="13031" y="54206"/>
                          </a:moveTo>
                          <a:lnTo>
                            <a:pt x="30843" y="54206"/>
                          </a:lnTo>
                          <a:cubicBezTo>
                            <a:pt x="40019" y="54206"/>
                            <a:pt x="46727" y="52356"/>
                            <a:pt x="51045" y="48732"/>
                          </a:cubicBezTo>
                          <a:cubicBezTo>
                            <a:pt x="55363" y="45107"/>
                            <a:pt x="57445" y="39633"/>
                            <a:pt x="57445" y="32308"/>
                          </a:cubicBezTo>
                          <a:cubicBezTo>
                            <a:pt x="57445" y="24905"/>
                            <a:pt x="55286" y="19585"/>
                            <a:pt x="50891" y="16347"/>
                          </a:cubicBezTo>
                          <a:cubicBezTo>
                            <a:pt x="46573" y="13108"/>
                            <a:pt x="39556" y="11489"/>
                            <a:pt x="29918" y="11489"/>
                          </a:cubicBezTo>
                          <a:lnTo>
                            <a:pt x="13031" y="11489"/>
                          </a:lnTo>
                          <a:lnTo>
                            <a:pt x="13031" y="54206"/>
                          </a:lnTo>
                          <a:close/>
                        </a:path>
                      </a:pathLst>
                    </a:custGeom>
                    <a:solidFill>
                      <a:srgbClr val="FFFFFF"/>
                    </a:solidFill>
                    <a:ln w="7706" cap="flat">
                      <a:noFill/>
                      <a:prstDash val="solid"/>
                      <a:miter/>
                    </a:ln>
                  </p:spPr>
                  <p:txBody>
                    <a:bodyPr rtlCol="0" anchor="ctr"/>
                    <a:lstStyle/>
                    <a:p>
                      <a:endParaRPr lang="en-US"/>
                    </a:p>
                  </p:txBody>
                </p:sp>
                <p:sp>
                  <p:nvSpPr>
                    <p:cNvPr id="107" name="Graphic 4">
                      <a:extLst>
                        <a:ext uri="{FF2B5EF4-FFF2-40B4-BE49-F238E27FC236}">
                          <a16:creationId xmlns:a16="http://schemas.microsoft.com/office/drawing/2014/main" id="{D3471B72-F67C-418D-B48B-D59FEFA6743E}"/>
                        </a:ext>
                      </a:extLst>
                    </p:cNvPr>
                    <p:cNvSpPr/>
                    <p:nvPr/>
                  </p:nvSpPr>
                  <p:spPr>
                    <a:xfrm>
                      <a:off x="3719372" y="3776521"/>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endParaRPr lang="en-US"/>
                    </a:p>
                  </p:txBody>
                </p:sp>
                <p:sp>
                  <p:nvSpPr>
                    <p:cNvPr id="108" name="Graphic 4">
                      <a:extLst>
                        <a:ext uri="{FF2B5EF4-FFF2-40B4-BE49-F238E27FC236}">
                          <a16:creationId xmlns:a16="http://schemas.microsoft.com/office/drawing/2014/main" id="{4C5475A5-3F8D-42A6-A2D2-C7505288DE10}"/>
                        </a:ext>
                      </a:extLst>
                    </p:cNvPr>
                    <p:cNvSpPr/>
                    <p:nvPr/>
                  </p:nvSpPr>
                  <p:spPr>
                    <a:xfrm>
                      <a:off x="3833876" y="3776984"/>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4" y="87671"/>
                            <a:pt x="75488" y="80192"/>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09" name="Graphic 4">
                      <a:extLst>
                        <a:ext uri="{FF2B5EF4-FFF2-40B4-BE49-F238E27FC236}">
                          <a16:creationId xmlns:a16="http://schemas.microsoft.com/office/drawing/2014/main" id="{391F0F5A-388A-471B-9EE3-D885DF88758C}"/>
                        </a:ext>
                      </a:extLst>
                    </p:cNvPr>
                    <p:cNvSpPr/>
                    <p:nvPr/>
                  </p:nvSpPr>
                  <p:spPr>
                    <a:xfrm>
                      <a:off x="3946144" y="3775442"/>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1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2000"/>
                            <a:pt x="13956" y="43180"/>
                            <a:pt x="13956" y="57445"/>
                          </a:cubicBezTo>
                          <a:cubicBezTo>
                            <a:pt x="13956" y="72095"/>
                            <a:pt x="17349" y="83353"/>
                            <a:pt x="24212" y="91372"/>
                          </a:cubicBezTo>
                          <a:cubicBezTo>
                            <a:pt x="31074" y="99391"/>
                            <a:pt x="40867" y="103324"/>
                            <a:pt x="53512" y="103324"/>
                          </a:cubicBezTo>
                          <a:cubicBezTo>
                            <a:pt x="61300" y="103324"/>
                            <a:pt x="70245" y="101936"/>
                            <a:pt x="80191" y="99083"/>
                          </a:cubicBezTo>
                          <a:lnTo>
                            <a:pt x="80191" y="110495"/>
                          </a:lnTo>
                          <a:cubicBezTo>
                            <a:pt x="72481" y="113425"/>
                            <a:pt x="62919" y="114890"/>
                            <a:pt x="51508" y="114890"/>
                          </a:cubicBezTo>
                          <a:cubicBezTo>
                            <a:pt x="35007" y="114890"/>
                            <a:pt x="22361" y="109878"/>
                            <a:pt x="13417" y="99931"/>
                          </a:cubicBezTo>
                          <a:cubicBezTo>
                            <a:pt x="4472" y="89907"/>
                            <a:pt x="0" y="75719"/>
                            <a:pt x="0" y="57368"/>
                          </a:cubicBezTo>
                          <a:cubicBezTo>
                            <a:pt x="0" y="45879"/>
                            <a:pt x="2159" y="35778"/>
                            <a:pt x="6477" y="27065"/>
                          </a:cubicBezTo>
                          <a:cubicBezTo>
                            <a:pt x="10795" y="18429"/>
                            <a:pt x="17041" y="11720"/>
                            <a:pt x="25137" y="7017"/>
                          </a:cubicBezTo>
                          <a:cubicBezTo>
                            <a:pt x="33233" y="2313"/>
                            <a:pt x="42872" y="0"/>
                            <a:pt x="53821" y="0"/>
                          </a:cubicBezTo>
                          <a:cubicBezTo>
                            <a:pt x="65541" y="0"/>
                            <a:pt x="75796" y="2159"/>
                            <a:pt x="84587" y="6400"/>
                          </a:cubicBezTo>
                          <a:lnTo>
                            <a:pt x="79112" y="17581"/>
                          </a:lnTo>
                          <a:cubicBezTo>
                            <a:pt x="70553" y="13571"/>
                            <a:pt x="62148" y="11566"/>
                            <a:pt x="53667" y="11566"/>
                          </a:cubicBezTo>
                          <a:close/>
                        </a:path>
                      </a:pathLst>
                    </a:custGeom>
                    <a:solidFill>
                      <a:srgbClr val="FFFFFF"/>
                    </a:solidFill>
                    <a:ln w="7706" cap="flat">
                      <a:noFill/>
                      <a:prstDash val="solid"/>
                      <a:miter/>
                    </a:ln>
                  </p:spPr>
                  <p:txBody>
                    <a:bodyPr rtlCol="0" anchor="ctr"/>
                    <a:lstStyle/>
                    <a:p>
                      <a:endParaRPr lang="en-US"/>
                    </a:p>
                  </p:txBody>
                </p:sp>
                <p:sp>
                  <p:nvSpPr>
                    <p:cNvPr id="110" name="Graphic 4">
                      <a:extLst>
                        <a:ext uri="{FF2B5EF4-FFF2-40B4-BE49-F238E27FC236}">
                          <a16:creationId xmlns:a16="http://schemas.microsoft.com/office/drawing/2014/main" id="{4E46E1EF-622B-489C-8525-29DFE5F253B1}"/>
                        </a:ext>
                      </a:extLst>
                    </p:cNvPr>
                    <p:cNvSpPr/>
                    <p:nvPr/>
                  </p:nvSpPr>
                  <p:spPr>
                    <a:xfrm>
                      <a:off x="4050778" y="3776984"/>
                      <a:ext cx="62302" cy="111805"/>
                    </a:xfrm>
                    <a:custGeom>
                      <a:avLst/>
                      <a:gdLst>
                        <a:gd name="connsiteX0" fmla="*/ 62302 w 62302"/>
                        <a:gd name="connsiteY0" fmla="*/ 111805 h 111805"/>
                        <a:gd name="connsiteX1" fmla="*/ 0 w 62302"/>
                        <a:gd name="connsiteY1" fmla="*/ 111805 h 111805"/>
                        <a:gd name="connsiteX2" fmla="*/ 0 w 62302"/>
                        <a:gd name="connsiteY2" fmla="*/ 0 h 111805"/>
                        <a:gd name="connsiteX3" fmla="*/ 62302 w 62302"/>
                        <a:gd name="connsiteY3" fmla="*/ 0 h 111805"/>
                        <a:gd name="connsiteX4" fmla="*/ 62302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2 w 62302"/>
                        <a:gd name="connsiteY11" fmla="*/ 100162 h 111805"/>
                        <a:gd name="connsiteX12" fmla="*/ 62302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2" y="111805"/>
                          </a:moveTo>
                          <a:lnTo>
                            <a:pt x="0" y="111805"/>
                          </a:lnTo>
                          <a:lnTo>
                            <a:pt x="0" y="0"/>
                          </a:lnTo>
                          <a:lnTo>
                            <a:pt x="62302" y="0"/>
                          </a:lnTo>
                          <a:lnTo>
                            <a:pt x="62302" y="11566"/>
                          </a:lnTo>
                          <a:lnTo>
                            <a:pt x="12954" y="11566"/>
                          </a:lnTo>
                          <a:lnTo>
                            <a:pt x="12954" y="47575"/>
                          </a:lnTo>
                          <a:lnTo>
                            <a:pt x="59295" y="47575"/>
                          </a:lnTo>
                          <a:lnTo>
                            <a:pt x="59295" y="59064"/>
                          </a:lnTo>
                          <a:lnTo>
                            <a:pt x="12954" y="59064"/>
                          </a:lnTo>
                          <a:lnTo>
                            <a:pt x="12954" y="100162"/>
                          </a:lnTo>
                          <a:lnTo>
                            <a:pt x="62302" y="100162"/>
                          </a:lnTo>
                          <a:lnTo>
                            <a:pt x="62302" y="111805"/>
                          </a:lnTo>
                          <a:close/>
                        </a:path>
                      </a:pathLst>
                    </a:custGeom>
                    <a:solidFill>
                      <a:srgbClr val="FFFFFF"/>
                    </a:solidFill>
                    <a:ln w="7706" cap="flat">
                      <a:noFill/>
                      <a:prstDash val="solid"/>
                      <a:miter/>
                    </a:ln>
                  </p:spPr>
                  <p:txBody>
                    <a:bodyPr rtlCol="0" anchor="ctr"/>
                    <a:lstStyle/>
                    <a:p>
                      <a:endParaRPr lang="en-US"/>
                    </a:p>
                  </p:txBody>
                </p:sp>
              </p:grpSp>
              <p:grpSp>
                <p:nvGrpSpPr>
                  <p:cNvPr id="97" name="Graphic 4">
                    <a:extLst>
                      <a:ext uri="{FF2B5EF4-FFF2-40B4-BE49-F238E27FC236}">
                        <a16:creationId xmlns:a16="http://schemas.microsoft.com/office/drawing/2014/main" id="{CEF70ED5-DA14-4252-8D8D-4D54E6795886}"/>
                      </a:ext>
                    </a:extLst>
                  </p:cNvPr>
                  <p:cNvGrpSpPr/>
                  <p:nvPr/>
                </p:nvGrpSpPr>
                <p:grpSpPr>
                  <a:xfrm>
                    <a:off x="2977138" y="3121728"/>
                    <a:ext cx="105251" cy="184825"/>
                    <a:chOff x="2977138" y="3121728"/>
                    <a:chExt cx="105251" cy="184825"/>
                  </a:xfrm>
                  <a:solidFill>
                    <a:srgbClr val="FFFFFF"/>
                  </a:solidFill>
                </p:grpSpPr>
                <p:sp>
                  <p:nvSpPr>
                    <p:cNvPr id="98" name="Graphic 4">
                      <a:extLst>
                        <a:ext uri="{FF2B5EF4-FFF2-40B4-BE49-F238E27FC236}">
                          <a16:creationId xmlns:a16="http://schemas.microsoft.com/office/drawing/2014/main" id="{240F3508-7CBC-417D-9327-27569E049614}"/>
                        </a:ext>
                      </a:extLst>
                    </p:cNvPr>
                    <p:cNvSpPr/>
                    <p:nvPr/>
                  </p:nvSpPr>
                  <p:spPr>
                    <a:xfrm>
                      <a:off x="2977138" y="3121728"/>
                      <a:ext cx="105251" cy="184825"/>
                    </a:xfrm>
                    <a:custGeom>
                      <a:avLst/>
                      <a:gdLst>
                        <a:gd name="connsiteX0" fmla="*/ 98697 w 105251"/>
                        <a:gd name="connsiteY0" fmla="*/ 925 h 184825"/>
                        <a:gd name="connsiteX1" fmla="*/ 94456 w 105251"/>
                        <a:gd name="connsiteY1" fmla="*/ 0 h 184825"/>
                        <a:gd name="connsiteX2" fmla="*/ 10795 w 105251"/>
                        <a:gd name="connsiteY2" fmla="*/ 0 h 184825"/>
                        <a:gd name="connsiteX3" fmla="*/ 0 w 105251"/>
                        <a:gd name="connsiteY3" fmla="*/ 10795 h 184825"/>
                        <a:gd name="connsiteX4" fmla="*/ 0 w 105251"/>
                        <a:gd name="connsiteY4" fmla="*/ 174031 h 184825"/>
                        <a:gd name="connsiteX5" fmla="*/ 6477 w 105251"/>
                        <a:gd name="connsiteY5" fmla="*/ 183901 h 184825"/>
                        <a:gd name="connsiteX6" fmla="*/ 10795 w 105251"/>
                        <a:gd name="connsiteY6" fmla="*/ 184826 h 184825"/>
                        <a:gd name="connsiteX7" fmla="*/ 94456 w 105251"/>
                        <a:gd name="connsiteY7" fmla="*/ 184826 h 184825"/>
                        <a:gd name="connsiteX8" fmla="*/ 105251 w 105251"/>
                        <a:gd name="connsiteY8" fmla="*/ 174031 h 184825"/>
                        <a:gd name="connsiteX9" fmla="*/ 105251 w 105251"/>
                        <a:gd name="connsiteY9" fmla="*/ 10795 h 184825"/>
                        <a:gd name="connsiteX10" fmla="*/ 98697 w 105251"/>
                        <a:gd name="connsiteY10" fmla="*/ 925 h 184825"/>
                        <a:gd name="connsiteX11" fmla="*/ 42409 w 105251"/>
                        <a:gd name="connsiteY11" fmla="*/ 8096 h 184825"/>
                        <a:gd name="connsiteX12" fmla="*/ 62842 w 105251"/>
                        <a:gd name="connsiteY12" fmla="*/ 8096 h 184825"/>
                        <a:gd name="connsiteX13" fmla="*/ 64693 w 105251"/>
                        <a:gd name="connsiteY13" fmla="*/ 9870 h 184825"/>
                        <a:gd name="connsiteX14" fmla="*/ 62842 w 105251"/>
                        <a:gd name="connsiteY14" fmla="*/ 11720 h 184825"/>
                        <a:gd name="connsiteX15" fmla="*/ 42409 w 105251"/>
                        <a:gd name="connsiteY15" fmla="*/ 11720 h 184825"/>
                        <a:gd name="connsiteX16" fmla="*/ 40558 w 105251"/>
                        <a:gd name="connsiteY16" fmla="*/ 9870 h 184825"/>
                        <a:gd name="connsiteX17" fmla="*/ 42409 w 105251"/>
                        <a:gd name="connsiteY17" fmla="*/ 8096 h 184825"/>
                        <a:gd name="connsiteX18" fmla="*/ 100162 w 105251"/>
                        <a:gd name="connsiteY18" fmla="*/ 157299 h 184825"/>
                        <a:gd name="connsiteX19" fmla="*/ 5089 w 105251"/>
                        <a:gd name="connsiteY19" fmla="*/ 157299 h 184825"/>
                        <a:gd name="connsiteX20" fmla="*/ 5089 w 105251"/>
                        <a:gd name="connsiteY20" fmla="*/ 19739 h 184825"/>
                        <a:gd name="connsiteX21" fmla="*/ 100162 w 105251"/>
                        <a:gd name="connsiteY21" fmla="*/ 19739 h 184825"/>
                        <a:gd name="connsiteX22" fmla="*/ 100162 w 105251"/>
                        <a:gd name="connsiteY22" fmla="*/ 157299 h 18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5251" h="184825">
                          <a:moveTo>
                            <a:pt x="98697" y="925"/>
                          </a:moveTo>
                          <a:cubicBezTo>
                            <a:pt x="97463" y="386"/>
                            <a:pt x="95998" y="0"/>
                            <a:pt x="94456" y="0"/>
                          </a:cubicBezTo>
                          <a:lnTo>
                            <a:pt x="10795" y="0"/>
                          </a:lnTo>
                          <a:cubicBezTo>
                            <a:pt x="4781" y="0"/>
                            <a:pt x="0" y="4858"/>
                            <a:pt x="0" y="10795"/>
                          </a:cubicBezTo>
                          <a:lnTo>
                            <a:pt x="0" y="174031"/>
                          </a:lnTo>
                          <a:cubicBezTo>
                            <a:pt x="0" y="178426"/>
                            <a:pt x="2699" y="182281"/>
                            <a:pt x="6477" y="183901"/>
                          </a:cubicBezTo>
                          <a:cubicBezTo>
                            <a:pt x="7788" y="184440"/>
                            <a:pt x="9253" y="184826"/>
                            <a:pt x="10795" y="184826"/>
                          </a:cubicBezTo>
                          <a:lnTo>
                            <a:pt x="94456" y="184826"/>
                          </a:lnTo>
                          <a:cubicBezTo>
                            <a:pt x="100471" y="184826"/>
                            <a:pt x="105251" y="179968"/>
                            <a:pt x="105251" y="174031"/>
                          </a:cubicBezTo>
                          <a:lnTo>
                            <a:pt x="105251" y="10795"/>
                          </a:lnTo>
                          <a:cubicBezTo>
                            <a:pt x="105251" y="6400"/>
                            <a:pt x="102553" y="2545"/>
                            <a:pt x="98697" y="925"/>
                          </a:cubicBezTo>
                          <a:close/>
                          <a:moveTo>
                            <a:pt x="42409" y="8096"/>
                          </a:moveTo>
                          <a:lnTo>
                            <a:pt x="62842" y="8096"/>
                          </a:lnTo>
                          <a:cubicBezTo>
                            <a:pt x="63922" y="8096"/>
                            <a:pt x="64693" y="8867"/>
                            <a:pt x="64693" y="9870"/>
                          </a:cubicBezTo>
                          <a:cubicBezTo>
                            <a:pt x="64693" y="10949"/>
                            <a:pt x="63922" y="11720"/>
                            <a:pt x="62842" y="11720"/>
                          </a:cubicBezTo>
                          <a:lnTo>
                            <a:pt x="42409" y="11720"/>
                          </a:lnTo>
                          <a:cubicBezTo>
                            <a:pt x="41329" y="11720"/>
                            <a:pt x="40558" y="10949"/>
                            <a:pt x="40558" y="9870"/>
                          </a:cubicBezTo>
                          <a:cubicBezTo>
                            <a:pt x="40481" y="8944"/>
                            <a:pt x="41329" y="8096"/>
                            <a:pt x="42409" y="8096"/>
                          </a:cubicBezTo>
                          <a:close/>
                          <a:moveTo>
                            <a:pt x="100162" y="157299"/>
                          </a:moveTo>
                          <a:lnTo>
                            <a:pt x="5089" y="157299"/>
                          </a:lnTo>
                          <a:lnTo>
                            <a:pt x="5089" y="19739"/>
                          </a:lnTo>
                          <a:lnTo>
                            <a:pt x="100162" y="19739"/>
                          </a:lnTo>
                          <a:lnTo>
                            <a:pt x="100162" y="157299"/>
                          </a:lnTo>
                          <a:close/>
                        </a:path>
                      </a:pathLst>
                    </a:custGeom>
                    <a:solidFill>
                      <a:srgbClr val="FFFFFF"/>
                    </a:solidFill>
                    <a:ln w="7706" cap="flat">
                      <a:noFill/>
                      <a:prstDash val="solid"/>
                      <a:miter/>
                    </a:ln>
                  </p:spPr>
                  <p:txBody>
                    <a:bodyPr rtlCol="0" anchor="ctr"/>
                    <a:lstStyle/>
                    <a:p>
                      <a:endParaRPr lang="en-US"/>
                    </a:p>
                  </p:txBody>
                </p:sp>
                <p:sp>
                  <p:nvSpPr>
                    <p:cNvPr id="99" name="Graphic 4">
                      <a:extLst>
                        <a:ext uri="{FF2B5EF4-FFF2-40B4-BE49-F238E27FC236}">
                          <a16:creationId xmlns:a16="http://schemas.microsoft.com/office/drawing/2014/main" id="{351D0F2E-1B7A-4081-8A5E-5376138866AA}"/>
                        </a:ext>
                      </a:extLst>
                    </p:cNvPr>
                    <p:cNvSpPr/>
                    <p:nvPr/>
                  </p:nvSpPr>
                  <p:spPr>
                    <a:xfrm>
                      <a:off x="2992406" y="3173081"/>
                      <a:ext cx="36240" cy="36240"/>
                    </a:xfrm>
                    <a:custGeom>
                      <a:avLst/>
                      <a:gdLst>
                        <a:gd name="connsiteX0" fmla="*/ 36240 w 36240"/>
                        <a:gd name="connsiteY0" fmla="*/ 0 h 36240"/>
                        <a:gd name="connsiteX1" fmla="*/ 36240 w 36240"/>
                        <a:gd name="connsiteY1" fmla="*/ 15344 h 36240"/>
                        <a:gd name="connsiteX2" fmla="*/ 15344 w 36240"/>
                        <a:gd name="connsiteY2" fmla="*/ 36240 h 36240"/>
                        <a:gd name="connsiteX3" fmla="*/ 0 w 36240"/>
                        <a:gd name="connsiteY3" fmla="*/ 36240 h 36240"/>
                        <a:gd name="connsiteX4" fmla="*/ 36240 w 36240"/>
                        <a:gd name="connsiteY4" fmla="*/ 0 h 36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40" h="36240">
                          <a:moveTo>
                            <a:pt x="36240" y="0"/>
                          </a:moveTo>
                          <a:lnTo>
                            <a:pt x="36240" y="15344"/>
                          </a:lnTo>
                          <a:cubicBezTo>
                            <a:pt x="24906" y="15807"/>
                            <a:pt x="15884" y="24906"/>
                            <a:pt x="15344" y="36240"/>
                          </a:cubicBezTo>
                          <a:lnTo>
                            <a:pt x="0" y="36240"/>
                          </a:lnTo>
                          <a:cubicBezTo>
                            <a:pt x="540" y="16501"/>
                            <a:pt x="16501" y="463"/>
                            <a:pt x="36240" y="0"/>
                          </a:cubicBezTo>
                          <a:close/>
                        </a:path>
                      </a:pathLst>
                    </a:custGeom>
                    <a:solidFill>
                      <a:srgbClr val="FFFFFF"/>
                    </a:solidFill>
                    <a:ln w="7706" cap="flat">
                      <a:noFill/>
                      <a:prstDash val="solid"/>
                      <a:miter/>
                    </a:ln>
                  </p:spPr>
                  <p:txBody>
                    <a:bodyPr rtlCol="0" anchor="ctr"/>
                    <a:lstStyle/>
                    <a:p>
                      <a:endParaRPr lang="en-US"/>
                    </a:p>
                  </p:txBody>
                </p:sp>
                <p:sp>
                  <p:nvSpPr>
                    <p:cNvPr id="100" name="Graphic 4">
                      <a:extLst>
                        <a:ext uri="{FF2B5EF4-FFF2-40B4-BE49-F238E27FC236}">
                          <a16:creationId xmlns:a16="http://schemas.microsoft.com/office/drawing/2014/main" id="{B08BC97D-1834-4B13-8621-804937B8DC14}"/>
                        </a:ext>
                      </a:extLst>
                    </p:cNvPr>
                    <p:cNvSpPr/>
                    <p:nvPr/>
                  </p:nvSpPr>
                  <p:spPr>
                    <a:xfrm>
                      <a:off x="2992483" y="3173081"/>
                      <a:ext cx="74716" cy="74639"/>
                    </a:xfrm>
                    <a:custGeom>
                      <a:avLst/>
                      <a:gdLst>
                        <a:gd name="connsiteX0" fmla="*/ 38554 w 74716"/>
                        <a:gd name="connsiteY0" fmla="*/ 0 h 74639"/>
                        <a:gd name="connsiteX1" fmla="*/ 38554 w 74716"/>
                        <a:gd name="connsiteY1" fmla="*/ 15267 h 74639"/>
                        <a:gd name="connsiteX2" fmla="*/ 59372 w 74716"/>
                        <a:gd name="connsiteY2" fmla="*/ 37320 h 74639"/>
                        <a:gd name="connsiteX3" fmla="*/ 37320 w 74716"/>
                        <a:gd name="connsiteY3" fmla="*/ 59295 h 74639"/>
                        <a:gd name="connsiteX4" fmla="*/ 15421 w 74716"/>
                        <a:gd name="connsiteY4" fmla="*/ 38476 h 74639"/>
                        <a:gd name="connsiteX5" fmla="*/ 0 w 74716"/>
                        <a:gd name="connsiteY5" fmla="*/ 38476 h 74639"/>
                        <a:gd name="connsiteX6" fmla="*/ 37320 w 74716"/>
                        <a:gd name="connsiteY6" fmla="*/ 74640 h 74639"/>
                        <a:gd name="connsiteX7" fmla="*/ 74717 w 74716"/>
                        <a:gd name="connsiteY7" fmla="*/ 37320 h 74639"/>
                        <a:gd name="connsiteX8" fmla="*/ 38554 w 74716"/>
                        <a:gd name="connsiteY8" fmla="*/ 0 h 7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716" h="74639">
                          <a:moveTo>
                            <a:pt x="38554" y="0"/>
                          </a:moveTo>
                          <a:lnTo>
                            <a:pt x="38554" y="15267"/>
                          </a:lnTo>
                          <a:cubicBezTo>
                            <a:pt x="50120" y="15961"/>
                            <a:pt x="59372" y="25522"/>
                            <a:pt x="59372" y="37320"/>
                          </a:cubicBezTo>
                          <a:cubicBezTo>
                            <a:pt x="59372" y="49426"/>
                            <a:pt x="49503" y="59295"/>
                            <a:pt x="37320" y="59295"/>
                          </a:cubicBezTo>
                          <a:cubicBezTo>
                            <a:pt x="25677" y="59295"/>
                            <a:pt x="16038" y="50042"/>
                            <a:pt x="15421" y="38476"/>
                          </a:cubicBezTo>
                          <a:lnTo>
                            <a:pt x="0" y="38476"/>
                          </a:lnTo>
                          <a:cubicBezTo>
                            <a:pt x="694" y="58524"/>
                            <a:pt x="17118" y="74640"/>
                            <a:pt x="37320" y="74640"/>
                          </a:cubicBezTo>
                          <a:cubicBezTo>
                            <a:pt x="57907" y="74640"/>
                            <a:pt x="74717" y="57984"/>
                            <a:pt x="74717" y="37320"/>
                          </a:cubicBezTo>
                          <a:cubicBezTo>
                            <a:pt x="74640" y="17041"/>
                            <a:pt x="58601" y="617"/>
                            <a:pt x="38554" y="0"/>
                          </a:cubicBezTo>
                          <a:close/>
                        </a:path>
                      </a:pathLst>
                    </a:custGeom>
                    <a:solidFill>
                      <a:srgbClr val="FFFFFF"/>
                    </a:solidFill>
                    <a:ln w="7706" cap="flat">
                      <a:noFill/>
                      <a:prstDash val="solid"/>
                      <a:miter/>
                    </a:ln>
                  </p:spPr>
                  <p:txBody>
                    <a:bodyPr rtlCol="0" anchor="ctr"/>
                    <a:lstStyle/>
                    <a:p>
                      <a:endParaRPr lang="en-US"/>
                    </a:p>
                  </p:txBody>
                </p:sp>
              </p:grpSp>
            </p:grpSp>
            <p:grpSp>
              <p:nvGrpSpPr>
                <p:cNvPr id="13" name="Graphic 4">
                  <a:extLst>
                    <a:ext uri="{FF2B5EF4-FFF2-40B4-BE49-F238E27FC236}">
                      <a16:creationId xmlns:a16="http://schemas.microsoft.com/office/drawing/2014/main" id="{AB96AEE5-E0D1-4158-BE64-4E733E4C6A9E}"/>
                    </a:ext>
                  </a:extLst>
                </p:cNvPr>
                <p:cNvGrpSpPr/>
                <p:nvPr/>
              </p:nvGrpSpPr>
              <p:grpSpPr>
                <a:xfrm>
                  <a:off x="5934352" y="500470"/>
                  <a:ext cx="1673533" cy="1702371"/>
                  <a:chOff x="5934352" y="500470"/>
                  <a:chExt cx="1673533" cy="1702371"/>
                </a:xfrm>
              </p:grpSpPr>
              <p:sp>
                <p:nvSpPr>
                  <p:cNvPr id="68" name="Graphic 4">
                    <a:extLst>
                      <a:ext uri="{FF2B5EF4-FFF2-40B4-BE49-F238E27FC236}">
                        <a16:creationId xmlns:a16="http://schemas.microsoft.com/office/drawing/2014/main" id="{A39D4198-21CE-4BB0-AC58-C698069346FB}"/>
                      </a:ext>
                    </a:extLst>
                  </p:cNvPr>
                  <p:cNvSpPr/>
                  <p:nvPr/>
                </p:nvSpPr>
                <p:spPr>
                  <a:xfrm>
                    <a:off x="5934352" y="500470"/>
                    <a:ext cx="1673533" cy="1702371"/>
                  </a:xfrm>
                  <a:custGeom>
                    <a:avLst/>
                    <a:gdLst>
                      <a:gd name="connsiteX0" fmla="*/ 1673533 w 1673533"/>
                      <a:gd name="connsiteY0" fmla="*/ 609686 h 1702371"/>
                      <a:gd name="connsiteX1" fmla="*/ 756575 w 1673533"/>
                      <a:gd name="connsiteY1" fmla="*/ 1702372 h 1702371"/>
                      <a:gd name="connsiteX2" fmla="*/ 0 w 1673533"/>
                      <a:gd name="connsiteY2" fmla="*/ 1426714 h 1702371"/>
                      <a:gd name="connsiteX3" fmla="*/ 0 w 1673533"/>
                      <a:gd name="connsiteY3" fmla="*/ 0 h 1702371"/>
                      <a:gd name="connsiteX4" fmla="*/ 1673533 w 1673533"/>
                      <a:gd name="connsiteY4" fmla="*/ 609686 h 1702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533" h="1702371">
                        <a:moveTo>
                          <a:pt x="1673533" y="609686"/>
                        </a:moveTo>
                        <a:lnTo>
                          <a:pt x="756575" y="1702372"/>
                        </a:lnTo>
                        <a:cubicBezTo>
                          <a:pt x="535664" y="1544996"/>
                          <a:pt x="274116" y="1448381"/>
                          <a:pt x="0" y="1426714"/>
                        </a:cubicBezTo>
                        <a:lnTo>
                          <a:pt x="0" y="0"/>
                        </a:lnTo>
                        <a:cubicBezTo>
                          <a:pt x="611537" y="24751"/>
                          <a:pt x="1196471" y="241808"/>
                          <a:pt x="1673533" y="609686"/>
                        </a:cubicBezTo>
                        <a:close/>
                      </a:path>
                    </a:pathLst>
                  </a:custGeom>
                  <a:solidFill>
                    <a:srgbClr val="F6BC67"/>
                  </a:solidFill>
                  <a:ln w="7706" cap="flat">
                    <a:noFill/>
                    <a:prstDash val="solid"/>
                    <a:miter/>
                  </a:ln>
                </p:spPr>
                <p:txBody>
                  <a:bodyPr rtlCol="0" anchor="ctr"/>
                  <a:lstStyle/>
                  <a:p>
                    <a:endParaRPr lang="en-US"/>
                  </a:p>
                </p:txBody>
              </p:sp>
              <p:grpSp>
                <p:nvGrpSpPr>
                  <p:cNvPr id="69" name="Graphic 4">
                    <a:extLst>
                      <a:ext uri="{FF2B5EF4-FFF2-40B4-BE49-F238E27FC236}">
                        <a16:creationId xmlns:a16="http://schemas.microsoft.com/office/drawing/2014/main" id="{C8448ECD-1FD4-4BB8-9F6D-226685A9FD9D}"/>
                      </a:ext>
                    </a:extLst>
                  </p:cNvPr>
                  <p:cNvGrpSpPr/>
                  <p:nvPr/>
                </p:nvGrpSpPr>
                <p:grpSpPr>
                  <a:xfrm>
                    <a:off x="6230057" y="1045078"/>
                    <a:ext cx="731824" cy="277431"/>
                    <a:chOff x="6230057" y="1045078"/>
                    <a:chExt cx="731824" cy="277431"/>
                  </a:xfrm>
                  <a:solidFill>
                    <a:srgbClr val="FFFFFF"/>
                  </a:solidFill>
                </p:grpSpPr>
                <p:sp>
                  <p:nvSpPr>
                    <p:cNvPr id="80" name="Graphic 4">
                      <a:extLst>
                        <a:ext uri="{FF2B5EF4-FFF2-40B4-BE49-F238E27FC236}">
                          <a16:creationId xmlns:a16="http://schemas.microsoft.com/office/drawing/2014/main" id="{7C82E03A-C4FC-4748-829B-D79A499F0B0A}"/>
                        </a:ext>
                      </a:extLst>
                    </p:cNvPr>
                    <p:cNvSpPr/>
                    <p:nvPr/>
                  </p:nvSpPr>
                  <p:spPr>
                    <a:xfrm>
                      <a:off x="6230057" y="1047005"/>
                      <a:ext cx="70938" cy="111805"/>
                    </a:xfrm>
                    <a:custGeom>
                      <a:avLst/>
                      <a:gdLst>
                        <a:gd name="connsiteX0" fmla="*/ 70939 w 70938"/>
                        <a:gd name="connsiteY0" fmla="*/ 32540 h 111805"/>
                        <a:gd name="connsiteX1" fmla="*/ 59373 w 70938"/>
                        <a:gd name="connsiteY1" fmla="*/ 58679 h 111805"/>
                        <a:gd name="connsiteX2" fmla="*/ 26217 w 70938"/>
                        <a:gd name="connsiteY2" fmla="*/ 67855 h 111805"/>
                        <a:gd name="connsiteX3" fmla="*/ 13031 w 70938"/>
                        <a:gd name="connsiteY3" fmla="*/ 67855 h 111805"/>
                        <a:gd name="connsiteX4" fmla="*/ 13031 w 70938"/>
                        <a:gd name="connsiteY4" fmla="*/ 111806 h 111805"/>
                        <a:gd name="connsiteX5" fmla="*/ 0 w 70938"/>
                        <a:gd name="connsiteY5" fmla="*/ 111806 h 111805"/>
                        <a:gd name="connsiteX6" fmla="*/ 0 w 70938"/>
                        <a:gd name="connsiteY6" fmla="*/ 0 h 111805"/>
                        <a:gd name="connsiteX7" fmla="*/ 28992 w 70938"/>
                        <a:gd name="connsiteY7" fmla="*/ 0 h 111805"/>
                        <a:gd name="connsiteX8" fmla="*/ 70939 w 70938"/>
                        <a:gd name="connsiteY8" fmla="*/ 32540 h 111805"/>
                        <a:gd name="connsiteX9" fmla="*/ 13031 w 70938"/>
                        <a:gd name="connsiteY9" fmla="*/ 56597 h 111805"/>
                        <a:gd name="connsiteX10" fmla="*/ 24752 w 70938"/>
                        <a:gd name="connsiteY10" fmla="*/ 56597 h 111805"/>
                        <a:gd name="connsiteX11" fmla="*/ 49734 w 70938"/>
                        <a:gd name="connsiteY11" fmla="*/ 51045 h 111805"/>
                        <a:gd name="connsiteX12" fmla="*/ 57445 w 70938"/>
                        <a:gd name="connsiteY12" fmla="*/ 33157 h 111805"/>
                        <a:gd name="connsiteX13" fmla="*/ 50197 w 70938"/>
                        <a:gd name="connsiteY13" fmla="*/ 16656 h 111805"/>
                        <a:gd name="connsiteX14" fmla="*/ 27527 w 70938"/>
                        <a:gd name="connsiteY14" fmla="*/ 11258 h 111805"/>
                        <a:gd name="connsiteX15" fmla="*/ 13031 w 70938"/>
                        <a:gd name="connsiteY15" fmla="*/ 11258 h 111805"/>
                        <a:gd name="connsiteX16" fmla="*/ 13031 w 70938"/>
                        <a:gd name="connsiteY16" fmla="*/ 56597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40"/>
                          </a:moveTo>
                          <a:cubicBezTo>
                            <a:pt x="70939" y="43874"/>
                            <a:pt x="67083" y="52587"/>
                            <a:pt x="59373" y="58679"/>
                          </a:cubicBezTo>
                          <a:cubicBezTo>
                            <a:pt x="51662" y="64770"/>
                            <a:pt x="40636" y="67855"/>
                            <a:pt x="26217" y="67855"/>
                          </a:cubicBezTo>
                          <a:lnTo>
                            <a:pt x="13031" y="67855"/>
                          </a:lnTo>
                          <a:lnTo>
                            <a:pt x="13031" y="111806"/>
                          </a:lnTo>
                          <a:lnTo>
                            <a:pt x="0" y="111806"/>
                          </a:lnTo>
                          <a:lnTo>
                            <a:pt x="0" y="0"/>
                          </a:lnTo>
                          <a:lnTo>
                            <a:pt x="28992" y="0"/>
                          </a:lnTo>
                          <a:cubicBezTo>
                            <a:pt x="56982" y="-77"/>
                            <a:pt x="70939" y="10795"/>
                            <a:pt x="70939" y="32540"/>
                          </a:cubicBezTo>
                          <a:close/>
                          <a:moveTo>
                            <a:pt x="13031" y="56597"/>
                          </a:moveTo>
                          <a:lnTo>
                            <a:pt x="24752" y="56597"/>
                          </a:lnTo>
                          <a:cubicBezTo>
                            <a:pt x="36240" y="56597"/>
                            <a:pt x="44645" y="54746"/>
                            <a:pt x="49734" y="51045"/>
                          </a:cubicBezTo>
                          <a:cubicBezTo>
                            <a:pt x="54901" y="47344"/>
                            <a:pt x="57445" y="41330"/>
                            <a:pt x="57445" y="33157"/>
                          </a:cubicBezTo>
                          <a:cubicBezTo>
                            <a:pt x="57445" y="25754"/>
                            <a:pt x="55055" y="20280"/>
                            <a:pt x="50197" y="16656"/>
                          </a:cubicBezTo>
                          <a:cubicBezTo>
                            <a:pt x="45339" y="13032"/>
                            <a:pt x="37783" y="11258"/>
                            <a:pt x="27527" y="11258"/>
                          </a:cubicBezTo>
                          <a:lnTo>
                            <a:pt x="13031" y="11258"/>
                          </a:lnTo>
                          <a:lnTo>
                            <a:pt x="13031" y="56597"/>
                          </a:lnTo>
                          <a:close/>
                        </a:path>
                      </a:pathLst>
                    </a:custGeom>
                    <a:solidFill>
                      <a:srgbClr val="FFFFFF"/>
                    </a:solidFill>
                    <a:ln w="7706" cap="flat">
                      <a:noFill/>
                      <a:prstDash val="solid"/>
                      <a:miter/>
                    </a:ln>
                  </p:spPr>
                  <p:txBody>
                    <a:bodyPr rtlCol="0" anchor="ctr"/>
                    <a:lstStyle/>
                    <a:p>
                      <a:endParaRPr lang="en-US"/>
                    </a:p>
                  </p:txBody>
                </p:sp>
                <p:sp>
                  <p:nvSpPr>
                    <p:cNvPr id="81" name="Graphic 4">
                      <a:extLst>
                        <a:ext uri="{FF2B5EF4-FFF2-40B4-BE49-F238E27FC236}">
                          <a16:creationId xmlns:a16="http://schemas.microsoft.com/office/drawing/2014/main" id="{3A379058-C48C-40E1-82E7-3B02D5078A76}"/>
                        </a:ext>
                      </a:extLst>
                    </p:cNvPr>
                    <p:cNvSpPr/>
                    <p:nvPr/>
                  </p:nvSpPr>
                  <p:spPr>
                    <a:xfrm>
                      <a:off x="6318654" y="1045078"/>
                      <a:ext cx="102783" cy="115120"/>
                    </a:xfrm>
                    <a:custGeom>
                      <a:avLst/>
                      <a:gdLst>
                        <a:gd name="connsiteX0" fmla="*/ 102783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3 w 102783"/>
                        <a:gd name="connsiteY8" fmla="*/ 57599 h 115120"/>
                        <a:gd name="connsiteX9" fmla="*/ 13648 w 102783"/>
                        <a:gd name="connsiteY9" fmla="*/ 57599 h 115120"/>
                        <a:gd name="connsiteX10" fmla="*/ 23286 w 102783"/>
                        <a:gd name="connsiteY10" fmla="*/ 92066 h 115120"/>
                        <a:gd name="connsiteX11" fmla="*/ 51353 w 102783"/>
                        <a:gd name="connsiteY11" fmla="*/ 103786 h 115120"/>
                        <a:gd name="connsiteX12" fmla="*/ 79420 w 102783"/>
                        <a:gd name="connsiteY12" fmla="*/ 92066 h 115120"/>
                        <a:gd name="connsiteX13" fmla="*/ 88904 w 102783"/>
                        <a:gd name="connsiteY13" fmla="*/ 57599 h 115120"/>
                        <a:gd name="connsiteX14" fmla="*/ 79420 w 102783"/>
                        <a:gd name="connsiteY14" fmla="*/ 23363 h 115120"/>
                        <a:gd name="connsiteX15" fmla="*/ 51508 w 102783"/>
                        <a:gd name="connsiteY15" fmla="*/ 11720 h 115120"/>
                        <a:gd name="connsiteX16" fmla="*/ 23209 w 102783"/>
                        <a:gd name="connsiteY16" fmla="*/ 23441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3" y="57599"/>
                          </a:moveTo>
                          <a:cubicBezTo>
                            <a:pt x="102783" y="75488"/>
                            <a:pt x="98234" y="89598"/>
                            <a:pt x="89213" y="99777"/>
                          </a:cubicBezTo>
                          <a:cubicBezTo>
                            <a:pt x="80191" y="110032"/>
                            <a:pt x="67623"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234" y="25600"/>
                            <a:pt x="102783" y="39633"/>
                            <a:pt x="102783" y="57599"/>
                          </a:cubicBezTo>
                          <a:close/>
                          <a:moveTo>
                            <a:pt x="13648" y="57599"/>
                          </a:moveTo>
                          <a:cubicBezTo>
                            <a:pt x="13648" y="72712"/>
                            <a:pt x="16886" y="84201"/>
                            <a:pt x="23286" y="92066"/>
                          </a:cubicBezTo>
                          <a:cubicBezTo>
                            <a:pt x="29763" y="99931"/>
                            <a:pt x="39093" y="103786"/>
                            <a:pt x="51353" y="103786"/>
                          </a:cubicBezTo>
                          <a:cubicBezTo>
                            <a:pt x="63767" y="103786"/>
                            <a:pt x="73097" y="99854"/>
                            <a:pt x="79420" y="92066"/>
                          </a:cubicBezTo>
                          <a:cubicBezTo>
                            <a:pt x="85743" y="84278"/>
                            <a:pt x="88904" y="72789"/>
                            <a:pt x="88904" y="57599"/>
                          </a:cubicBezTo>
                          <a:cubicBezTo>
                            <a:pt x="88904" y="42563"/>
                            <a:pt x="85743" y="31151"/>
                            <a:pt x="79420" y="23363"/>
                          </a:cubicBezTo>
                          <a:cubicBezTo>
                            <a:pt x="73097" y="15576"/>
                            <a:pt x="63844" y="11720"/>
                            <a:pt x="51508" y="11720"/>
                          </a:cubicBezTo>
                          <a:cubicBezTo>
                            <a:pt x="39093" y="11720"/>
                            <a:pt x="29686" y="15653"/>
                            <a:pt x="23209" y="23441"/>
                          </a:cubicBezTo>
                          <a:cubicBezTo>
                            <a:pt x="16886" y="31305"/>
                            <a:pt x="13648" y="42640"/>
                            <a:pt x="13648" y="57599"/>
                          </a:cubicBezTo>
                          <a:close/>
                        </a:path>
                      </a:pathLst>
                    </a:custGeom>
                    <a:solidFill>
                      <a:srgbClr val="FFFFFF"/>
                    </a:solidFill>
                    <a:ln w="7706" cap="flat">
                      <a:noFill/>
                      <a:prstDash val="solid"/>
                      <a:miter/>
                    </a:ln>
                  </p:spPr>
                  <p:txBody>
                    <a:bodyPr rtlCol="0" anchor="ctr"/>
                    <a:lstStyle/>
                    <a:p>
                      <a:endParaRPr lang="en-US"/>
                    </a:p>
                  </p:txBody>
                </p:sp>
                <p:sp>
                  <p:nvSpPr>
                    <p:cNvPr id="82" name="Graphic 4">
                      <a:extLst>
                        <a:ext uri="{FF2B5EF4-FFF2-40B4-BE49-F238E27FC236}">
                          <a16:creationId xmlns:a16="http://schemas.microsoft.com/office/drawing/2014/main" id="{B10FD6E9-86F7-4A61-B73D-645DA084C191}"/>
                        </a:ext>
                      </a:extLst>
                    </p:cNvPr>
                    <p:cNvSpPr/>
                    <p:nvPr/>
                  </p:nvSpPr>
                  <p:spPr>
                    <a:xfrm>
                      <a:off x="6446343" y="1046929"/>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79 w 62379"/>
                        <a:gd name="connsiteY4" fmla="*/ 100008 h 111805"/>
                        <a:gd name="connsiteX5" fmla="*/ 62379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79" y="100008"/>
                          </a:lnTo>
                          <a:lnTo>
                            <a:pt x="62379"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83" name="Graphic 4">
                      <a:extLst>
                        <a:ext uri="{FF2B5EF4-FFF2-40B4-BE49-F238E27FC236}">
                          <a16:creationId xmlns:a16="http://schemas.microsoft.com/office/drawing/2014/main" id="{5125C886-4E14-4D47-B21B-1F7FBA303033}"/>
                        </a:ext>
                      </a:extLst>
                    </p:cNvPr>
                    <p:cNvSpPr/>
                    <p:nvPr/>
                  </p:nvSpPr>
                  <p:spPr>
                    <a:xfrm>
                      <a:off x="6527614" y="1046929"/>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84" name="Graphic 4">
                      <a:extLst>
                        <a:ext uri="{FF2B5EF4-FFF2-40B4-BE49-F238E27FC236}">
                          <a16:creationId xmlns:a16="http://schemas.microsoft.com/office/drawing/2014/main" id="{1E16B054-1F37-449A-89C4-AF09F7ED6886}"/>
                        </a:ext>
                      </a:extLst>
                    </p:cNvPr>
                    <p:cNvSpPr/>
                    <p:nvPr/>
                  </p:nvSpPr>
                  <p:spPr>
                    <a:xfrm>
                      <a:off x="6557300" y="1046929"/>
                      <a:ext cx="83815" cy="111805"/>
                    </a:xfrm>
                    <a:custGeom>
                      <a:avLst/>
                      <a:gdLst>
                        <a:gd name="connsiteX0" fmla="*/ 48424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4 w 83815"/>
                        <a:gd name="connsiteY7" fmla="*/ 11566 h 111805"/>
                        <a:gd name="connsiteX8" fmla="*/ 48424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4" y="111805"/>
                          </a:moveTo>
                          <a:lnTo>
                            <a:pt x="35392" y="111805"/>
                          </a:lnTo>
                          <a:lnTo>
                            <a:pt x="35392" y="11566"/>
                          </a:lnTo>
                          <a:lnTo>
                            <a:pt x="0" y="11566"/>
                          </a:lnTo>
                          <a:lnTo>
                            <a:pt x="0" y="0"/>
                          </a:lnTo>
                          <a:lnTo>
                            <a:pt x="83815" y="0"/>
                          </a:lnTo>
                          <a:lnTo>
                            <a:pt x="83815" y="11566"/>
                          </a:lnTo>
                          <a:lnTo>
                            <a:pt x="48424" y="11566"/>
                          </a:lnTo>
                          <a:lnTo>
                            <a:pt x="48424" y="111805"/>
                          </a:lnTo>
                          <a:close/>
                        </a:path>
                      </a:pathLst>
                    </a:custGeom>
                    <a:solidFill>
                      <a:srgbClr val="FFFFFF"/>
                    </a:solidFill>
                    <a:ln w="7706" cap="flat">
                      <a:noFill/>
                      <a:prstDash val="solid"/>
                      <a:miter/>
                    </a:ln>
                  </p:spPr>
                  <p:txBody>
                    <a:bodyPr rtlCol="0" anchor="ctr"/>
                    <a:lstStyle/>
                    <a:p>
                      <a:endParaRPr lang="en-US"/>
                    </a:p>
                  </p:txBody>
                </p:sp>
                <p:sp>
                  <p:nvSpPr>
                    <p:cNvPr id="85" name="Graphic 4">
                      <a:extLst>
                        <a:ext uri="{FF2B5EF4-FFF2-40B4-BE49-F238E27FC236}">
                          <a16:creationId xmlns:a16="http://schemas.microsoft.com/office/drawing/2014/main" id="{1F499034-FD15-4EEC-9362-47203DA07E9A}"/>
                        </a:ext>
                      </a:extLst>
                    </p:cNvPr>
                    <p:cNvSpPr/>
                    <p:nvPr/>
                  </p:nvSpPr>
                  <p:spPr>
                    <a:xfrm>
                      <a:off x="6657925" y="1046929"/>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86" name="Graphic 4">
                      <a:extLst>
                        <a:ext uri="{FF2B5EF4-FFF2-40B4-BE49-F238E27FC236}">
                          <a16:creationId xmlns:a16="http://schemas.microsoft.com/office/drawing/2014/main" id="{2F4CD3C4-DA40-4E69-892D-7709D06983B2}"/>
                        </a:ext>
                      </a:extLst>
                    </p:cNvPr>
                    <p:cNvSpPr/>
                    <p:nvPr/>
                  </p:nvSpPr>
                  <p:spPr>
                    <a:xfrm>
                      <a:off x="6695862" y="1045386"/>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6 w 84586"/>
                        <a:gd name="connsiteY13" fmla="*/ 6400 h 114889"/>
                        <a:gd name="connsiteX14" fmla="*/ 79112 w 84586"/>
                        <a:gd name="connsiteY14" fmla="*/ 17580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2000"/>
                            <a:pt x="13956" y="43180"/>
                            <a:pt x="13956" y="57445"/>
                          </a:cubicBezTo>
                          <a:cubicBezTo>
                            <a:pt x="13956" y="72095"/>
                            <a:pt x="17349" y="83353"/>
                            <a:pt x="24212" y="91372"/>
                          </a:cubicBezTo>
                          <a:cubicBezTo>
                            <a:pt x="31074" y="99314"/>
                            <a:pt x="40867" y="103324"/>
                            <a:pt x="53512" y="103324"/>
                          </a:cubicBezTo>
                          <a:cubicBezTo>
                            <a:pt x="61300" y="103324"/>
                            <a:pt x="70244" y="101936"/>
                            <a:pt x="80191" y="99083"/>
                          </a:cubicBezTo>
                          <a:lnTo>
                            <a:pt x="80191" y="110495"/>
                          </a:lnTo>
                          <a:cubicBezTo>
                            <a:pt x="72404" y="113425"/>
                            <a:pt x="62842" y="114890"/>
                            <a:pt x="51508" y="114890"/>
                          </a:cubicBezTo>
                          <a:cubicBezTo>
                            <a:pt x="35006" y="114890"/>
                            <a:pt x="22361" y="109878"/>
                            <a:pt x="13417" y="99931"/>
                          </a:cubicBezTo>
                          <a:cubicBezTo>
                            <a:pt x="4472" y="89907"/>
                            <a:pt x="0" y="75719"/>
                            <a:pt x="0" y="57368"/>
                          </a:cubicBezTo>
                          <a:cubicBezTo>
                            <a:pt x="0" y="45879"/>
                            <a:pt x="2159" y="35778"/>
                            <a:pt x="6477" y="27065"/>
                          </a:cubicBezTo>
                          <a:cubicBezTo>
                            <a:pt x="10795" y="18429"/>
                            <a:pt x="17041" y="11720"/>
                            <a:pt x="25137" y="7017"/>
                          </a:cubicBezTo>
                          <a:cubicBezTo>
                            <a:pt x="33233" y="2313"/>
                            <a:pt x="42872" y="0"/>
                            <a:pt x="53821" y="0"/>
                          </a:cubicBezTo>
                          <a:cubicBezTo>
                            <a:pt x="65541" y="0"/>
                            <a:pt x="75796" y="2159"/>
                            <a:pt x="84586" y="6400"/>
                          </a:cubicBezTo>
                          <a:lnTo>
                            <a:pt x="79112" y="17580"/>
                          </a:lnTo>
                          <a:cubicBezTo>
                            <a:pt x="70553" y="13571"/>
                            <a:pt x="62071" y="11566"/>
                            <a:pt x="53667" y="11566"/>
                          </a:cubicBezTo>
                          <a:close/>
                        </a:path>
                      </a:pathLst>
                    </a:custGeom>
                    <a:solidFill>
                      <a:srgbClr val="FFFFFF"/>
                    </a:solidFill>
                    <a:ln w="7706" cap="flat">
                      <a:noFill/>
                      <a:prstDash val="solid"/>
                      <a:miter/>
                    </a:ln>
                  </p:spPr>
                  <p:txBody>
                    <a:bodyPr rtlCol="0" anchor="ctr"/>
                    <a:lstStyle/>
                    <a:p>
                      <a:endParaRPr lang="en-US"/>
                    </a:p>
                  </p:txBody>
                </p:sp>
                <p:sp>
                  <p:nvSpPr>
                    <p:cNvPr id="87" name="Graphic 4">
                      <a:extLst>
                        <a:ext uri="{FF2B5EF4-FFF2-40B4-BE49-F238E27FC236}">
                          <a16:creationId xmlns:a16="http://schemas.microsoft.com/office/drawing/2014/main" id="{A6EA86FE-20CF-4F0C-B8FB-CCC1D95FB049}"/>
                        </a:ext>
                      </a:extLst>
                    </p:cNvPr>
                    <p:cNvSpPr/>
                    <p:nvPr/>
                  </p:nvSpPr>
                  <p:spPr>
                    <a:xfrm>
                      <a:off x="6784998" y="1046466"/>
                      <a:ext cx="99082" cy="112268"/>
                    </a:xfrm>
                    <a:custGeom>
                      <a:avLst/>
                      <a:gdLst>
                        <a:gd name="connsiteX0" fmla="*/ 85666 w 99082"/>
                        <a:gd name="connsiteY0" fmla="*/ 112268 h 112268"/>
                        <a:gd name="connsiteX1" fmla="*/ 71787 w 99082"/>
                        <a:gd name="connsiteY1" fmla="*/ 76722 h 112268"/>
                        <a:gd name="connsiteX2" fmla="*/ 26987 w 99082"/>
                        <a:gd name="connsiteY2" fmla="*/ 76722 h 112268"/>
                        <a:gd name="connsiteX3" fmla="*/ 13185 w 99082"/>
                        <a:gd name="connsiteY3" fmla="*/ 112268 h 112268"/>
                        <a:gd name="connsiteX4" fmla="*/ 0 w 99082"/>
                        <a:gd name="connsiteY4" fmla="*/ 112268 h 112268"/>
                        <a:gd name="connsiteX5" fmla="*/ 44182 w 99082"/>
                        <a:gd name="connsiteY5" fmla="*/ 0 h 112268"/>
                        <a:gd name="connsiteX6" fmla="*/ 55132 w 99082"/>
                        <a:gd name="connsiteY6" fmla="*/ 0 h 112268"/>
                        <a:gd name="connsiteX7" fmla="*/ 99082 w 99082"/>
                        <a:gd name="connsiteY7" fmla="*/ 112268 h 112268"/>
                        <a:gd name="connsiteX8" fmla="*/ 85666 w 99082"/>
                        <a:gd name="connsiteY8" fmla="*/ 112268 h 112268"/>
                        <a:gd name="connsiteX9" fmla="*/ 67700 w 99082"/>
                        <a:gd name="connsiteY9" fmla="*/ 65001 h 112268"/>
                        <a:gd name="connsiteX10" fmla="*/ 54669 w 99082"/>
                        <a:gd name="connsiteY10" fmla="*/ 30380 h 112268"/>
                        <a:gd name="connsiteX11" fmla="*/ 49503 w 99082"/>
                        <a:gd name="connsiteY11" fmla="*/ 14265 h 112268"/>
                        <a:gd name="connsiteX12" fmla="*/ 44722 w 99082"/>
                        <a:gd name="connsiteY12" fmla="*/ 30380 h 112268"/>
                        <a:gd name="connsiteX13" fmla="*/ 31537 w 99082"/>
                        <a:gd name="connsiteY13" fmla="*/ 65001 h 112268"/>
                        <a:gd name="connsiteX14" fmla="*/ 67700 w 99082"/>
                        <a:gd name="connsiteY14" fmla="*/ 65001 h 11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8">
                          <a:moveTo>
                            <a:pt x="85666" y="112268"/>
                          </a:moveTo>
                          <a:lnTo>
                            <a:pt x="71787" y="76722"/>
                          </a:lnTo>
                          <a:lnTo>
                            <a:pt x="26987" y="76722"/>
                          </a:lnTo>
                          <a:lnTo>
                            <a:pt x="13185" y="112268"/>
                          </a:lnTo>
                          <a:lnTo>
                            <a:pt x="0" y="112268"/>
                          </a:lnTo>
                          <a:lnTo>
                            <a:pt x="44182" y="0"/>
                          </a:lnTo>
                          <a:lnTo>
                            <a:pt x="55132" y="0"/>
                          </a:lnTo>
                          <a:lnTo>
                            <a:pt x="99082" y="112268"/>
                          </a:lnTo>
                          <a:lnTo>
                            <a:pt x="85666" y="112268"/>
                          </a:lnTo>
                          <a:close/>
                          <a:moveTo>
                            <a:pt x="67700" y="65001"/>
                          </a:moveTo>
                          <a:lnTo>
                            <a:pt x="54669" y="30380"/>
                          </a:lnTo>
                          <a:cubicBezTo>
                            <a:pt x="52973" y="25985"/>
                            <a:pt x="51276" y="20588"/>
                            <a:pt x="49503" y="14265"/>
                          </a:cubicBezTo>
                          <a:cubicBezTo>
                            <a:pt x="48346" y="19123"/>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88" name="Graphic 4">
                      <a:extLst>
                        <a:ext uri="{FF2B5EF4-FFF2-40B4-BE49-F238E27FC236}">
                          <a16:creationId xmlns:a16="http://schemas.microsoft.com/office/drawing/2014/main" id="{8E458491-ECE9-4B8D-82BE-4A1E62602693}"/>
                        </a:ext>
                      </a:extLst>
                    </p:cNvPr>
                    <p:cNvSpPr/>
                    <p:nvPr/>
                  </p:nvSpPr>
                  <p:spPr>
                    <a:xfrm>
                      <a:off x="6899501" y="1046929"/>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89" name="Graphic 4">
                      <a:extLst>
                        <a:ext uri="{FF2B5EF4-FFF2-40B4-BE49-F238E27FC236}">
                          <a16:creationId xmlns:a16="http://schemas.microsoft.com/office/drawing/2014/main" id="{E7B649A3-B527-4174-94D8-9E55B1CAB9C3}"/>
                        </a:ext>
                      </a:extLst>
                    </p:cNvPr>
                    <p:cNvSpPr/>
                    <p:nvPr/>
                  </p:nvSpPr>
                  <p:spPr>
                    <a:xfrm>
                      <a:off x="6385043" y="1210704"/>
                      <a:ext cx="77492" cy="111805"/>
                    </a:xfrm>
                    <a:custGeom>
                      <a:avLst/>
                      <a:gdLst>
                        <a:gd name="connsiteX0" fmla="*/ 0 w 77492"/>
                        <a:gd name="connsiteY0" fmla="*/ 0 h 111805"/>
                        <a:gd name="connsiteX1" fmla="*/ 31614 w 77492"/>
                        <a:gd name="connsiteY1" fmla="*/ 0 h 111805"/>
                        <a:gd name="connsiteX2" fmla="*/ 63844 w 77492"/>
                        <a:gd name="connsiteY2" fmla="*/ 6631 h 111805"/>
                        <a:gd name="connsiteX3" fmla="*/ 73792 w 77492"/>
                        <a:gd name="connsiteY3" fmla="*/ 27681 h 111805"/>
                        <a:gd name="connsiteX4" fmla="*/ 68240 w 77492"/>
                        <a:gd name="connsiteY4" fmla="*/ 44105 h 111805"/>
                        <a:gd name="connsiteX5" fmla="*/ 52047 w 77492"/>
                        <a:gd name="connsiteY5" fmla="*/ 52510 h 111805"/>
                        <a:gd name="connsiteX6" fmla="*/ 52047 w 77492"/>
                        <a:gd name="connsiteY6" fmla="*/ 53281 h 111805"/>
                        <a:gd name="connsiteX7" fmla="*/ 77493 w 77492"/>
                        <a:gd name="connsiteY7" fmla="*/ 80037 h 111805"/>
                        <a:gd name="connsiteX8" fmla="*/ 67392 w 77492"/>
                        <a:gd name="connsiteY8" fmla="*/ 103401 h 111805"/>
                        <a:gd name="connsiteX9" fmla="*/ 39093 w 77492"/>
                        <a:gd name="connsiteY9" fmla="*/ 111805 h 111805"/>
                        <a:gd name="connsiteX10" fmla="*/ 77 w 77492"/>
                        <a:gd name="connsiteY10" fmla="*/ 111805 h 111805"/>
                        <a:gd name="connsiteX11" fmla="*/ 77 w 77492"/>
                        <a:gd name="connsiteY11" fmla="*/ 0 h 111805"/>
                        <a:gd name="connsiteX12" fmla="*/ 13031 w 77492"/>
                        <a:gd name="connsiteY12" fmla="*/ 47806 h 111805"/>
                        <a:gd name="connsiteX13" fmla="*/ 34467 w 77492"/>
                        <a:gd name="connsiteY13" fmla="*/ 47806 h 111805"/>
                        <a:gd name="connsiteX14" fmla="*/ 54283 w 77492"/>
                        <a:gd name="connsiteY14" fmla="*/ 43488 h 111805"/>
                        <a:gd name="connsiteX15" fmla="*/ 60298 w 77492"/>
                        <a:gd name="connsiteY15" fmla="*/ 28915 h 111805"/>
                        <a:gd name="connsiteX16" fmla="*/ 53590 w 77492"/>
                        <a:gd name="connsiteY16" fmla="*/ 15344 h 111805"/>
                        <a:gd name="connsiteX17" fmla="*/ 32154 w 77492"/>
                        <a:gd name="connsiteY17" fmla="*/ 11181 h 111805"/>
                        <a:gd name="connsiteX18" fmla="*/ 13031 w 77492"/>
                        <a:gd name="connsiteY18" fmla="*/ 11181 h 111805"/>
                        <a:gd name="connsiteX19" fmla="*/ 13031 w 77492"/>
                        <a:gd name="connsiteY19" fmla="*/ 47806 h 111805"/>
                        <a:gd name="connsiteX20" fmla="*/ 13031 w 77492"/>
                        <a:gd name="connsiteY20" fmla="*/ 58833 h 111805"/>
                        <a:gd name="connsiteX21" fmla="*/ 13031 w 77492"/>
                        <a:gd name="connsiteY21" fmla="*/ 100625 h 111805"/>
                        <a:gd name="connsiteX22" fmla="*/ 36317 w 77492"/>
                        <a:gd name="connsiteY22" fmla="*/ 100625 h 111805"/>
                        <a:gd name="connsiteX23" fmla="*/ 56674 w 77492"/>
                        <a:gd name="connsiteY23" fmla="*/ 95381 h 111805"/>
                        <a:gd name="connsiteX24" fmla="*/ 63536 w 77492"/>
                        <a:gd name="connsiteY24" fmla="*/ 78958 h 111805"/>
                        <a:gd name="connsiteX25" fmla="*/ 56520 w 77492"/>
                        <a:gd name="connsiteY25" fmla="*/ 63691 h 111805"/>
                        <a:gd name="connsiteX26" fmla="*/ 35238 w 77492"/>
                        <a:gd name="connsiteY26" fmla="*/ 58833 h 111805"/>
                        <a:gd name="connsiteX27" fmla="*/ 13031 w 77492"/>
                        <a:gd name="connsiteY27" fmla="*/ 58833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7492" h="111805">
                          <a:moveTo>
                            <a:pt x="0" y="0"/>
                          </a:moveTo>
                          <a:lnTo>
                            <a:pt x="31614" y="0"/>
                          </a:lnTo>
                          <a:cubicBezTo>
                            <a:pt x="46419" y="0"/>
                            <a:pt x="57213" y="2236"/>
                            <a:pt x="63844" y="6631"/>
                          </a:cubicBezTo>
                          <a:cubicBezTo>
                            <a:pt x="70476" y="11026"/>
                            <a:pt x="73792" y="18043"/>
                            <a:pt x="73792" y="27681"/>
                          </a:cubicBezTo>
                          <a:cubicBezTo>
                            <a:pt x="73792" y="34313"/>
                            <a:pt x="71941" y="39787"/>
                            <a:pt x="68240" y="44105"/>
                          </a:cubicBezTo>
                          <a:cubicBezTo>
                            <a:pt x="64539" y="48423"/>
                            <a:pt x="59141" y="51199"/>
                            <a:pt x="52047" y="52510"/>
                          </a:cubicBezTo>
                          <a:lnTo>
                            <a:pt x="52047" y="53281"/>
                          </a:lnTo>
                          <a:cubicBezTo>
                            <a:pt x="69011" y="56211"/>
                            <a:pt x="77493" y="65078"/>
                            <a:pt x="77493" y="80037"/>
                          </a:cubicBezTo>
                          <a:cubicBezTo>
                            <a:pt x="77493" y="90061"/>
                            <a:pt x="74100" y="97849"/>
                            <a:pt x="67392" y="103401"/>
                          </a:cubicBezTo>
                          <a:cubicBezTo>
                            <a:pt x="60606" y="109029"/>
                            <a:pt x="51199" y="111805"/>
                            <a:pt x="39093" y="111805"/>
                          </a:cubicBezTo>
                          <a:lnTo>
                            <a:pt x="77" y="111805"/>
                          </a:lnTo>
                          <a:lnTo>
                            <a:pt x="77" y="0"/>
                          </a:lnTo>
                          <a:close/>
                          <a:moveTo>
                            <a:pt x="13031" y="47806"/>
                          </a:moveTo>
                          <a:lnTo>
                            <a:pt x="34467" y="47806"/>
                          </a:lnTo>
                          <a:cubicBezTo>
                            <a:pt x="43642" y="47806"/>
                            <a:pt x="50274" y="46341"/>
                            <a:pt x="54283" y="43488"/>
                          </a:cubicBezTo>
                          <a:cubicBezTo>
                            <a:pt x="58293" y="40635"/>
                            <a:pt x="60298" y="35778"/>
                            <a:pt x="60298" y="28915"/>
                          </a:cubicBezTo>
                          <a:cubicBezTo>
                            <a:pt x="60298" y="22670"/>
                            <a:pt x="58061" y="18120"/>
                            <a:pt x="53590" y="15344"/>
                          </a:cubicBezTo>
                          <a:cubicBezTo>
                            <a:pt x="49117" y="12569"/>
                            <a:pt x="41946" y="11181"/>
                            <a:pt x="32154" y="11181"/>
                          </a:cubicBezTo>
                          <a:lnTo>
                            <a:pt x="13031" y="11181"/>
                          </a:lnTo>
                          <a:lnTo>
                            <a:pt x="13031" y="47806"/>
                          </a:lnTo>
                          <a:close/>
                          <a:moveTo>
                            <a:pt x="13031" y="58833"/>
                          </a:moveTo>
                          <a:lnTo>
                            <a:pt x="13031" y="100625"/>
                          </a:lnTo>
                          <a:lnTo>
                            <a:pt x="36317" y="100625"/>
                          </a:lnTo>
                          <a:cubicBezTo>
                            <a:pt x="45339" y="100625"/>
                            <a:pt x="52125" y="98851"/>
                            <a:pt x="56674" y="95381"/>
                          </a:cubicBezTo>
                          <a:cubicBezTo>
                            <a:pt x="61223" y="91912"/>
                            <a:pt x="63536" y="86437"/>
                            <a:pt x="63536" y="78958"/>
                          </a:cubicBezTo>
                          <a:cubicBezTo>
                            <a:pt x="63536" y="72018"/>
                            <a:pt x="61223" y="66929"/>
                            <a:pt x="56520" y="63691"/>
                          </a:cubicBezTo>
                          <a:cubicBezTo>
                            <a:pt x="51893" y="60452"/>
                            <a:pt x="44722" y="58833"/>
                            <a:pt x="35238" y="58833"/>
                          </a:cubicBezTo>
                          <a:lnTo>
                            <a:pt x="13031" y="58833"/>
                          </a:lnTo>
                          <a:close/>
                        </a:path>
                      </a:pathLst>
                    </a:custGeom>
                    <a:solidFill>
                      <a:srgbClr val="FFFFFF"/>
                    </a:solidFill>
                    <a:ln w="7706" cap="flat">
                      <a:noFill/>
                      <a:prstDash val="solid"/>
                      <a:miter/>
                    </a:ln>
                  </p:spPr>
                  <p:txBody>
                    <a:bodyPr rtlCol="0" anchor="ctr"/>
                    <a:lstStyle/>
                    <a:p>
                      <a:endParaRPr lang="en-US"/>
                    </a:p>
                  </p:txBody>
                </p:sp>
                <p:sp>
                  <p:nvSpPr>
                    <p:cNvPr id="90" name="Graphic 4">
                      <a:extLst>
                        <a:ext uri="{FF2B5EF4-FFF2-40B4-BE49-F238E27FC236}">
                          <a16:creationId xmlns:a16="http://schemas.microsoft.com/office/drawing/2014/main" id="{D022C1E4-A4D5-4ACB-BB47-B742215FA59C}"/>
                        </a:ext>
                      </a:extLst>
                    </p:cNvPr>
                    <p:cNvSpPr/>
                    <p:nvPr/>
                  </p:nvSpPr>
                  <p:spPr>
                    <a:xfrm>
                      <a:off x="6486593" y="121070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sp>
                  <p:nvSpPr>
                    <p:cNvPr id="91" name="Graphic 4">
                      <a:extLst>
                        <a:ext uri="{FF2B5EF4-FFF2-40B4-BE49-F238E27FC236}">
                          <a16:creationId xmlns:a16="http://schemas.microsoft.com/office/drawing/2014/main" id="{51B48CC1-42D5-426F-9776-E779D72FB117}"/>
                        </a:ext>
                      </a:extLst>
                    </p:cNvPr>
                    <p:cNvSpPr/>
                    <p:nvPr/>
                  </p:nvSpPr>
                  <p:spPr>
                    <a:xfrm>
                      <a:off x="6573647" y="1210704"/>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92" name="Graphic 4">
                      <a:extLst>
                        <a:ext uri="{FF2B5EF4-FFF2-40B4-BE49-F238E27FC236}">
                          <a16:creationId xmlns:a16="http://schemas.microsoft.com/office/drawing/2014/main" id="{E2469384-3055-425A-8FCF-023DE8C3786E}"/>
                        </a:ext>
                      </a:extLst>
                    </p:cNvPr>
                    <p:cNvSpPr/>
                    <p:nvPr/>
                  </p:nvSpPr>
                  <p:spPr>
                    <a:xfrm>
                      <a:off x="6654918" y="1210704"/>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93" name="Graphic 4">
                      <a:extLst>
                        <a:ext uri="{FF2B5EF4-FFF2-40B4-BE49-F238E27FC236}">
                          <a16:creationId xmlns:a16="http://schemas.microsoft.com/office/drawing/2014/main" id="{DE521869-0FEC-472D-8796-FAE66C97413E}"/>
                        </a:ext>
                      </a:extLst>
                    </p:cNvPr>
                    <p:cNvSpPr/>
                    <p:nvPr/>
                  </p:nvSpPr>
                  <p:spPr>
                    <a:xfrm>
                      <a:off x="6698637" y="121070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sp>
                  <p:nvSpPr>
                    <p:cNvPr id="94" name="Graphic 4">
                      <a:extLst>
                        <a:ext uri="{FF2B5EF4-FFF2-40B4-BE49-F238E27FC236}">
                          <a16:creationId xmlns:a16="http://schemas.microsoft.com/office/drawing/2014/main" id="{95E99695-04A8-4E8A-BA55-3873693E39E4}"/>
                        </a:ext>
                      </a:extLst>
                    </p:cNvPr>
                    <p:cNvSpPr/>
                    <p:nvPr/>
                  </p:nvSpPr>
                  <p:spPr>
                    <a:xfrm>
                      <a:off x="6785691" y="1210704"/>
                      <a:ext cx="62302" cy="111805"/>
                    </a:xfrm>
                    <a:custGeom>
                      <a:avLst/>
                      <a:gdLst>
                        <a:gd name="connsiteX0" fmla="*/ 13031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52510 h 111805"/>
                        <a:gd name="connsiteX7" fmla="*/ 59295 w 62302"/>
                        <a:gd name="connsiteY7" fmla="*/ 52510 h 111805"/>
                        <a:gd name="connsiteX8" fmla="*/ 59295 w 62302"/>
                        <a:gd name="connsiteY8" fmla="*/ 64076 h 111805"/>
                        <a:gd name="connsiteX9" fmla="*/ 12954 w 62302"/>
                        <a:gd name="connsiteY9" fmla="*/ 64076 h 111805"/>
                        <a:gd name="connsiteX10" fmla="*/ 12954 w 62302"/>
                        <a:gd name="connsiteY10"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302" h="111805">
                          <a:moveTo>
                            <a:pt x="13031" y="111805"/>
                          </a:moveTo>
                          <a:lnTo>
                            <a:pt x="0" y="111805"/>
                          </a:lnTo>
                          <a:lnTo>
                            <a:pt x="0" y="0"/>
                          </a:lnTo>
                          <a:lnTo>
                            <a:pt x="62303" y="0"/>
                          </a:lnTo>
                          <a:lnTo>
                            <a:pt x="62303" y="11566"/>
                          </a:lnTo>
                          <a:lnTo>
                            <a:pt x="12954" y="11566"/>
                          </a:lnTo>
                          <a:lnTo>
                            <a:pt x="12954" y="52510"/>
                          </a:lnTo>
                          <a:lnTo>
                            <a:pt x="59295" y="52510"/>
                          </a:lnTo>
                          <a:lnTo>
                            <a:pt x="59295" y="64076"/>
                          </a:lnTo>
                          <a:lnTo>
                            <a:pt x="12954" y="64076"/>
                          </a:lnTo>
                          <a:lnTo>
                            <a:pt x="12954" y="111805"/>
                          </a:lnTo>
                          <a:close/>
                        </a:path>
                      </a:pathLst>
                    </a:custGeom>
                    <a:solidFill>
                      <a:srgbClr val="FFFFFF"/>
                    </a:solidFill>
                    <a:ln w="7706" cap="flat">
                      <a:noFill/>
                      <a:prstDash val="solid"/>
                      <a:miter/>
                    </a:ln>
                  </p:spPr>
                  <p:txBody>
                    <a:bodyPr rtlCol="0" anchor="ctr"/>
                    <a:lstStyle/>
                    <a:p>
                      <a:endParaRPr lang="en-US"/>
                    </a:p>
                  </p:txBody>
                </p:sp>
              </p:grpSp>
              <p:grpSp>
                <p:nvGrpSpPr>
                  <p:cNvPr id="70" name="Graphic 4">
                    <a:extLst>
                      <a:ext uri="{FF2B5EF4-FFF2-40B4-BE49-F238E27FC236}">
                        <a16:creationId xmlns:a16="http://schemas.microsoft.com/office/drawing/2014/main" id="{F9BE9F51-542E-4929-8A43-5C005BC724CE}"/>
                      </a:ext>
                    </a:extLst>
                  </p:cNvPr>
                  <p:cNvGrpSpPr/>
                  <p:nvPr/>
                </p:nvGrpSpPr>
                <p:grpSpPr>
                  <a:xfrm>
                    <a:off x="7289509" y="1045078"/>
                    <a:ext cx="181972" cy="184671"/>
                    <a:chOff x="7289509" y="1045078"/>
                    <a:chExt cx="181972" cy="184671"/>
                  </a:xfrm>
                  <a:solidFill>
                    <a:srgbClr val="FFFFFF"/>
                  </a:solidFill>
                </p:grpSpPr>
                <p:sp>
                  <p:nvSpPr>
                    <p:cNvPr id="71" name="Graphic 4">
                      <a:extLst>
                        <a:ext uri="{FF2B5EF4-FFF2-40B4-BE49-F238E27FC236}">
                          <a16:creationId xmlns:a16="http://schemas.microsoft.com/office/drawing/2014/main" id="{7973D850-3F53-4D59-94B6-59AEFB6EAB10}"/>
                        </a:ext>
                      </a:extLst>
                    </p:cNvPr>
                    <p:cNvSpPr/>
                    <p:nvPr/>
                  </p:nvSpPr>
                  <p:spPr>
                    <a:xfrm>
                      <a:off x="7355899" y="1112393"/>
                      <a:ext cx="17503" cy="17888"/>
                    </a:xfrm>
                    <a:custGeom>
                      <a:avLst/>
                      <a:gdLst>
                        <a:gd name="connsiteX0" fmla="*/ 17503 w 17503"/>
                        <a:gd name="connsiteY0" fmla="*/ 0 h 17888"/>
                        <a:gd name="connsiteX1" fmla="*/ 17503 w 17503"/>
                        <a:gd name="connsiteY1" fmla="*/ 11875 h 17888"/>
                        <a:gd name="connsiteX2" fmla="*/ 11566 w 17503"/>
                        <a:gd name="connsiteY2" fmla="*/ 17889 h 17888"/>
                        <a:gd name="connsiteX3" fmla="*/ 0 w 17503"/>
                        <a:gd name="connsiteY3" fmla="*/ 17889 h 17888"/>
                        <a:gd name="connsiteX4" fmla="*/ 17503 w 17503"/>
                        <a:gd name="connsiteY4" fmla="*/ 0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3" h="17888">
                          <a:moveTo>
                            <a:pt x="17503" y="0"/>
                          </a:moveTo>
                          <a:lnTo>
                            <a:pt x="17503" y="11875"/>
                          </a:lnTo>
                          <a:cubicBezTo>
                            <a:pt x="15036" y="13262"/>
                            <a:pt x="12877" y="15344"/>
                            <a:pt x="11566" y="17889"/>
                          </a:cubicBezTo>
                          <a:lnTo>
                            <a:pt x="0" y="17889"/>
                          </a:lnTo>
                          <a:cubicBezTo>
                            <a:pt x="2390" y="9253"/>
                            <a:pt x="9099" y="2467"/>
                            <a:pt x="17503" y="0"/>
                          </a:cubicBezTo>
                          <a:close/>
                        </a:path>
                      </a:pathLst>
                    </a:custGeom>
                    <a:solidFill>
                      <a:srgbClr val="FFFFFF"/>
                    </a:solidFill>
                    <a:ln w="7706" cap="flat">
                      <a:noFill/>
                      <a:prstDash val="solid"/>
                      <a:miter/>
                    </a:ln>
                  </p:spPr>
                  <p:txBody>
                    <a:bodyPr rtlCol="0" anchor="ctr"/>
                    <a:lstStyle/>
                    <a:p>
                      <a:endParaRPr lang="en-US"/>
                    </a:p>
                  </p:txBody>
                </p:sp>
                <p:sp>
                  <p:nvSpPr>
                    <p:cNvPr id="72" name="Graphic 4">
                      <a:extLst>
                        <a:ext uri="{FF2B5EF4-FFF2-40B4-BE49-F238E27FC236}">
                          <a16:creationId xmlns:a16="http://schemas.microsoft.com/office/drawing/2014/main" id="{E01CFF94-E81C-46ED-A46D-FD1EF7783FDA}"/>
                        </a:ext>
                      </a:extLst>
                    </p:cNvPr>
                    <p:cNvSpPr/>
                    <p:nvPr/>
                  </p:nvSpPr>
                  <p:spPr>
                    <a:xfrm>
                      <a:off x="7355899" y="1144623"/>
                      <a:ext cx="17503" cy="17888"/>
                    </a:xfrm>
                    <a:custGeom>
                      <a:avLst/>
                      <a:gdLst>
                        <a:gd name="connsiteX0" fmla="*/ 17503 w 17503"/>
                        <a:gd name="connsiteY0" fmla="*/ 6014 h 17888"/>
                        <a:gd name="connsiteX1" fmla="*/ 17503 w 17503"/>
                        <a:gd name="connsiteY1" fmla="*/ 17889 h 17888"/>
                        <a:gd name="connsiteX2" fmla="*/ 0 w 17503"/>
                        <a:gd name="connsiteY2" fmla="*/ 0 h 17888"/>
                        <a:gd name="connsiteX3" fmla="*/ 11566 w 17503"/>
                        <a:gd name="connsiteY3" fmla="*/ 0 h 17888"/>
                        <a:gd name="connsiteX4" fmla="*/ 17503 w 17503"/>
                        <a:gd name="connsiteY4" fmla="*/ 6014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3" h="17888">
                          <a:moveTo>
                            <a:pt x="17503" y="6014"/>
                          </a:moveTo>
                          <a:lnTo>
                            <a:pt x="17503" y="17889"/>
                          </a:lnTo>
                          <a:cubicBezTo>
                            <a:pt x="9022" y="15421"/>
                            <a:pt x="2390" y="8636"/>
                            <a:pt x="0" y="0"/>
                          </a:cubicBezTo>
                          <a:lnTo>
                            <a:pt x="11566" y="0"/>
                          </a:lnTo>
                          <a:cubicBezTo>
                            <a:pt x="12954" y="2545"/>
                            <a:pt x="15036" y="4626"/>
                            <a:pt x="17503" y="6014"/>
                          </a:cubicBezTo>
                          <a:close/>
                        </a:path>
                      </a:pathLst>
                    </a:custGeom>
                    <a:solidFill>
                      <a:srgbClr val="FFFFFF"/>
                    </a:solidFill>
                    <a:ln w="7706" cap="flat">
                      <a:noFill/>
                      <a:prstDash val="solid"/>
                      <a:miter/>
                    </a:ln>
                  </p:spPr>
                  <p:txBody>
                    <a:bodyPr rtlCol="0" anchor="ctr"/>
                    <a:lstStyle/>
                    <a:p>
                      <a:endParaRPr lang="en-US"/>
                    </a:p>
                  </p:txBody>
                </p:sp>
                <p:sp>
                  <p:nvSpPr>
                    <p:cNvPr id="73" name="Graphic 4">
                      <a:extLst>
                        <a:ext uri="{FF2B5EF4-FFF2-40B4-BE49-F238E27FC236}">
                          <a16:creationId xmlns:a16="http://schemas.microsoft.com/office/drawing/2014/main" id="{F5A73423-732D-44DC-A913-46891FF0BD4F}"/>
                        </a:ext>
                      </a:extLst>
                    </p:cNvPr>
                    <p:cNvSpPr/>
                    <p:nvPr/>
                  </p:nvSpPr>
                  <p:spPr>
                    <a:xfrm>
                      <a:off x="7387667" y="1112470"/>
                      <a:ext cx="6939" cy="8019"/>
                    </a:xfrm>
                    <a:custGeom>
                      <a:avLst/>
                      <a:gdLst>
                        <a:gd name="connsiteX0" fmla="*/ 0 w 6939"/>
                        <a:gd name="connsiteY0" fmla="*/ 0 h 8019"/>
                        <a:gd name="connsiteX1" fmla="*/ 6940 w 6939"/>
                        <a:gd name="connsiteY1" fmla="*/ 3238 h 8019"/>
                        <a:gd name="connsiteX2" fmla="*/ 2236 w 6939"/>
                        <a:gd name="connsiteY2" fmla="*/ 8019 h 8019"/>
                        <a:gd name="connsiteX3" fmla="*/ 0 w 6939"/>
                        <a:gd name="connsiteY3" fmla="*/ 2467 h 8019"/>
                        <a:gd name="connsiteX4" fmla="*/ 0 w 6939"/>
                        <a:gd name="connsiteY4" fmla="*/ 0 h 8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9" h="8019">
                          <a:moveTo>
                            <a:pt x="0" y="0"/>
                          </a:moveTo>
                          <a:cubicBezTo>
                            <a:pt x="2467" y="771"/>
                            <a:pt x="4858" y="1850"/>
                            <a:pt x="6940" y="3238"/>
                          </a:cubicBezTo>
                          <a:lnTo>
                            <a:pt x="2236" y="8019"/>
                          </a:lnTo>
                          <a:lnTo>
                            <a:pt x="0" y="2467"/>
                          </a:lnTo>
                          <a:lnTo>
                            <a:pt x="0" y="0"/>
                          </a:lnTo>
                          <a:close/>
                        </a:path>
                      </a:pathLst>
                    </a:custGeom>
                    <a:solidFill>
                      <a:srgbClr val="FFFFFF"/>
                    </a:solidFill>
                    <a:ln w="7706" cap="flat">
                      <a:noFill/>
                      <a:prstDash val="solid"/>
                      <a:miter/>
                    </a:ln>
                  </p:spPr>
                  <p:txBody>
                    <a:bodyPr rtlCol="0" anchor="ctr"/>
                    <a:lstStyle/>
                    <a:p>
                      <a:endParaRPr lang="en-US"/>
                    </a:p>
                  </p:txBody>
                </p:sp>
                <p:sp>
                  <p:nvSpPr>
                    <p:cNvPr id="74" name="Graphic 4">
                      <a:extLst>
                        <a:ext uri="{FF2B5EF4-FFF2-40B4-BE49-F238E27FC236}">
                          <a16:creationId xmlns:a16="http://schemas.microsoft.com/office/drawing/2014/main" id="{3D3F1FEE-C047-4E3D-8EAC-EAAE24D68C89}"/>
                        </a:ext>
                      </a:extLst>
                    </p:cNvPr>
                    <p:cNvSpPr/>
                    <p:nvPr/>
                  </p:nvSpPr>
                  <p:spPr>
                    <a:xfrm>
                      <a:off x="7397228" y="1123110"/>
                      <a:ext cx="8018" cy="7171"/>
                    </a:xfrm>
                    <a:custGeom>
                      <a:avLst/>
                      <a:gdLst>
                        <a:gd name="connsiteX0" fmla="*/ 8019 w 8018"/>
                        <a:gd name="connsiteY0" fmla="*/ 7171 h 7171"/>
                        <a:gd name="connsiteX1" fmla="*/ 5474 w 8018"/>
                        <a:gd name="connsiteY1" fmla="*/ 7171 h 7171"/>
                        <a:gd name="connsiteX2" fmla="*/ 0 w 8018"/>
                        <a:gd name="connsiteY2" fmla="*/ 4858 h 7171"/>
                        <a:gd name="connsiteX3" fmla="*/ 4781 w 8018"/>
                        <a:gd name="connsiteY3" fmla="*/ 0 h 7171"/>
                        <a:gd name="connsiteX4" fmla="*/ 8019 w 8018"/>
                        <a:gd name="connsiteY4" fmla="*/ 7171 h 7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8" h="7171">
                          <a:moveTo>
                            <a:pt x="8019" y="7171"/>
                          </a:moveTo>
                          <a:lnTo>
                            <a:pt x="5474" y="7171"/>
                          </a:lnTo>
                          <a:lnTo>
                            <a:pt x="0" y="4858"/>
                          </a:lnTo>
                          <a:lnTo>
                            <a:pt x="4781" y="0"/>
                          </a:lnTo>
                          <a:cubicBezTo>
                            <a:pt x="6168" y="2236"/>
                            <a:pt x="7248" y="4626"/>
                            <a:pt x="8019" y="7171"/>
                          </a:cubicBezTo>
                          <a:close/>
                        </a:path>
                      </a:pathLst>
                    </a:custGeom>
                    <a:solidFill>
                      <a:srgbClr val="FFFFFF"/>
                    </a:solidFill>
                    <a:ln w="7706" cap="flat">
                      <a:noFill/>
                      <a:prstDash val="solid"/>
                      <a:miter/>
                    </a:ln>
                  </p:spPr>
                  <p:txBody>
                    <a:bodyPr rtlCol="0" anchor="ctr"/>
                    <a:lstStyle/>
                    <a:p>
                      <a:endParaRPr lang="en-US"/>
                    </a:p>
                  </p:txBody>
                </p:sp>
                <p:sp>
                  <p:nvSpPr>
                    <p:cNvPr id="75" name="Graphic 4">
                      <a:extLst>
                        <a:ext uri="{FF2B5EF4-FFF2-40B4-BE49-F238E27FC236}">
                          <a16:creationId xmlns:a16="http://schemas.microsoft.com/office/drawing/2014/main" id="{7112B5E8-B8E4-40EB-8BC3-76213D085798}"/>
                        </a:ext>
                      </a:extLst>
                    </p:cNvPr>
                    <p:cNvSpPr/>
                    <p:nvPr/>
                  </p:nvSpPr>
                  <p:spPr>
                    <a:xfrm>
                      <a:off x="7387667" y="1144546"/>
                      <a:ext cx="17580" cy="17888"/>
                    </a:xfrm>
                    <a:custGeom>
                      <a:avLst/>
                      <a:gdLst>
                        <a:gd name="connsiteX0" fmla="*/ 17581 w 17580"/>
                        <a:gd name="connsiteY0" fmla="*/ 0 h 17888"/>
                        <a:gd name="connsiteX1" fmla="*/ 0 w 17580"/>
                        <a:gd name="connsiteY1" fmla="*/ 17889 h 17888"/>
                        <a:gd name="connsiteX2" fmla="*/ 0 w 17580"/>
                        <a:gd name="connsiteY2" fmla="*/ 6014 h 17888"/>
                        <a:gd name="connsiteX3" fmla="*/ 5860 w 17580"/>
                        <a:gd name="connsiteY3" fmla="*/ 0 h 17888"/>
                        <a:gd name="connsiteX4" fmla="*/ 17581 w 17580"/>
                        <a:gd name="connsiteY4" fmla="*/ 0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0" h="17888">
                          <a:moveTo>
                            <a:pt x="17581" y="0"/>
                          </a:moveTo>
                          <a:cubicBezTo>
                            <a:pt x="15190" y="8636"/>
                            <a:pt x="8482" y="15421"/>
                            <a:pt x="0" y="17889"/>
                          </a:cubicBezTo>
                          <a:lnTo>
                            <a:pt x="0" y="6014"/>
                          </a:lnTo>
                          <a:cubicBezTo>
                            <a:pt x="2467" y="4626"/>
                            <a:pt x="4550" y="2545"/>
                            <a:pt x="5860" y="0"/>
                          </a:cubicBezTo>
                          <a:lnTo>
                            <a:pt x="17581" y="0"/>
                          </a:lnTo>
                          <a:close/>
                        </a:path>
                      </a:pathLst>
                    </a:custGeom>
                    <a:solidFill>
                      <a:srgbClr val="FFFFFF"/>
                    </a:solidFill>
                    <a:ln w="7706" cap="flat">
                      <a:noFill/>
                      <a:prstDash val="solid"/>
                      <a:miter/>
                    </a:ln>
                  </p:spPr>
                  <p:txBody>
                    <a:bodyPr rtlCol="0" anchor="ctr"/>
                    <a:lstStyle/>
                    <a:p>
                      <a:endParaRPr lang="en-US"/>
                    </a:p>
                  </p:txBody>
                </p:sp>
                <p:sp>
                  <p:nvSpPr>
                    <p:cNvPr id="76" name="Graphic 4">
                      <a:extLst>
                        <a:ext uri="{FF2B5EF4-FFF2-40B4-BE49-F238E27FC236}">
                          <a16:creationId xmlns:a16="http://schemas.microsoft.com/office/drawing/2014/main" id="{C03EA855-13C9-48CB-BD68-76BDB3BD2F01}"/>
                        </a:ext>
                      </a:extLst>
                    </p:cNvPr>
                    <p:cNvSpPr/>
                    <p:nvPr/>
                  </p:nvSpPr>
                  <p:spPr>
                    <a:xfrm>
                      <a:off x="7299842" y="1055565"/>
                      <a:ext cx="161385" cy="163775"/>
                    </a:xfrm>
                    <a:custGeom>
                      <a:avLst/>
                      <a:gdLst>
                        <a:gd name="connsiteX0" fmla="*/ 11643 w 161385"/>
                        <a:gd name="connsiteY0" fmla="*/ 88982 h 163775"/>
                        <a:gd name="connsiteX1" fmla="*/ 77 w 161385"/>
                        <a:gd name="connsiteY1" fmla="*/ 88982 h 163775"/>
                        <a:gd name="connsiteX2" fmla="*/ 73637 w 161385"/>
                        <a:gd name="connsiteY2" fmla="*/ 163775 h 163775"/>
                        <a:gd name="connsiteX3" fmla="*/ 73637 w 161385"/>
                        <a:gd name="connsiteY3" fmla="*/ 152055 h 163775"/>
                        <a:gd name="connsiteX4" fmla="*/ 11643 w 161385"/>
                        <a:gd name="connsiteY4" fmla="*/ 88982 h 163775"/>
                        <a:gd name="connsiteX5" fmla="*/ 149819 w 161385"/>
                        <a:gd name="connsiteY5" fmla="*/ 88982 h 163775"/>
                        <a:gd name="connsiteX6" fmla="*/ 87825 w 161385"/>
                        <a:gd name="connsiteY6" fmla="*/ 151978 h 163775"/>
                        <a:gd name="connsiteX7" fmla="*/ 87825 w 161385"/>
                        <a:gd name="connsiteY7" fmla="*/ 163698 h 163775"/>
                        <a:gd name="connsiteX8" fmla="*/ 161385 w 161385"/>
                        <a:gd name="connsiteY8" fmla="*/ 88905 h 163775"/>
                        <a:gd name="connsiteX9" fmla="*/ 149819 w 161385"/>
                        <a:gd name="connsiteY9" fmla="*/ 88905 h 163775"/>
                        <a:gd name="connsiteX10" fmla="*/ 0 w 161385"/>
                        <a:gd name="connsiteY10" fmla="*/ 74717 h 163775"/>
                        <a:gd name="connsiteX11" fmla="*/ 11566 w 161385"/>
                        <a:gd name="connsiteY11" fmla="*/ 74717 h 163775"/>
                        <a:gd name="connsiteX12" fmla="*/ 73560 w 161385"/>
                        <a:gd name="connsiteY12" fmla="*/ 11720 h 163775"/>
                        <a:gd name="connsiteX13" fmla="*/ 73560 w 161385"/>
                        <a:gd name="connsiteY13" fmla="*/ 0 h 163775"/>
                        <a:gd name="connsiteX14" fmla="*/ 0 w 161385"/>
                        <a:gd name="connsiteY14" fmla="*/ 74717 h 163775"/>
                        <a:gd name="connsiteX15" fmla="*/ 145115 w 161385"/>
                        <a:gd name="connsiteY15" fmla="*/ 32077 h 163775"/>
                        <a:gd name="connsiteX16" fmla="*/ 137790 w 161385"/>
                        <a:gd name="connsiteY16" fmla="*/ 31460 h 163775"/>
                        <a:gd name="connsiteX17" fmla="*/ 133318 w 161385"/>
                        <a:gd name="connsiteY17" fmla="*/ 35932 h 163775"/>
                        <a:gd name="connsiteX18" fmla="*/ 149742 w 161385"/>
                        <a:gd name="connsiteY18" fmla="*/ 74717 h 163775"/>
                        <a:gd name="connsiteX19" fmla="*/ 161308 w 161385"/>
                        <a:gd name="connsiteY19" fmla="*/ 74717 h 163775"/>
                        <a:gd name="connsiteX20" fmla="*/ 145115 w 161385"/>
                        <a:gd name="connsiteY20" fmla="*/ 32077 h 163775"/>
                        <a:gd name="connsiteX21" fmla="*/ 87825 w 161385"/>
                        <a:gd name="connsiteY21" fmla="*/ 0 h 163775"/>
                        <a:gd name="connsiteX22" fmla="*/ 87825 w 161385"/>
                        <a:gd name="connsiteY22" fmla="*/ 11797 h 163775"/>
                        <a:gd name="connsiteX23" fmla="*/ 125993 w 161385"/>
                        <a:gd name="connsiteY23" fmla="*/ 28453 h 163775"/>
                        <a:gd name="connsiteX24" fmla="*/ 130388 w 161385"/>
                        <a:gd name="connsiteY24" fmla="*/ 23980 h 163775"/>
                        <a:gd name="connsiteX25" fmla="*/ 129771 w 161385"/>
                        <a:gd name="connsiteY25" fmla="*/ 16501 h 163775"/>
                        <a:gd name="connsiteX26" fmla="*/ 87825 w 161385"/>
                        <a:gd name="connsiteY26" fmla="*/ 0 h 16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1385" h="163775">
                          <a:moveTo>
                            <a:pt x="11643" y="88982"/>
                          </a:moveTo>
                          <a:lnTo>
                            <a:pt x="77" y="88982"/>
                          </a:lnTo>
                          <a:cubicBezTo>
                            <a:pt x="3469" y="128692"/>
                            <a:pt x="34544" y="160306"/>
                            <a:pt x="73637" y="163775"/>
                          </a:cubicBezTo>
                          <a:lnTo>
                            <a:pt x="73637" y="152055"/>
                          </a:lnTo>
                          <a:cubicBezTo>
                            <a:pt x="40944" y="148663"/>
                            <a:pt x="14882" y="122215"/>
                            <a:pt x="11643" y="88982"/>
                          </a:cubicBezTo>
                          <a:close/>
                          <a:moveTo>
                            <a:pt x="149819" y="88982"/>
                          </a:moveTo>
                          <a:cubicBezTo>
                            <a:pt x="146504" y="122215"/>
                            <a:pt x="120595" y="148585"/>
                            <a:pt x="87825" y="151978"/>
                          </a:cubicBezTo>
                          <a:lnTo>
                            <a:pt x="87825" y="163698"/>
                          </a:lnTo>
                          <a:cubicBezTo>
                            <a:pt x="126918" y="160229"/>
                            <a:pt x="158070" y="128615"/>
                            <a:pt x="161385" y="88905"/>
                          </a:cubicBezTo>
                          <a:lnTo>
                            <a:pt x="149819" y="88905"/>
                          </a:lnTo>
                          <a:close/>
                          <a:moveTo>
                            <a:pt x="0" y="74717"/>
                          </a:moveTo>
                          <a:lnTo>
                            <a:pt x="11566" y="74717"/>
                          </a:lnTo>
                          <a:cubicBezTo>
                            <a:pt x="14882" y="41484"/>
                            <a:pt x="40867" y="15113"/>
                            <a:pt x="73560" y="11720"/>
                          </a:cubicBezTo>
                          <a:lnTo>
                            <a:pt x="73560" y="0"/>
                          </a:lnTo>
                          <a:cubicBezTo>
                            <a:pt x="34544" y="3393"/>
                            <a:pt x="3393" y="35084"/>
                            <a:pt x="0" y="74717"/>
                          </a:cubicBezTo>
                          <a:close/>
                          <a:moveTo>
                            <a:pt x="145115" y="32077"/>
                          </a:moveTo>
                          <a:lnTo>
                            <a:pt x="137790" y="31460"/>
                          </a:lnTo>
                          <a:lnTo>
                            <a:pt x="133318" y="35932"/>
                          </a:lnTo>
                          <a:cubicBezTo>
                            <a:pt x="142339" y="46573"/>
                            <a:pt x="148277" y="59989"/>
                            <a:pt x="149742" y="74717"/>
                          </a:cubicBezTo>
                          <a:lnTo>
                            <a:pt x="161308" y="74717"/>
                          </a:lnTo>
                          <a:cubicBezTo>
                            <a:pt x="159997" y="58756"/>
                            <a:pt x="154214" y="44105"/>
                            <a:pt x="145115" y="32077"/>
                          </a:cubicBezTo>
                          <a:close/>
                          <a:moveTo>
                            <a:pt x="87825" y="0"/>
                          </a:moveTo>
                          <a:lnTo>
                            <a:pt x="87825" y="11797"/>
                          </a:lnTo>
                          <a:cubicBezTo>
                            <a:pt x="102321" y="13262"/>
                            <a:pt x="115506" y="19277"/>
                            <a:pt x="125993" y="28453"/>
                          </a:cubicBezTo>
                          <a:lnTo>
                            <a:pt x="130388" y="23980"/>
                          </a:lnTo>
                          <a:lnTo>
                            <a:pt x="129771" y="16501"/>
                          </a:lnTo>
                          <a:cubicBezTo>
                            <a:pt x="117897" y="7325"/>
                            <a:pt x="103478" y="1388"/>
                            <a:pt x="87825" y="0"/>
                          </a:cubicBezTo>
                          <a:close/>
                        </a:path>
                      </a:pathLst>
                    </a:custGeom>
                    <a:solidFill>
                      <a:srgbClr val="FFFFFF"/>
                    </a:solidFill>
                    <a:ln w="7706" cap="flat">
                      <a:noFill/>
                      <a:prstDash val="solid"/>
                      <a:miter/>
                    </a:ln>
                  </p:spPr>
                  <p:txBody>
                    <a:bodyPr rtlCol="0" anchor="ctr"/>
                    <a:lstStyle/>
                    <a:p>
                      <a:endParaRPr lang="en-US"/>
                    </a:p>
                  </p:txBody>
                </p:sp>
                <p:sp>
                  <p:nvSpPr>
                    <p:cNvPr id="77" name="Graphic 4">
                      <a:extLst>
                        <a:ext uri="{FF2B5EF4-FFF2-40B4-BE49-F238E27FC236}">
                          <a16:creationId xmlns:a16="http://schemas.microsoft.com/office/drawing/2014/main" id="{2002B839-0FF2-43A6-B0A2-3E10E46A9F90}"/>
                        </a:ext>
                      </a:extLst>
                    </p:cNvPr>
                    <p:cNvSpPr/>
                    <p:nvPr/>
                  </p:nvSpPr>
                  <p:spPr>
                    <a:xfrm>
                      <a:off x="7327600" y="1083709"/>
                      <a:ext cx="105867" cy="107410"/>
                    </a:xfrm>
                    <a:custGeom>
                      <a:avLst/>
                      <a:gdLst>
                        <a:gd name="connsiteX0" fmla="*/ 11643 w 105867"/>
                        <a:gd name="connsiteY0" fmla="*/ 60838 h 107410"/>
                        <a:gd name="connsiteX1" fmla="*/ 0 w 105867"/>
                        <a:gd name="connsiteY1" fmla="*/ 60838 h 107410"/>
                        <a:gd name="connsiteX2" fmla="*/ 45802 w 105867"/>
                        <a:gd name="connsiteY2" fmla="*/ 107333 h 107410"/>
                        <a:gd name="connsiteX3" fmla="*/ 45802 w 105867"/>
                        <a:gd name="connsiteY3" fmla="*/ 95459 h 107410"/>
                        <a:gd name="connsiteX4" fmla="*/ 11643 w 105867"/>
                        <a:gd name="connsiteY4" fmla="*/ 60838 h 107410"/>
                        <a:gd name="connsiteX5" fmla="*/ 94148 w 105867"/>
                        <a:gd name="connsiteY5" fmla="*/ 60838 h 107410"/>
                        <a:gd name="connsiteX6" fmla="*/ 60066 w 105867"/>
                        <a:gd name="connsiteY6" fmla="*/ 95536 h 107410"/>
                        <a:gd name="connsiteX7" fmla="*/ 60066 w 105867"/>
                        <a:gd name="connsiteY7" fmla="*/ 107410 h 107410"/>
                        <a:gd name="connsiteX8" fmla="*/ 105868 w 105867"/>
                        <a:gd name="connsiteY8" fmla="*/ 60915 h 107410"/>
                        <a:gd name="connsiteX9" fmla="*/ 94148 w 105867"/>
                        <a:gd name="connsiteY9" fmla="*/ 60915 h 107410"/>
                        <a:gd name="connsiteX10" fmla="*/ 0 w 105867"/>
                        <a:gd name="connsiteY10" fmla="*/ 46573 h 107410"/>
                        <a:gd name="connsiteX11" fmla="*/ 11643 w 105867"/>
                        <a:gd name="connsiteY11" fmla="*/ 46573 h 107410"/>
                        <a:gd name="connsiteX12" fmla="*/ 45802 w 105867"/>
                        <a:gd name="connsiteY12" fmla="*/ 11875 h 107410"/>
                        <a:gd name="connsiteX13" fmla="*/ 45802 w 105867"/>
                        <a:gd name="connsiteY13" fmla="*/ 0 h 107410"/>
                        <a:gd name="connsiteX14" fmla="*/ 0 w 105867"/>
                        <a:gd name="connsiteY14" fmla="*/ 46573 h 107410"/>
                        <a:gd name="connsiteX15" fmla="*/ 94148 w 105867"/>
                        <a:gd name="connsiteY15" fmla="*/ 19354 h 107410"/>
                        <a:gd name="connsiteX16" fmla="*/ 85897 w 105867"/>
                        <a:gd name="connsiteY16" fmla="*/ 27681 h 107410"/>
                        <a:gd name="connsiteX17" fmla="*/ 94071 w 105867"/>
                        <a:gd name="connsiteY17" fmla="*/ 46573 h 107410"/>
                        <a:gd name="connsiteX18" fmla="*/ 105791 w 105867"/>
                        <a:gd name="connsiteY18" fmla="*/ 46573 h 107410"/>
                        <a:gd name="connsiteX19" fmla="*/ 94148 w 105867"/>
                        <a:gd name="connsiteY19" fmla="*/ 19354 h 107410"/>
                        <a:gd name="connsiteX20" fmla="*/ 60066 w 105867"/>
                        <a:gd name="connsiteY20" fmla="*/ 77 h 107410"/>
                        <a:gd name="connsiteX21" fmla="*/ 60066 w 105867"/>
                        <a:gd name="connsiteY21" fmla="*/ 11952 h 107410"/>
                        <a:gd name="connsiteX22" fmla="*/ 78572 w 105867"/>
                        <a:gd name="connsiteY22" fmla="*/ 20279 h 107410"/>
                        <a:gd name="connsiteX23" fmla="*/ 86823 w 105867"/>
                        <a:gd name="connsiteY23" fmla="*/ 11952 h 107410"/>
                        <a:gd name="connsiteX24" fmla="*/ 60066 w 105867"/>
                        <a:gd name="connsiteY24" fmla="*/ 77 h 10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5867" h="107410">
                          <a:moveTo>
                            <a:pt x="11643" y="60838"/>
                          </a:moveTo>
                          <a:lnTo>
                            <a:pt x="0" y="60838"/>
                          </a:lnTo>
                          <a:cubicBezTo>
                            <a:pt x="3161" y="85049"/>
                            <a:pt x="22053" y="104172"/>
                            <a:pt x="45802" y="107333"/>
                          </a:cubicBezTo>
                          <a:lnTo>
                            <a:pt x="45802" y="95459"/>
                          </a:lnTo>
                          <a:cubicBezTo>
                            <a:pt x="28453" y="92529"/>
                            <a:pt x="14651" y="78572"/>
                            <a:pt x="11643" y="60838"/>
                          </a:cubicBezTo>
                          <a:close/>
                          <a:moveTo>
                            <a:pt x="94148" y="60838"/>
                          </a:moveTo>
                          <a:cubicBezTo>
                            <a:pt x="91218" y="78495"/>
                            <a:pt x="77493" y="92452"/>
                            <a:pt x="60066" y="95536"/>
                          </a:cubicBezTo>
                          <a:lnTo>
                            <a:pt x="60066" y="107410"/>
                          </a:lnTo>
                          <a:cubicBezTo>
                            <a:pt x="83893" y="104172"/>
                            <a:pt x="102707" y="85049"/>
                            <a:pt x="105868" y="60915"/>
                          </a:cubicBezTo>
                          <a:lnTo>
                            <a:pt x="94148" y="60915"/>
                          </a:lnTo>
                          <a:close/>
                          <a:moveTo>
                            <a:pt x="0" y="46573"/>
                          </a:moveTo>
                          <a:lnTo>
                            <a:pt x="11643" y="46573"/>
                          </a:lnTo>
                          <a:cubicBezTo>
                            <a:pt x="14651" y="28915"/>
                            <a:pt x="28375" y="14882"/>
                            <a:pt x="45802" y="11875"/>
                          </a:cubicBezTo>
                          <a:lnTo>
                            <a:pt x="45802" y="0"/>
                          </a:lnTo>
                          <a:cubicBezTo>
                            <a:pt x="22053" y="3238"/>
                            <a:pt x="3161" y="22438"/>
                            <a:pt x="0" y="46573"/>
                          </a:cubicBezTo>
                          <a:close/>
                          <a:moveTo>
                            <a:pt x="94148" y="19354"/>
                          </a:moveTo>
                          <a:lnTo>
                            <a:pt x="85897" y="27681"/>
                          </a:lnTo>
                          <a:cubicBezTo>
                            <a:pt x="90061" y="33079"/>
                            <a:pt x="92914" y="39556"/>
                            <a:pt x="94071" y="46573"/>
                          </a:cubicBezTo>
                          <a:lnTo>
                            <a:pt x="105791" y="46573"/>
                          </a:lnTo>
                          <a:cubicBezTo>
                            <a:pt x="104480" y="36318"/>
                            <a:pt x="100316" y="26987"/>
                            <a:pt x="94148" y="19354"/>
                          </a:cubicBezTo>
                          <a:close/>
                          <a:moveTo>
                            <a:pt x="60066" y="77"/>
                          </a:moveTo>
                          <a:lnTo>
                            <a:pt x="60066" y="11952"/>
                          </a:lnTo>
                          <a:cubicBezTo>
                            <a:pt x="66929" y="13185"/>
                            <a:pt x="73252" y="16038"/>
                            <a:pt x="78572" y="20279"/>
                          </a:cubicBezTo>
                          <a:lnTo>
                            <a:pt x="86823" y="11952"/>
                          </a:lnTo>
                          <a:cubicBezTo>
                            <a:pt x="79343" y="5629"/>
                            <a:pt x="70091" y="1388"/>
                            <a:pt x="60066" y="77"/>
                          </a:cubicBezTo>
                          <a:close/>
                        </a:path>
                      </a:pathLst>
                    </a:custGeom>
                    <a:solidFill>
                      <a:srgbClr val="FFFFFF"/>
                    </a:solidFill>
                    <a:ln w="7706" cap="flat">
                      <a:noFill/>
                      <a:prstDash val="solid"/>
                      <a:miter/>
                    </a:ln>
                  </p:spPr>
                  <p:txBody>
                    <a:bodyPr rtlCol="0" anchor="ctr"/>
                    <a:lstStyle/>
                    <a:p>
                      <a:endParaRPr lang="en-US"/>
                    </a:p>
                  </p:txBody>
                </p:sp>
                <p:sp>
                  <p:nvSpPr>
                    <p:cNvPr id="78" name="Graphic 4">
                      <a:extLst>
                        <a:ext uri="{FF2B5EF4-FFF2-40B4-BE49-F238E27FC236}">
                          <a16:creationId xmlns:a16="http://schemas.microsoft.com/office/drawing/2014/main" id="{7AB5A213-2C7A-40B8-933D-77383BE899A8}"/>
                        </a:ext>
                      </a:extLst>
                    </p:cNvPr>
                    <p:cNvSpPr/>
                    <p:nvPr/>
                  </p:nvSpPr>
                  <p:spPr>
                    <a:xfrm>
                      <a:off x="7289509" y="1045078"/>
                      <a:ext cx="181972" cy="184671"/>
                    </a:xfrm>
                    <a:custGeom>
                      <a:avLst/>
                      <a:gdLst>
                        <a:gd name="connsiteX0" fmla="*/ 181973 w 181972"/>
                        <a:gd name="connsiteY0" fmla="*/ 88827 h 184671"/>
                        <a:gd name="connsiteX1" fmla="*/ 181973 w 181972"/>
                        <a:gd name="connsiteY1" fmla="*/ 95767 h 184671"/>
                        <a:gd name="connsiteX2" fmla="*/ 101550 w 181972"/>
                        <a:gd name="connsiteY2" fmla="*/ 95767 h 184671"/>
                        <a:gd name="connsiteX3" fmla="*/ 94456 w 181972"/>
                        <a:gd name="connsiteY3" fmla="*/ 103015 h 184671"/>
                        <a:gd name="connsiteX4" fmla="*/ 94456 w 181972"/>
                        <a:gd name="connsiteY4" fmla="*/ 184672 h 184671"/>
                        <a:gd name="connsiteX5" fmla="*/ 87594 w 181972"/>
                        <a:gd name="connsiteY5" fmla="*/ 184672 h 184671"/>
                        <a:gd name="connsiteX6" fmla="*/ 87594 w 181972"/>
                        <a:gd name="connsiteY6" fmla="*/ 103092 h 184671"/>
                        <a:gd name="connsiteX7" fmla="*/ 80423 w 181972"/>
                        <a:gd name="connsiteY7" fmla="*/ 95844 h 184671"/>
                        <a:gd name="connsiteX8" fmla="*/ 0 w 181972"/>
                        <a:gd name="connsiteY8" fmla="*/ 95844 h 184671"/>
                        <a:gd name="connsiteX9" fmla="*/ 0 w 181972"/>
                        <a:gd name="connsiteY9" fmla="*/ 88905 h 184671"/>
                        <a:gd name="connsiteX10" fmla="*/ 80423 w 181972"/>
                        <a:gd name="connsiteY10" fmla="*/ 88905 h 184671"/>
                        <a:gd name="connsiteX11" fmla="*/ 87594 w 181972"/>
                        <a:gd name="connsiteY11" fmla="*/ 81656 h 184671"/>
                        <a:gd name="connsiteX12" fmla="*/ 87594 w 181972"/>
                        <a:gd name="connsiteY12" fmla="*/ 0 h 184671"/>
                        <a:gd name="connsiteX13" fmla="*/ 94456 w 181972"/>
                        <a:gd name="connsiteY13" fmla="*/ 0 h 184671"/>
                        <a:gd name="connsiteX14" fmla="*/ 94456 w 181972"/>
                        <a:gd name="connsiteY14" fmla="*/ 65233 h 184671"/>
                        <a:gd name="connsiteX15" fmla="*/ 85743 w 181972"/>
                        <a:gd name="connsiteY15" fmla="*/ 97540 h 184671"/>
                        <a:gd name="connsiteX16" fmla="*/ 117666 w 181972"/>
                        <a:gd name="connsiteY16" fmla="*/ 88905 h 184671"/>
                        <a:gd name="connsiteX17" fmla="*/ 181973 w 181972"/>
                        <a:gd name="connsiteY17" fmla="*/ 88905 h 18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1972" h="184671">
                          <a:moveTo>
                            <a:pt x="181973" y="88827"/>
                          </a:moveTo>
                          <a:lnTo>
                            <a:pt x="181973" y="95767"/>
                          </a:lnTo>
                          <a:lnTo>
                            <a:pt x="101550" y="95767"/>
                          </a:lnTo>
                          <a:cubicBezTo>
                            <a:pt x="100548" y="99237"/>
                            <a:pt x="97772" y="102013"/>
                            <a:pt x="94456" y="103015"/>
                          </a:cubicBezTo>
                          <a:lnTo>
                            <a:pt x="94456" y="184672"/>
                          </a:lnTo>
                          <a:lnTo>
                            <a:pt x="87594" y="184672"/>
                          </a:lnTo>
                          <a:lnTo>
                            <a:pt x="87594" y="103092"/>
                          </a:lnTo>
                          <a:cubicBezTo>
                            <a:pt x="84124" y="102013"/>
                            <a:pt x="81502" y="99314"/>
                            <a:pt x="80423" y="95844"/>
                          </a:cubicBezTo>
                          <a:lnTo>
                            <a:pt x="0" y="95844"/>
                          </a:lnTo>
                          <a:lnTo>
                            <a:pt x="0" y="88905"/>
                          </a:lnTo>
                          <a:lnTo>
                            <a:pt x="80423" y="88905"/>
                          </a:lnTo>
                          <a:cubicBezTo>
                            <a:pt x="81502" y="85435"/>
                            <a:pt x="84124" y="82736"/>
                            <a:pt x="87594" y="81656"/>
                          </a:cubicBezTo>
                          <a:lnTo>
                            <a:pt x="87594" y="0"/>
                          </a:lnTo>
                          <a:lnTo>
                            <a:pt x="94456" y="0"/>
                          </a:lnTo>
                          <a:lnTo>
                            <a:pt x="94456" y="65233"/>
                          </a:lnTo>
                          <a:lnTo>
                            <a:pt x="85743" y="97540"/>
                          </a:lnTo>
                          <a:lnTo>
                            <a:pt x="117666" y="88905"/>
                          </a:lnTo>
                          <a:lnTo>
                            <a:pt x="181973" y="88905"/>
                          </a:lnTo>
                          <a:close/>
                        </a:path>
                      </a:pathLst>
                    </a:custGeom>
                    <a:solidFill>
                      <a:srgbClr val="FFFFFF"/>
                    </a:solidFill>
                    <a:ln w="7706" cap="flat">
                      <a:noFill/>
                      <a:prstDash val="solid"/>
                      <a:miter/>
                    </a:ln>
                  </p:spPr>
                  <p:txBody>
                    <a:bodyPr rtlCol="0" anchor="ctr"/>
                    <a:lstStyle/>
                    <a:p>
                      <a:endParaRPr lang="en-US"/>
                    </a:p>
                  </p:txBody>
                </p:sp>
                <p:sp>
                  <p:nvSpPr>
                    <p:cNvPr id="79" name="Graphic 4">
                      <a:extLst>
                        <a:ext uri="{FF2B5EF4-FFF2-40B4-BE49-F238E27FC236}">
                          <a16:creationId xmlns:a16="http://schemas.microsoft.com/office/drawing/2014/main" id="{80D4E6E5-A079-4BAD-8014-D46FDEBA4A74}"/>
                        </a:ext>
                      </a:extLst>
                    </p:cNvPr>
                    <p:cNvSpPr/>
                    <p:nvPr/>
                  </p:nvSpPr>
                  <p:spPr>
                    <a:xfrm>
                      <a:off x="7380496" y="1045078"/>
                      <a:ext cx="90986" cy="92374"/>
                    </a:xfrm>
                    <a:custGeom>
                      <a:avLst/>
                      <a:gdLst>
                        <a:gd name="connsiteX0" fmla="*/ 82582 w 90986"/>
                        <a:gd name="connsiteY0" fmla="*/ 18120 h 92374"/>
                        <a:gd name="connsiteX1" fmla="*/ 76028 w 90986"/>
                        <a:gd name="connsiteY1" fmla="*/ 17503 h 92374"/>
                        <a:gd name="connsiteX2" fmla="*/ 78958 w 90986"/>
                        <a:gd name="connsiteY2" fmla="*/ 14650 h 92374"/>
                        <a:gd name="connsiteX3" fmla="*/ 76567 w 90986"/>
                        <a:gd name="connsiteY3" fmla="*/ 12337 h 92374"/>
                        <a:gd name="connsiteX4" fmla="*/ 73792 w 90986"/>
                        <a:gd name="connsiteY4" fmla="*/ 15190 h 92374"/>
                        <a:gd name="connsiteX5" fmla="*/ 72481 w 90986"/>
                        <a:gd name="connsiteY5" fmla="*/ 0 h 92374"/>
                        <a:gd name="connsiteX6" fmla="*/ 65001 w 90986"/>
                        <a:gd name="connsiteY6" fmla="*/ 7634 h 92374"/>
                        <a:gd name="connsiteX7" fmla="*/ 52202 w 90986"/>
                        <a:gd name="connsiteY7" fmla="*/ 20588 h 92374"/>
                        <a:gd name="connsiteX8" fmla="*/ 53512 w 90986"/>
                        <a:gd name="connsiteY8" fmla="*/ 35778 h 92374"/>
                        <a:gd name="connsiteX9" fmla="*/ 8096 w 90986"/>
                        <a:gd name="connsiteY9" fmla="*/ 81888 h 92374"/>
                        <a:gd name="connsiteX10" fmla="*/ 4935 w 90986"/>
                        <a:gd name="connsiteY10" fmla="*/ 74100 h 92374"/>
                        <a:gd name="connsiteX11" fmla="*/ 0 w 90986"/>
                        <a:gd name="connsiteY11" fmla="*/ 92374 h 92374"/>
                        <a:gd name="connsiteX12" fmla="*/ 18043 w 90986"/>
                        <a:gd name="connsiteY12" fmla="*/ 87439 h 92374"/>
                        <a:gd name="connsiteX13" fmla="*/ 10333 w 90986"/>
                        <a:gd name="connsiteY13" fmla="*/ 84201 h 92374"/>
                        <a:gd name="connsiteX14" fmla="*/ 55749 w 90986"/>
                        <a:gd name="connsiteY14" fmla="*/ 38091 h 92374"/>
                        <a:gd name="connsiteX15" fmla="*/ 70784 w 90986"/>
                        <a:gd name="connsiteY15" fmla="*/ 39402 h 92374"/>
                        <a:gd name="connsiteX16" fmla="*/ 83507 w 90986"/>
                        <a:gd name="connsiteY16" fmla="*/ 26448 h 92374"/>
                        <a:gd name="connsiteX17" fmla="*/ 90293 w 90986"/>
                        <a:gd name="connsiteY17" fmla="*/ 19585 h 92374"/>
                        <a:gd name="connsiteX18" fmla="*/ 90986 w 90986"/>
                        <a:gd name="connsiteY18" fmla="*/ 18891 h 9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986" h="92374">
                          <a:moveTo>
                            <a:pt x="82582" y="18120"/>
                          </a:moveTo>
                          <a:lnTo>
                            <a:pt x="76028" y="17503"/>
                          </a:lnTo>
                          <a:lnTo>
                            <a:pt x="78958" y="14650"/>
                          </a:lnTo>
                          <a:lnTo>
                            <a:pt x="76567" y="12337"/>
                          </a:lnTo>
                          <a:lnTo>
                            <a:pt x="73792" y="15190"/>
                          </a:lnTo>
                          <a:lnTo>
                            <a:pt x="72481" y="0"/>
                          </a:lnTo>
                          <a:lnTo>
                            <a:pt x="65001" y="7634"/>
                          </a:lnTo>
                          <a:lnTo>
                            <a:pt x="52202" y="20588"/>
                          </a:lnTo>
                          <a:lnTo>
                            <a:pt x="53512" y="35778"/>
                          </a:lnTo>
                          <a:lnTo>
                            <a:pt x="8096" y="81888"/>
                          </a:lnTo>
                          <a:lnTo>
                            <a:pt x="4935" y="74100"/>
                          </a:lnTo>
                          <a:lnTo>
                            <a:pt x="0" y="92374"/>
                          </a:lnTo>
                          <a:lnTo>
                            <a:pt x="18043" y="87439"/>
                          </a:lnTo>
                          <a:lnTo>
                            <a:pt x="10333" y="84201"/>
                          </a:lnTo>
                          <a:lnTo>
                            <a:pt x="55749" y="38091"/>
                          </a:lnTo>
                          <a:lnTo>
                            <a:pt x="70784" y="39402"/>
                          </a:lnTo>
                          <a:lnTo>
                            <a:pt x="83507" y="26448"/>
                          </a:lnTo>
                          <a:lnTo>
                            <a:pt x="90293" y="19585"/>
                          </a:lnTo>
                          <a:lnTo>
                            <a:pt x="90986" y="18891"/>
                          </a:lnTo>
                          <a:close/>
                        </a:path>
                      </a:pathLst>
                    </a:custGeom>
                    <a:solidFill>
                      <a:srgbClr val="FFFFFF"/>
                    </a:solidFill>
                    <a:ln w="7706" cap="flat">
                      <a:noFill/>
                      <a:prstDash val="solid"/>
                      <a:miter/>
                    </a:ln>
                  </p:spPr>
                  <p:txBody>
                    <a:bodyPr rtlCol="0" anchor="ctr"/>
                    <a:lstStyle/>
                    <a:p>
                      <a:endParaRPr lang="en-US"/>
                    </a:p>
                  </p:txBody>
                </p:sp>
              </p:grpSp>
            </p:grpSp>
            <p:grpSp>
              <p:nvGrpSpPr>
                <p:cNvPr id="14" name="Graphic 4">
                  <a:extLst>
                    <a:ext uri="{FF2B5EF4-FFF2-40B4-BE49-F238E27FC236}">
                      <a16:creationId xmlns:a16="http://schemas.microsoft.com/office/drawing/2014/main" id="{88870D49-D657-4B6A-B4FE-106C2217B27A}"/>
                    </a:ext>
                  </a:extLst>
                </p:cNvPr>
                <p:cNvGrpSpPr/>
                <p:nvPr/>
              </p:nvGrpSpPr>
              <p:grpSpPr>
                <a:xfrm>
                  <a:off x="4925867" y="4880387"/>
                  <a:ext cx="1781097" cy="1478794"/>
                  <a:chOff x="4925867" y="4880387"/>
                  <a:chExt cx="1781097" cy="1478794"/>
                </a:xfrm>
              </p:grpSpPr>
              <p:sp>
                <p:nvSpPr>
                  <p:cNvPr id="59" name="Graphic 4">
                    <a:extLst>
                      <a:ext uri="{FF2B5EF4-FFF2-40B4-BE49-F238E27FC236}">
                        <a16:creationId xmlns:a16="http://schemas.microsoft.com/office/drawing/2014/main" id="{A203F64F-B758-4907-99F9-042CB8A15166}"/>
                      </a:ext>
                    </a:extLst>
                  </p:cNvPr>
                  <p:cNvSpPr/>
                  <p:nvPr/>
                </p:nvSpPr>
                <p:spPr>
                  <a:xfrm>
                    <a:off x="4925867" y="4880387"/>
                    <a:ext cx="1781097" cy="1478794"/>
                  </a:xfrm>
                  <a:custGeom>
                    <a:avLst/>
                    <a:gdLst>
                      <a:gd name="connsiteX0" fmla="*/ 0 w 1781097"/>
                      <a:gd name="connsiteY0" fmla="*/ 1340354 h 1478794"/>
                      <a:gd name="connsiteX1" fmla="*/ 487934 w 1781097"/>
                      <a:gd name="connsiteY1" fmla="*/ 0 h 1478794"/>
                      <a:gd name="connsiteX2" fmla="*/ 1293164 w 1781097"/>
                      <a:gd name="connsiteY2" fmla="*/ 309 h 1478794"/>
                      <a:gd name="connsiteX3" fmla="*/ 1781098 w 1781097"/>
                      <a:gd name="connsiteY3" fmla="*/ 1340971 h 1478794"/>
                      <a:gd name="connsiteX4" fmla="*/ 0 w 1781097"/>
                      <a:gd name="connsiteY4" fmla="*/ 1340354 h 1478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097" h="1478794">
                        <a:moveTo>
                          <a:pt x="0" y="1340354"/>
                        </a:moveTo>
                        <a:lnTo>
                          <a:pt x="487934" y="0"/>
                        </a:lnTo>
                        <a:cubicBezTo>
                          <a:pt x="749327" y="72327"/>
                          <a:pt x="1028224" y="73638"/>
                          <a:pt x="1293164" y="309"/>
                        </a:cubicBezTo>
                        <a:lnTo>
                          <a:pt x="1781098" y="1340971"/>
                        </a:lnTo>
                        <a:cubicBezTo>
                          <a:pt x="1197937" y="1526799"/>
                          <a:pt x="574063" y="1522866"/>
                          <a:pt x="0" y="1340354"/>
                        </a:cubicBezTo>
                        <a:close/>
                      </a:path>
                    </a:pathLst>
                  </a:custGeom>
                  <a:solidFill>
                    <a:srgbClr val="2B7377"/>
                  </a:solidFill>
                  <a:ln w="7706" cap="flat">
                    <a:noFill/>
                    <a:prstDash val="solid"/>
                    <a:miter/>
                  </a:ln>
                </p:spPr>
                <p:txBody>
                  <a:bodyPr rtlCol="0" anchor="ctr"/>
                  <a:lstStyle/>
                  <a:p>
                    <a:endParaRPr lang="en-US"/>
                  </a:p>
                </p:txBody>
              </p:sp>
              <p:grpSp>
                <p:nvGrpSpPr>
                  <p:cNvPr id="60" name="Graphic 4">
                    <a:extLst>
                      <a:ext uri="{FF2B5EF4-FFF2-40B4-BE49-F238E27FC236}">
                        <a16:creationId xmlns:a16="http://schemas.microsoft.com/office/drawing/2014/main" id="{C3C3071E-BCB7-455A-994B-21B1D4986689}"/>
                      </a:ext>
                    </a:extLst>
                  </p:cNvPr>
                  <p:cNvGrpSpPr/>
                  <p:nvPr/>
                </p:nvGrpSpPr>
                <p:grpSpPr>
                  <a:xfrm>
                    <a:off x="5551129" y="5443963"/>
                    <a:ext cx="586168" cy="115198"/>
                    <a:chOff x="5551129" y="5443963"/>
                    <a:chExt cx="586168" cy="115198"/>
                  </a:xfrm>
                  <a:solidFill>
                    <a:srgbClr val="FFFFFF"/>
                  </a:solidFill>
                </p:grpSpPr>
                <p:sp>
                  <p:nvSpPr>
                    <p:cNvPr id="62" name="Graphic 4">
                      <a:extLst>
                        <a:ext uri="{FF2B5EF4-FFF2-40B4-BE49-F238E27FC236}">
                          <a16:creationId xmlns:a16="http://schemas.microsoft.com/office/drawing/2014/main" id="{54F0CF9B-936E-4AEC-9BE4-D497401E9011}"/>
                        </a:ext>
                      </a:extLst>
                    </p:cNvPr>
                    <p:cNvSpPr/>
                    <p:nvPr/>
                  </p:nvSpPr>
                  <p:spPr>
                    <a:xfrm>
                      <a:off x="5551129" y="5445814"/>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63" name="Graphic 4">
                      <a:extLst>
                        <a:ext uri="{FF2B5EF4-FFF2-40B4-BE49-F238E27FC236}">
                          <a16:creationId xmlns:a16="http://schemas.microsoft.com/office/drawing/2014/main" id="{C070FDE1-5CFA-4044-8DA3-493FBA79EA70}"/>
                        </a:ext>
                      </a:extLst>
                    </p:cNvPr>
                    <p:cNvSpPr/>
                    <p:nvPr/>
                  </p:nvSpPr>
                  <p:spPr>
                    <a:xfrm>
                      <a:off x="5594772" y="5445814"/>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3" y="87671"/>
                            <a:pt x="75488" y="80192"/>
                          </a:cubicBezTo>
                          <a:cubicBezTo>
                            <a:pt x="75103" y="72712"/>
                            <a:pt x="75025"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64" name="Graphic 4">
                      <a:extLst>
                        <a:ext uri="{FF2B5EF4-FFF2-40B4-BE49-F238E27FC236}">
                          <a16:creationId xmlns:a16="http://schemas.microsoft.com/office/drawing/2014/main" id="{BF7BBA3F-C4F5-4B05-9F8E-1E5B40BCFED7}"/>
                        </a:ext>
                      </a:extLst>
                    </p:cNvPr>
                    <p:cNvSpPr/>
                    <p:nvPr/>
                  </p:nvSpPr>
                  <p:spPr>
                    <a:xfrm>
                      <a:off x="5707040" y="5444272"/>
                      <a:ext cx="84586" cy="114889"/>
                    </a:xfrm>
                    <a:custGeom>
                      <a:avLst/>
                      <a:gdLst>
                        <a:gd name="connsiteX0" fmla="*/ 53667 w 84586"/>
                        <a:gd name="connsiteY0" fmla="*/ 11566 h 114889"/>
                        <a:gd name="connsiteX1" fmla="*/ 24597 w 84586"/>
                        <a:gd name="connsiteY1" fmla="*/ 23826 h 114889"/>
                        <a:gd name="connsiteX2" fmla="*/ 13957 w 84586"/>
                        <a:gd name="connsiteY2" fmla="*/ 57445 h 114889"/>
                        <a:gd name="connsiteX3" fmla="*/ 24212 w 84586"/>
                        <a:gd name="connsiteY3" fmla="*/ 91372 h 114889"/>
                        <a:gd name="connsiteX4" fmla="*/ 53512 w 84586"/>
                        <a:gd name="connsiteY4" fmla="*/ 103324 h 114889"/>
                        <a:gd name="connsiteX5" fmla="*/ 80192 w 84586"/>
                        <a:gd name="connsiteY5" fmla="*/ 99083 h 114889"/>
                        <a:gd name="connsiteX6" fmla="*/ 80192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1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7" y="11566"/>
                            <a:pt x="31691" y="15653"/>
                            <a:pt x="24597" y="23826"/>
                          </a:cubicBezTo>
                          <a:cubicBezTo>
                            <a:pt x="17503" y="32000"/>
                            <a:pt x="13957" y="43180"/>
                            <a:pt x="13957" y="57445"/>
                          </a:cubicBezTo>
                          <a:cubicBezTo>
                            <a:pt x="13957" y="72095"/>
                            <a:pt x="17349" y="83353"/>
                            <a:pt x="24212" y="91372"/>
                          </a:cubicBezTo>
                          <a:cubicBezTo>
                            <a:pt x="31074" y="99391"/>
                            <a:pt x="40867" y="103324"/>
                            <a:pt x="53512" y="103324"/>
                          </a:cubicBezTo>
                          <a:cubicBezTo>
                            <a:pt x="61300" y="103324"/>
                            <a:pt x="70245" y="101936"/>
                            <a:pt x="80192" y="99083"/>
                          </a:cubicBezTo>
                          <a:lnTo>
                            <a:pt x="80192" y="110495"/>
                          </a:lnTo>
                          <a:cubicBezTo>
                            <a:pt x="72481" y="113425"/>
                            <a:pt x="62919" y="114890"/>
                            <a:pt x="51508" y="114890"/>
                          </a:cubicBezTo>
                          <a:cubicBezTo>
                            <a:pt x="35007" y="114890"/>
                            <a:pt x="22361" y="109878"/>
                            <a:pt x="13417" y="99931"/>
                          </a:cubicBezTo>
                          <a:cubicBezTo>
                            <a:pt x="4472" y="89907"/>
                            <a:pt x="0" y="75719"/>
                            <a:pt x="0" y="57368"/>
                          </a:cubicBezTo>
                          <a:cubicBezTo>
                            <a:pt x="0" y="45879"/>
                            <a:pt x="2159" y="35778"/>
                            <a:pt x="6477" y="27065"/>
                          </a:cubicBezTo>
                          <a:cubicBezTo>
                            <a:pt x="10795" y="18429"/>
                            <a:pt x="17041" y="11720"/>
                            <a:pt x="25137" y="7017"/>
                          </a:cubicBezTo>
                          <a:cubicBezTo>
                            <a:pt x="33233" y="2313"/>
                            <a:pt x="42872" y="0"/>
                            <a:pt x="53821" y="0"/>
                          </a:cubicBezTo>
                          <a:cubicBezTo>
                            <a:pt x="65541" y="0"/>
                            <a:pt x="75796" y="2159"/>
                            <a:pt x="84587" y="6400"/>
                          </a:cubicBezTo>
                          <a:lnTo>
                            <a:pt x="79112" y="17581"/>
                          </a:lnTo>
                          <a:cubicBezTo>
                            <a:pt x="70553" y="13571"/>
                            <a:pt x="62149" y="11566"/>
                            <a:pt x="53667" y="11566"/>
                          </a:cubicBezTo>
                          <a:close/>
                        </a:path>
                      </a:pathLst>
                    </a:custGeom>
                    <a:solidFill>
                      <a:srgbClr val="FFFFFF"/>
                    </a:solidFill>
                    <a:ln w="7706" cap="flat">
                      <a:noFill/>
                      <a:prstDash val="solid"/>
                      <a:miter/>
                    </a:ln>
                  </p:spPr>
                  <p:txBody>
                    <a:bodyPr rtlCol="0" anchor="ctr"/>
                    <a:lstStyle/>
                    <a:p>
                      <a:endParaRPr lang="en-US"/>
                    </a:p>
                  </p:txBody>
                </p:sp>
                <p:sp>
                  <p:nvSpPr>
                    <p:cNvPr id="65" name="Graphic 4">
                      <a:extLst>
                        <a:ext uri="{FF2B5EF4-FFF2-40B4-BE49-F238E27FC236}">
                          <a16:creationId xmlns:a16="http://schemas.microsoft.com/office/drawing/2014/main" id="{655379F3-4771-44DD-9445-3758F5DE718B}"/>
                        </a:ext>
                      </a:extLst>
                    </p:cNvPr>
                    <p:cNvSpPr/>
                    <p:nvPr/>
                  </p:nvSpPr>
                  <p:spPr>
                    <a:xfrm>
                      <a:off x="5805891" y="5443963"/>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725 w 102783"/>
                        <a:gd name="connsiteY9" fmla="*/ 57599 h 115120"/>
                        <a:gd name="connsiteX10" fmla="*/ 23363 w 102783"/>
                        <a:gd name="connsiteY10" fmla="*/ 92066 h 115120"/>
                        <a:gd name="connsiteX11" fmla="*/ 51431 w 102783"/>
                        <a:gd name="connsiteY11" fmla="*/ 103786 h 115120"/>
                        <a:gd name="connsiteX12" fmla="*/ 79497 w 102783"/>
                        <a:gd name="connsiteY12" fmla="*/ 92066 h 115120"/>
                        <a:gd name="connsiteX13" fmla="*/ 88982 w 102783"/>
                        <a:gd name="connsiteY13" fmla="*/ 57599 h 115120"/>
                        <a:gd name="connsiteX14" fmla="*/ 79575 w 102783"/>
                        <a:gd name="connsiteY14" fmla="*/ 23363 h 115120"/>
                        <a:gd name="connsiteX15" fmla="*/ 51662 w 102783"/>
                        <a:gd name="connsiteY15" fmla="*/ 11720 h 115120"/>
                        <a:gd name="connsiteX16" fmla="*/ 23363 w 102783"/>
                        <a:gd name="connsiteY16" fmla="*/ 23440 h 115120"/>
                        <a:gd name="connsiteX17" fmla="*/ 13725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5" y="89598"/>
                            <a:pt x="89213" y="99777"/>
                          </a:cubicBezTo>
                          <a:cubicBezTo>
                            <a:pt x="80191" y="109955"/>
                            <a:pt x="67623" y="115121"/>
                            <a:pt x="51508" y="115121"/>
                          </a:cubicBezTo>
                          <a:cubicBezTo>
                            <a:pt x="35084"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235" y="25600"/>
                            <a:pt x="102784" y="39710"/>
                            <a:pt x="102784" y="57599"/>
                          </a:cubicBezTo>
                          <a:close/>
                          <a:moveTo>
                            <a:pt x="13725" y="57599"/>
                          </a:moveTo>
                          <a:cubicBezTo>
                            <a:pt x="13725" y="72712"/>
                            <a:pt x="16964" y="84201"/>
                            <a:pt x="23363" y="92066"/>
                          </a:cubicBezTo>
                          <a:cubicBezTo>
                            <a:pt x="29840" y="99854"/>
                            <a:pt x="39171" y="103786"/>
                            <a:pt x="51431" y="103786"/>
                          </a:cubicBezTo>
                          <a:cubicBezTo>
                            <a:pt x="63845" y="103786"/>
                            <a:pt x="73175" y="99854"/>
                            <a:pt x="79497" y="92066"/>
                          </a:cubicBezTo>
                          <a:cubicBezTo>
                            <a:pt x="85820" y="84278"/>
                            <a:pt x="88982" y="72789"/>
                            <a:pt x="88982" y="57599"/>
                          </a:cubicBezTo>
                          <a:cubicBezTo>
                            <a:pt x="88982" y="42563"/>
                            <a:pt x="85820" y="31151"/>
                            <a:pt x="79575" y="23363"/>
                          </a:cubicBezTo>
                          <a:cubicBezTo>
                            <a:pt x="73252" y="15576"/>
                            <a:pt x="63922" y="11720"/>
                            <a:pt x="51662" y="11720"/>
                          </a:cubicBezTo>
                          <a:cubicBezTo>
                            <a:pt x="39248" y="11720"/>
                            <a:pt x="29840" y="15653"/>
                            <a:pt x="23363" y="23440"/>
                          </a:cubicBezTo>
                          <a:cubicBezTo>
                            <a:pt x="16886" y="31305"/>
                            <a:pt x="13725" y="42717"/>
                            <a:pt x="13725" y="57599"/>
                          </a:cubicBezTo>
                          <a:close/>
                        </a:path>
                      </a:pathLst>
                    </a:custGeom>
                    <a:solidFill>
                      <a:srgbClr val="FFFFFF"/>
                    </a:solidFill>
                    <a:ln w="7706" cap="flat">
                      <a:noFill/>
                      <a:prstDash val="solid"/>
                      <a:miter/>
                    </a:ln>
                  </p:spPr>
                  <p:txBody>
                    <a:bodyPr rtlCol="0" anchor="ctr"/>
                    <a:lstStyle/>
                    <a:p>
                      <a:endParaRPr lang="en-US"/>
                    </a:p>
                  </p:txBody>
                </p:sp>
                <p:sp>
                  <p:nvSpPr>
                    <p:cNvPr id="66" name="Graphic 4">
                      <a:extLst>
                        <a:ext uri="{FF2B5EF4-FFF2-40B4-BE49-F238E27FC236}">
                          <a16:creationId xmlns:a16="http://schemas.microsoft.com/office/drawing/2014/main" id="{6815A36F-D038-40F7-A14B-F539F83D2BC5}"/>
                        </a:ext>
                      </a:extLst>
                    </p:cNvPr>
                    <p:cNvSpPr/>
                    <p:nvPr/>
                  </p:nvSpPr>
                  <p:spPr>
                    <a:xfrm>
                      <a:off x="5933581" y="5445814"/>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3 h 111805"/>
                        <a:gd name="connsiteX4" fmla="*/ 12029 w 110725"/>
                        <a:gd name="connsiteY4" fmla="*/ 111805 h 111805"/>
                        <a:gd name="connsiteX5" fmla="*/ 0 w 110725"/>
                        <a:gd name="connsiteY5" fmla="*/ 111805 h 111805"/>
                        <a:gd name="connsiteX6" fmla="*/ 0 w 110725"/>
                        <a:gd name="connsiteY6" fmla="*/ 0 h 111805"/>
                        <a:gd name="connsiteX7" fmla="*/ 19585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7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8"/>
                            <a:pt x="12029" y="40713"/>
                          </a:cubicBezTo>
                          <a:lnTo>
                            <a:pt x="12029" y="111805"/>
                          </a:lnTo>
                          <a:lnTo>
                            <a:pt x="0" y="111805"/>
                          </a:lnTo>
                          <a:lnTo>
                            <a:pt x="0" y="0"/>
                          </a:lnTo>
                          <a:lnTo>
                            <a:pt x="19585" y="0"/>
                          </a:lnTo>
                          <a:lnTo>
                            <a:pt x="54977" y="92220"/>
                          </a:lnTo>
                          <a:lnTo>
                            <a:pt x="55594" y="92220"/>
                          </a:lnTo>
                          <a:lnTo>
                            <a:pt x="91295" y="0"/>
                          </a:lnTo>
                          <a:lnTo>
                            <a:pt x="110726" y="0"/>
                          </a:lnTo>
                          <a:lnTo>
                            <a:pt x="110726" y="111805"/>
                          </a:lnTo>
                          <a:lnTo>
                            <a:pt x="97695" y="111805"/>
                          </a:lnTo>
                          <a:lnTo>
                            <a:pt x="97695" y="39787"/>
                          </a:lnTo>
                          <a:cubicBezTo>
                            <a:pt x="97695" y="31537"/>
                            <a:pt x="98080" y="22515"/>
                            <a:pt x="98774" y="12877"/>
                          </a:cubicBezTo>
                          <a:lnTo>
                            <a:pt x="98157" y="12877"/>
                          </a:lnTo>
                          <a:lnTo>
                            <a:pt x="59912" y="111805"/>
                          </a:lnTo>
                          <a:lnTo>
                            <a:pt x="49503" y="111805"/>
                          </a:lnTo>
                          <a:close/>
                        </a:path>
                      </a:pathLst>
                    </a:custGeom>
                    <a:solidFill>
                      <a:srgbClr val="FFFFFF"/>
                    </a:solidFill>
                    <a:ln w="7706" cap="flat">
                      <a:noFill/>
                      <a:prstDash val="solid"/>
                      <a:miter/>
                    </a:ln>
                  </p:spPr>
                  <p:txBody>
                    <a:bodyPr rtlCol="0" anchor="ctr"/>
                    <a:lstStyle/>
                    <a:p>
                      <a:endParaRPr lang="en-US"/>
                    </a:p>
                  </p:txBody>
                </p:sp>
                <p:sp>
                  <p:nvSpPr>
                    <p:cNvPr id="67" name="Graphic 4">
                      <a:extLst>
                        <a:ext uri="{FF2B5EF4-FFF2-40B4-BE49-F238E27FC236}">
                          <a16:creationId xmlns:a16="http://schemas.microsoft.com/office/drawing/2014/main" id="{1A1F226E-6689-4255-996E-A4D5471F0EBA}"/>
                        </a:ext>
                      </a:extLst>
                    </p:cNvPr>
                    <p:cNvSpPr/>
                    <p:nvPr/>
                  </p:nvSpPr>
                  <p:spPr>
                    <a:xfrm>
                      <a:off x="6074995" y="544581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endParaRPr lang="en-US"/>
                    </a:p>
                  </p:txBody>
                </p:sp>
              </p:grpSp>
              <p:sp>
                <p:nvSpPr>
                  <p:cNvPr id="61" name="Graphic 4">
                    <a:extLst>
                      <a:ext uri="{FF2B5EF4-FFF2-40B4-BE49-F238E27FC236}">
                        <a16:creationId xmlns:a16="http://schemas.microsoft.com/office/drawing/2014/main" id="{B44026FC-7689-45A5-BC11-7458BFE1EFDC}"/>
                      </a:ext>
                    </a:extLst>
                  </p:cNvPr>
                  <p:cNvSpPr/>
                  <p:nvPr/>
                </p:nvSpPr>
                <p:spPr>
                  <a:xfrm>
                    <a:off x="5105064" y="6002219"/>
                    <a:ext cx="104402" cy="190146"/>
                  </a:xfrm>
                  <a:custGeom>
                    <a:avLst/>
                    <a:gdLst>
                      <a:gd name="connsiteX0" fmla="*/ 54900 w 104402"/>
                      <a:gd name="connsiteY0" fmla="*/ 176730 h 190146"/>
                      <a:gd name="connsiteX1" fmla="*/ 54900 w 104402"/>
                      <a:gd name="connsiteY1" fmla="*/ 166243 h 190146"/>
                      <a:gd name="connsiteX2" fmla="*/ 72095 w 104402"/>
                      <a:gd name="connsiteY2" fmla="*/ 149048 h 190146"/>
                      <a:gd name="connsiteX3" fmla="*/ 87285 w 104402"/>
                      <a:gd name="connsiteY3" fmla="*/ 142417 h 190146"/>
                      <a:gd name="connsiteX4" fmla="*/ 93916 w 104402"/>
                      <a:gd name="connsiteY4" fmla="*/ 123449 h 190146"/>
                      <a:gd name="connsiteX5" fmla="*/ 74948 w 104402"/>
                      <a:gd name="connsiteY5" fmla="*/ 130080 h 190146"/>
                      <a:gd name="connsiteX6" fmla="*/ 68317 w 104402"/>
                      <a:gd name="connsiteY6" fmla="*/ 145270 h 190146"/>
                      <a:gd name="connsiteX7" fmla="*/ 54900 w 104402"/>
                      <a:gd name="connsiteY7" fmla="*/ 158687 h 190146"/>
                      <a:gd name="connsiteX8" fmla="*/ 54900 w 104402"/>
                      <a:gd name="connsiteY8" fmla="*/ 104481 h 190146"/>
                      <a:gd name="connsiteX9" fmla="*/ 54823 w 104402"/>
                      <a:gd name="connsiteY9" fmla="*/ 104326 h 190146"/>
                      <a:gd name="connsiteX10" fmla="*/ 104403 w 104402"/>
                      <a:gd name="connsiteY10" fmla="*/ 52202 h 190146"/>
                      <a:gd name="connsiteX11" fmla="*/ 52201 w 104402"/>
                      <a:gd name="connsiteY11" fmla="*/ 0 h 190146"/>
                      <a:gd name="connsiteX12" fmla="*/ 0 w 104402"/>
                      <a:gd name="connsiteY12" fmla="*/ 52202 h 190146"/>
                      <a:gd name="connsiteX13" fmla="*/ 49657 w 104402"/>
                      <a:gd name="connsiteY13" fmla="*/ 104326 h 190146"/>
                      <a:gd name="connsiteX14" fmla="*/ 49580 w 104402"/>
                      <a:gd name="connsiteY14" fmla="*/ 104403 h 190146"/>
                      <a:gd name="connsiteX15" fmla="*/ 49580 w 104402"/>
                      <a:gd name="connsiteY15" fmla="*/ 142263 h 190146"/>
                      <a:gd name="connsiteX16" fmla="*/ 35392 w 104402"/>
                      <a:gd name="connsiteY16" fmla="*/ 128075 h 190146"/>
                      <a:gd name="connsiteX17" fmla="*/ 28761 w 104402"/>
                      <a:gd name="connsiteY17" fmla="*/ 112885 h 190146"/>
                      <a:gd name="connsiteX18" fmla="*/ 9793 w 104402"/>
                      <a:gd name="connsiteY18" fmla="*/ 106254 h 190146"/>
                      <a:gd name="connsiteX19" fmla="*/ 16424 w 104402"/>
                      <a:gd name="connsiteY19" fmla="*/ 125222 h 190146"/>
                      <a:gd name="connsiteX20" fmla="*/ 31614 w 104402"/>
                      <a:gd name="connsiteY20" fmla="*/ 131853 h 190146"/>
                      <a:gd name="connsiteX21" fmla="*/ 49580 w 104402"/>
                      <a:gd name="connsiteY21" fmla="*/ 149820 h 190146"/>
                      <a:gd name="connsiteX22" fmla="*/ 49580 w 104402"/>
                      <a:gd name="connsiteY22" fmla="*/ 149820 h 190146"/>
                      <a:gd name="connsiteX23" fmla="*/ 49580 w 104402"/>
                      <a:gd name="connsiteY23" fmla="*/ 176730 h 190146"/>
                      <a:gd name="connsiteX24" fmla="*/ 49657 w 104402"/>
                      <a:gd name="connsiteY24" fmla="*/ 176884 h 190146"/>
                      <a:gd name="connsiteX25" fmla="*/ 9638 w 104402"/>
                      <a:gd name="connsiteY25" fmla="*/ 190146 h 190146"/>
                      <a:gd name="connsiteX26" fmla="*/ 94919 w 104402"/>
                      <a:gd name="connsiteY26" fmla="*/ 190146 h 190146"/>
                      <a:gd name="connsiteX27" fmla="*/ 54900 w 104402"/>
                      <a:gd name="connsiteY27" fmla="*/ 176884 h 190146"/>
                      <a:gd name="connsiteX28" fmla="*/ 54900 w 104402"/>
                      <a:gd name="connsiteY28" fmla="*/ 176730 h 190146"/>
                      <a:gd name="connsiteX29" fmla="*/ 39633 w 104402"/>
                      <a:gd name="connsiteY29" fmla="*/ 75796 h 190146"/>
                      <a:gd name="connsiteX30" fmla="*/ 32154 w 104402"/>
                      <a:gd name="connsiteY30" fmla="*/ 57214 h 190146"/>
                      <a:gd name="connsiteX31" fmla="*/ 26602 w 104402"/>
                      <a:gd name="connsiteY31" fmla="*/ 57214 h 190146"/>
                      <a:gd name="connsiteX32" fmla="*/ 25831 w 104402"/>
                      <a:gd name="connsiteY32" fmla="*/ 56057 h 190146"/>
                      <a:gd name="connsiteX33" fmla="*/ 26679 w 104402"/>
                      <a:gd name="connsiteY33" fmla="*/ 53281 h 190146"/>
                      <a:gd name="connsiteX34" fmla="*/ 28067 w 104402"/>
                      <a:gd name="connsiteY34" fmla="*/ 51585 h 190146"/>
                      <a:gd name="connsiteX35" fmla="*/ 31845 w 104402"/>
                      <a:gd name="connsiteY35" fmla="*/ 51585 h 190146"/>
                      <a:gd name="connsiteX36" fmla="*/ 31845 w 104402"/>
                      <a:gd name="connsiteY36" fmla="*/ 49966 h 190146"/>
                      <a:gd name="connsiteX37" fmla="*/ 31999 w 104402"/>
                      <a:gd name="connsiteY37" fmla="*/ 44414 h 190146"/>
                      <a:gd name="connsiteX38" fmla="*/ 26602 w 104402"/>
                      <a:gd name="connsiteY38" fmla="*/ 44414 h 190146"/>
                      <a:gd name="connsiteX39" fmla="*/ 25831 w 104402"/>
                      <a:gd name="connsiteY39" fmla="*/ 43335 h 190146"/>
                      <a:gd name="connsiteX40" fmla="*/ 26679 w 104402"/>
                      <a:gd name="connsiteY40" fmla="*/ 40558 h 190146"/>
                      <a:gd name="connsiteX41" fmla="*/ 28067 w 104402"/>
                      <a:gd name="connsiteY41" fmla="*/ 38862 h 190146"/>
                      <a:gd name="connsiteX42" fmla="*/ 32462 w 104402"/>
                      <a:gd name="connsiteY42" fmla="*/ 38862 h 190146"/>
                      <a:gd name="connsiteX43" fmla="*/ 54052 w 104402"/>
                      <a:gd name="connsiteY43" fmla="*/ 15961 h 190146"/>
                      <a:gd name="connsiteX44" fmla="*/ 68240 w 104402"/>
                      <a:gd name="connsiteY44" fmla="*/ 20203 h 190146"/>
                      <a:gd name="connsiteX45" fmla="*/ 74177 w 104402"/>
                      <a:gd name="connsiteY45" fmla="*/ 30766 h 190146"/>
                      <a:gd name="connsiteX46" fmla="*/ 72789 w 104402"/>
                      <a:gd name="connsiteY46" fmla="*/ 34390 h 190146"/>
                      <a:gd name="connsiteX47" fmla="*/ 69396 w 104402"/>
                      <a:gd name="connsiteY47" fmla="*/ 35855 h 190146"/>
                      <a:gd name="connsiteX48" fmla="*/ 66158 w 104402"/>
                      <a:gd name="connsiteY48" fmla="*/ 34698 h 190146"/>
                      <a:gd name="connsiteX49" fmla="*/ 64153 w 104402"/>
                      <a:gd name="connsiteY49" fmla="*/ 31152 h 190146"/>
                      <a:gd name="connsiteX50" fmla="*/ 61146 w 104402"/>
                      <a:gd name="connsiteY50" fmla="*/ 26371 h 190146"/>
                      <a:gd name="connsiteX51" fmla="*/ 55209 w 104402"/>
                      <a:gd name="connsiteY51" fmla="*/ 24752 h 190146"/>
                      <a:gd name="connsiteX52" fmla="*/ 47806 w 104402"/>
                      <a:gd name="connsiteY52" fmla="*/ 28144 h 190146"/>
                      <a:gd name="connsiteX53" fmla="*/ 44414 w 104402"/>
                      <a:gd name="connsiteY53" fmla="*/ 38708 h 190146"/>
                      <a:gd name="connsiteX54" fmla="*/ 58524 w 104402"/>
                      <a:gd name="connsiteY54" fmla="*/ 38708 h 190146"/>
                      <a:gd name="connsiteX55" fmla="*/ 59372 w 104402"/>
                      <a:gd name="connsiteY55" fmla="*/ 39865 h 190146"/>
                      <a:gd name="connsiteX56" fmla="*/ 58524 w 104402"/>
                      <a:gd name="connsiteY56" fmla="*/ 42718 h 190146"/>
                      <a:gd name="connsiteX57" fmla="*/ 57059 w 104402"/>
                      <a:gd name="connsiteY57" fmla="*/ 44337 h 190146"/>
                      <a:gd name="connsiteX58" fmla="*/ 43951 w 104402"/>
                      <a:gd name="connsiteY58" fmla="*/ 44337 h 190146"/>
                      <a:gd name="connsiteX59" fmla="*/ 43874 w 104402"/>
                      <a:gd name="connsiteY59" fmla="*/ 48655 h 190146"/>
                      <a:gd name="connsiteX60" fmla="*/ 43951 w 104402"/>
                      <a:gd name="connsiteY60" fmla="*/ 51508 h 190146"/>
                      <a:gd name="connsiteX61" fmla="*/ 58447 w 104402"/>
                      <a:gd name="connsiteY61" fmla="*/ 51508 h 190146"/>
                      <a:gd name="connsiteX62" fmla="*/ 59295 w 104402"/>
                      <a:gd name="connsiteY62" fmla="*/ 52587 h 190146"/>
                      <a:gd name="connsiteX63" fmla="*/ 58447 w 104402"/>
                      <a:gd name="connsiteY63" fmla="*/ 55440 h 190146"/>
                      <a:gd name="connsiteX64" fmla="*/ 56982 w 104402"/>
                      <a:gd name="connsiteY64" fmla="*/ 57059 h 190146"/>
                      <a:gd name="connsiteX65" fmla="*/ 44105 w 104402"/>
                      <a:gd name="connsiteY65" fmla="*/ 57059 h 190146"/>
                      <a:gd name="connsiteX66" fmla="*/ 54206 w 104402"/>
                      <a:gd name="connsiteY66" fmla="*/ 72789 h 190146"/>
                      <a:gd name="connsiteX67" fmla="*/ 60066 w 104402"/>
                      <a:gd name="connsiteY67" fmla="*/ 71247 h 190146"/>
                      <a:gd name="connsiteX68" fmla="*/ 65155 w 104402"/>
                      <a:gd name="connsiteY68" fmla="*/ 64076 h 190146"/>
                      <a:gd name="connsiteX69" fmla="*/ 67854 w 104402"/>
                      <a:gd name="connsiteY69" fmla="*/ 59527 h 190146"/>
                      <a:gd name="connsiteX70" fmla="*/ 70322 w 104402"/>
                      <a:gd name="connsiteY70" fmla="*/ 58602 h 190146"/>
                      <a:gd name="connsiteX71" fmla="*/ 74408 w 104402"/>
                      <a:gd name="connsiteY71" fmla="*/ 60144 h 190146"/>
                      <a:gd name="connsiteX72" fmla="*/ 75873 w 104402"/>
                      <a:gd name="connsiteY72" fmla="*/ 64385 h 190146"/>
                      <a:gd name="connsiteX73" fmla="*/ 69551 w 104402"/>
                      <a:gd name="connsiteY73" fmla="*/ 76259 h 190146"/>
                      <a:gd name="connsiteX74" fmla="*/ 54206 w 104402"/>
                      <a:gd name="connsiteY74" fmla="*/ 81734 h 190146"/>
                      <a:gd name="connsiteX75" fmla="*/ 39633 w 104402"/>
                      <a:gd name="connsiteY75" fmla="*/ 75796 h 190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4402" h="190146">
                        <a:moveTo>
                          <a:pt x="54900" y="176730"/>
                        </a:moveTo>
                        <a:lnTo>
                          <a:pt x="54900" y="166243"/>
                        </a:lnTo>
                        <a:lnTo>
                          <a:pt x="72095" y="149048"/>
                        </a:lnTo>
                        <a:cubicBezTo>
                          <a:pt x="77647" y="148740"/>
                          <a:pt x="83121" y="146658"/>
                          <a:pt x="87285" y="142417"/>
                        </a:cubicBezTo>
                        <a:cubicBezTo>
                          <a:pt x="92451" y="137251"/>
                          <a:pt x="94688" y="130234"/>
                          <a:pt x="93916" y="123449"/>
                        </a:cubicBezTo>
                        <a:cubicBezTo>
                          <a:pt x="87131" y="122678"/>
                          <a:pt x="80114" y="124914"/>
                          <a:pt x="74948" y="130080"/>
                        </a:cubicBezTo>
                        <a:cubicBezTo>
                          <a:pt x="70707" y="134321"/>
                          <a:pt x="68548" y="139795"/>
                          <a:pt x="68317" y="145270"/>
                        </a:cubicBezTo>
                        <a:lnTo>
                          <a:pt x="54900" y="158687"/>
                        </a:lnTo>
                        <a:lnTo>
                          <a:pt x="54900" y="104481"/>
                        </a:lnTo>
                        <a:lnTo>
                          <a:pt x="54823" y="104326"/>
                        </a:lnTo>
                        <a:cubicBezTo>
                          <a:pt x="82428" y="102938"/>
                          <a:pt x="104403" y="80192"/>
                          <a:pt x="104403" y="52202"/>
                        </a:cubicBezTo>
                        <a:cubicBezTo>
                          <a:pt x="104403" y="23364"/>
                          <a:pt x="81039" y="0"/>
                          <a:pt x="52201" y="0"/>
                        </a:cubicBezTo>
                        <a:cubicBezTo>
                          <a:pt x="23363" y="0"/>
                          <a:pt x="0" y="23364"/>
                          <a:pt x="0" y="52202"/>
                        </a:cubicBezTo>
                        <a:cubicBezTo>
                          <a:pt x="0" y="80192"/>
                          <a:pt x="21975" y="102938"/>
                          <a:pt x="49657" y="104326"/>
                        </a:cubicBezTo>
                        <a:lnTo>
                          <a:pt x="49580" y="104403"/>
                        </a:lnTo>
                        <a:lnTo>
                          <a:pt x="49580" y="142263"/>
                        </a:lnTo>
                        <a:lnTo>
                          <a:pt x="35392" y="128075"/>
                        </a:lnTo>
                        <a:cubicBezTo>
                          <a:pt x="35161" y="122523"/>
                          <a:pt x="33002" y="117049"/>
                          <a:pt x="28761" y="112885"/>
                        </a:cubicBezTo>
                        <a:cubicBezTo>
                          <a:pt x="23595" y="107719"/>
                          <a:pt x="16578" y="105483"/>
                          <a:pt x="9793" y="106254"/>
                        </a:cubicBezTo>
                        <a:cubicBezTo>
                          <a:pt x="9021" y="113039"/>
                          <a:pt x="11258" y="120056"/>
                          <a:pt x="16424" y="125222"/>
                        </a:cubicBezTo>
                        <a:cubicBezTo>
                          <a:pt x="20665" y="129463"/>
                          <a:pt x="26139" y="131622"/>
                          <a:pt x="31614" y="131853"/>
                        </a:cubicBezTo>
                        <a:lnTo>
                          <a:pt x="49580" y="149820"/>
                        </a:lnTo>
                        <a:lnTo>
                          <a:pt x="49580" y="149820"/>
                        </a:lnTo>
                        <a:lnTo>
                          <a:pt x="49580" y="176730"/>
                        </a:lnTo>
                        <a:cubicBezTo>
                          <a:pt x="49580" y="176807"/>
                          <a:pt x="49657" y="176807"/>
                          <a:pt x="49657" y="176884"/>
                        </a:cubicBezTo>
                        <a:cubicBezTo>
                          <a:pt x="34775" y="177424"/>
                          <a:pt x="20973" y="182128"/>
                          <a:pt x="9638" y="190146"/>
                        </a:cubicBezTo>
                        <a:lnTo>
                          <a:pt x="94919" y="190146"/>
                        </a:lnTo>
                        <a:cubicBezTo>
                          <a:pt x="83507" y="182128"/>
                          <a:pt x="69705" y="177346"/>
                          <a:pt x="54900" y="176884"/>
                        </a:cubicBezTo>
                        <a:cubicBezTo>
                          <a:pt x="54823" y="176807"/>
                          <a:pt x="54900" y="176807"/>
                          <a:pt x="54900" y="176730"/>
                        </a:cubicBezTo>
                        <a:close/>
                        <a:moveTo>
                          <a:pt x="39633" y="75796"/>
                        </a:moveTo>
                        <a:cubicBezTo>
                          <a:pt x="35469" y="71710"/>
                          <a:pt x="32925" y="65541"/>
                          <a:pt x="32154" y="57214"/>
                        </a:cubicBezTo>
                        <a:lnTo>
                          <a:pt x="26602" y="57214"/>
                        </a:lnTo>
                        <a:cubicBezTo>
                          <a:pt x="26062" y="57214"/>
                          <a:pt x="25831" y="56828"/>
                          <a:pt x="25831" y="56057"/>
                        </a:cubicBezTo>
                        <a:cubicBezTo>
                          <a:pt x="25831" y="55363"/>
                          <a:pt x="26139" y="54438"/>
                          <a:pt x="26679" y="53281"/>
                        </a:cubicBezTo>
                        <a:cubicBezTo>
                          <a:pt x="27219" y="52202"/>
                          <a:pt x="27681" y="51585"/>
                          <a:pt x="28067" y="51585"/>
                        </a:cubicBezTo>
                        <a:lnTo>
                          <a:pt x="31845" y="51585"/>
                        </a:lnTo>
                        <a:lnTo>
                          <a:pt x="31845" y="49966"/>
                        </a:lnTo>
                        <a:cubicBezTo>
                          <a:pt x="31845" y="48655"/>
                          <a:pt x="31922" y="46804"/>
                          <a:pt x="31999" y="44414"/>
                        </a:cubicBezTo>
                        <a:lnTo>
                          <a:pt x="26602" y="44414"/>
                        </a:lnTo>
                        <a:cubicBezTo>
                          <a:pt x="26062" y="44414"/>
                          <a:pt x="25831" y="44028"/>
                          <a:pt x="25831" y="43335"/>
                        </a:cubicBezTo>
                        <a:cubicBezTo>
                          <a:pt x="25831" y="42563"/>
                          <a:pt x="26139" y="41638"/>
                          <a:pt x="26679" y="40558"/>
                        </a:cubicBezTo>
                        <a:cubicBezTo>
                          <a:pt x="27219" y="39479"/>
                          <a:pt x="27681" y="38862"/>
                          <a:pt x="28067" y="38862"/>
                        </a:cubicBezTo>
                        <a:lnTo>
                          <a:pt x="32462" y="38862"/>
                        </a:lnTo>
                        <a:cubicBezTo>
                          <a:pt x="34390" y="23595"/>
                          <a:pt x="41561" y="15961"/>
                          <a:pt x="54052" y="15961"/>
                        </a:cubicBezTo>
                        <a:cubicBezTo>
                          <a:pt x="59527" y="15961"/>
                          <a:pt x="64307" y="17349"/>
                          <a:pt x="68240" y="20203"/>
                        </a:cubicBezTo>
                        <a:cubicBezTo>
                          <a:pt x="72172" y="23055"/>
                          <a:pt x="74177" y="26602"/>
                          <a:pt x="74177" y="30766"/>
                        </a:cubicBezTo>
                        <a:cubicBezTo>
                          <a:pt x="74177" y="32231"/>
                          <a:pt x="73714" y="33388"/>
                          <a:pt x="72789" y="34390"/>
                        </a:cubicBezTo>
                        <a:cubicBezTo>
                          <a:pt x="71864" y="35392"/>
                          <a:pt x="70707" y="35855"/>
                          <a:pt x="69396" y="35855"/>
                        </a:cubicBezTo>
                        <a:cubicBezTo>
                          <a:pt x="67931" y="35855"/>
                          <a:pt x="66852" y="35470"/>
                          <a:pt x="66158" y="34698"/>
                        </a:cubicBezTo>
                        <a:cubicBezTo>
                          <a:pt x="65464" y="33927"/>
                          <a:pt x="64770" y="32771"/>
                          <a:pt x="64153" y="31152"/>
                        </a:cubicBezTo>
                        <a:cubicBezTo>
                          <a:pt x="63305" y="29070"/>
                          <a:pt x="62302" y="27451"/>
                          <a:pt x="61146" y="26371"/>
                        </a:cubicBezTo>
                        <a:cubicBezTo>
                          <a:pt x="59989" y="25291"/>
                          <a:pt x="57984" y="24752"/>
                          <a:pt x="55209" y="24752"/>
                        </a:cubicBezTo>
                        <a:cubicBezTo>
                          <a:pt x="51970" y="24752"/>
                          <a:pt x="49503" y="25908"/>
                          <a:pt x="47806" y="28144"/>
                        </a:cubicBezTo>
                        <a:cubicBezTo>
                          <a:pt x="46033" y="30380"/>
                          <a:pt x="44953" y="33927"/>
                          <a:pt x="44414" y="38708"/>
                        </a:cubicBezTo>
                        <a:lnTo>
                          <a:pt x="58524" y="38708"/>
                        </a:lnTo>
                        <a:cubicBezTo>
                          <a:pt x="59141" y="38708"/>
                          <a:pt x="59372" y="39093"/>
                          <a:pt x="59372" y="39865"/>
                        </a:cubicBezTo>
                        <a:cubicBezTo>
                          <a:pt x="59372" y="40713"/>
                          <a:pt x="59064" y="41638"/>
                          <a:pt x="58524" y="42718"/>
                        </a:cubicBezTo>
                        <a:cubicBezTo>
                          <a:pt x="57984" y="43797"/>
                          <a:pt x="57522" y="44337"/>
                          <a:pt x="57059" y="44337"/>
                        </a:cubicBezTo>
                        <a:lnTo>
                          <a:pt x="43951" y="44337"/>
                        </a:lnTo>
                        <a:lnTo>
                          <a:pt x="43874" y="48655"/>
                        </a:lnTo>
                        <a:cubicBezTo>
                          <a:pt x="43874" y="49966"/>
                          <a:pt x="43874" y="50891"/>
                          <a:pt x="43951" y="51508"/>
                        </a:cubicBezTo>
                        <a:lnTo>
                          <a:pt x="58447" y="51508"/>
                        </a:lnTo>
                        <a:cubicBezTo>
                          <a:pt x="59064" y="51508"/>
                          <a:pt x="59295" y="51893"/>
                          <a:pt x="59295" y="52587"/>
                        </a:cubicBezTo>
                        <a:cubicBezTo>
                          <a:pt x="59295" y="53436"/>
                          <a:pt x="58987" y="54361"/>
                          <a:pt x="58447" y="55440"/>
                        </a:cubicBezTo>
                        <a:cubicBezTo>
                          <a:pt x="57907" y="56520"/>
                          <a:pt x="57445" y="57059"/>
                          <a:pt x="56982" y="57059"/>
                        </a:cubicBezTo>
                        <a:lnTo>
                          <a:pt x="44105" y="57059"/>
                        </a:lnTo>
                        <a:cubicBezTo>
                          <a:pt x="45107" y="67546"/>
                          <a:pt x="48500" y="72789"/>
                          <a:pt x="54206" y="72789"/>
                        </a:cubicBezTo>
                        <a:cubicBezTo>
                          <a:pt x="56365" y="72789"/>
                          <a:pt x="58293" y="72250"/>
                          <a:pt x="60066" y="71247"/>
                        </a:cubicBezTo>
                        <a:cubicBezTo>
                          <a:pt x="61840" y="70245"/>
                          <a:pt x="63536" y="67855"/>
                          <a:pt x="65155" y="64076"/>
                        </a:cubicBezTo>
                        <a:cubicBezTo>
                          <a:pt x="66235" y="61609"/>
                          <a:pt x="67083" y="60067"/>
                          <a:pt x="67854" y="59527"/>
                        </a:cubicBezTo>
                        <a:cubicBezTo>
                          <a:pt x="68625" y="58910"/>
                          <a:pt x="69473" y="58602"/>
                          <a:pt x="70322" y="58602"/>
                        </a:cubicBezTo>
                        <a:cubicBezTo>
                          <a:pt x="72095" y="58602"/>
                          <a:pt x="73483" y="59142"/>
                          <a:pt x="74408" y="60144"/>
                        </a:cubicBezTo>
                        <a:cubicBezTo>
                          <a:pt x="75411" y="61146"/>
                          <a:pt x="75873" y="62534"/>
                          <a:pt x="75873" y="64385"/>
                        </a:cubicBezTo>
                        <a:cubicBezTo>
                          <a:pt x="75873" y="68703"/>
                          <a:pt x="73791" y="72635"/>
                          <a:pt x="69551" y="76259"/>
                        </a:cubicBezTo>
                        <a:cubicBezTo>
                          <a:pt x="65310" y="79883"/>
                          <a:pt x="60221" y="81734"/>
                          <a:pt x="54206" y="81734"/>
                        </a:cubicBezTo>
                        <a:cubicBezTo>
                          <a:pt x="48732" y="81965"/>
                          <a:pt x="43797" y="79883"/>
                          <a:pt x="39633" y="75796"/>
                        </a:cubicBezTo>
                        <a:close/>
                      </a:path>
                    </a:pathLst>
                  </a:custGeom>
                  <a:solidFill>
                    <a:srgbClr val="FFFFFF"/>
                  </a:solidFill>
                  <a:ln w="7706" cap="flat">
                    <a:noFill/>
                    <a:prstDash val="solid"/>
                    <a:miter/>
                  </a:ln>
                </p:spPr>
                <p:txBody>
                  <a:bodyPr rtlCol="0" anchor="ctr"/>
                  <a:lstStyle/>
                  <a:p>
                    <a:endParaRPr lang="en-US"/>
                  </a:p>
                </p:txBody>
              </p:sp>
            </p:grpSp>
            <p:grpSp>
              <p:nvGrpSpPr>
                <p:cNvPr id="15" name="Graphic 4">
                  <a:extLst>
                    <a:ext uri="{FF2B5EF4-FFF2-40B4-BE49-F238E27FC236}">
                      <a16:creationId xmlns:a16="http://schemas.microsoft.com/office/drawing/2014/main" id="{5B7601F5-0357-4F49-885F-BB9A5A812B1B}"/>
                    </a:ext>
                  </a:extLst>
                </p:cNvPr>
                <p:cNvGrpSpPr/>
                <p:nvPr/>
              </p:nvGrpSpPr>
              <p:grpSpPr>
                <a:xfrm>
                  <a:off x="3347021" y="4259752"/>
                  <a:ext cx="1851188" cy="1857588"/>
                  <a:chOff x="3347021" y="4259752"/>
                  <a:chExt cx="1851188" cy="1857588"/>
                </a:xfrm>
              </p:grpSpPr>
              <p:sp>
                <p:nvSpPr>
                  <p:cNvPr id="46" name="Graphic 4">
                    <a:extLst>
                      <a:ext uri="{FF2B5EF4-FFF2-40B4-BE49-F238E27FC236}">
                        <a16:creationId xmlns:a16="http://schemas.microsoft.com/office/drawing/2014/main" id="{4E84FDAB-CF8F-4820-B467-7C31EF96F9A8}"/>
                      </a:ext>
                    </a:extLst>
                  </p:cNvPr>
                  <p:cNvSpPr/>
                  <p:nvPr/>
                </p:nvSpPr>
                <p:spPr>
                  <a:xfrm>
                    <a:off x="3347021" y="4259752"/>
                    <a:ext cx="1851188" cy="1857588"/>
                  </a:xfrm>
                  <a:custGeom>
                    <a:avLst/>
                    <a:gdLst>
                      <a:gd name="connsiteX0" fmla="*/ 0 w 1851188"/>
                      <a:gd name="connsiteY0" fmla="*/ 712856 h 1857588"/>
                      <a:gd name="connsiteX1" fmla="*/ 1234794 w 1851188"/>
                      <a:gd name="connsiteY1" fmla="*/ 0 h 1857588"/>
                      <a:gd name="connsiteX2" fmla="*/ 1851188 w 1851188"/>
                      <a:gd name="connsiteY2" fmla="*/ 517543 h 1857588"/>
                      <a:gd name="connsiteX3" fmla="*/ 1363486 w 1851188"/>
                      <a:gd name="connsiteY3" fmla="*/ 1857588 h 1857588"/>
                      <a:gd name="connsiteX4" fmla="*/ 0 w 1851188"/>
                      <a:gd name="connsiteY4" fmla="*/ 712856 h 1857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188" h="1857588">
                        <a:moveTo>
                          <a:pt x="0" y="712856"/>
                        </a:moveTo>
                        <a:lnTo>
                          <a:pt x="1234794" y="0"/>
                        </a:lnTo>
                        <a:cubicBezTo>
                          <a:pt x="1388468" y="223302"/>
                          <a:pt x="1601130" y="403502"/>
                          <a:pt x="1851188" y="517543"/>
                        </a:cubicBezTo>
                        <a:lnTo>
                          <a:pt x="1363486" y="1857588"/>
                        </a:lnTo>
                        <a:cubicBezTo>
                          <a:pt x="797519" y="1625342"/>
                          <a:pt x="322308" y="1221455"/>
                          <a:pt x="0" y="712856"/>
                        </a:cubicBezTo>
                        <a:close/>
                      </a:path>
                    </a:pathLst>
                  </a:custGeom>
                  <a:solidFill>
                    <a:srgbClr val="C14D9A"/>
                  </a:solidFill>
                  <a:ln w="7706" cap="flat">
                    <a:noFill/>
                    <a:prstDash val="solid"/>
                    <a:miter/>
                  </a:ln>
                </p:spPr>
                <p:txBody>
                  <a:bodyPr rtlCol="0" anchor="ctr"/>
                  <a:lstStyle/>
                  <a:p>
                    <a:endParaRPr lang="en-US"/>
                  </a:p>
                </p:txBody>
              </p:sp>
              <p:grpSp>
                <p:nvGrpSpPr>
                  <p:cNvPr id="47" name="Graphic 4">
                    <a:extLst>
                      <a:ext uri="{FF2B5EF4-FFF2-40B4-BE49-F238E27FC236}">
                        <a16:creationId xmlns:a16="http://schemas.microsoft.com/office/drawing/2014/main" id="{DF161577-8794-4E25-93A0-18F9484AA4EC}"/>
                      </a:ext>
                    </a:extLst>
                  </p:cNvPr>
                  <p:cNvGrpSpPr/>
                  <p:nvPr/>
                </p:nvGrpSpPr>
                <p:grpSpPr>
                  <a:xfrm>
                    <a:off x="4044918" y="5084490"/>
                    <a:ext cx="675844" cy="115198"/>
                    <a:chOff x="4044918" y="5084490"/>
                    <a:chExt cx="675844" cy="115198"/>
                  </a:xfrm>
                  <a:solidFill>
                    <a:srgbClr val="FFFFFF"/>
                  </a:solidFill>
                </p:grpSpPr>
                <p:sp>
                  <p:nvSpPr>
                    <p:cNvPr id="51" name="Graphic 4">
                      <a:extLst>
                        <a:ext uri="{FF2B5EF4-FFF2-40B4-BE49-F238E27FC236}">
                          <a16:creationId xmlns:a16="http://schemas.microsoft.com/office/drawing/2014/main" id="{97E95FDF-A760-48F0-9D8D-A92B1D255014}"/>
                        </a:ext>
                      </a:extLst>
                    </p:cNvPr>
                    <p:cNvSpPr/>
                    <p:nvPr/>
                  </p:nvSpPr>
                  <p:spPr>
                    <a:xfrm>
                      <a:off x="4044918" y="5086340"/>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1 h 111805"/>
                        <a:gd name="connsiteX8" fmla="*/ 78727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129 h 111805"/>
                        <a:gd name="connsiteX13" fmla="*/ 30843 w 78726"/>
                        <a:gd name="connsiteY13" fmla="*/ 54129 h 111805"/>
                        <a:gd name="connsiteX14" fmla="*/ 51045 w 78726"/>
                        <a:gd name="connsiteY14" fmla="*/ 48655 h 111805"/>
                        <a:gd name="connsiteX15" fmla="*/ 57445 w 78726"/>
                        <a:gd name="connsiteY15" fmla="*/ 32231 h 111805"/>
                        <a:gd name="connsiteX16" fmla="*/ 50891 w 78726"/>
                        <a:gd name="connsiteY16" fmla="*/ 16269 h 111805"/>
                        <a:gd name="connsiteX17" fmla="*/ 29918 w 78726"/>
                        <a:gd name="connsiteY17" fmla="*/ 11412 h 111805"/>
                        <a:gd name="connsiteX18" fmla="*/ 13031 w 78726"/>
                        <a:gd name="connsiteY18" fmla="*/ 11412 h 111805"/>
                        <a:gd name="connsiteX19" fmla="*/ 13031 w 78726"/>
                        <a:gd name="connsiteY19" fmla="*/ 54129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2"/>
                            <a:pt x="61069" y="7865"/>
                          </a:cubicBezTo>
                          <a:cubicBezTo>
                            <a:pt x="67623" y="13108"/>
                            <a:pt x="70861" y="21050"/>
                            <a:pt x="70861" y="31537"/>
                          </a:cubicBezTo>
                          <a:cubicBezTo>
                            <a:pt x="70861" y="46341"/>
                            <a:pt x="63382" y="56288"/>
                            <a:pt x="48346" y="61531"/>
                          </a:cubicBezTo>
                          <a:lnTo>
                            <a:pt x="78727" y="111805"/>
                          </a:lnTo>
                          <a:lnTo>
                            <a:pt x="63382" y="111805"/>
                          </a:lnTo>
                          <a:lnTo>
                            <a:pt x="36318" y="65310"/>
                          </a:lnTo>
                          <a:lnTo>
                            <a:pt x="13031" y="65310"/>
                          </a:lnTo>
                          <a:close/>
                          <a:moveTo>
                            <a:pt x="13031" y="54129"/>
                          </a:moveTo>
                          <a:lnTo>
                            <a:pt x="30843" y="54129"/>
                          </a:lnTo>
                          <a:cubicBezTo>
                            <a:pt x="40019" y="54129"/>
                            <a:pt x="46727" y="52278"/>
                            <a:pt x="51045" y="48655"/>
                          </a:cubicBezTo>
                          <a:cubicBezTo>
                            <a:pt x="55363" y="45031"/>
                            <a:pt x="57445" y="39556"/>
                            <a:pt x="57445" y="32231"/>
                          </a:cubicBezTo>
                          <a:cubicBezTo>
                            <a:pt x="57445" y="24828"/>
                            <a:pt x="55286" y="19508"/>
                            <a:pt x="50891" y="16269"/>
                          </a:cubicBezTo>
                          <a:cubicBezTo>
                            <a:pt x="46573" y="13031"/>
                            <a:pt x="39556" y="11412"/>
                            <a:pt x="29918" y="11412"/>
                          </a:cubicBezTo>
                          <a:lnTo>
                            <a:pt x="13031" y="11412"/>
                          </a:lnTo>
                          <a:lnTo>
                            <a:pt x="13031" y="54129"/>
                          </a:lnTo>
                          <a:close/>
                        </a:path>
                      </a:pathLst>
                    </a:custGeom>
                    <a:solidFill>
                      <a:srgbClr val="FFFFFF"/>
                    </a:solidFill>
                    <a:ln w="7706" cap="flat">
                      <a:noFill/>
                      <a:prstDash val="solid"/>
                      <a:miter/>
                    </a:ln>
                  </p:spPr>
                  <p:txBody>
                    <a:bodyPr rtlCol="0" anchor="ctr"/>
                    <a:lstStyle/>
                    <a:p>
                      <a:endParaRPr lang="en-US"/>
                    </a:p>
                  </p:txBody>
                </p:sp>
                <p:sp>
                  <p:nvSpPr>
                    <p:cNvPr id="52" name="Graphic 4">
                      <a:extLst>
                        <a:ext uri="{FF2B5EF4-FFF2-40B4-BE49-F238E27FC236}">
                          <a16:creationId xmlns:a16="http://schemas.microsoft.com/office/drawing/2014/main" id="{4BFB01B7-71DE-42FF-846E-2A08A72DD174}"/>
                        </a:ext>
                      </a:extLst>
                    </p:cNvPr>
                    <p:cNvSpPr/>
                    <p:nvPr/>
                  </p:nvSpPr>
                  <p:spPr>
                    <a:xfrm>
                      <a:off x="4141765" y="5086340"/>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endParaRPr lang="en-US"/>
                    </a:p>
                  </p:txBody>
                </p:sp>
                <p:sp>
                  <p:nvSpPr>
                    <p:cNvPr id="53" name="Graphic 4">
                      <a:extLst>
                        <a:ext uri="{FF2B5EF4-FFF2-40B4-BE49-F238E27FC236}">
                          <a16:creationId xmlns:a16="http://schemas.microsoft.com/office/drawing/2014/main" id="{C70F0D9D-E014-45AD-898F-E1682A80BE6C}"/>
                        </a:ext>
                      </a:extLst>
                    </p:cNvPr>
                    <p:cNvSpPr/>
                    <p:nvPr/>
                  </p:nvSpPr>
                  <p:spPr>
                    <a:xfrm>
                      <a:off x="4228819" y="5086340"/>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54" name="Graphic 4">
                      <a:extLst>
                        <a:ext uri="{FF2B5EF4-FFF2-40B4-BE49-F238E27FC236}">
                          <a16:creationId xmlns:a16="http://schemas.microsoft.com/office/drawing/2014/main" id="{3B1AEBC6-5656-46C9-852F-D95A971E32D9}"/>
                        </a:ext>
                      </a:extLst>
                    </p:cNvPr>
                    <p:cNvSpPr/>
                    <p:nvPr/>
                  </p:nvSpPr>
                  <p:spPr>
                    <a:xfrm>
                      <a:off x="4310167" y="5086340"/>
                      <a:ext cx="13030" cy="111805"/>
                    </a:xfrm>
                    <a:custGeom>
                      <a:avLst/>
                      <a:gdLst>
                        <a:gd name="connsiteX0" fmla="*/ 0 w 13030"/>
                        <a:gd name="connsiteY0" fmla="*/ 111805 h 111805"/>
                        <a:gd name="connsiteX1" fmla="*/ 0 w 13030"/>
                        <a:gd name="connsiteY1" fmla="*/ 0 h 111805"/>
                        <a:gd name="connsiteX2" fmla="*/ 13031 w 13030"/>
                        <a:gd name="connsiteY2" fmla="*/ 0 h 111805"/>
                        <a:gd name="connsiteX3" fmla="*/ 13031 w 13030"/>
                        <a:gd name="connsiteY3" fmla="*/ 111805 h 111805"/>
                        <a:gd name="connsiteX4" fmla="*/ 0 w 13030"/>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55" name="Graphic 4">
                      <a:extLst>
                        <a:ext uri="{FF2B5EF4-FFF2-40B4-BE49-F238E27FC236}">
                          <a16:creationId xmlns:a16="http://schemas.microsoft.com/office/drawing/2014/main" id="{190327F2-6284-4C06-B2BD-AA0C1737D7F5}"/>
                        </a:ext>
                      </a:extLst>
                    </p:cNvPr>
                    <p:cNvSpPr/>
                    <p:nvPr/>
                  </p:nvSpPr>
                  <p:spPr>
                    <a:xfrm>
                      <a:off x="4348026" y="5084721"/>
                      <a:ext cx="92991" cy="114967"/>
                    </a:xfrm>
                    <a:custGeom>
                      <a:avLst/>
                      <a:gdLst>
                        <a:gd name="connsiteX0" fmla="*/ 54977 w 92991"/>
                        <a:gd name="connsiteY0" fmla="*/ 54824 h 114967"/>
                        <a:gd name="connsiteX1" fmla="*/ 92991 w 92991"/>
                        <a:gd name="connsiteY1" fmla="*/ 54824 h 114967"/>
                        <a:gd name="connsiteX2" fmla="*/ 92991 w 92991"/>
                        <a:gd name="connsiteY2" fmla="*/ 109184 h 114967"/>
                        <a:gd name="connsiteX3" fmla="*/ 74948 w 92991"/>
                        <a:gd name="connsiteY3" fmla="*/ 113502 h 114967"/>
                        <a:gd name="connsiteX4" fmla="*/ 53667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2 w 92991"/>
                        <a:gd name="connsiteY8" fmla="*/ 6940 h 114967"/>
                        <a:gd name="connsiteX9" fmla="*/ 57985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2 w 92991"/>
                        <a:gd name="connsiteY15" fmla="*/ 91835 h 114967"/>
                        <a:gd name="connsiteX16" fmla="*/ 57214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4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4"/>
                          </a:moveTo>
                          <a:lnTo>
                            <a:pt x="92991" y="54824"/>
                          </a:lnTo>
                          <a:lnTo>
                            <a:pt x="92991" y="109184"/>
                          </a:lnTo>
                          <a:cubicBezTo>
                            <a:pt x="87054" y="111112"/>
                            <a:pt x="81040" y="112500"/>
                            <a:pt x="74948" y="113502"/>
                          </a:cubicBezTo>
                          <a:cubicBezTo>
                            <a:pt x="68857" y="114504"/>
                            <a:pt x="61763" y="114967"/>
                            <a:pt x="53667" y="114967"/>
                          </a:cubicBezTo>
                          <a:cubicBezTo>
                            <a:pt x="36703" y="114967"/>
                            <a:pt x="23595" y="109955"/>
                            <a:pt x="14111" y="99854"/>
                          </a:cubicBezTo>
                          <a:cubicBezTo>
                            <a:pt x="4704" y="89753"/>
                            <a:pt x="0" y="75719"/>
                            <a:pt x="0" y="57522"/>
                          </a:cubicBezTo>
                          <a:cubicBezTo>
                            <a:pt x="0" y="45879"/>
                            <a:pt x="2313" y="35701"/>
                            <a:pt x="7017" y="26987"/>
                          </a:cubicBezTo>
                          <a:cubicBezTo>
                            <a:pt x="11720" y="18274"/>
                            <a:pt x="18429" y="11566"/>
                            <a:pt x="27142" y="6940"/>
                          </a:cubicBezTo>
                          <a:cubicBezTo>
                            <a:pt x="35932" y="2314"/>
                            <a:pt x="46187" y="0"/>
                            <a:pt x="57985" y="0"/>
                          </a:cubicBezTo>
                          <a:cubicBezTo>
                            <a:pt x="69936" y="0"/>
                            <a:pt x="81040" y="2236"/>
                            <a:pt x="91295" y="6554"/>
                          </a:cubicBezTo>
                          <a:lnTo>
                            <a:pt x="86283" y="18043"/>
                          </a:lnTo>
                          <a:cubicBezTo>
                            <a:pt x="76182" y="13725"/>
                            <a:pt x="66467" y="11643"/>
                            <a:pt x="57136" y="11643"/>
                          </a:cubicBezTo>
                          <a:cubicBezTo>
                            <a:pt x="43489" y="11643"/>
                            <a:pt x="32925" y="15730"/>
                            <a:pt x="25214" y="23826"/>
                          </a:cubicBezTo>
                          <a:cubicBezTo>
                            <a:pt x="17580" y="31922"/>
                            <a:pt x="13725" y="43180"/>
                            <a:pt x="13725" y="57522"/>
                          </a:cubicBezTo>
                          <a:cubicBezTo>
                            <a:pt x="13725" y="72635"/>
                            <a:pt x="17426" y="84047"/>
                            <a:pt x="24752" y="91835"/>
                          </a:cubicBezTo>
                          <a:cubicBezTo>
                            <a:pt x="32154" y="99623"/>
                            <a:pt x="42949" y="103555"/>
                            <a:pt x="57214" y="103555"/>
                          </a:cubicBezTo>
                          <a:cubicBezTo>
                            <a:pt x="64924" y="103555"/>
                            <a:pt x="72558" y="102630"/>
                            <a:pt x="79960" y="100856"/>
                          </a:cubicBezTo>
                          <a:lnTo>
                            <a:pt x="79960" y="66466"/>
                          </a:lnTo>
                          <a:lnTo>
                            <a:pt x="54977" y="66466"/>
                          </a:lnTo>
                          <a:lnTo>
                            <a:pt x="54977" y="54824"/>
                          </a:lnTo>
                          <a:close/>
                        </a:path>
                      </a:pathLst>
                    </a:custGeom>
                    <a:solidFill>
                      <a:srgbClr val="FFFFFF"/>
                    </a:solidFill>
                    <a:ln w="7706" cap="flat">
                      <a:noFill/>
                      <a:prstDash val="solid"/>
                      <a:miter/>
                    </a:ln>
                  </p:spPr>
                  <p:txBody>
                    <a:bodyPr rtlCol="0" anchor="ctr"/>
                    <a:lstStyle/>
                    <a:p>
                      <a:endParaRPr lang="en-US"/>
                    </a:p>
                  </p:txBody>
                </p:sp>
                <p:sp>
                  <p:nvSpPr>
                    <p:cNvPr id="56" name="Graphic 4">
                      <a:extLst>
                        <a:ext uri="{FF2B5EF4-FFF2-40B4-BE49-F238E27FC236}">
                          <a16:creationId xmlns:a16="http://schemas.microsoft.com/office/drawing/2014/main" id="{EBD0FFB3-A163-4545-BACB-23A4CE749A8B}"/>
                        </a:ext>
                      </a:extLst>
                    </p:cNvPr>
                    <p:cNvSpPr/>
                    <p:nvPr/>
                  </p:nvSpPr>
                  <p:spPr>
                    <a:xfrm>
                      <a:off x="4467851" y="5086340"/>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57" name="Graphic 4">
                      <a:extLst>
                        <a:ext uri="{FF2B5EF4-FFF2-40B4-BE49-F238E27FC236}">
                          <a16:creationId xmlns:a16="http://schemas.microsoft.com/office/drawing/2014/main" id="{D93BE24B-CA4E-4847-96F5-EE61A6D7C838}"/>
                        </a:ext>
                      </a:extLst>
                    </p:cNvPr>
                    <p:cNvSpPr/>
                    <p:nvPr/>
                  </p:nvSpPr>
                  <p:spPr>
                    <a:xfrm>
                      <a:off x="4505710" y="5084490"/>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725 w 102783"/>
                        <a:gd name="connsiteY9" fmla="*/ 57599 h 115120"/>
                        <a:gd name="connsiteX10" fmla="*/ 23363 w 102783"/>
                        <a:gd name="connsiteY10" fmla="*/ 92066 h 115120"/>
                        <a:gd name="connsiteX11" fmla="*/ 51431 w 102783"/>
                        <a:gd name="connsiteY11" fmla="*/ 103786 h 115120"/>
                        <a:gd name="connsiteX12" fmla="*/ 79497 w 102783"/>
                        <a:gd name="connsiteY12" fmla="*/ 92066 h 115120"/>
                        <a:gd name="connsiteX13" fmla="*/ 88982 w 102783"/>
                        <a:gd name="connsiteY13" fmla="*/ 57599 h 115120"/>
                        <a:gd name="connsiteX14" fmla="*/ 79575 w 102783"/>
                        <a:gd name="connsiteY14" fmla="*/ 23363 h 115120"/>
                        <a:gd name="connsiteX15" fmla="*/ 51662 w 102783"/>
                        <a:gd name="connsiteY15" fmla="*/ 11720 h 115120"/>
                        <a:gd name="connsiteX16" fmla="*/ 23441 w 102783"/>
                        <a:gd name="connsiteY16" fmla="*/ 23440 h 115120"/>
                        <a:gd name="connsiteX17" fmla="*/ 13725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1" y="110032"/>
                            <a:pt x="67546" y="115121"/>
                            <a:pt x="51508" y="115121"/>
                          </a:cubicBezTo>
                          <a:cubicBezTo>
                            <a:pt x="35007"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725" y="57599"/>
                          </a:moveTo>
                          <a:cubicBezTo>
                            <a:pt x="13725" y="72712"/>
                            <a:pt x="16964" y="84201"/>
                            <a:pt x="23363" y="92066"/>
                          </a:cubicBezTo>
                          <a:cubicBezTo>
                            <a:pt x="29763" y="99931"/>
                            <a:pt x="39170" y="103786"/>
                            <a:pt x="51431" y="103786"/>
                          </a:cubicBezTo>
                          <a:cubicBezTo>
                            <a:pt x="63845" y="103786"/>
                            <a:pt x="73175" y="99854"/>
                            <a:pt x="79497" y="92066"/>
                          </a:cubicBezTo>
                          <a:cubicBezTo>
                            <a:pt x="85820" y="84278"/>
                            <a:pt x="88982" y="72789"/>
                            <a:pt x="88982" y="57599"/>
                          </a:cubicBezTo>
                          <a:cubicBezTo>
                            <a:pt x="88982" y="42563"/>
                            <a:pt x="85820" y="31151"/>
                            <a:pt x="79575" y="23363"/>
                          </a:cubicBezTo>
                          <a:cubicBezTo>
                            <a:pt x="73252" y="15575"/>
                            <a:pt x="63999" y="11720"/>
                            <a:pt x="51662" y="11720"/>
                          </a:cubicBezTo>
                          <a:cubicBezTo>
                            <a:pt x="39248" y="11720"/>
                            <a:pt x="29840" y="15653"/>
                            <a:pt x="23441" y="23440"/>
                          </a:cubicBezTo>
                          <a:cubicBezTo>
                            <a:pt x="16964" y="31228"/>
                            <a:pt x="13725" y="42640"/>
                            <a:pt x="13725" y="57599"/>
                          </a:cubicBezTo>
                          <a:close/>
                        </a:path>
                      </a:pathLst>
                    </a:custGeom>
                    <a:solidFill>
                      <a:srgbClr val="FFFFFF"/>
                    </a:solidFill>
                    <a:ln w="7706" cap="flat">
                      <a:noFill/>
                      <a:prstDash val="solid"/>
                      <a:miter/>
                    </a:ln>
                  </p:spPr>
                  <p:txBody>
                    <a:bodyPr rtlCol="0" anchor="ctr"/>
                    <a:lstStyle/>
                    <a:p>
                      <a:endParaRPr lang="en-US"/>
                    </a:p>
                  </p:txBody>
                </p:sp>
                <p:sp>
                  <p:nvSpPr>
                    <p:cNvPr id="58" name="Graphic 4">
                      <a:extLst>
                        <a:ext uri="{FF2B5EF4-FFF2-40B4-BE49-F238E27FC236}">
                          <a16:creationId xmlns:a16="http://schemas.microsoft.com/office/drawing/2014/main" id="{73C31286-2A14-485D-A7B4-58C52806610A}"/>
                        </a:ext>
                      </a:extLst>
                    </p:cNvPr>
                    <p:cNvSpPr/>
                    <p:nvPr/>
                  </p:nvSpPr>
                  <p:spPr>
                    <a:xfrm>
                      <a:off x="4633477" y="5086340"/>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3" y="87671"/>
                            <a:pt x="75488" y="80192"/>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grpSp>
              <p:grpSp>
                <p:nvGrpSpPr>
                  <p:cNvPr id="48" name="Graphic 4">
                    <a:extLst>
                      <a:ext uri="{FF2B5EF4-FFF2-40B4-BE49-F238E27FC236}">
                        <a16:creationId xmlns:a16="http://schemas.microsoft.com/office/drawing/2014/main" id="{578C2265-E62D-4ED8-95E5-E9B92C9B7362}"/>
                      </a:ext>
                    </a:extLst>
                  </p:cNvPr>
                  <p:cNvGrpSpPr/>
                  <p:nvPr/>
                </p:nvGrpSpPr>
                <p:grpSpPr>
                  <a:xfrm>
                    <a:off x="3522755" y="4909919"/>
                    <a:ext cx="217116" cy="251450"/>
                    <a:chOff x="3522755" y="4909919"/>
                    <a:chExt cx="217116" cy="251450"/>
                  </a:xfrm>
                  <a:solidFill>
                    <a:srgbClr val="FFFFFF"/>
                  </a:solidFill>
                </p:grpSpPr>
                <p:sp>
                  <p:nvSpPr>
                    <p:cNvPr id="49" name="Graphic 4">
                      <a:extLst>
                        <a:ext uri="{FF2B5EF4-FFF2-40B4-BE49-F238E27FC236}">
                          <a16:creationId xmlns:a16="http://schemas.microsoft.com/office/drawing/2014/main" id="{09B56676-E6EC-4A3A-9119-A2A18EA169BD}"/>
                        </a:ext>
                      </a:extLst>
                    </p:cNvPr>
                    <p:cNvSpPr/>
                    <p:nvPr/>
                  </p:nvSpPr>
                  <p:spPr>
                    <a:xfrm>
                      <a:off x="3522755" y="4909919"/>
                      <a:ext cx="217116" cy="251450"/>
                    </a:xfrm>
                    <a:custGeom>
                      <a:avLst/>
                      <a:gdLst>
                        <a:gd name="connsiteX0" fmla="*/ 122208 w 217116"/>
                        <a:gd name="connsiteY0" fmla="*/ 0 h 251450"/>
                        <a:gd name="connsiteX1" fmla="*/ 134854 w 217116"/>
                        <a:gd name="connsiteY1" fmla="*/ 13725 h 251450"/>
                        <a:gd name="connsiteX2" fmla="*/ 162227 w 217116"/>
                        <a:gd name="connsiteY2" fmla="*/ 85126 h 251450"/>
                        <a:gd name="connsiteX3" fmla="*/ 169321 w 217116"/>
                        <a:gd name="connsiteY3" fmla="*/ 110803 h 251450"/>
                        <a:gd name="connsiteX4" fmla="*/ 169552 w 217116"/>
                        <a:gd name="connsiteY4" fmla="*/ 138716 h 251450"/>
                        <a:gd name="connsiteX5" fmla="*/ 168627 w 217116"/>
                        <a:gd name="connsiteY5" fmla="*/ 160537 h 251450"/>
                        <a:gd name="connsiteX6" fmla="*/ 169552 w 217116"/>
                        <a:gd name="connsiteY6" fmla="*/ 162542 h 251450"/>
                        <a:gd name="connsiteX7" fmla="*/ 186593 w 217116"/>
                        <a:gd name="connsiteY7" fmla="*/ 173799 h 251450"/>
                        <a:gd name="connsiteX8" fmla="*/ 196385 w 217116"/>
                        <a:gd name="connsiteY8" fmla="*/ 168633 h 251450"/>
                        <a:gd name="connsiteX9" fmla="*/ 214891 w 217116"/>
                        <a:gd name="connsiteY9" fmla="*/ 176267 h 251450"/>
                        <a:gd name="connsiteX10" fmla="*/ 212192 w 217116"/>
                        <a:gd name="connsiteY10" fmla="*/ 196161 h 251450"/>
                        <a:gd name="connsiteX11" fmla="*/ 194149 w 217116"/>
                        <a:gd name="connsiteY11" fmla="*/ 213124 h 251450"/>
                        <a:gd name="connsiteX12" fmla="*/ 158063 w 217116"/>
                        <a:gd name="connsiteY12" fmla="*/ 246743 h 251450"/>
                        <a:gd name="connsiteX13" fmla="*/ 137938 w 217116"/>
                        <a:gd name="connsiteY13" fmla="*/ 248979 h 251450"/>
                        <a:gd name="connsiteX14" fmla="*/ 132078 w 217116"/>
                        <a:gd name="connsiteY14" fmla="*/ 226849 h 251450"/>
                        <a:gd name="connsiteX15" fmla="*/ 133389 w 217116"/>
                        <a:gd name="connsiteY15" fmla="*/ 224690 h 251450"/>
                        <a:gd name="connsiteX16" fmla="*/ 108560 w 217116"/>
                        <a:gd name="connsiteY16" fmla="*/ 194773 h 251450"/>
                        <a:gd name="connsiteX17" fmla="*/ 84194 w 217116"/>
                        <a:gd name="connsiteY17" fmla="*/ 224305 h 251450"/>
                        <a:gd name="connsiteX18" fmla="*/ 86893 w 217116"/>
                        <a:gd name="connsiteY18" fmla="*/ 233095 h 251450"/>
                        <a:gd name="connsiteX19" fmla="*/ 77872 w 217116"/>
                        <a:gd name="connsiteY19" fmla="*/ 249596 h 251450"/>
                        <a:gd name="connsiteX20" fmla="*/ 59212 w 217116"/>
                        <a:gd name="connsiteY20" fmla="*/ 246820 h 251450"/>
                        <a:gd name="connsiteX21" fmla="*/ 40166 w 217116"/>
                        <a:gd name="connsiteY21" fmla="*/ 229085 h 251450"/>
                        <a:gd name="connsiteX22" fmla="*/ 5545 w 217116"/>
                        <a:gd name="connsiteY22" fmla="*/ 196778 h 251450"/>
                        <a:gd name="connsiteX23" fmla="*/ 11559 w 217116"/>
                        <a:gd name="connsiteY23" fmla="*/ 168710 h 251450"/>
                        <a:gd name="connsiteX24" fmla="*/ 27212 w 217116"/>
                        <a:gd name="connsiteY24" fmla="*/ 171795 h 251450"/>
                        <a:gd name="connsiteX25" fmla="*/ 29834 w 217116"/>
                        <a:gd name="connsiteY25" fmla="*/ 174108 h 251450"/>
                        <a:gd name="connsiteX26" fmla="*/ 47491 w 217116"/>
                        <a:gd name="connsiteY26" fmla="*/ 162465 h 251450"/>
                        <a:gd name="connsiteX27" fmla="*/ 48417 w 217116"/>
                        <a:gd name="connsiteY27" fmla="*/ 160229 h 251450"/>
                        <a:gd name="connsiteX28" fmla="*/ 46952 w 217116"/>
                        <a:gd name="connsiteY28" fmla="*/ 126610 h 251450"/>
                        <a:gd name="connsiteX29" fmla="*/ 52272 w 217116"/>
                        <a:gd name="connsiteY29" fmla="*/ 92143 h 251450"/>
                        <a:gd name="connsiteX30" fmla="*/ 60522 w 217116"/>
                        <a:gd name="connsiteY30" fmla="*/ 69628 h 251450"/>
                        <a:gd name="connsiteX31" fmla="*/ 67154 w 217116"/>
                        <a:gd name="connsiteY31" fmla="*/ 65849 h 251450"/>
                        <a:gd name="connsiteX32" fmla="*/ 69698 w 217116"/>
                        <a:gd name="connsiteY32" fmla="*/ 73252 h 251450"/>
                        <a:gd name="connsiteX33" fmla="*/ 60677 w 217116"/>
                        <a:gd name="connsiteY33" fmla="*/ 98157 h 251450"/>
                        <a:gd name="connsiteX34" fmla="*/ 56744 w 217116"/>
                        <a:gd name="connsiteY34" fmla="*/ 126147 h 251450"/>
                        <a:gd name="connsiteX35" fmla="*/ 58441 w 217116"/>
                        <a:gd name="connsiteY35" fmla="*/ 161925 h 251450"/>
                        <a:gd name="connsiteX36" fmla="*/ 54431 w 217116"/>
                        <a:gd name="connsiteY36" fmla="*/ 169867 h 251450"/>
                        <a:gd name="connsiteX37" fmla="*/ 37159 w 217116"/>
                        <a:gd name="connsiteY37" fmla="*/ 181125 h 251450"/>
                        <a:gd name="connsiteX38" fmla="*/ 76329 w 217116"/>
                        <a:gd name="connsiteY38" fmla="*/ 217673 h 251450"/>
                        <a:gd name="connsiteX39" fmla="*/ 99230 w 217116"/>
                        <a:gd name="connsiteY39" fmla="*/ 191303 h 251450"/>
                        <a:gd name="connsiteX40" fmla="*/ 102392 w 217116"/>
                        <a:gd name="connsiteY40" fmla="*/ 159380 h 251450"/>
                        <a:gd name="connsiteX41" fmla="*/ 99385 w 217116"/>
                        <a:gd name="connsiteY41" fmla="*/ 136017 h 251450"/>
                        <a:gd name="connsiteX42" fmla="*/ 99924 w 217116"/>
                        <a:gd name="connsiteY42" fmla="*/ 110803 h 251450"/>
                        <a:gd name="connsiteX43" fmla="*/ 103009 w 217116"/>
                        <a:gd name="connsiteY43" fmla="*/ 81040 h 251450"/>
                        <a:gd name="connsiteX44" fmla="*/ 102083 w 217116"/>
                        <a:gd name="connsiteY44" fmla="*/ 77107 h 251450"/>
                        <a:gd name="connsiteX45" fmla="*/ 95375 w 217116"/>
                        <a:gd name="connsiteY45" fmla="*/ 76876 h 251450"/>
                        <a:gd name="connsiteX46" fmla="*/ 92908 w 217116"/>
                        <a:gd name="connsiteY46" fmla="*/ 81348 h 251450"/>
                        <a:gd name="connsiteX47" fmla="*/ 80879 w 217116"/>
                        <a:gd name="connsiteY47" fmla="*/ 117588 h 251450"/>
                        <a:gd name="connsiteX48" fmla="*/ 80339 w 217116"/>
                        <a:gd name="connsiteY48" fmla="*/ 119516 h 251450"/>
                        <a:gd name="connsiteX49" fmla="*/ 74325 w 217116"/>
                        <a:gd name="connsiteY49" fmla="*/ 122832 h 251450"/>
                        <a:gd name="connsiteX50" fmla="*/ 70932 w 217116"/>
                        <a:gd name="connsiteY50" fmla="*/ 116971 h 251450"/>
                        <a:gd name="connsiteX51" fmla="*/ 79182 w 217116"/>
                        <a:gd name="connsiteY51" fmla="*/ 89521 h 251450"/>
                        <a:gd name="connsiteX52" fmla="*/ 83963 w 217116"/>
                        <a:gd name="connsiteY52" fmla="*/ 77415 h 251450"/>
                        <a:gd name="connsiteX53" fmla="*/ 88667 w 217116"/>
                        <a:gd name="connsiteY53" fmla="*/ 69782 h 251450"/>
                        <a:gd name="connsiteX54" fmla="*/ 91751 w 217116"/>
                        <a:gd name="connsiteY54" fmla="*/ 63845 h 251450"/>
                        <a:gd name="connsiteX55" fmla="*/ 101852 w 217116"/>
                        <a:gd name="connsiteY55" fmla="*/ 19894 h 251450"/>
                        <a:gd name="connsiteX56" fmla="*/ 102083 w 217116"/>
                        <a:gd name="connsiteY56" fmla="*/ 13417 h 251450"/>
                        <a:gd name="connsiteX57" fmla="*/ 98228 w 217116"/>
                        <a:gd name="connsiteY57" fmla="*/ 9947 h 251450"/>
                        <a:gd name="connsiteX58" fmla="*/ 93601 w 217116"/>
                        <a:gd name="connsiteY58" fmla="*/ 12106 h 251450"/>
                        <a:gd name="connsiteX59" fmla="*/ 92213 w 217116"/>
                        <a:gd name="connsiteY59" fmla="*/ 14882 h 251450"/>
                        <a:gd name="connsiteX60" fmla="*/ 86353 w 217116"/>
                        <a:gd name="connsiteY60" fmla="*/ 30226 h 251450"/>
                        <a:gd name="connsiteX61" fmla="*/ 79722 w 217116"/>
                        <a:gd name="connsiteY61" fmla="*/ 33927 h 251450"/>
                        <a:gd name="connsiteX62" fmla="*/ 77255 w 217116"/>
                        <a:gd name="connsiteY62" fmla="*/ 26602 h 251450"/>
                        <a:gd name="connsiteX63" fmla="*/ 82112 w 217116"/>
                        <a:gd name="connsiteY63" fmla="*/ 13802 h 251450"/>
                        <a:gd name="connsiteX64" fmla="*/ 94758 w 217116"/>
                        <a:gd name="connsiteY64" fmla="*/ 77 h 251450"/>
                        <a:gd name="connsiteX65" fmla="*/ 100156 w 217116"/>
                        <a:gd name="connsiteY65" fmla="*/ 77 h 251450"/>
                        <a:gd name="connsiteX66" fmla="*/ 108483 w 217116"/>
                        <a:gd name="connsiteY66" fmla="*/ 4164 h 251450"/>
                        <a:gd name="connsiteX67" fmla="*/ 116811 w 217116"/>
                        <a:gd name="connsiteY67" fmla="*/ 77 h 251450"/>
                        <a:gd name="connsiteX68" fmla="*/ 122208 w 217116"/>
                        <a:gd name="connsiteY68" fmla="*/ 0 h 251450"/>
                        <a:gd name="connsiteX69" fmla="*/ 179884 w 217116"/>
                        <a:gd name="connsiteY69" fmla="*/ 181125 h 251450"/>
                        <a:gd name="connsiteX70" fmla="*/ 161687 w 217116"/>
                        <a:gd name="connsiteY70" fmla="*/ 169250 h 251450"/>
                        <a:gd name="connsiteX71" fmla="*/ 158603 w 217116"/>
                        <a:gd name="connsiteY71" fmla="*/ 163313 h 251450"/>
                        <a:gd name="connsiteX72" fmla="*/ 159914 w 217116"/>
                        <a:gd name="connsiteY72" fmla="*/ 138099 h 251450"/>
                        <a:gd name="connsiteX73" fmla="*/ 153514 w 217116"/>
                        <a:gd name="connsiteY73" fmla="*/ 89444 h 251450"/>
                        <a:gd name="connsiteX74" fmla="*/ 124367 w 217116"/>
                        <a:gd name="connsiteY74" fmla="*/ 14034 h 251450"/>
                        <a:gd name="connsiteX75" fmla="*/ 123211 w 217116"/>
                        <a:gd name="connsiteY75" fmla="*/ 11952 h 251450"/>
                        <a:gd name="connsiteX76" fmla="*/ 118584 w 217116"/>
                        <a:gd name="connsiteY76" fmla="*/ 10101 h 251450"/>
                        <a:gd name="connsiteX77" fmla="*/ 114960 w 217116"/>
                        <a:gd name="connsiteY77" fmla="*/ 13417 h 251450"/>
                        <a:gd name="connsiteX78" fmla="*/ 115037 w 217116"/>
                        <a:gd name="connsiteY78" fmla="*/ 19662 h 251450"/>
                        <a:gd name="connsiteX79" fmla="*/ 124907 w 217116"/>
                        <a:gd name="connsiteY79" fmla="*/ 62380 h 251450"/>
                        <a:gd name="connsiteX80" fmla="*/ 128917 w 217116"/>
                        <a:gd name="connsiteY80" fmla="*/ 70476 h 251450"/>
                        <a:gd name="connsiteX81" fmla="*/ 132618 w 217116"/>
                        <a:gd name="connsiteY81" fmla="*/ 76490 h 251450"/>
                        <a:gd name="connsiteX82" fmla="*/ 136319 w 217116"/>
                        <a:gd name="connsiteY82" fmla="*/ 85589 h 251450"/>
                        <a:gd name="connsiteX83" fmla="*/ 145957 w 217116"/>
                        <a:gd name="connsiteY83" fmla="*/ 116663 h 251450"/>
                        <a:gd name="connsiteX84" fmla="*/ 142025 w 217116"/>
                        <a:gd name="connsiteY84" fmla="*/ 123063 h 251450"/>
                        <a:gd name="connsiteX85" fmla="*/ 136473 w 217116"/>
                        <a:gd name="connsiteY85" fmla="*/ 118668 h 251450"/>
                        <a:gd name="connsiteX86" fmla="*/ 124367 w 217116"/>
                        <a:gd name="connsiteY86" fmla="*/ 81965 h 251450"/>
                        <a:gd name="connsiteX87" fmla="*/ 121746 w 217116"/>
                        <a:gd name="connsiteY87" fmla="*/ 77030 h 251450"/>
                        <a:gd name="connsiteX88" fmla="*/ 114729 w 217116"/>
                        <a:gd name="connsiteY88" fmla="*/ 77493 h 251450"/>
                        <a:gd name="connsiteX89" fmla="*/ 114035 w 217116"/>
                        <a:gd name="connsiteY89" fmla="*/ 81040 h 251450"/>
                        <a:gd name="connsiteX90" fmla="*/ 116194 w 217116"/>
                        <a:gd name="connsiteY90" fmla="*/ 101550 h 251450"/>
                        <a:gd name="connsiteX91" fmla="*/ 118276 w 217116"/>
                        <a:gd name="connsiteY91" fmla="*/ 123526 h 251450"/>
                        <a:gd name="connsiteX92" fmla="*/ 116194 w 217116"/>
                        <a:gd name="connsiteY92" fmla="*/ 147198 h 251450"/>
                        <a:gd name="connsiteX93" fmla="*/ 114960 w 217116"/>
                        <a:gd name="connsiteY93" fmla="*/ 179968 h 251450"/>
                        <a:gd name="connsiteX94" fmla="*/ 140791 w 217116"/>
                        <a:gd name="connsiteY94" fmla="*/ 217750 h 251450"/>
                        <a:gd name="connsiteX95" fmla="*/ 179884 w 217116"/>
                        <a:gd name="connsiteY95" fmla="*/ 181125 h 251450"/>
                        <a:gd name="connsiteX96" fmla="*/ 147576 w 217116"/>
                        <a:gd name="connsiteY96" fmla="*/ 241654 h 251450"/>
                        <a:gd name="connsiteX97" fmla="*/ 152203 w 217116"/>
                        <a:gd name="connsiteY97" fmla="*/ 238647 h 251450"/>
                        <a:gd name="connsiteX98" fmla="*/ 187055 w 217116"/>
                        <a:gd name="connsiteY98" fmla="*/ 206262 h 251450"/>
                        <a:gd name="connsiteX99" fmla="*/ 204790 w 217116"/>
                        <a:gd name="connsiteY99" fmla="*/ 189683 h 251450"/>
                        <a:gd name="connsiteX100" fmla="*/ 206872 w 217116"/>
                        <a:gd name="connsiteY100" fmla="*/ 182590 h 251450"/>
                        <a:gd name="connsiteX101" fmla="*/ 201860 w 217116"/>
                        <a:gd name="connsiteY101" fmla="*/ 177963 h 251450"/>
                        <a:gd name="connsiteX102" fmla="*/ 194843 w 217116"/>
                        <a:gd name="connsiteY102" fmla="*/ 180508 h 251450"/>
                        <a:gd name="connsiteX103" fmla="*/ 143181 w 217116"/>
                        <a:gd name="connsiteY103" fmla="*/ 228700 h 251450"/>
                        <a:gd name="connsiteX104" fmla="*/ 141100 w 217116"/>
                        <a:gd name="connsiteY104" fmla="*/ 230782 h 251450"/>
                        <a:gd name="connsiteX105" fmla="*/ 140483 w 217116"/>
                        <a:gd name="connsiteY105" fmla="*/ 237953 h 251450"/>
                        <a:gd name="connsiteX106" fmla="*/ 147576 w 217116"/>
                        <a:gd name="connsiteY106" fmla="*/ 241654 h 251450"/>
                        <a:gd name="connsiteX107" fmla="*/ 17651 w 217116"/>
                        <a:gd name="connsiteY107" fmla="*/ 177809 h 251450"/>
                        <a:gd name="connsiteX108" fmla="*/ 10249 w 217116"/>
                        <a:gd name="connsiteY108" fmla="*/ 181819 h 251450"/>
                        <a:gd name="connsiteX109" fmla="*/ 11868 w 217116"/>
                        <a:gd name="connsiteY109" fmla="*/ 189452 h 251450"/>
                        <a:gd name="connsiteX110" fmla="*/ 24051 w 217116"/>
                        <a:gd name="connsiteY110" fmla="*/ 200864 h 251450"/>
                        <a:gd name="connsiteX111" fmla="*/ 64918 w 217116"/>
                        <a:gd name="connsiteY111" fmla="*/ 239032 h 251450"/>
                        <a:gd name="connsiteX112" fmla="*/ 75327 w 217116"/>
                        <a:gd name="connsiteY112" fmla="*/ 239495 h 251450"/>
                        <a:gd name="connsiteX113" fmla="*/ 74170 w 217116"/>
                        <a:gd name="connsiteY113" fmla="*/ 229317 h 251450"/>
                        <a:gd name="connsiteX114" fmla="*/ 68773 w 217116"/>
                        <a:gd name="connsiteY114" fmla="*/ 224305 h 251450"/>
                        <a:gd name="connsiteX115" fmla="*/ 22123 w 217116"/>
                        <a:gd name="connsiteY115" fmla="*/ 180816 h 251450"/>
                        <a:gd name="connsiteX116" fmla="*/ 17651 w 217116"/>
                        <a:gd name="connsiteY116" fmla="*/ 177809 h 251450"/>
                        <a:gd name="connsiteX117" fmla="*/ 108714 w 217116"/>
                        <a:gd name="connsiteY117" fmla="*/ 36472 h 251450"/>
                        <a:gd name="connsiteX118" fmla="*/ 108098 w 217116"/>
                        <a:gd name="connsiteY118" fmla="*/ 36549 h 251450"/>
                        <a:gd name="connsiteX119" fmla="*/ 101466 w 217116"/>
                        <a:gd name="connsiteY119" fmla="*/ 65233 h 251450"/>
                        <a:gd name="connsiteX120" fmla="*/ 108406 w 217116"/>
                        <a:gd name="connsiteY120" fmla="*/ 69088 h 251450"/>
                        <a:gd name="connsiteX121" fmla="*/ 115423 w 217116"/>
                        <a:gd name="connsiteY121" fmla="*/ 65233 h 251450"/>
                        <a:gd name="connsiteX122" fmla="*/ 108714 w 217116"/>
                        <a:gd name="connsiteY122" fmla="*/ 36472 h 25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17116" h="251450">
                          <a:moveTo>
                            <a:pt x="122208" y="0"/>
                          </a:moveTo>
                          <a:cubicBezTo>
                            <a:pt x="129148" y="2082"/>
                            <a:pt x="132386" y="7248"/>
                            <a:pt x="134854" y="13725"/>
                          </a:cubicBezTo>
                          <a:cubicBezTo>
                            <a:pt x="143798" y="37551"/>
                            <a:pt x="153128" y="61300"/>
                            <a:pt x="162227" y="85126"/>
                          </a:cubicBezTo>
                          <a:cubicBezTo>
                            <a:pt x="165388" y="93454"/>
                            <a:pt x="168781" y="101859"/>
                            <a:pt x="169321" y="110803"/>
                          </a:cubicBezTo>
                          <a:cubicBezTo>
                            <a:pt x="169938" y="120056"/>
                            <a:pt x="169706" y="129386"/>
                            <a:pt x="169552" y="138716"/>
                          </a:cubicBezTo>
                          <a:cubicBezTo>
                            <a:pt x="169475" y="145964"/>
                            <a:pt x="168858" y="153289"/>
                            <a:pt x="168627" y="160537"/>
                          </a:cubicBezTo>
                          <a:cubicBezTo>
                            <a:pt x="168627" y="161231"/>
                            <a:pt x="169012" y="162157"/>
                            <a:pt x="169552" y="162542"/>
                          </a:cubicBezTo>
                          <a:cubicBezTo>
                            <a:pt x="175412" y="166475"/>
                            <a:pt x="181272" y="170253"/>
                            <a:pt x="186593" y="173799"/>
                          </a:cubicBezTo>
                          <a:cubicBezTo>
                            <a:pt x="190062" y="171872"/>
                            <a:pt x="192993" y="169636"/>
                            <a:pt x="196385" y="168633"/>
                          </a:cubicBezTo>
                          <a:cubicBezTo>
                            <a:pt x="203556" y="166397"/>
                            <a:pt x="211190" y="169867"/>
                            <a:pt x="214891" y="176267"/>
                          </a:cubicBezTo>
                          <a:cubicBezTo>
                            <a:pt x="218592" y="182744"/>
                            <a:pt x="217667" y="190840"/>
                            <a:pt x="212192" y="196161"/>
                          </a:cubicBezTo>
                          <a:cubicBezTo>
                            <a:pt x="206255" y="201944"/>
                            <a:pt x="200163" y="207495"/>
                            <a:pt x="194149" y="213124"/>
                          </a:cubicBezTo>
                          <a:cubicBezTo>
                            <a:pt x="182120" y="224382"/>
                            <a:pt x="170092" y="235562"/>
                            <a:pt x="158063" y="246743"/>
                          </a:cubicBezTo>
                          <a:cubicBezTo>
                            <a:pt x="152280" y="252140"/>
                            <a:pt x="144415" y="252911"/>
                            <a:pt x="137938" y="248979"/>
                          </a:cubicBezTo>
                          <a:cubicBezTo>
                            <a:pt x="130382" y="244353"/>
                            <a:pt x="127760" y="234637"/>
                            <a:pt x="132078" y="226849"/>
                          </a:cubicBezTo>
                          <a:cubicBezTo>
                            <a:pt x="132463" y="226233"/>
                            <a:pt x="132849" y="225616"/>
                            <a:pt x="133389" y="224690"/>
                          </a:cubicBezTo>
                          <a:cubicBezTo>
                            <a:pt x="122362" y="217365"/>
                            <a:pt x="113649" y="207958"/>
                            <a:pt x="108560" y="194773"/>
                          </a:cubicBezTo>
                          <a:cubicBezTo>
                            <a:pt x="103394" y="207881"/>
                            <a:pt x="94835" y="217211"/>
                            <a:pt x="84194" y="224305"/>
                          </a:cubicBezTo>
                          <a:cubicBezTo>
                            <a:pt x="85197" y="227389"/>
                            <a:pt x="86508" y="230165"/>
                            <a:pt x="86893" y="233095"/>
                          </a:cubicBezTo>
                          <a:cubicBezTo>
                            <a:pt x="87741" y="240189"/>
                            <a:pt x="84117" y="246512"/>
                            <a:pt x="77872" y="249596"/>
                          </a:cubicBezTo>
                          <a:cubicBezTo>
                            <a:pt x="71626" y="252680"/>
                            <a:pt x="64532" y="251678"/>
                            <a:pt x="59212" y="246820"/>
                          </a:cubicBezTo>
                          <a:cubicBezTo>
                            <a:pt x="52812" y="240960"/>
                            <a:pt x="46489" y="235022"/>
                            <a:pt x="40166" y="229085"/>
                          </a:cubicBezTo>
                          <a:cubicBezTo>
                            <a:pt x="28600" y="218290"/>
                            <a:pt x="17034" y="207572"/>
                            <a:pt x="5545" y="196778"/>
                          </a:cubicBezTo>
                          <a:cubicBezTo>
                            <a:pt x="-4016" y="187756"/>
                            <a:pt x="-701" y="172566"/>
                            <a:pt x="11559" y="168710"/>
                          </a:cubicBezTo>
                          <a:cubicBezTo>
                            <a:pt x="17343" y="166937"/>
                            <a:pt x="22509" y="168093"/>
                            <a:pt x="27212" y="171795"/>
                          </a:cubicBezTo>
                          <a:cubicBezTo>
                            <a:pt x="28137" y="172489"/>
                            <a:pt x="28909" y="173260"/>
                            <a:pt x="29834" y="174108"/>
                          </a:cubicBezTo>
                          <a:cubicBezTo>
                            <a:pt x="35771" y="170253"/>
                            <a:pt x="41708" y="166397"/>
                            <a:pt x="47491" y="162465"/>
                          </a:cubicBezTo>
                          <a:cubicBezTo>
                            <a:pt x="48031" y="162079"/>
                            <a:pt x="48417" y="161000"/>
                            <a:pt x="48417" y="160229"/>
                          </a:cubicBezTo>
                          <a:cubicBezTo>
                            <a:pt x="47954" y="149048"/>
                            <a:pt x="47491" y="137868"/>
                            <a:pt x="46952" y="126610"/>
                          </a:cubicBezTo>
                          <a:cubicBezTo>
                            <a:pt x="46412" y="114735"/>
                            <a:pt x="48185" y="103324"/>
                            <a:pt x="52272" y="92143"/>
                          </a:cubicBezTo>
                          <a:cubicBezTo>
                            <a:pt x="54971" y="84587"/>
                            <a:pt x="57747" y="77107"/>
                            <a:pt x="60522" y="69628"/>
                          </a:cubicBezTo>
                          <a:cubicBezTo>
                            <a:pt x="61756" y="66235"/>
                            <a:pt x="64301" y="64847"/>
                            <a:pt x="67154" y="65849"/>
                          </a:cubicBezTo>
                          <a:cubicBezTo>
                            <a:pt x="70007" y="66852"/>
                            <a:pt x="71009" y="69705"/>
                            <a:pt x="69698" y="73252"/>
                          </a:cubicBezTo>
                          <a:cubicBezTo>
                            <a:pt x="66691" y="81579"/>
                            <a:pt x="63607" y="89830"/>
                            <a:pt x="60677" y="98157"/>
                          </a:cubicBezTo>
                          <a:cubicBezTo>
                            <a:pt x="57438" y="107179"/>
                            <a:pt x="56359" y="116586"/>
                            <a:pt x="56744" y="126147"/>
                          </a:cubicBezTo>
                          <a:cubicBezTo>
                            <a:pt x="57284" y="138099"/>
                            <a:pt x="57747" y="150051"/>
                            <a:pt x="58441" y="161925"/>
                          </a:cubicBezTo>
                          <a:cubicBezTo>
                            <a:pt x="58672" y="165549"/>
                            <a:pt x="57592" y="167940"/>
                            <a:pt x="54431" y="169867"/>
                          </a:cubicBezTo>
                          <a:cubicBezTo>
                            <a:pt x="48648" y="173414"/>
                            <a:pt x="43096" y="177192"/>
                            <a:pt x="37159" y="181125"/>
                          </a:cubicBezTo>
                          <a:cubicBezTo>
                            <a:pt x="50267" y="193385"/>
                            <a:pt x="63221" y="205491"/>
                            <a:pt x="76329" y="217673"/>
                          </a:cubicBezTo>
                          <a:cubicBezTo>
                            <a:pt x="86739" y="211197"/>
                            <a:pt x="94835" y="202869"/>
                            <a:pt x="99230" y="191303"/>
                          </a:cubicBezTo>
                          <a:cubicBezTo>
                            <a:pt x="103163" y="180971"/>
                            <a:pt x="103394" y="170176"/>
                            <a:pt x="102392" y="159380"/>
                          </a:cubicBezTo>
                          <a:cubicBezTo>
                            <a:pt x="101621" y="151592"/>
                            <a:pt x="100541" y="143805"/>
                            <a:pt x="99385" y="136017"/>
                          </a:cubicBezTo>
                          <a:cubicBezTo>
                            <a:pt x="98151" y="127535"/>
                            <a:pt x="98999" y="119208"/>
                            <a:pt x="99924" y="110803"/>
                          </a:cubicBezTo>
                          <a:cubicBezTo>
                            <a:pt x="101004" y="100856"/>
                            <a:pt x="102083" y="90986"/>
                            <a:pt x="103009" y="81040"/>
                          </a:cubicBezTo>
                          <a:cubicBezTo>
                            <a:pt x="103163" y="79729"/>
                            <a:pt x="102777" y="78187"/>
                            <a:pt x="102083" y="77107"/>
                          </a:cubicBezTo>
                          <a:cubicBezTo>
                            <a:pt x="100464" y="74409"/>
                            <a:pt x="97226" y="74331"/>
                            <a:pt x="95375" y="76876"/>
                          </a:cubicBezTo>
                          <a:cubicBezTo>
                            <a:pt x="94372" y="78264"/>
                            <a:pt x="93524" y="79806"/>
                            <a:pt x="92908" y="81348"/>
                          </a:cubicBezTo>
                          <a:cubicBezTo>
                            <a:pt x="88050" y="93146"/>
                            <a:pt x="83809" y="105174"/>
                            <a:pt x="80879" y="117588"/>
                          </a:cubicBezTo>
                          <a:cubicBezTo>
                            <a:pt x="80725" y="118205"/>
                            <a:pt x="80570" y="118899"/>
                            <a:pt x="80339" y="119516"/>
                          </a:cubicBezTo>
                          <a:cubicBezTo>
                            <a:pt x="79414" y="122215"/>
                            <a:pt x="76869" y="123603"/>
                            <a:pt x="74325" y="122832"/>
                          </a:cubicBezTo>
                          <a:cubicBezTo>
                            <a:pt x="71703" y="122061"/>
                            <a:pt x="70084" y="119670"/>
                            <a:pt x="70932" y="116971"/>
                          </a:cubicBezTo>
                          <a:cubicBezTo>
                            <a:pt x="73554" y="107796"/>
                            <a:pt x="76329" y="98620"/>
                            <a:pt x="79182" y="89521"/>
                          </a:cubicBezTo>
                          <a:cubicBezTo>
                            <a:pt x="80493" y="85435"/>
                            <a:pt x="82112" y="81348"/>
                            <a:pt x="83963" y="77415"/>
                          </a:cubicBezTo>
                          <a:cubicBezTo>
                            <a:pt x="85197" y="74717"/>
                            <a:pt x="86739" y="71941"/>
                            <a:pt x="88667" y="69782"/>
                          </a:cubicBezTo>
                          <a:cubicBezTo>
                            <a:pt x="90286" y="68009"/>
                            <a:pt x="91211" y="66158"/>
                            <a:pt x="91751" y="63845"/>
                          </a:cubicBezTo>
                          <a:cubicBezTo>
                            <a:pt x="95144" y="49194"/>
                            <a:pt x="98613" y="34544"/>
                            <a:pt x="101852" y="19894"/>
                          </a:cubicBezTo>
                          <a:cubicBezTo>
                            <a:pt x="102315" y="17812"/>
                            <a:pt x="102392" y="15499"/>
                            <a:pt x="102083" y="13417"/>
                          </a:cubicBezTo>
                          <a:cubicBezTo>
                            <a:pt x="101852" y="11412"/>
                            <a:pt x="100233" y="9793"/>
                            <a:pt x="98228" y="9947"/>
                          </a:cubicBezTo>
                          <a:cubicBezTo>
                            <a:pt x="96609" y="10024"/>
                            <a:pt x="94989" y="11103"/>
                            <a:pt x="93601" y="12106"/>
                          </a:cubicBezTo>
                          <a:cubicBezTo>
                            <a:pt x="92830" y="12646"/>
                            <a:pt x="92599" y="13879"/>
                            <a:pt x="92213" y="14882"/>
                          </a:cubicBezTo>
                          <a:cubicBezTo>
                            <a:pt x="90209" y="19971"/>
                            <a:pt x="88281" y="25137"/>
                            <a:pt x="86353" y="30226"/>
                          </a:cubicBezTo>
                          <a:cubicBezTo>
                            <a:pt x="85043" y="33696"/>
                            <a:pt x="82575" y="35006"/>
                            <a:pt x="79722" y="33927"/>
                          </a:cubicBezTo>
                          <a:cubicBezTo>
                            <a:pt x="76869" y="32848"/>
                            <a:pt x="75867" y="30072"/>
                            <a:pt x="77255" y="26602"/>
                          </a:cubicBezTo>
                          <a:cubicBezTo>
                            <a:pt x="78874" y="22361"/>
                            <a:pt x="80725" y="18120"/>
                            <a:pt x="82112" y="13802"/>
                          </a:cubicBezTo>
                          <a:cubicBezTo>
                            <a:pt x="84194" y="7171"/>
                            <a:pt x="87741" y="2082"/>
                            <a:pt x="94758" y="77"/>
                          </a:cubicBezTo>
                          <a:cubicBezTo>
                            <a:pt x="96532" y="77"/>
                            <a:pt x="98382" y="77"/>
                            <a:pt x="100156" y="77"/>
                          </a:cubicBezTo>
                          <a:cubicBezTo>
                            <a:pt x="103009" y="1465"/>
                            <a:pt x="105861" y="2853"/>
                            <a:pt x="108483" y="4164"/>
                          </a:cubicBezTo>
                          <a:cubicBezTo>
                            <a:pt x="111259" y="2853"/>
                            <a:pt x="114035" y="1465"/>
                            <a:pt x="116811" y="77"/>
                          </a:cubicBezTo>
                          <a:cubicBezTo>
                            <a:pt x="118584" y="0"/>
                            <a:pt x="120358" y="0"/>
                            <a:pt x="122208" y="0"/>
                          </a:cubicBezTo>
                          <a:close/>
                          <a:moveTo>
                            <a:pt x="179884" y="181125"/>
                          </a:moveTo>
                          <a:cubicBezTo>
                            <a:pt x="173639" y="177038"/>
                            <a:pt x="167701" y="173106"/>
                            <a:pt x="161687" y="169250"/>
                          </a:cubicBezTo>
                          <a:cubicBezTo>
                            <a:pt x="159451" y="167862"/>
                            <a:pt x="158449" y="166012"/>
                            <a:pt x="158603" y="163313"/>
                          </a:cubicBezTo>
                          <a:cubicBezTo>
                            <a:pt x="159065" y="154908"/>
                            <a:pt x="159220" y="146426"/>
                            <a:pt x="159914" y="138099"/>
                          </a:cubicBezTo>
                          <a:cubicBezTo>
                            <a:pt x="161224" y="121444"/>
                            <a:pt x="159836" y="105251"/>
                            <a:pt x="153514" y="89444"/>
                          </a:cubicBezTo>
                          <a:cubicBezTo>
                            <a:pt x="143490" y="64384"/>
                            <a:pt x="134083" y="39171"/>
                            <a:pt x="124367" y="14034"/>
                          </a:cubicBezTo>
                          <a:cubicBezTo>
                            <a:pt x="124059" y="13263"/>
                            <a:pt x="123750" y="12260"/>
                            <a:pt x="123211" y="11952"/>
                          </a:cubicBezTo>
                          <a:cubicBezTo>
                            <a:pt x="121746" y="11103"/>
                            <a:pt x="119972" y="9870"/>
                            <a:pt x="118584" y="10101"/>
                          </a:cubicBezTo>
                          <a:cubicBezTo>
                            <a:pt x="117196" y="10333"/>
                            <a:pt x="115423" y="12029"/>
                            <a:pt x="114960" y="13417"/>
                          </a:cubicBezTo>
                          <a:cubicBezTo>
                            <a:pt x="114343" y="15344"/>
                            <a:pt x="114575" y="17657"/>
                            <a:pt x="115037" y="19662"/>
                          </a:cubicBezTo>
                          <a:cubicBezTo>
                            <a:pt x="118276" y="33927"/>
                            <a:pt x="121668" y="48115"/>
                            <a:pt x="124907" y="62380"/>
                          </a:cubicBezTo>
                          <a:cubicBezTo>
                            <a:pt x="125601" y="65387"/>
                            <a:pt x="126372" y="68163"/>
                            <a:pt x="128917" y="70476"/>
                          </a:cubicBezTo>
                          <a:cubicBezTo>
                            <a:pt x="130613" y="72018"/>
                            <a:pt x="131615" y="74331"/>
                            <a:pt x="132618" y="76490"/>
                          </a:cubicBezTo>
                          <a:cubicBezTo>
                            <a:pt x="134006" y="79420"/>
                            <a:pt x="135316" y="82505"/>
                            <a:pt x="136319" y="85589"/>
                          </a:cubicBezTo>
                          <a:cubicBezTo>
                            <a:pt x="139634" y="95921"/>
                            <a:pt x="142873" y="106254"/>
                            <a:pt x="145957" y="116663"/>
                          </a:cubicBezTo>
                          <a:cubicBezTo>
                            <a:pt x="146883" y="119824"/>
                            <a:pt x="145032" y="122601"/>
                            <a:pt x="142025" y="123063"/>
                          </a:cubicBezTo>
                          <a:cubicBezTo>
                            <a:pt x="139403" y="123449"/>
                            <a:pt x="137244" y="121829"/>
                            <a:pt x="136473" y="118668"/>
                          </a:cubicBezTo>
                          <a:cubicBezTo>
                            <a:pt x="133389" y="106100"/>
                            <a:pt x="129302" y="93916"/>
                            <a:pt x="124367" y="81965"/>
                          </a:cubicBezTo>
                          <a:cubicBezTo>
                            <a:pt x="123673" y="80268"/>
                            <a:pt x="122825" y="78495"/>
                            <a:pt x="121746" y="77030"/>
                          </a:cubicBezTo>
                          <a:cubicBezTo>
                            <a:pt x="119818" y="74331"/>
                            <a:pt x="116348" y="74562"/>
                            <a:pt x="114729" y="77493"/>
                          </a:cubicBezTo>
                          <a:cubicBezTo>
                            <a:pt x="114189" y="78495"/>
                            <a:pt x="113958" y="79883"/>
                            <a:pt x="114035" y="81040"/>
                          </a:cubicBezTo>
                          <a:cubicBezTo>
                            <a:pt x="114652" y="87902"/>
                            <a:pt x="115423" y="94688"/>
                            <a:pt x="116194" y="101550"/>
                          </a:cubicBezTo>
                          <a:cubicBezTo>
                            <a:pt x="116965" y="108875"/>
                            <a:pt x="118276" y="116201"/>
                            <a:pt x="118276" y="123526"/>
                          </a:cubicBezTo>
                          <a:cubicBezTo>
                            <a:pt x="118276" y="131390"/>
                            <a:pt x="117196" y="139333"/>
                            <a:pt x="116194" y="147198"/>
                          </a:cubicBezTo>
                          <a:cubicBezTo>
                            <a:pt x="114806" y="158070"/>
                            <a:pt x="113418" y="168942"/>
                            <a:pt x="114960" y="179968"/>
                          </a:cubicBezTo>
                          <a:cubicBezTo>
                            <a:pt x="117350" y="196778"/>
                            <a:pt x="126449" y="208960"/>
                            <a:pt x="140791" y="217750"/>
                          </a:cubicBezTo>
                          <a:cubicBezTo>
                            <a:pt x="153668" y="205567"/>
                            <a:pt x="166622" y="193462"/>
                            <a:pt x="179884" y="181125"/>
                          </a:cubicBezTo>
                          <a:close/>
                          <a:moveTo>
                            <a:pt x="147576" y="241654"/>
                          </a:moveTo>
                          <a:cubicBezTo>
                            <a:pt x="148656" y="240960"/>
                            <a:pt x="150661" y="240035"/>
                            <a:pt x="152203" y="238647"/>
                          </a:cubicBezTo>
                          <a:cubicBezTo>
                            <a:pt x="163846" y="227929"/>
                            <a:pt x="175412" y="217057"/>
                            <a:pt x="187055" y="206262"/>
                          </a:cubicBezTo>
                          <a:cubicBezTo>
                            <a:pt x="192993" y="200710"/>
                            <a:pt x="198853" y="195235"/>
                            <a:pt x="204790" y="189683"/>
                          </a:cubicBezTo>
                          <a:cubicBezTo>
                            <a:pt x="206872" y="187756"/>
                            <a:pt x="207643" y="185289"/>
                            <a:pt x="206872" y="182590"/>
                          </a:cubicBezTo>
                          <a:cubicBezTo>
                            <a:pt x="206178" y="180122"/>
                            <a:pt x="204404" y="178580"/>
                            <a:pt x="201860" y="177963"/>
                          </a:cubicBezTo>
                          <a:cubicBezTo>
                            <a:pt x="199007" y="177269"/>
                            <a:pt x="196848" y="178657"/>
                            <a:pt x="194843" y="180508"/>
                          </a:cubicBezTo>
                          <a:cubicBezTo>
                            <a:pt x="177648" y="196623"/>
                            <a:pt x="160376" y="212662"/>
                            <a:pt x="143181" y="228700"/>
                          </a:cubicBezTo>
                          <a:cubicBezTo>
                            <a:pt x="142487" y="229394"/>
                            <a:pt x="141716" y="230011"/>
                            <a:pt x="141100" y="230782"/>
                          </a:cubicBezTo>
                          <a:cubicBezTo>
                            <a:pt x="139403" y="233018"/>
                            <a:pt x="139172" y="235485"/>
                            <a:pt x="140483" y="237953"/>
                          </a:cubicBezTo>
                          <a:cubicBezTo>
                            <a:pt x="141793" y="240343"/>
                            <a:pt x="143875" y="241500"/>
                            <a:pt x="147576" y="241654"/>
                          </a:cubicBezTo>
                          <a:close/>
                          <a:moveTo>
                            <a:pt x="17651" y="177809"/>
                          </a:moveTo>
                          <a:cubicBezTo>
                            <a:pt x="13796" y="177732"/>
                            <a:pt x="11328" y="179351"/>
                            <a:pt x="10249" y="181819"/>
                          </a:cubicBezTo>
                          <a:cubicBezTo>
                            <a:pt x="9092" y="184440"/>
                            <a:pt x="9632" y="187293"/>
                            <a:pt x="11868" y="189452"/>
                          </a:cubicBezTo>
                          <a:cubicBezTo>
                            <a:pt x="15877" y="193308"/>
                            <a:pt x="19964" y="197086"/>
                            <a:pt x="24051" y="200864"/>
                          </a:cubicBezTo>
                          <a:cubicBezTo>
                            <a:pt x="37699" y="213587"/>
                            <a:pt x="51347" y="226309"/>
                            <a:pt x="64918" y="239032"/>
                          </a:cubicBezTo>
                          <a:cubicBezTo>
                            <a:pt x="68464" y="242348"/>
                            <a:pt x="72551" y="242502"/>
                            <a:pt x="75327" y="239495"/>
                          </a:cubicBezTo>
                          <a:cubicBezTo>
                            <a:pt x="78026" y="236565"/>
                            <a:pt x="77563" y="232555"/>
                            <a:pt x="74170" y="229317"/>
                          </a:cubicBezTo>
                          <a:cubicBezTo>
                            <a:pt x="72397" y="227620"/>
                            <a:pt x="70546" y="226001"/>
                            <a:pt x="68773" y="224305"/>
                          </a:cubicBezTo>
                          <a:cubicBezTo>
                            <a:pt x="53197" y="209809"/>
                            <a:pt x="37699" y="195235"/>
                            <a:pt x="22123" y="180816"/>
                          </a:cubicBezTo>
                          <a:cubicBezTo>
                            <a:pt x="20581" y="179351"/>
                            <a:pt x="18576" y="178426"/>
                            <a:pt x="17651" y="177809"/>
                          </a:cubicBezTo>
                          <a:close/>
                          <a:moveTo>
                            <a:pt x="108714" y="36472"/>
                          </a:moveTo>
                          <a:cubicBezTo>
                            <a:pt x="108483" y="36472"/>
                            <a:pt x="108252" y="36472"/>
                            <a:pt x="108098" y="36549"/>
                          </a:cubicBezTo>
                          <a:cubicBezTo>
                            <a:pt x="105861" y="46187"/>
                            <a:pt x="103625" y="55903"/>
                            <a:pt x="101466" y="65233"/>
                          </a:cubicBezTo>
                          <a:cubicBezTo>
                            <a:pt x="104088" y="66698"/>
                            <a:pt x="106324" y="67931"/>
                            <a:pt x="108406" y="69088"/>
                          </a:cubicBezTo>
                          <a:cubicBezTo>
                            <a:pt x="110719" y="67854"/>
                            <a:pt x="112955" y="66621"/>
                            <a:pt x="115423" y="65233"/>
                          </a:cubicBezTo>
                          <a:cubicBezTo>
                            <a:pt x="113264" y="55748"/>
                            <a:pt x="110951" y="46110"/>
                            <a:pt x="108714" y="36472"/>
                          </a:cubicBezTo>
                          <a:close/>
                        </a:path>
                      </a:pathLst>
                    </a:custGeom>
                    <a:solidFill>
                      <a:srgbClr val="FFFFFF"/>
                    </a:solidFill>
                    <a:ln w="7706" cap="flat">
                      <a:noFill/>
                      <a:prstDash val="solid"/>
                      <a:miter/>
                    </a:ln>
                  </p:spPr>
                  <p:txBody>
                    <a:bodyPr rtlCol="0" anchor="ctr"/>
                    <a:lstStyle/>
                    <a:p>
                      <a:endParaRPr lang="en-US"/>
                    </a:p>
                  </p:txBody>
                </p:sp>
                <p:sp>
                  <p:nvSpPr>
                    <p:cNvPr id="50" name="Graphic 4">
                      <a:extLst>
                        <a:ext uri="{FF2B5EF4-FFF2-40B4-BE49-F238E27FC236}">
                          <a16:creationId xmlns:a16="http://schemas.microsoft.com/office/drawing/2014/main" id="{17A2264A-DE0F-436C-B86A-7B64E65F4137}"/>
                        </a:ext>
                      </a:extLst>
                    </p:cNvPr>
                    <p:cNvSpPr/>
                    <p:nvPr/>
                  </p:nvSpPr>
                  <p:spPr>
                    <a:xfrm>
                      <a:off x="3591143" y="4955025"/>
                      <a:ext cx="9717" cy="9794"/>
                    </a:xfrm>
                    <a:custGeom>
                      <a:avLst/>
                      <a:gdLst>
                        <a:gd name="connsiteX0" fmla="*/ 4781 w 9717"/>
                        <a:gd name="connsiteY0" fmla="*/ 2 h 9794"/>
                        <a:gd name="connsiteX1" fmla="*/ 9715 w 9717"/>
                        <a:gd name="connsiteY1" fmla="*/ 4706 h 9794"/>
                        <a:gd name="connsiteX2" fmla="*/ 4858 w 9717"/>
                        <a:gd name="connsiteY2" fmla="*/ 9795 h 9794"/>
                        <a:gd name="connsiteX3" fmla="*/ 0 w 9717"/>
                        <a:gd name="connsiteY3" fmla="*/ 4937 h 9794"/>
                        <a:gd name="connsiteX4" fmla="*/ 4781 w 9717"/>
                        <a:gd name="connsiteY4" fmla="*/ 2 h 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7" h="9794">
                          <a:moveTo>
                            <a:pt x="4781" y="2"/>
                          </a:moveTo>
                          <a:cubicBezTo>
                            <a:pt x="7479" y="-75"/>
                            <a:pt x="9638" y="1930"/>
                            <a:pt x="9715" y="4706"/>
                          </a:cubicBezTo>
                          <a:cubicBezTo>
                            <a:pt x="9793" y="7482"/>
                            <a:pt x="7634" y="9795"/>
                            <a:pt x="4858" y="9795"/>
                          </a:cubicBezTo>
                          <a:cubicBezTo>
                            <a:pt x="2236" y="9795"/>
                            <a:pt x="0" y="7559"/>
                            <a:pt x="0" y="4937"/>
                          </a:cubicBezTo>
                          <a:cubicBezTo>
                            <a:pt x="0" y="2239"/>
                            <a:pt x="2082" y="79"/>
                            <a:pt x="4781" y="2"/>
                          </a:cubicBezTo>
                          <a:close/>
                        </a:path>
                      </a:pathLst>
                    </a:custGeom>
                    <a:solidFill>
                      <a:srgbClr val="FFFFFF"/>
                    </a:solidFill>
                    <a:ln w="7706" cap="flat">
                      <a:noFill/>
                      <a:prstDash val="solid"/>
                      <a:miter/>
                    </a:ln>
                  </p:spPr>
                  <p:txBody>
                    <a:bodyPr rtlCol="0" anchor="ctr"/>
                    <a:lstStyle/>
                    <a:p>
                      <a:endParaRPr lang="en-US"/>
                    </a:p>
                  </p:txBody>
                </p:sp>
              </p:grpSp>
            </p:grpSp>
            <p:grpSp>
              <p:nvGrpSpPr>
                <p:cNvPr id="16" name="Graphic 4">
                  <a:extLst>
                    <a:ext uri="{FF2B5EF4-FFF2-40B4-BE49-F238E27FC236}">
                      <a16:creationId xmlns:a16="http://schemas.microsoft.com/office/drawing/2014/main" id="{CAD1CA8D-4B87-4563-834B-FC85F9E12E62}"/>
                    </a:ext>
                  </a:extLst>
                </p:cNvPr>
                <p:cNvGrpSpPr/>
                <p:nvPr/>
              </p:nvGrpSpPr>
              <p:grpSpPr>
                <a:xfrm>
                  <a:off x="6872129" y="1261518"/>
                  <a:ext cx="1807082" cy="1790427"/>
                  <a:chOff x="6872129" y="1261518"/>
                  <a:chExt cx="1807082" cy="1790427"/>
                </a:xfrm>
              </p:grpSpPr>
              <p:sp>
                <p:nvSpPr>
                  <p:cNvPr id="33" name="Graphic 4">
                    <a:extLst>
                      <a:ext uri="{FF2B5EF4-FFF2-40B4-BE49-F238E27FC236}">
                        <a16:creationId xmlns:a16="http://schemas.microsoft.com/office/drawing/2014/main" id="{C08B8673-C055-4AFD-87A2-2D5AEB15DEA6}"/>
                      </a:ext>
                    </a:extLst>
                  </p:cNvPr>
                  <p:cNvSpPr/>
                  <p:nvPr/>
                </p:nvSpPr>
                <p:spPr>
                  <a:xfrm>
                    <a:off x="6872129" y="1261518"/>
                    <a:ext cx="1807082" cy="1790427"/>
                  </a:xfrm>
                  <a:custGeom>
                    <a:avLst/>
                    <a:gdLst>
                      <a:gd name="connsiteX0" fmla="*/ 1807083 w 1807082"/>
                      <a:gd name="connsiteY0" fmla="*/ 1542760 h 1790427"/>
                      <a:gd name="connsiteX1" fmla="*/ 402345 w 1807082"/>
                      <a:gd name="connsiteY1" fmla="*/ 1790428 h 1790427"/>
                      <a:gd name="connsiteX2" fmla="*/ 0 w 1807082"/>
                      <a:gd name="connsiteY2" fmla="*/ 1092994 h 1790427"/>
                      <a:gd name="connsiteX3" fmla="*/ 917035 w 1807082"/>
                      <a:gd name="connsiteY3" fmla="*/ 0 h 1790427"/>
                      <a:gd name="connsiteX4" fmla="*/ 1807083 w 1807082"/>
                      <a:gd name="connsiteY4" fmla="*/ 1542760 h 1790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082" h="1790427">
                        <a:moveTo>
                          <a:pt x="1807083" y="1542760"/>
                        </a:moveTo>
                        <a:lnTo>
                          <a:pt x="402345" y="1790428"/>
                        </a:lnTo>
                        <a:cubicBezTo>
                          <a:pt x="334260" y="1527878"/>
                          <a:pt x="196006" y="1285685"/>
                          <a:pt x="0" y="1092994"/>
                        </a:cubicBezTo>
                        <a:lnTo>
                          <a:pt x="917035" y="0"/>
                        </a:lnTo>
                        <a:cubicBezTo>
                          <a:pt x="1369577" y="412061"/>
                          <a:pt x="1678160" y="954278"/>
                          <a:pt x="1807083" y="1542760"/>
                        </a:cubicBezTo>
                        <a:close/>
                      </a:path>
                    </a:pathLst>
                  </a:custGeom>
                  <a:solidFill>
                    <a:srgbClr val="F4A640"/>
                  </a:solidFill>
                  <a:ln w="7706" cap="flat">
                    <a:noFill/>
                    <a:prstDash val="solid"/>
                    <a:miter/>
                  </a:ln>
                </p:spPr>
                <p:txBody>
                  <a:bodyPr rtlCol="0" anchor="ctr"/>
                  <a:lstStyle/>
                  <a:p>
                    <a:endParaRPr lang="en-US"/>
                  </a:p>
                </p:txBody>
              </p:sp>
              <p:grpSp>
                <p:nvGrpSpPr>
                  <p:cNvPr id="34" name="Graphic 4">
                    <a:extLst>
                      <a:ext uri="{FF2B5EF4-FFF2-40B4-BE49-F238E27FC236}">
                        <a16:creationId xmlns:a16="http://schemas.microsoft.com/office/drawing/2014/main" id="{01899E0B-021F-400C-8783-6C3475B00B1B}"/>
                      </a:ext>
                    </a:extLst>
                  </p:cNvPr>
                  <p:cNvGrpSpPr/>
                  <p:nvPr/>
                </p:nvGrpSpPr>
                <p:grpSpPr>
                  <a:xfrm>
                    <a:off x="7519597" y="2223584"/>
                    <a:ext cx="518622" cy="112267"/>
                    <a:chOff x="7519597" y="2223584"/>
                    <a:chExt cx="518622" cy="112267"/>
                  </a:xfrm>
                  <a:solidFill>
                    <a:srgbClr val="FFFFFF"/>
                  </a:solidFill>
                </p:grpSpPr>
                <p:sp>
                  <p:nvSpPr>
                    <p:cNvPr id="40" name="Graphic 4">
                      <a:extLst>
                        <a:ext uri="{FF2B5EF4-FFF2-40B4-BE49-F238E27FC236}">
                          <a16:creationId xmlns:a16="http://schemas.microsoft.com/office/drawing/2014/main" id="{AF585A71-D901-4B3F-89EB-FEE2812C04E2}"/>
                        </a:ext>
                      </a:extLst>
                    </p:cNvPr>
                    <p:cNvSpPr/>
                    <p:nvPr/>
                  </p:nvSpPr>
                  <p:spPr>
                    <a:xfrm>
                      <a:off x="7519597" y="2224046"/>
                      <a:ext cx="62302" cy="111805"/>
                    </a:xfrm>
                    <a:custGeom>
                      <a:avLst/>
                      <a:gdLst>
                        <a:gd name="connsiteX0" fmla="*/ 13031 w 62302"/>
                        <a:gd name="connsiteY0" fmla="*/ 111805 h 111805"/>
                        <a:gd name="connsiteX1" fmla="*/ 0 w 62302"/>
                        <a:gd name="connsiteY1" fmla="*/ 111805 h 111805"/>
                        <a:gd name="connsiteX2" fmla="*/ 0 w 62302"/>
                        <a:gd name="connsiteY2" fmla="*/ 0 h 111805"/>
                        <a:gd name="connsiteX3" fmla="*/ 62302 w 62302"/>
                        <a:gd name="connsiteY3" fmla="*/ 0 h 111805"/>
                        <a:gd name="connsiteX4" fmla="*/ 62302 w 62302"/>
                        <a:gd name="connsiteY4" fmla="*/ 11566 h 111805"/>
                        <a:gd name="connsiteX5" fmla="*/ 12954 w 62302"/>
                        <a:gd name="connsiteY5" fmla="*/ 11566 h 111805"/>
                        <a:gd name="connsiteX6" fmla="*/ 12954 w 62302"/>
                        <a:gd name="connsiteY6" fmla="*/ 52510 h 111805"/>
                        <a:gd name="connsiteX7" fmla="*/ 59295 w 62302"/>
                        <a:gd name="connsiteY7" fmla="*/ 52510 h 111805"/>
                        <a:gd name="connsiteX8" fmla="*/ 59295 w 62302"/>
                        <a:gd name="connsiteY8" fmla="*/ 64076 h 111805"/>
                        <a:gd name="connsiteX9" fmla="*/ 12954 w 62302"/>
                        <a:gd name="connsiteY9" fmla="*/ 64076 h 111805"/>
                        <a:gd name="connsiteX10" fmla="*/ 12954 w 62302"/>
                        <a:gd name="connsiteY10"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302" h="111805">
                          <a:moveTo>
                            <a:pt x="13031" y="111805"/>
                          </a:moveTo>
                          <a:lnTo>
                            <a:pt x="0" y="111805"/>
                          </a:lnTo>
                          <a:lnTo>
                            <a:pt x="0" y="0"/>
                          </a:lnTo>
                          <a:lnTo>
                            <a:pt x="62302" y="0"/>
                          </a:lnTo>
                          <a:lnTo>
                            <a:pt x="62302" y="11566"/>
                          </a:lnTo>
                          <a:lnTo>
                            <a:pt x="12954" y="11566"/>
                          </a:lnTo>
                          <a:lnTo>
                            <a:pt x="12954" y="52510"/>
                          </a:lnTo>
                          <a:lnTo>
                            <a:pt x="59295" y="52510"/>
                          </a:lnTo>
                          <a:lnTo>
                            <a:pt x="59295" y="64076"/>
                          </a:lnTo>
                          <a:lnTo>
                            <a:pt x="12954" y="64076"/>
                          </a:lnTo>
                          <a:lnTo>
                            <a:pt x="12954" y="111805"/>
                          </a:lnTo>
                          <a:close/>
                        </a:path>
                      </a:pathLst>
                    </a:custGeom>
                    <a:solidFill>
                      <a:srgbClr val="FFFFFF"/>
                    </a:solidFill>
                    <a:ln w="7706" cap="flat">
                      <a:noFill/>
                      <a:prstDash val="solid"/>
                      <a:miter/>
                    </a:ln>
                  </p:spPr>
                  <p:txBody>
                    <a:bodyPr rtlCol="0" anchor="ctr"/>
                    <a:lstStyle/>
                    <a:p>
                      <a:endParaRPr lang="en-US"/>
                    </a:p>
                  </p:txBody>
                </p:sp>
                <p:sp>
                  <p:nvSpPr>
                    <p:cNvPr id="41" name="Graphic 4">
                      <a:extLst>
                        <a:ext uri="{FF2B5EF4-FFF2-40B4-BE49-F238E27FC236}">
                          <a16:creationId xmlns:a16="http://schemas.microsoft.com/office/drawing/2014/main" id="{C25116D0-256C-4B9D-BC80-79C2EC2E0BB6}"/>
                        </a:ext>
                      </a:extLst>
                    </p:cNvPr>
                    <p:cNvSpPr/>
                    <p:nvPr/>
                  </p:nvSpPr>
                  <p:spPr>
                    <a:xfrm>
                      <a:off x="7585061" y="2223584"/>
                      <a:ext cx="99082" cy="112267"/>
                    </a:xfrm>
                    <a:custGeom>
                      <a:avLst/>
                      <a:gdLst>
                        <a:gd name="connsiteX0" fmla="*/ 85666 w 99082"/>
                        <a:gd name="connsiteY0" fmla="*/ 112268 h 112267"/>
                        <a:gd name="connsiteX1" fmla="*/ 71787 w 99082"/>
                        <a:gd name="connsiteY1" fmla="*/ 76721 h 112267"/>
                        <a:gd name="connsiteX2" fmla="*/ 26987 w 99082"/>
                        <a:gd name="connsiteY2" fmla="*/ 76721 h 112267"/>
                        <a:gd name="connsiteX3" fmla="*/ 13185 w 99082"/>
                        <a:gd name="connsiteY3" fmla="*/ 112268 h 112267"/>
                        <a:gd name="connsiteX4" fmla="*/ 0 w 99082"/>
                        <a:gd name="connsiteY4" fmla="*/ 112268 h 112267"/>
                        <a:gd name="connsiteX5" fmla="*/ 44182 w 99082"/>
                        <a:gd name="connsiteY5" fmla="*/ 0 h 112267"/>
                        <a:gd name="connsiteX6" fmla="*/ 55131 w 99082"/>
                        <a:gd name="connsiteY6" fmla="*/ 0 h 112267"/>
                        <a:gd name="connsiteX7" fmla="*/ 99082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1"/>
                          </a:lnTo>
                          <a:lnTo>
                            <a:pt x="26987" y="76721"/>
                          </a:lnTo>
                          <a:lnTo>
                            <a:pt x="13185" y="112268"/>
                          </a:lnTo>
                          <a:lnTo>
                            <a:pt x="0" y="112268"/>
                          </a:lnTo>
                          <a:lnTo>
                            <a:pt x="44182" y="0"/>
                          </a:lnTo>
                          <a:lnTo>
                            <a:pt x="55131" y="0"/>
                          </a:lnTo>
                          <a:lnTo>
                            <a:pt x="99082" y="112268"/>
                          </a:lnTo>
                          <a:lnTo>
                            <a:pt x="85666" y="112268"/>
                          </a:lnTo>
                          <a:close/>
                          <a:moveTo>
                            <a:pt x="67700" y="65001"/>
                          </a:moveTo>
                          <a:lnTo>
                            <a:pt x="54669" y="30380"/>
                          </a:lnTo>
                          <a:cubicBezTo>
                            <a:pt x="52973" y="25985"/>
                            <a:pt x="51276" y="20587"/>
                            <a:pt x="49503" y="14265"/>
                          </a:cubicBezTo>
                          <a:cubicBezTo>
                            <a:pt x="48346" y="19122"/>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42" name="Graphic 4">
                      <a:extLst>
                        <a:ext uri="{FF2B5EF4-FFF2-40B4-BE49-F238E27FC236}">
                          <a16:creationId xmlns:a16="http://schemas.microsoft.com/office/drawing/2014/main" id="{6C068684-96ED-4F0E-AE16-52922E11613B}"/>
                        </a:ext>
                      </a:extLst>
                    </p:cNvPr>
                    <p:cNvSpPr/>
                    <p:nvPr/>
                  </p:nvSpPr>
                  <p:spPr>
                    <a:xfrm>
                      <a:off x="7699565" y="2224046"/>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3 h 111805"/>
                        <a:gd name="connsiteX4" fmla="*/ 12029 w 110725"/>
                        <a:gd name="connsiteY4" fmla="*/ 111805 h 111805"/>
                        <a:gd name="connsiteX5" fmla="*/ 0 w 110725"/>
                        <a:gd name="connsiteY5" fmla="*/ 111805 h 111805"/>
                        <a:gd name="connsiteX6" fmla="*/ 0 w 110725"/>
                        <a:gd name="connsiteY6" fmla="*/ 0 h 111805"/>
                        <a:gd name="connsiteX7" fmla="*/ 19586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7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7"/>
                            <a:pt x="12029" y="40713"/>
                          </a:cubicBezTo>
                          <a:lnTo>
                            <a:pt x="12029" y="111805"/>
                          </a:lnTo>
                          <a:lnTo>
                            <a:pt x="0" y="111805"/>
                          </a:lnTo>
                          <a:lnTo>
                            <a:pt x="0" y="0"/>
                          </a:lnTo>
                          <a:lnTo>
                            <a:pt x="19586" y="0"/>
                          </a:lnTo>
                          <a:lnTo>
                            <a:pt x="54977" y="92220"/>
                          </a:lnTo>
                          <a:lnTo>
                            <a:pt x="55594" y="92220"/>
                          </a:lnTo>
                          <a:lnTo>
                            <a:pt x="91295" y="0"/>
                          </a:lnTo>
                          <a:lnTo>
                            <a:pt x="110726" y="0"/>
                          </a:lnTo>
                          <a:lnTo>
                            <a:pt x="110726" y="111805"/>
                          </a:lnTo>
                          <a:lnTo>
                            <a:pt x="97695" y="111805"/>
                          </a:lnTo>
                          <a:lnTo>
                            <a:pt x="97695" y="39787"/>
                          </a:lnTo>
                          <a:cubicBezTo>
                            <a:pt x="97695" y="31537"/>
                            <a:pt x="98081" y="22592"/>
                            <a:pt x="98774" y="12877"/>
                          </a:cubicBezTo>
                          <a:lnTo>
                            <a:pt x="98157" y="12877"/>
                          </a:lnTo>
                          <a:lnTo>
                            <a:pt x="59912" y="111805"/>
                          </a:lnTo>
                          <a:lnTo>
                            <a:pt x="49503" y="111805"/>
                          </a:lnTo>
                          <a:close/>
                        </a:path>
                      </a:pathLst>
                    </a:custGeom>
                    <a:solidFill>
                      <a:srgbClr val="FFFFFF"/>
                    </a:solidFill>
                    <a:ln w="7706" cap="flat">
                      <a:noFill/>
                      <a:prstDash val="solid"/>
                      <a:miter/>
                    </a:ln>
                  </p:spPr>
                  <p:txBody>
                    <a:bodyPr rtlCol="0" anchor="ctr"/>
                    <a:lstStyle/>
                    <a:p>
                      <a:endParaRPr lang="en-US"/>
                    </a:p>
                  </p:txBody>
                </p:sp>
                <p:sp>
                  <p:nvSpPr>
                    <p:cNvPr id="43" name="Graphic 4">
                      <a:extLst>
                        <a:ext uri="{FF2B5EF4-FFF2-40B4-BE49-F238E27FC236}">
                          <a16:creationId xmlns:a16="http://schemas.microsoft.com/office/drawing/2014/main" id="{9644DD54-FC2A-46EC-9B10-3DBF59A47B40}"/>
                        </a:ext>
                      </a:extLst>
                    </p:cNvPr>
                    <p:cNvSpPr/>
                    <p:nvPr/>
                  </p:nvSpPr>
                  <p:spPr>
                    <a:xfrm>
                      <a:off x="7840980" y="2224046"/>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44" name="Graphic 4">
                      <a:extLst>
                        <a:ext uri="{FF2B5EF4-FFF2-40B4-BE49-F238E27FC236}">
                          <a16:creationId xmlns:a16="http://schemas.microsoft.com/office/drawing/2014/main" id="{37BF02D9-5D30-44FF-8863-E32C2B47E167}"/>
                        </a:ext>
                      </a:extLst>
                    </p:cNvPr>
                    <p:cNvSpPr/>
                    <p:nvPr/>
                  </p:nvSpPr>
                  <p:spPr>
                    <a:xfrm>
                      <a:off x="7884622" y="2224046"/>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45" name="Graphic 4">
                      <a:extLst>
                        <a:ext uri="{FF2B5EF4-FFF2-40B4-BE49-F238E27FC236}">
                          <a16:creationId xmlns:a16="http://schemas.microsoft.com/office/drawing/2014/main" id="{11421BF1-1B51-4074-8F28-477206F788E0}"/>
                        </a:ext>
                      </a:extLst>
                    </p:cNvPr>
                    <p:cNvSpPr/>
                    <p:nvPr/>
                  </p:nvSpPr>
                  <p:spPr>
                    <a:xfrm>
                      <a:off x="7950472" y="2224046"/>
                      <a:ext cx="87747" cy="111805"/>
                    </a:xfrm>
                    <a:custGeom>
                      <a:avLst/>
                      <a:gdLst>
                        <a:gd name="connsiteX0" fmla="*/ 43874 w 87747"/>
                        <a:gd name="connsiteY0" fmla="*/ 55903 h 111805"/>
                        <a:gd name="connsiteX1" fmla="*/ 73714 w 87747"/>
                        <a:gd name="connsiteY1" fmla="*/ 0 h 111805"/>
                        <a:gd name="connsiteX2" fmla="*/ 87747 w 87747"/>
                        <a:gd name="connsiteY2" fmla="*/ 0 h 111805"/>
                        <a:gd name="connsiteX3" fmla="*/ 50428 w 87747"/>
                        <a:gd name="connsiteY3" fmla="*/ 68471 h 111805"/>
                        <a:gd name="connsiteX4" fmla="*/ 50428 w 87747"/>
                        <a:gd name="connsiteY4" fmla="*/ 111805 h 111805"/>
                        <a:gd name="connsiteX5" fmla="*/ 37242 w 87747"/>
                        <a:gd name="connsiteY5" fmla="*/ 111805 h 111805"/>
                        <a:gd name="connsiteX6" fmla="*/ 37242 w 87747"/>
                        <a:gd name="connsiteY6" fmla="*/ 69088 h 111805"/>
                        <a:gd name="connsiteX7" fmla="*/ 0 w 87747"/>
                        <a:gd name="connsiteY7" fmla="*/ 0 h 111805"/>
                        <a:gd name="connsiteX8" fmla="*/ 14187 w 87747"/>
                        <a:gd name="connsiteY8" fmla="*/ 0 h 111805"/>
                        <a:gd name="connsiteX9" fmla="*/ 43874 w 87747"/>
                        <a:gd name="connsiteY9" fmla="*/ 55903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47" h="111805">
                          <a:moveTo>
                            <a:pt x="43874" y="55903"/>
                          </a:moveTo>
                          <a:lnTo>
                            <a:pt x="73714" y="0"/>
                          </a:lnTo>
                          <a:lnTo>
                            <a:pt x="87747" y="0"/>
                          </a:lnTo>
                          <a:lnTo>
                            <a:pt x="50428" y="68471"/>
                          </a:lnTo>
                          <a:lnTo>
                            <a:pt x="50428" y="111805"/>
                          </a:lnTo>
                          <a:lnTo>
                            <a:pt x="37242" y="111805"/>
                          </a:lnTo>
                          <a:lnTo>
                            <a:pt x="37242" y="69088"/>
                          </a:lnTo>
                          <a:lnTo>
                            <a:pt x="0" y="0"/>
                          </a:lnTo>
                          <a:lnTo>
                            <a:pt x="14187" y="0"/>
                          </a:lnTo>
                          <a:lnTo>
                            <a:pt x="43874" y="55903"/>
                          </a:lnTo>
                          <a:close/>
                        </a:path>
                      </a:pathLst>
                    </a:custGeom>
                    <a:solidFill>
                      <a:srgbClr val="FFFFFF"/>
                    </a:solidFill>
                    <a:ln w="7706" cap="flat">
                      <a:noFill/>
                      <a:prstDash val="solid"/>
                      <a:miter/>
                    </a:ln>
                  </p:spPr>
                  <p:txBody>
                    <a:bodyPr rtlCol="0" anchor="ctr"/>
                    <a:lstStyle/>
                    <a:p>
                      <a:endParaRPr lang="en-US"/>
                    </a:p>
                  </p:txBody>
                </p:sp>
              </p:grpSp>
              <p:grpSp>
                <p:nvGrpSpPr>
                  <p:cNvPr id="35" name="Graphic 4">
                    <a:extLst>
                      <a:ext uri="{FF2B5EF4-FFF2-40B4-BE49-F238E27FC236}">
                        <a16:creationId xmlns:a16="http://schemas.microsoft.com/office/drawing/2014/main" id="{FC8C96E4-38AF-45CA-8EB4-D0C382AC1126}"/>
                      </a:ext>
                    </a:extLst>
                  </p:cNvPr>
                  <p:cNvGrpSpPr/>
                  <p:nvPr/>
                </p:nvGrpSpPr>
                <p:grpSpPr>
                  <a:xfrm>
                    <a:off x="8348894" y="2471940"/>
                    <a:ext cx="213361" cy="294014"/>
                    <a:chOff x="8348894" y="2471940"/>
                    <a:chExt cx="213361" cy="294014"/>
                  </a:xfrm>
                  <a:solidFill>
                    <a:srgbClr val="FFFFFF"/>
                  </a:solidFill>
                </p:grpSpPr>
                <p:sp>
                  <p:nvSpPr>
                    <p:cNvPr id="36" name="Graphic 4">
                      <a:extLst>
                        <a:ext uri="{FF2B5EF4-FFF2-40B4-BE49-F238E27FC236}">
                          <a16:creationId xmlns:a16="http://schemas.microsoft.com/office/drawing/2014/main" id="{74A2171B-A813-4D88-8896-CFEB865E3F21}"/>
                        </a:ext>
                      </a:extLst>
                    </p:cNvPr>
                    <p:cNvSpPr/>
                    <p:nvPr/>
                  </p:nvSpPr>
                  <p:spPr>
                    <a:xfrm>
                      <a:off x="8348894" y="2540338"/>
                      <a:ext cx="213361" cy="225616"/>
                    </a:xfrm>
                    <a:custGeom>
                      <a:avLst/>
                      <a:gdLst>
                        <a:gd name="connsiteX0" fmla="*/ 84423 w 213361"/>
                        <a:gd name="connsiteY0" fmla="*/ 122910 h 225616"/>
                        <a:gd name="connsiteX1" fmla="*/ 84423 w 213361"/>
                        <a:gd name="connsiteY1" fmla="*/ 182051 h 225616"/>
                        <a:gd name="connsiteX2" fmla="*/ 84577 w 213361"/>
                        <a:gd name="connsiteY2" fmla="*/ 213357 h 225616"/>
                        <a:gd name="connsiteX3" fmla="*/ 87044 w 213361"/>
                        <a:gd name="connsiteY3" fmla="*/ 225308 h 225616"/>
                        <a:gd name="connsiteX4" fmla="*/ 52655 w 213361"/>
                        <a:gd name="connsiteY4" fmla="*/ 225154 h 225616"/>
                        <a:gd name="connsiteX5" fmla="*/ 41782 w 213361"/>
                        <a:gd name="connsiteY5" fmla="*/ 211892 h 225616"/>
                        <a:gd name="connsiteX6" fmla="*/ 41782 w 213361"/>
                        <a:gd name="connsiteY6" fmla="*/ 157377 h 225616"/>
                        <a:gd name="connsiteX7" fmla="*/ 41782 w 213361"/>
                        <a:gd name="connsiteY7" fmla="*/ 151594 h 225616"/>
                        <a:gd name="connsiteX8" fmla="*/ 31759 w 213361"/>
                        <a:gd name="connsiteY8" fmla="*/ 151594 h 225616"/>
                        <a:gd name="connsiteX9" fmla="*/ 25050 w 213361"/>
                        <a:gd name="connsiteY9" fmla="*/ 143498 h 225616"/>
                        <a:gd name="connsiteX10" fmla="*/ 35460 w 213361"/>
                        <a:gd name="connsiteY10" fmla="*/ 97850 h 225616"/>
                        <a:gd name="connsiteX11" fmla="*/ 46178 w 213361"/>
                        <a:gd name="connsiteY11" fmla="*/ 51817 h 225616"/>
                        <a:gd name="connsiteX12" fmla="*/ 46563 w 213361"/>
                        <a:gd name="connsiteY12" fmla="*/ 49041 h 225616"/>
                        <a:gd name="connsiteX13" fmla="*/ 43556 w 213361"/>
                        <a:gd name="connsiteY13" fmla="*/ 45032 h 225616"/>
                        <a:gd name="connsiteX14" fmla="*/ 39778 w 213361"/>
                        <a:gd name="connsiteY14" fmla="*/ 47499 h 225616"/>
                        <a:gd name="connsiteX15" fmla="*/ 37002 w 213361"/>
                        <a:gd name="connsiteY15" fmla="*/ 56984 h 225616"/>
                        <a:gd name="connsiteX16" fmla="*/ 21041 w 213361"/>
                        <a:gd name="connsiteY16" fmla="*/ 109416 h 225616"/>
                        <a:gd name="connsiteX17" fmla="*/ 7547 w 213361"/>
                        <a:gd name="connsiteY17" fmla="*/ 117821 h 225616"/>
                        <a:gd name="connsiteX18" fmla="*/ 684 w 213361"/>
                        <a:gd name="connsiteY18" fmla="*/ 103479 h 225616"/>
                        <a:gd name="connsiteX19" fmla="*/ 22043 w 213361"/>
                        <a:gd name="connsiteY19" fmla="*/ 33929 h 225616"/>
                        <a:gd name="connsiteX20" fmla="*/ 53734 w 213361"/>
                        <a:gd name="connsiteY20" fmla="*/ 11336 h 225616"/>
                        <a:gd name="connsiteX21" fmla="*/ 94987 w 213361"/>
                        <a:gd name="connsiteY21" fmla="*/ 11490 h 225616"/>
                        <a:gd name="connsiteX22" fmla="*/ 98610 w 213361"/>
                        <a:gd name="connsiteY22" fmla="*/ 10025 h 225616"/>
                        <a:gd name="connsiteX23" fmla="*/ 126446 w 213361"/>
                        <a:gd name="connsiteY23" fmla="*/ 1 h 225616"/>
                        <a:gd name="connsiteX24" fmla="*/ 168161 w 213361"/>
                        <a:gd name="connsiteY24" fmla="*/ 1 h 225616"/>
                        <a:gd name="connsiteX25" fmla="*/ 207794 w 213361"/>
                        <a:gd name="connsiteY25" fmla="*/ 38092 h 225616"/>
                        <a:gd name="connsiteX26" fmla="*/ 213038 w 213361"/>
                        <a:gd name="connsiteY26" fmla="*/ 101860 h 225616"/>
                        <a:gd name="connsiteX27" fmla="*/ 213346 w 213361"/>
                        <a:gd name="connsiteY27" fmla="*/ 107566 h 225616"/>
                        <a:gd name="connsiteX28" fmla="*/ 203553 w 213361"/>
                        <a:gd name="connsiteY28" fmla="*/ 119055 h 225616"/>
                        <a:gd name="connsiteX29" fmla="*/ 191524 w 213361"/>
                        <a:gd name="connsiteY29" fmla="*/ 110650 h 225616"/>
                        <a:gd name="connsiteX30" fmla="*/ 189828 w 213361"/>
                        <a:gd name="connsiteY30" fmla="*/ 96077 h 225616"/>
                        <a:gd name="connsiteX31" fmla="*/ 185819 w 213361"/>
                        <a:gd name="connsiteY31" fmla="*/ 43644 h 225616"/>
                        <a:gd name="connsiteX32" fmla="*/ 185665 w 213361"/>
                        <a:gd name="connsiteY32" fmla="*/ 41794 h 225616"/>
                        <a:gd name="connsiteX33" fmla="*/ 181423 w 213361"/>
                        <a:gd name="connsiteY33" fmla="*/ 36165 h 225616"/>
                        <a:gd name="connsiteX34" fmla="*/ 178417 w 213361"/>
                        <a:gd name="connsiteY34" fmla="*/ 42333 h 225616"/>
                        <a:gd name="connsiteX35" fmla="*/ 178339 w 213361"/>
                        <a:gd name="connsiteY35" fmla="*/ 208807 h 225616"/>
                        <a:gd name="connsiteX36" fmla="*/ 161299 w 213361"/>
                        <a:gd name="connsiteY36" fmla="*/ 225617 h 225616"/>
                        <a:gd name="connsiteX37" fmla="*/ 122899 w 213361"/>
                        <a:gd name="connsiteY37" fmla="*/ 225617 h 225616"/>
                        <a:gd name="connsiteX38" fmla="*/ 127988 w 213361"/>
                        <a:gd name="connsiteY38" fmla="*/ 209656 h 225616"/>
                        <a:gd name="connsiteX39" fmla="*/ 127911 w 213361"/>
                        <a:gd name="connsiteY39" fmla="*/ 127614 h 225616"/>
                        <a:gd name="connsiteX40" fmla="*/ 131844 w 213361"/>
                        <a:gd name="connsiteY40" fmla="*/ 121291 h 225616"/>
                        <a:gd name="connsiteX41" fmla="*/ 157366 w 213361"/>
                        <a:gd name="connsiteY41" fmla="*/ 90834 h 225616"/>
                        <a:gd name="connsiteX42" fmla="*/ 154436 w 213361"/>
                        <a:gd name="connsiteY42" fmla="*/ 81658 h 225616"/>
                        <a:gd name="connsiteX43" fmla="*/ 146109 w 213361"/>
                        <a:gd name="connsiteY43" fmla="*/ 81041 h 225616"/>
                        <a:gd name="connsiteX44" fmla="*/ 142176 w 213361"/>
                        <a:gd name="connsiteY44" fmla="*/ 85899 h 225616"/>
                        <a:gd name="connsiteX45" fmla="*/ 116731 w 213361"/>
                        <a:gd name="connsiteY45" fmla="*/ 108491 h 225616"/>
                        <a:gd name="connsiteX46" fmla="*/ 86736 w 213361"/>
                        <a:gd name="connsiteY46" fmla="*/ 105176 h 225616"/>
                        <a:gd name="connsiteX47" fmla="*/ 71083 w 213361"/>
                        <a:gd name="connsiteY47" fmla="*/ 85899 h 225616"/>
                        <a:gd name="connsiteX48" fmla="*/ 61676 w 213361"/>
                        <a:gd name="connsiteY48" fmla="*/ 80116 h 225616"/>
                        <a:gd name="connsiteX49" fmla="*/ 55662 w 213361"/>
                        <a:gd name="connsiteY49" fmla="*/ 89831 h 225616"/>
                        <a:gd name="connsiteX50" fmla="*/ 56433 w 213361"/>
                        <a:gd name="connsiteY50" fmla="*/ 93070 h 225616"/>
                        <a:gd name="connsiteX51" fmla="*/ 84423 w 213361"/>
                        <a:gd name="connsiteY51" fmla="*/ 122910 h 225616"/>
                        <a:gd name="connsiteX52" fmla="*/ 128374 w 213361"/>
                        <a:gd name="connsiteY52" fmla="*/ 80347 h 225616"/>
                        <a:gd name="connsiteX53" fmla="*/ 106861 w 213361"/>
                        <a:gd name="connsiteY53" fmla="*/ 58680 h 225616"/>
                        <a:gd name="connsiteX54" fmla="*/ 84962 w 213361"/>
                        <a:gd name="connsiteY54" fmla="*/ 80501 h 225616"/>
                        <a:gd name="connsiteX55" fmla="*/ 106553 w 213361"/>
                        <a:gd name="connsiteY55" fmla="*/ 102323 h 225616"/>
                        <a:gd name="connsiteX56" fmla="*/ 128374 w 213361"/>
                        <a:gd name="connsiteY56" fmla="*/ 80347 h 22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3361" h="225616">
                          <a:moveTo>
                            <a:pt x="84423" y="122910"/>
                          </a:moveTo>
                          <a:cubicBezTo>
                            <a:pt x="84423" y="142572"/>
                            <a:pt x="84423" y="162312"/>
                            <a:pt x="84423" y="182051"/>
                          </a:cubicBezTo>
                          <a:cubicBezTo>
                            <a:pt x="84423" y="192461"/>
                            <a:pt x="84191" y="202947"/>
                            <a:pt x="84577" y="213357"/>
                          </a:cubicBezTo>
                          <a:cubicBezTo>
                            <a:pt x="84731" y="217289"/>
                            <a:pt x="86196" y="221222"/>
                            <a:pt x="87044" y="225308"/>
                          </a:cubicBezTo>
                          <a:cubicBezTo>
                            <a:pt x="76403" y="225308"/>
                            <a:pt x="64452" y="225771"/>
                            <a:pt x="52655" y="225154"/>
                          </a:cubicBezTo>
                          <a:cubicBezTo>
                            <a:pt x="45869" y="224769"/>
                            <a:pt x="41782" y="218986"/>
                            <a:pt x="41782" y="211892"/>
                          </a:cubicBezTo>
                          <a:cubicBezTo>
                            <a:pt x="41782" y="193695"/>
                            <a:pt x="41782" y="175497"/>
                            <a:pt x="41782" y="157377"/>
                          </a:cubicBezTo>
                          <a:cubicBezTo>
                            <a:pt x="41782" y="155681"/>
                            <a:pt x="41782" y="153907"/>
                            <a:pt x="41782" y="151594"/>
                          </a:cubicBezTo>
                          <a:cubicBezTo>
                            <a:pt x="38235" y="151594"/>
                            <a:pt x="34997" y="151594"/>
                            <a:pt x="31759" y="151594"/>
                          </a:cubicBezTo>
                          <a:cubicBezTo>
                            <a:pt x="24742" y="151594"/>
                            <a:pt x="23508" y="150129"/>
                            <a:pt x="25050" y="143498"/>
                          </a:cubicBezTo>
                          <a:cubicBezTo>
                            <a:pt x="28520" y="128308"/>
                            <a:pt x="31913" y="113041"/>
                            <a:pt x="35460" y="97850"/>
                          </a:cubicBezTo>
                          <a:cubicBezTo>
                            <a:pt x="39007" y="82506"/>
                            <a:pt x="42630" y="67162"/>
                            <a:pt x="46178" y="51817"/>
                          </a:cubicBezTo>
                          <a:cubicBezTo>
                            <a:pt x="46409" y="50892"/>
                            <a:pt x="46872" y="49736"/>
                            <a:pt x="46563" y="49041"/>
                          </a:cubicBezTo>
                          <a:cubicBezTo>
                            <a:pt x="45869" y="47499"/>
                            <a:pt x="44944" y="45572"/>
                            <a:pt x="43556" y="45032"/>
                          </a:cubicBezTo>
                          <a:cubicBezTo>
                            <a:pt x="42785" y="44723"/>
                            <a:pt x="40317" y="46266"/>
                            <a:pt x="39778" y="47499"/>
                          </a:cubicBezTo>
                          <a:cubicBezTo>
                            <a:pt x="38467" y="50506"/>
                            <a:pt x="38004" y="53822"/>
                            <a:pt x="37002" y="56984"/>
                          </a:cubicBezTo>
                          <a:cubicBezTo>
                            <a:pt x="31681" y="74487"/>
                            <a:pt x="26438" y="91990"/>
                            <a:pt x="21041" y="109416"/>
                          </a:cubicBezTo>
                          <a:cubicBezTo>
                            <a:pt x="18882" y="116433"/>
                            <a:pt x="13638" y="119672"/>
                            <a:pt x="7547" y="117821"/>
                          </a:cubicBezTo>
                          <a:cubicBezTo>
                            <a:pt x="1378" y="115971"/>
                            <a:pt x="-1397" y="110573"/>
                            <a:pt x="684" y="103479"/>
                          </a:cubicBezTo>
                          <a:cubicBezTo>
                            <a:pt x="7701" y="80270"/>
                            <a:pt x="14641" y="56984"/>
                            <a:pt x="22043" y="33929"/>
                          </a:cubicBezTo>
                          <a:cubicBezTo>
                            <a:pt x="26515" y="19895"/>
                            <a:pt x="39007" y="11336"/>
                            <a:pt x="53734" y="11336"/>
                          </a:cubicBezTo>
                          <a:cubicBezTo>
                            <a:pt x="67459" y="11336"/>
                            <a:pt x="81261" y="11490"/>
                            <a:pt x="94987" y="11490"/>
                          </a:cubicBezTo>
                          <a:cubicBezTo>
                            <a:pt x="96220" y="11490"/>
                            <a:pt x="97685" y="10874"/>
                            <a:pt x="98610" y="10025"/>
                          </a:cubicBezTo>
                          <a:cubicBezTo>
                            <a:pt x="106630" y="3009"/>
                            <a:pt x="115882" y="-76"/>
                            <a:pt x="126446" y="1"/>
                          </a:cubicBezTo>
                          <a:cubicBezTo>
                            <a:pt x="140326" y="79"/>
                            <a:pt x="154282" y="1"/>
                            <a:pt x="168161" y="1"/>
                          </a:cubicBezTo>
                          <a:cubicBezTo>
                            <a:pt x="190445" y="79"/>
                            <a:pt x="206406" y="15885"/>
                            <a:pt x="207794" y="38092"/>
                          </a:cubicBezTo>
                          <a:cubicBezTo>
                            <a:pt x="209105" y="59374"/>
                            <a:pt x="211264" y="80578"/>
                            <a:pt x="213038" y="101860"/>
                          </a:cubicBezTo>
                          <a:cubicBezTo>
                            <a:pt x="213191" y="103711"/>
                            <a:pt x="213423" y="105638"/>
                            <a:pt x="213346" y="107566"/>
                          </a:cubicBezTo>
                          <a:cubicBezTo>
                            <a:pt x="213346" y="113657"/>
                            <a:pt x="209490" y="118130"/>
                            <a:pt x="203553" y="119055"/>
                          </a:cubicBezTo>
                          <a:cubicBezTo>
                            <a:pt x="198156" y="119903"/>
                            <a:pt x="192836" y="116510"/>
                            <a:pt x="191524" y="110650"/>
                          </a:cubicBezTo>
                          <a:cubicBezTo>
                            <a:pt x="190445" y="105947"/>
                            <a:pt x="190214" y="100935"/>
                            <a:pt x="189828" y="96077"/>
                          </a:cubicBezTo>
                          <a:cubicBezTo>
                            <a:pt x="188440" y="78574"/>
                            <a:pt x="187129" y="61147"/>
                            <a:pt x="185819" y="43644"/>
                          </a:cubicBezTo>
                          <a:cubicBezTo>
                            <a:pt x="185741" y="43027"/>
                            <a:pt x="185896" y="42256"/>
                            <a:pt x="185665" y="41794"/>
                          </a:cubicBezTo>
                          <a:cubicBezTo>
                            <a:pt x="184353" y="39789"/>
                            <a:pt x="182888" y="36242"/>
                            <a:pt x="181423" y="36165"/>
                          </a:cubicBezTo>
                          <a:cubicBezTo>
                            <a:pt x="177568" y="36011"/>
                            <a:pt x="178417" y="39866"/>
                            <a:pt x="178417" y="42333"/>
                          </a:cubicBezTo>
                          <a:cubicBezTo>
                            <a:pt x="178339" y="97850"/>
                            <a:pt x="178339" y="153290"/>
                            <a:pt x="178339" y="208807"/>
                          </a:cubicBezTo>
                          <a:cubicBezTo>
                            <a:pt x="178339" y="220836"/>
                            <a:pt x="173559" y="225617"/>
                            <a:pt x="161299" y="225617"/>
                          </a:cubicBezTo>
                          <a:cubicBezTo>
                            <a:pt x="148962" y="225617"/>
                            <a:pt x="136624" y="225617"/>
                            <a:pt x="122899" y="225617"/>
                          </a:cubicBezTo>
                          <a:cubicBezTo>
                            <a:pt x="129222" y="221068"/>
                            <a:pt x="127988" y="215207"/>
                            <a:pt x="127988" y="209656"/>
                          </a:cubicBezTo>
                          <a:cubicBezTo>
                            <a:pt x="128065" y="182283"/>
                            <a:pt x="128065" y="154987"/>
                            <a:pt x="127911" y="127614"/>
                          </a:cubicBezTo>
                          <a:cubicBezTo>
                            <a:pt x="127911" y="124452"/>
                            <a:pt x="128605" y="122756"/>
                            <a:pt x="131844" y="121291"/>
                          </a:cubicBezTo>
                          <a:cubicBezTo>
                            <a:pt x="145260" y="115431"/>
                            <a:pt x="153742" y="105098"/>
                            <a:pt x="157366" y="90834"/>
                          </a:cubicBezTo>
                          <a:cubicBezTo>
                            <a:pt x="158291" y="87210"/>
                            <a:pt x="157983" y="83431"/>
                            <a:pt x="154436" y="81658"/>
                          </a:cubicBezTo>
                          <a:cubicBezTo>
                            <a:pt x="152046" y="80501"/>
                            <a:pt x="148730" y="80347"/>
                            <a:pt x="146109" y="81041"/>
                          </a:cubicBezTo>
                          <a:cubicBezTo>
                            <a:pt x="144489" y="81427"/>
                            <a:pt x="142716" y="83971"/>
                            <a:pt x="142176" y="85899"/>
                          </a:cubicBezTo>
                          <a:cubicBezTo>
                            <a:pt x="138475" y="98930"/>
                            <a:pt x="129376" y="105947"/>
                            <a:pt x="116731" y="108491"/>
                          </a:cubicBezTo>
                          <a:cubicBezTo>
                            <a:pt x="106553" y="110496"/>
                            <a:pt x="96297" y="110110"/>
                            <a:pt x="86736" y="105176"/>
                          </a:cubicBezTo>
                          <a:cubicBezTo>
                            <a:pt x="78717" y="101089"/>
                            <a:pt x="73551" y="94689"/>
                            <a:pt x="71083" y="85899"/>
                          </a:cubicBezTo>
                          <a:cubicBezTo>
                            <a:pt x="69850" y="81349"/>
                            <a:pt x="65763" y="79113"/>
                            <a:pt x="61676" y="80116"/>
                          </a:cubicBezTo>
                          <a:cubicBezTo>
                            <a:pt x="57127" y="81272"/>
                            <a:pt x="54814" y="84973"/>
                            <a:pt x="55662" y="89831"/>
                          </a:cubicBezTo>
                          <a:cubicBezTo>
                            <a:pt x="55816" y="90911"/>
                            <a:pt x="56124" y="91990"/>
                            <a:pt x="56433" y="93070"/>
                          </a:cubicBezTo>
                          <a:cubicBezTo>
                            <a:pt x="60751" y="106718"/>
                            <a:pt x="67690" y="114197"/>
                            <a:pt x="84423" y="122910"/>
                          </a:cubicBezTo>
                          <a:close/>
                          <a:moveTo>
                            <a:pt x="128374" y="80347"/>
                          </a:moveTo>
                          <a:cubicBezTo>
                            <a:pt x="128374" y="68318"/>
                            <a:pt x="118812" y="58680"/>
                            <a:pt x="106861" y="58680"/>
                          </a:cubicBezTo>
                          <a:cubicBezTo>
                            <a:pt x="94678" y="58603"/>
                            <a:pt x="84808" y="68473"/>
                            <a:pt x="84962" y="80501"/>
                          </a:cubicBezTo>
                          <a:cubicBezTo>
                            <a:pt x="85039" y="92453"/>
                            <a:pt x="94755" y="102168"/>
                            <a:pt x="106553" y="102323"/>
                          </a:cubicBezTo>
                          <a:cubicBezTo>
                            <a:pt x="118581" y="102400"/>
                            <a:pt x="128451" y="92530"/>
                            <a:pt x="128374" y="80347"/>
                          </a:cubicBezTo>
                          <a:close/>
                        </a:path>
                      </a:pathLst>
                    </a:custGeom>
                    <a:solidFill>
                      <a:srgbClr val="FFFFFF"/>
                    </a:solidFill>
                    <a:ln w="7706" cap="flat">
                      <a:noFill/>
                      <a:prstDash val="solid"/>
                      <a:miter/>
                    </a:ln>
                  </p:spPr>
                  <p:txBody>
                    <a:bodyPr rtlCol="0" anchor="ctr"/>
                    <a:lstStyle/>
                    <a:p>
                      <a:endParaRPr lang="en-US"/>
                    </a:p>
                  </p:txBody>
                </p:sp>
                <p:sp>
                  <p:nvSpPr>
                    <p:cNvPr id="37" name="Graphic 4">
                      <a:extLst>
                        <a:ext uri="{FF2B5EF4-FFF2-40B4-BE49-F238E27FC236}">
                          <a16:creationId xmlns:a16="http://schemas.microsoft.com/office/drawing/2014/main" id="{1FB1B051-1EF0-4208-A579-FDD51E97F0C4}"/>
                        </a:ext>
                      </a:extLst>
                    </p:cNvPr>
                    <p:cNvSpPr/>
                    <p:nvPr/>
                  </p:nvSpPr>
                  <p:spPr>
                    <a:xfrm>
                      <a:off x="8465851" y="2471940"/>
                      <a:ext cx="59766" cy="59691"/>
                    </a:xfrm>
                    <a:custGeom>
                      <a:avLst/>
                      <a:gdLst>
                        <a:gd name="connsiteX0" fmla="*/ 59763 w 59766"/>
                        <a:gd name="connsiteY0" fmla="*/ 30462 h 59691"/>
                        <a:gd name="connsiteX1" fmla="*/ 28612 w 59766"/>
                        <a:gd name="connsiteY1" fmla="*/ 59686 h 59691"/>
                        <a:gd name="connsiteX2" fmla="*/ 5 w 59766"/>
                        <a:gd name="connsiteY2" fmla="*/ 29614 h 59691"/>
                        <a:gd name="connsiteX3" fmla="*/ 30617 w 59766"/>
                        <a:gd name="connsiteY3" fmla="*/ 5 h 59691"/>
                        <a:gd name="connsiteX4" fmla="*/ 59763 w 59766"/>
                        <a:gd name="connsiteY4" fmla="*/ 30462 h 59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66" h="59691">
                          <a:moveTo>
                            <a:pt x="59763" y="30462"/>
                          </a:moveTo>
                          <a:cubicBezTo>
                            <a:pt x="59455" y="47426"/>
                            <a:pt x="46038" y="59995"/>
                            <a:pt x="28612" y="59686"/>
                          </a:cubicBezTo>
                          <a:cubicBezTo>
                            <a:pt x="13036" y="59378"/>
                            <a:pt x="-303" y="45344"/>
                            <a:pt x="5" y="29614"/>
                          </a:cubicBezTo>
                          <a:cubicBezTo>
                            <a:pt x="313" y="12959"/>
                            <a:pt x="14116" y="-303"/>
                            <a:pt x="30617" y="5"/>
                          </a:cubicBezTo>
                          <a:cubicBezTo>
                            <a:pt x="46964" y="314"/>
                            <a:pt x="59995" y="13962"/>
                            <a:pt x="59763" y="30462"/>
                          </a:cubicBezTo>
                          <a:close/>
                        </a:path>
                      </a:pathLst>
                    </a:custGeom>
                    <a:solidFill>
                      <a:srgbClr val="FFFFFF"/>
                    </a:solidFill>
                    <a:ln w="7706" cap="flat">
                      <a:noFill/>
                      <a:prstDash val="solid"/>
                      <a:miter/>
                    </a:ln>
                  </p:spPr>
                  <p:txBody>
                    <a:bodyPr rtlCol="0" anchor="ctr"/>
                    <a:lstStyle/>
                    <a:p>
                      <a:endParaRPr lang="en-US"/>
                    </a:p>
                  </p:txBody>
                </p:sp>
                <p:sp>
                  <p:nvSpPr>
                    <p:cNvPr id="38" name="Graphic 4">
                      <a:extLst>
                        <a:ext uri="{FF2B5EF4-FFF2-40B4-BE49-F238E27FC236}">
                          <a16:creationId xmlns:a16="http://schemas.microsoft.com/office/drawing/2014/main" id="{3058EDD6-DD66-40A6-811A-D1331DC50647}"/>
                        </a:ext>
                      </a:extLst>
                    </p:cNvPr>
                    <p:cNvSpPr/>
                    <p:nvPr/>
                  </p:nvSpPr>
                  <p:spPr>
                    <a:xfrm>
                      <a:off x="8392450" y="2486211"/>
                      <a:ext cx="56982" cy="57213"/>
                    </a:xfrm>
                    <a:custGeom>
                      <a:avLst/>
                      <a:gdLst>
                        <a:gd name="connsiteX0" fmla="*/ 0 w 56982"/>
                        <a:gd name="connsiteY0" fmla="*/ 28761 h 57213"/>
                        <a:gd name="connsiteX1" fmla="*/ 28530 w 56982"/>
                        <a:gd name="connsiteY1" fmla="*/ 0 h 57213"/>
                        <a:gd name="connsiteX2" fmla="*/ 56982 w 56982"/>
                        <a:gd name="connsiteY2" fmla="*/ 28838 h 57213"/>
                        <a:gd name="connsiteX3" fmla="*/ 28607 w 56982"/>
                        <a:gd name="connsiteY3" fmla="*/ 57213 h 57213"/>
                        <a:gd name="connsiteX4" fmla="*/ 0 w 56982"/>
                        <a:gd name="connsiteY4" fmla="*/ 28761 h 5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82" h="57213">
                          <a:moveTo>
                            <a:pt x="0" y="28761"/>
                          </a:moveTo>
                          <a:cubicBezTo>
                            <a:pt x="0" y="12800"/>
                            <a:pt x="12723" y="0"/>
                            <a:pt x="28530" y="0"/>
                          </a:cubicBezTo>
                          <a:cubicBezTo>
                            <a:pt x="44260" y="0"/>
                            <a:pt x="57059" y="12954"/>
                            <a:pt x="56982" y="28838"/>
                          </a:cubicBezTo>
                          <a:cubicBezTo>
                            <a:pt x="56982" y="44414"/>
                            <a:pt x="44337" y="57059"/>
                            <a:pt x="28607" y="57213"/>
                          </a:cubicBezTo>
                          <a:cubicBezTo>
                            <a:pt x="12723" y="57291"/>
                            <a:pt x="0" y="44645"/>
                            <a:pt x="0" y="28761"/>
                          </a:cubicBezTo>
                          <a:close/>
                        </a:path>
                      </a:pathLst>
                    </a:custGeom>
                    <a:solidFill>
                      <a:srgbClr val="FFFFFF"/>
                    </a:solidFill>
                    <a:ln w="7706" cap="flat">
                      <a:noFill/>
                      <a:prstDash val="solid"/>
                      <a:miter/>
                    </a:ln>
                  </p:spPr>
                  <p:txBody>
                    <a:bodyPr rtlCol="0" anchor="ctr"/>
                    <a:lstStyle/>
                    <a:p>
                      <a:endParaRPr lang="en-US"/>
                    </a:p>
                  </p:txBody>
                </p:sp>
                <p:sp>
                  <p:nvSpPr>
                    <p:cNvPr id="39" name="Graphic 4">
                      <a:extLst>
                        <a:ext uri="{FF2B5EF4-FFF2-40B4-BE49-F238E27FC236}">
                          <a16:creationId xmlns:a16="http://schemas.microsoft.com/office/drawing/2014/main" id="{39B2925F-ADBB-4977-82A8-D9ABF2722215}"/>
                        </a:ext>
                      </a:extLst>
                    </p:cNvPr>
                    <p:cNvSpPr/>
                    <p:nvPr/>
                  </p:nvSpPr>
                  <p:spPr>
                    <a:xfrm>
                      <a:off x="8447196" y="2705735"/>
                      <a:ext cx="15884" cy="59989"/>
                    </a:xfrm>
                    <a:custGeom>
                      <a:avLst/>
                      <a:gdLst>
                        <a:gd name="connsiteX0" fmla="*/ 15884 w 15884"/>
                        <a:gd name="connsiteY0" fmla="*/ 59989 h 59989"/>
                        <a:gd name="connsiteX1" fmla="*/ 0 w 15884"/>
                        <a:gd name="connsiteY1" fmla="*/ 59989 h 59989"/>
                        <a:gd name="connsiteX2" fmla="*/ 5012 w 15884"/>
                        <a:gd name="connsiteY2" fmla="*/ 46418 h 59989"/>
                        <a:gd name="connsiteX3" fmla="*/ 5012 w 15884"/>
                        <a:gd name="connsiteY3" fmla="*/ 5243 h 59989"/>
                        <a:gd name="connsiteX4" fmla="*/ 5012 w 15884"/>
                        <a:gd name="connsiteY4" fmla="*/ 0 h 59989"/>
                        <a:gd name="connsiteX5" fmla="*/ 10795 w 15884"/>
                        <a:gd name="connsiteY5" fmla="*/ 0 h 59989"/>
                        <a:gd name="connsiteX6" fmla="*/ 11026 w 15884"/>
                        <a:gd name="connsiteY6" fmla="*/ 4858 h 59989"/>
                        <a:gd name="connsiteX7" fmla="*/ 11026 w 15884"/>
                        <a:gd name="connsiteY7" fmla="*/ 46496 h 59989"/>
                        <a:gd name="connsiteX8" fmla="*/ 15884 w 15884"/>
                        <a:gd name="connsiteY8" fmla="*/ 59989 h 5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84" h="59989">
                          <a:moveTo>
                            <a:pt x="15884" y="59989"/>
                          </a:moveTo>
                          <a:cubicBezTo>
                            <a:pt x="10332" y="59989"/>
                            <a:pt x="5551" y="59989"/>
                            <a:pt x="0" y="59989"/>
                          </a:cubicBezTo>
                          <a:cubicBezTo>
                            <a:pt x="4781" y="56134"/>
                            <a:pt x="5012" y="51353"/>
                            <a:pt x="5012" y="46418"/>
                          </a:cubicBezTo>
                          <a:cubicBezTo>
                            <a:pt x="4935" y="32693"/>
                            <a:pt x="5012" y="18968"/>
                            <a:pt x="5012" y="5243"/>
                          </a:cubicBezTo>
                          <a:cubicBezTo>
                            <a:pt x="5012" y="3547"/>
                            <a:pt x="5012" y="1850"/>
                            <a:pt x="5012" y="0"/>
                          </a:cubicBezTo>
                          <a:cubicBezTo>
                            <a:pt x="7094" y="0"/>
                            <a:pt x="8636" y="0"/>
                            <a:pt x="10795" y="0"/>
                          </a:cubicBezTo>
                          <a:cubicBezTo>
                            <a:pt x="10872" y="1542"/>
                            <a:pt x="11026" y="3161"/>
                            <a:pt x="11026" y="4858"/>
                          </a:cubicBezTo>
                          <a:cubicBezTo>
                            <a:pt x="11026" y="18737"/>
                            <a:pt x="11103" y="32616"/>
                            <a:pt x="11026" y="46496"/>
                          </a:cubicBezTo>
                          <a:cubicBezTo>
                            <a:pt x="10949" y="51430"/>
                            <a:pt x="11181" y="56134"/>
                            <a:pt x="15884" y="59989"/>
                          </a:cubicBezTo>
                          <a:close/>
                        </a:path>
                      </a:pathLst>
                    </a:custGeom>
                    <a:solidFill>
                      <a:srgbClr val="FFFFFF"/>
                    </a:solidFill>
                    <a:ln w="7706" cap="flat">
                      <a:noFill/>
                      <a:prstDash val="solid"/>
                      <a:miter/>
                    </a:ln>
                  </p:spPr>
                  <p:txBody>
                    <a:bodyPr rtlCol="0" anchor="ctr"/>
                    <a:lstStyle/>
                    <a:p>
                      <a:endParaRPr lang="en-US"/>
                    </a:p>
                  </p:txBody>
                </p:sp>
              </p:grpSp>
            </p:grpSp>
            <p:grpSp>
              <p:nvGrpSpPr>
                <p:cNvPr id="17" name="Graphic 4">
                  <a:extLst>
                    <a:ext uri="{FF2B5EF4-FFF2-40B4-BE49-F238E27FC236}">
                      <a16:creationId xmlns:a16="http://schemas.microsoft.com/office/drawing/2014/main" id="{269871CA-AAB1-4DAB-B21C-0FD8B3FA107D}"/>
                    </a:ext>
                  </a:extLst>
                </p:cNvPr>
                <p:cNvGrpSpPr/>
                <p:nvPr/>
              </p:nvGrpSpPr>
              <p:grpSpPr>
                <a:xfrm>
                  <a:off x="4024408" y="501087"/>
                  <a:ext cx="1673764" cy="1701523"/>
                  <a:chOff x="4024408" y="501087"/>
                  <a:chExt cx="1673764" cy="1701523"/>
                </a:xfrm>
              </p:grpSpPr>
              <p:sp>
                <p:nvSpPr>
                  <p:cNvPr id="18" name="Graphic 4">
                    <a:extLst>
                      <a:ext uri="{FF2B5EF4-FFF2-40B4-BE49-F238E27FC236}">
                        <a16:creationId xmlns:a16="http://schemas.microsoft.com/office/drawing/2014/main" id="{70DF69D1-B49B-439E-80C2-B147EF53FE6C}"/>
                      </a:ext>
                    </a:extLst>
                  </p:cNvPr>
                  <p:cNvSpPr/>
                  <p:nvPr/>
                </p:nvSpPr>
                <p:spPr>
                  <a:xfrm>
                    <a:off x="4024408" y="501087"/>
                    <a:ext cx="1673764" cy="1701523"/>
                  </a:xfrm>
                  <a:custGeom>
                    <a:avLst/>
                    <a:gdLst>
                      <a:gd name="connsiteX0" fmla="*/ 1673765 w 1673764"/>
                      <a:gd name="connsiteY0" fmla="*/ 0 h 1701523"/>
                      <a:gd name="connsiteX1" fmla="*/ 1673688 w 1673764"/>
                      <a:gd name="connsiteY1" fmla="*/ 1426405 h 1701523"/>
                      <a:gd name="connsiteX2" fmla="*/ 916958 w 1673764"/>
                      <a:gd name="connsiteY2" fmla="*/ 1701523 h 1701523"/>
                      <a:gd name="connsiteX3" fmla="*/ 0 w 1673764"/>
                      <a:gd name="connsiteY3" fmla="*/ 608607 h 1701523"/>
                      <a:gd name="connsiteX4" fmla="*/ 1673765 w 1673764"/>
                      <a:gd name="connsiteY4" fmla="*/ 0 h 170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764" h="1701523">
                        <a:moveTo>
                          <a:pt x="1673765" y="0"/>
                        </a:moveTo>
                        <a:lnTo>
                          <a:pt x="1673688" y="1426405"/>
                        </a:lnTo>
                        <a:cubicBezTo>
                          <a:pt x="1403273" y="1447841"/>
                          <a:pt x="1140800" y="1541989"/>
                          <a:pt x="916958" y="1701523"/>
                        </a:cubicBezTo>
                        <a:lnTo>
                          <a:pt x="0" y="608607"/>
                        </a:lnTo>
                        <a:cubicBezTo>
                          <a:pt x="484310" y="234483"/>
                          <a:pt x="1071944" y="24829"/>
                          <a:pt x="1673765" y="0"/>
                        </a:cubicBezTo>
                        <a:close/>
                      </a:path>
                    </a:pathLst>
                  </a:custGeom>
                  <a:solidFill>
                    <a:srgbClr val="4D2B65"/>
                  </a:solidFill>
                  <a:ln w="7706" cap="flat">
                    <a:noFill/>
                    <a:prstDash val="solid"/>
                    <a:miter/>
                  </a:ln>
                </p:spPr>
                <p:txBody>
                  <a:bodyPr rtlCol="0" anchor="ctr"/>
                  <a:lstStyle/>
                  <a:p>
                    <a:endParaRPr lang="en-US"/>
                  </a:p>
                </p:txBody>
              </p:sp>
              <p:grpSp>
                <p:nvGrpSpPr>
                  <p:cNvPr id="19" name="Graphic 4">
                    <a:extLst>
                      <a:ext uri="{FF2B5EF4-FFF2-40B4-BE49-F238E27FC236}">
                        <a16:creationId xmlns:a16="http://schemas.microsoft.com/office/drawing/2014/main" id="{017F1D40-2463-4454-9A03-18FD19208BC9}"/>
                      </a:ext>
                    </a:extLst>
                  </p:cNvPr>
                  <p:cNvGrpSpPr/>
                  <p:nvPr/>
                </p:nvGrpSpPr>
                <p:grpSpPr>
                  <a:xfrm>
                    <a:off x="4600089" y="1264062"/>
                    <a:ext cx="852805" cy="115198"/>
                    <a:chOff x="4600089" y="1264062"/>
                    <a:chExt cx="852805" cy="115198"/>
                  </a:xfrm>
                  <a:solidFill>
                    <a:srgbClr val="FFFFFF"/>
                  </a:solidFill>
                </p:grpSpPr>
                <p:sp>
                  <p:nvSpPr>
                    <p:cNvPr id="24" name="Graphic 4">
                      <a:extLst>
                        <a:ext uri="{FF2B5EF4-FFF2-40B4-BE49-F238E27FC236}">
                          <a16:creationId xmlns:a16="http://schemas.microsoft.com/office/drawing/2014/main" id="{FF1F126F-C6A3-4881-A76E-FDAA4BB656CF}"/>
                        </a:ext>
                      </a:extLst>
                    </p:cNvPr>
                    <p:cNvSpPr/>
                    <p:nvPr/>
                  </p:nvSpPr>
                  <p:spPr>
                    <a:xfrm>
                      <a:off x="4600089" y="1265913"/>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sp>
                  <p:nvSpPr>
                    <p:cNvPr id="25" name="Graphic 4">
                      <a:extLst>
                        <a:ext uri="{FF2B5EF4-FFF2-40B4-BE49-F238E27FC236}">
                          <a16:creationId xmlns:a16="http://schemas.microsoft.com/office/drawing/2014/main" id="{724C1960-8B8E-4393-8E3A-1C8DF0918778}"/>
                        </a:ext>
                      </a:extLst>
                    </p:cNvPr>
                    <p:cNvSpPr/>
                    <p:nvPr/>
                  </p:nvSpPr>
                  <p:spPr>
                    <a:xfrm>
                      <a:off x="4687144" y="1265913"/>
                      <a:ext cx="89290" cy="111805"/>
                    </a:xfrm>
                    <a:custGeom>
                      <a:avLst/>
                      <a:gdLst>
                        <a:gd name="connsiteX0" fmla="*/ 89290 w 89290"/>
                        <a:gd name="connsiteY0" fmla="*/ 54823 h 111805"/>
                        <a:gd name="connsiteX1" fmla="*/ 74254 w 89290"/>
                        <a:gd name="connsiteY1" fmla="*/ 97155 h 111805"/>
                        <a:gd name="connsiteX2" fmla="*/ 30997 w 89290"/>
                        <a:gd name="connsiteY2" fmla="*/ 111805 h 111805"/>
                        <a:gd name="connsiteX3" fmla="*/ 0 w 89290"/>
                        <a:gd name="connsiteY3" fmla="*/ 111805 h 111805"/>
                        <a:gd name="connsiteX4" fmla="*/ 0 w 89290"/>
                        <a:gd name="connsiteY4" fmla="*/ 0 h 111805"/>
                        <a:gd name="connsiteX5" fmla="*/ 34236 w 89290"/>
                        <a:gd name="connsiteY5" fmla="*/ 0 h 111805"/>
                        <a:gd name="connsiteX6" fmla="*/ 74794 w 89290"/>
                        <a:gd name="connsiteY6" fmla="*/ 14419 h 111805"/>
                        <a:gd name="connsiteX7" fmla="*/ 89290 w 89290"/>
                        <a:gd name="connsiteY7" fmla="*/ 54823 h 111805"/>
                        <a:gd name="connsiteX8" fmla="*/ 75565 w 89290"/>
                        <a:gd name="connsiteY8" fmla="*/ 55286 h 111805"/>
                        <a:gd name="connsiteX9" fmla="*/ 64616 w 89290"/>
                        <a:gd name="connsiteY9" fmla="*/ 22361 h 111805"/>
                        <a:gd name="connsiteX10" fmla="*/ 31999 w 89290"/>
                        <a:gd name="connsiteY10" fmla="*/ 11258 h 111805"/>
                        <a:gd name="connsiteX11" fmla="*/ 13108 w 89290"/>
                        <a:gd name="connsiteY11" fmla="*/ 11258 h 111805"/>
                        <a:gd name="connsiteX12" fmla="*/ 13108 w 89290"/>
                        <a:gd name="connsiteY12" fmla="*/ 100548 h 111805"/>
                        <a:gd name="connsiteX13" fmla="*/ 28915 w 89290"/>
                        <a:gd name="connsiteY13" fmla="*/ 100548 h 111805"/>
                        <a:gd name="connsiteX14" fmla="*/ 63845 w 89290"/>
                        <a:gd name="connsiteY14" fmla="*/ 89136 h 111805"/>
                        <a:gd name="connsiteX15" fmla="*/ 75565 w 89290"/>
                        <a:gd name="connsiteY15" fmla="*/ 5528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9290" h="111805">
                          <a:moveTo>
                            <a:pt x="89290" y="54823"/>
                          </a:moveTo>
                          <a:cubicBezTo>
                            <a:pt x="89290" y="73252"/>
                            <a:pt x="84278" y="87362"/>
                            <a:pt x="74254" y="97155"/>
                          </a:cubicBezTo>
                          <a:cubicBezTo>
                            <a:pt x="64230" y="106948"/>
                            <a:pt x="49811" y="111805"/>
                            <a:pt x="30997" y="111805"/>
                          </a:cubicBezTo>
                          <a:lnTo>
                            <a:pt x="0" y="111805"/>
                          </a:lnTo>
                          <a:lnTo>
                            <a:pt x="0" y="0"/>
                          </a:lnTo>
                          <a:lnTo>
                            <a:pt x="34236" y="0"/>
                          </a:lnTo>
                          <a:cubicBezTo>
                            <a:pt x="51585" y="0"/>
                            <a:pt x="65156" y="4781"/>
                            <a:pt x="74794" y="14419"/>
                          </a:cubicBezTo>
                          <a:cubicBezTo>
                            <a:pt x="84509" y="24135"/>
                            <a:pt x="89290" y="37551"/>
                            <a:pt x="89290" y="54823"/>
                          </a:cubicBezTo>
                          <a:close/>
                          <a:moveTo>
                            <a:pt x="75565" y="55286"/>
                          </a:moveTo>
                          <a:cubicBezTo>
                            <a:pt x="75565" y="40713"/>
                            <a:pt x="71941" y="29686"/>
                            <a:pt x="64616" y="22361"/>
                          </a:cubicBezTo>
                          <a:cubicBezTo>
                            <a:pt x="57291" y="14959"/>
                            <a:pt x="46418" y="11258"/>
                            <a:pt x="31999" y="11258"/>
                          </a:cubicBezTo>
                          <a:lnTo>
                            <a:pt x="13108" y="11258"/>
                          </a:lnTo>
                          <a:lnTo>
                            <a:pt x="13108" y="100548"/>
                          </a:lnTo>
                          <a:lnTo>
                            <a:pt x="28915" y="100548"/>
                          </a:lnTo>
                          <a:cubicBezTo>
                            <a:pt x="44414" y="100548"/>
                            <a:pt x="56057" y="96769"/>
                            <a:pt x="63845" y="89136"/>
                          </a:cubicBezTo>
                          <a:cubicBezTo>
                            <a:pt x="71633" y="81502"/>
                            <a:pt x="75565" y="70245"/>
                            <a:pt x="75565" y="55286"/>
                          </a:cubicBezTo>
                          <a:close/>
                        </a:path>
                      </a:pathLst>
                    </a:custGeom>
                    <a:solidFill>
                      <a:srgbClr val="FFFFFF"/>
                    </a:solidFill>
                    <a:ln w="7706" cap="flat">
                      <a:noFill/>
                      <a:prstDash val="solid"/>
                      <a:miter/>
                    </a:ln>
                  </p:spPr>
                  <p:txBody>
                    <a:bodyPr rtlCol="0" anchor="ctr"/>
                    <a:lstStyle/>
                    <a:p>
                      <a:endParaRPr lang="en-US"/>
                    </a:p>
                  </p:txBody>
                </p:sp>
                <p:sp>
                  <p:nvSpPr>
                    <p:cNvPr id="26" name="Graphic 4">
                      <a:extLst>
                        <a:ext uri="{FF2B5EF4-FFF2-40B4-BE49-F238E27FC236}">
                          <a16:creationId xmlns:a16="http://schemas.microsoft.com/office/drawing/2014/main" id="{D994A614-5BA8-4FDE-A275-F63EE8D97032}"/>
                        </a:ext>
                      </a:extLst>
                    </p:cNvPr>
                    <p:cNvSpPr/>
                    <p:nvPr/>
                  </p:nvSpPr>
                  <p:spPr>
                    <a:xfrm>
                      <a:off x="4800183" y="1265913"/>
                      <a:ext cx="85588" cy="113347"/>
                    </a:xfrm>
                    <a:custGeom>
                      <a:avLst/>
                      <a:gdLst>
                        <a:gd name="connsiteX0" fmla="*/ 85589 w 85588"/>
                        <a:gd name="connsiteY0" fmla="*/ 0 h 113347"/>
                        <a:gd name="connsiteX1" fmla="*/ 85589 w 85588"/>
                        <a:gd name="connsiteY1" fmla="*/ 72327 h 113347"/>
                        <a:gd name="connsiteX2" fmla="*/ 74023 w 85588"/>
                        <a:gd name="connsiteY2" fmla="*/ 102398 h 113347"/>
                        <a:gd name="connsiteX3" fmla="*/ 42255 w 85588"/>
                        <a:gd name="connsiteY3" fmla="*/ 113347 h 113347"/>
                        <a:gd name="connsiteX4" fmla="*/ 11026 w 85588"/>
                        <a:gd name="connsiteY4" fmla="*/ 102321 h 113347"/>
                        <a:gd name="connsiteX5" fmla="*/ 0 w 85588"/>
                        <a:gd name="connsiteY5" fmla="*/ 72018 h 113347"/>
                        <a:gd name="connsiteX6" fmla="*/ 0 w 85588"/>
                        <a:gd name="connsiteY6" fmla="*/ 0 h 113347"/>
                        <a:gd name="connsiteX7" fmla="*/ 13031 w 85588"/>
                        <a:gd name="connsiteY7" fmla="*/ 0 h 113347"/>
                        <a:gd name="connsiteX8" fmla="*/ 13031 w 85588"/>
                        <a:gd name="connsiteY8" fmla="*/ 72943 h 113347"/>
                        <a:gd name="connsiteX9" fmla="*/ 20665 w 85588"/>
                        <a:gd name="connsiteY9" fmla="*/ 94456 h 113347"/>
                        <a:gd name="connsiteX10" fmla="*/ 43180 w 85588"/>
                        <a:gd name="connsiteY10" fmla="*/ 101936 h 113347"/>
                        <a:gd name="connsiteX11" fmla="*/ 65001 w 85588"/>
                        <a:gd name="connsiteY11" fmla="*/ 94379 h 113347"/>
                        <a:gd name="connsiteX12" fmla="*/ 72635 w 85588"/>
                        <a:gd name="connsiteY12" fmla="*/ 72789 h 113347"/>
                        <a:gd name="connsiteX13" fmla="*/ 72635 w 85588"/>
                        <a:gd name="connsiteY13" fmla="*/ 0 h 113347"/>
                        <a:gd name="connsiteX14" fmla="*/ 85589 w 85588"/>
                        <a:gd name="connsiteY14" fmla="*/ 0 h 1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588" h="113347">
                          <a:moveTo>
                            <a:pt x="85589" y="0"/>
                          </a:moveTo>
                          <a:lnTo>
                            <a:pt x="85589" y="72327"/>
                          </a:lnTo>
                          <a:cubicBezTo>
                            <a:pt x="85589" y="85049"/>
                            <a:pt x="81734" y="95073"/>
                            <a:pt x="74023" y="102398"/>
                          </a:cubicBezTo>
                          <a:cubicBezTo>
                            <a:pt x="66312" y="109723"/>
                            <a:pt x="55749" y="113347"/>
                            <a:pt x="42255" y="113347"/>
                          </a:cubicBezTo>
                          <a:cubicBezTo>
                            <a:pt x="28761" y="113347"/>
                            <a:pt x="18352" y="109646"/>
                            <a:pt x="11026" y="102321"/>
                          </a:cubicBezTo>
                          <a:cubicBezTo>
                            <a:pt x="3624" y="94996"/>
                            <a:pt x="0" y="84895"/>
                            <a:pt x="0" y="72018"/>
                          </a:cubicBezTo>
                          <a:lnTo>
                            <a:pt x="0" y="0"/>
                          </a:lnTo>
                          <a:lnTo>
                            <a:pt x="13031" y="0"/>
                          </a:lnTo>
                          <a:lnTo>
                            <a:pt x="13031" y="72943"/>
                          </a:lnTo>
                          <a:cubicBezTo>
                            <a:pt x="13031" y="82273"/>
                            <a:pt x="15576" y="89444"/>
                            <a:pt x="20665" y="94456"/>
                          </a:cubicBezTo>
                          <a:cubicBezTo>
                            <a:pt x="25754" y="99468"/>
                            <a:pt x="33233" y="101936"/>
                            <a:pt x="43180" y="101936"/>
                          </a:cubicBezTo>
                          <a:cubicBezTo>
                            <a:pt x="52587" y="101936"/>
                            <a:pt x="59912" y="99391"/>
                            <a:pt x="65001" y="94379"/>
                          </a:cubicBezTo>
                          <a:cubicBezTo>
                            <a:pt x="70090" y="89367"/>
                            <a:pt x="72635" y="82196"/>
                            <a:pt x="72635" y="72789"/>
                          </a:cubicBezTo>
                          <a:lnTo>
                            <a:pt x="72635" y="0"/>
                          </a:lnTo>
                          <a:lnTo>
                            <a:pt x="85589" y="0"/>
                          </a:lnTo>
                          <a:close/>
                        </a:path>
                      </a:pathLst>
                    </a:custGeom>
                    <a:solidFill>
                      <a:srgbClr val="FFFFFF"/>
                    </a:solidFill>
                    <a:ln w="7706" cap="flat">
                      <a:noFill/>
                      <a:prstDash val="solid"/>
                      <a:miter/>
                    </a:ln>
                  </p:spPr>
                  <p:txBody>
                    <a:bodyPr rtlCol="0" anchor="ctr"/>
                    <a:lstStyle/>
                    <a:p>
                      <a:endParaRPr lang="en-US"/>
                    </a:p>
                  </p:txBody>
                </p:sp>
                <p:sp>
                  <p:nvSpPr>
                    <p:cNvPr id="27" name="Graphic 4">
                      <a:extLst>
                        <a:ext uri="{FF2B5EF4-FFF2-40B4-BE49-F238E27FC236}">
                          <a16:creationId xmlns:a16="http://schemas.microsoft.com/office/drawing/2014/main" id="{41286B34-A48A-43B4-A9B5-C7312F0FAFDC}"/>
                        </a:ext>
                      </a:extLst>
                    </p:cNvPr>
                    <p:cNvSpPr/>
                    <p:nvPr/>
                  </p:nvSpPr>
                  <p:spPr>
                    <a:xfrm>
                      <a:off x="4909598" y="1264371"/>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0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1999"/>
                            <a:pt x="13956" y="43180"/>
                            <a:pt x="13956" y="57445"/>
                          </a:cubicBezTo>
                          <a:cubicBezTo>
                            <a:pt x="13956" y="72095"/>
                            <a:pt x="17349" y="83353"/>
                            <a:pt x="24212" y="91372"/>
                          </a:cubicBezTo>
                          <a:cubicBezTo>
                            <a:pt x="31074" y="99391"/>
                            <a:pt x="40867" y="103324"/>
                            <a:pt x="53512" y="103324"/>
                          </a:cubicBezTo>
                          <a:cubicBezTo>
                            <a:pt x="61300" y="103324"/>
                            <a:pt x="70244" y="101936"/>
                            <a:pt x="80191" y="99083"/>
                          </a:cubicBezTo>
                          <a:lnTo>
                            <a:pt x="80191" y="110495"/>
                          </a:lnTo>
                          <a:cubicBezTo>
                            <a:pt x="72481" y="113425"/>
                            <a:pt x="62919" y="114890"/>
                            <a:pt x="51508" y="114890"/>
                          </a:cubicBezTo>
                          <a:cubicBezTo>
                            <a:pt x="35007" y="114890"/>
                            <a:pt x="22361" y="109878"/>
                            <a:pt x="13417" y="99931"/>
                          </a:cubicBezTo>
                          <a:cubicBezTo>
                            <a:pt x="4472" y="89907"/>
                            <a:pt x="0" y="75719"/>
                            <a:pt x="0" y="57368"/>
                          </a:cubicBezTo>
                          <a:cubicBezTo>
                            <a:pt x="0" y="45879"/>
                            <a:pt x="2159" y="35778"/>
                            <a:pt x="6477" y="27065"/>
                          </a:cubicBezTo>
                          <a:cubicBezTo>
                            <a:pt x="10795" y="18351"/>
                            <a:pt x="17041" y="11720"/>
                            <a:pt x="25137" y="7017"/>
                          </a:cubicBezTo>
                          <a:cubicBezTo>
                            <a:pt x="33233" y="2313"/>
                            <a:pt x="42872" y="0"/>
                            <a:pt x="53821" y="0"/>
                          </a:cubicBezTo>
                          <a:cubicBezTo>
                            <a:pt x="65541" y="0"/>
                            <a:pt x="75796" y="2159"/>
                            <a:pt x="84587" y="6400"/>
                          </a:cubicBezTo>
                          <a:lnTo>
                            <a:pt x="79112" y="17580"/>
                          </a:lnTo>
                          <a:cubicBezTo>
                            <a:pt x="70553" y="13571"/>
                            <a:pt x="62148" y="11566"/>
                            <a:pt x="53667" y="11566"/>
                          </a:cubicBezTo>
                          <a:close/>
                        </a:path>
                      </a:pathLst>
                    </a:custGeom>
                    <a:solidFill>
                      <a:srgbClr val="FFFFFF"/>
                    </a:solidFill>
                    <a:ln w="7706" cap="flat">
                      <a:noFill/>
                      <a:prstDash val="solid"/>
                      <a:miter/>
                    </a:ln>
                  </p:spPr>
                  <p:txBody>
                    <a:bodyPr rtlCol="0" anchor="ctr"/>
                    <a:lstStyle/>
                    <a:p>
                      <a:endParaRPr lang="en-US"/>
                    </a:p>
                  </p:txBody>
                </p:sp>
                <p:sp>
                  <p:nvSpPr>
                    <p:cNvPr id="28" name="Graphic 4">
                      <a:extLst>
                        <a:ext uri="{FF2B5EF4-FFF2-40B4-BE49-F238E27FC236}">
                          <a16:creationId xmlns:a16="http://schemas.microsoft.com/office/drawing/2014/main" id="{9AEA237A-E7E7-446F-BB3F-AF0A2D4E3DE2}"/>
                        </a:ext>
                      </a:extLst>
                    </p:cNvPr>
                    <p:cNvSpPr/>
                    <p:nvPr/>
                  </p:nvSpPr>
                  <p:spPr>
                    <a:xfrm>
                      <a:off x="4998811" y="1265450"/>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2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2" y="112268"/>
                          </a:lnTo>
                          <a:lnTo>
                            <a:pt x="85666" y="112268"/>
                          </a:lnTo>
                          <a:close/>
                          <a:moveTo>
                            <a:pt x="67700" y="65001"/>
                          </a:moveTo>
                          <a:lnTo>
                            <a:pt x="54669" y="30380"/>
                          </a:lnTo>
                          <a:cubicBezTo>
                            <a:pt x="52973" y="25985"/>
                            <a:pt x="51276" y="20588"/>
                            <a:pt x="49503" y="14265"/>
                          </a:cubicBezTo>
                          <a:cubicBezTo>
                            <a:pt x="48346" y="19123"/>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29" name="Graphic 4">
                      <a:extLst>
                        <a:ext uri="{FF2B5EF4-FFF2-40B4-BE49-F238E27FC236}">
                          <a16:creationId xmlns:a16="http://schemas.microsoft.com/office/drawing/2014/main" id="{B8B2A30C-6524-4F89-BD9B-B12B1A31DA3E}"/>
                        </a:ext>
                      </a:extLst>
                    </p:cNvPr>
                    <p:cNvSpPr/>
                    <p:nvPr/>
                  </p:nvSpPr>
                  <p:spPr>
                    <a:xfrm>
                      <a:off x="5099281" y="1265913"/>
                      <a:ext cx="83815" cy="111805"/>
                    </a:xfrm>
                    <a:custGeom>
                      <a:avLst/>
                      <a:gdLst>
                        <a:gd name="connsiteX0" fmla="*/ 48423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3 w 83815"/>
                        <a:gd name="connsiteY7" fmla="*/ 11566 h 111805"/>
                        <a:gd name="connsiteX8" fmla="*/ 48423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3" y="111805"/>
                          </a:moveTo>
                          <a:lnTo>
                            <a:pt x="35392" y="111805"/>
                          </a:lnTo>
                          <a:lnTo>
                            <a:pt x="35392" y="11566"/>
                          </a:lnTo>
                          <a:lnTo>
                            <a:pt x="0" y="11566"/>
                          </a:lnTo>
                          <a:lnTo>
                            <a:pt x="0" y="0"/>
                          </a:lnTo>
                          <a:lnTo>
                            <a:pt x="83815" y="0"/>
                          </a:lnTo>
                          <a:lnTo>
                            <a:pt x="83815" y="11566"/>
                          </a:lnTo>
                          <a:lnTo>
                            <a:pt x="48423" y="11566"/>
                          </a:lnTo>
                          <a:lnTo>
                            <a:pt x="48423" y="111805"/>
                          </a:lnTo>
                          <a:close/>
                        </a:path>
                      </a:pathLst>
                    </a:custGeom>
                    <a:solidFill>
                      <a:srgbClr val="FFFFFF"/>
                    </a:solidFill>
                    <a:ln w="7706" cap="flat">
                      <a:noFill/>
                      <a:prstDash val="solid"/>
                      <a:miter/>
                    </a:ln>
                  </p:spPr>
                  <p:txBody>
                    <a:bodyPr rtlCol="0" anchor="ctr"/>
                    <a:lstStyle/>
                    <a:p>
                      <a:endParaRPr lang="en-US"/>
                    </a:p>
                  </p:txBody>
                </p:sp>
                <p:sp>
                  <p:nvSpPr>
                    <p:cNvPr id="30" name="Graphic 4">
                      <a:extLst>
                        <a:ext uri="{FF2B5EF4-FFF2-40B4-BE49-F238E27FC236}">
                          <a16:creationId xmlns:a16="http://schemas.microsoft.com/office/drawing/2014/main" id="{844BF49A-12E0-4350-BF43-3593EAECEAE5}"/>
                        </a:ext>
                      </a:extLst>
                    </p:cNvPr>
                    <p:cNvSpPr/>
                    <p:nvPr/>
                  </p:nvSpPr>
                  <p:spPr>
                    <a:xfrm>
                      <a:off x="5199906" y="1265913"/>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31" name="Graphic 4">
                      <a:extLst>
                        <a:ext uri="{FF2B5EF4-FFF2-40B4-BE49-F238E27FC236}">
                          <a16:creationId xmlns:a16="http://schemas.microsoft.com/office/drawing/2014/main" id="{BF1C57F5-4D3E-46E8-B51D-FC7C8881D57B}"/>
                        </a:ext>
                      </a:extLst>
                    </p:cNvPr>
                    <p:cNvSpPr/>
                    <p:nvPr/>
                  </p:nvSpPr>
                  <p:spPr>
                    <a:xfrm>
                      <a:off x="5237843" y="1264062"/>
                      <a:ext cx="102783" cy="115121"/>
                    </a:xfrm>
                    <a:custGeom>
                      <a:avLst/>
                      <a:gdLst>
                        <a:gd name="connsiteX0" fmla="*/ 102784 w 102783"/>
                        <a:gd name="connsiteY0" fmla="*/ 57599 h 115121"/>
                        <a:gd name="connsiteX1" fmla="*/ 89213 w 102783"/>
                        <a:gd name="connsiteY1" fmla="*/ 99777 h 115121"/>
                        <a:gd name="connsiteX2" fmla="*/ 51508 w 102783"/>
                        <a:gd name="connsiteY2" fmla="*/ 115121 h 115121"/>
                        <a:gd name="connsiteX3" fmla="*/ 13417 w 102783"/>
                        <a:gd name="connsiteY3" fmla="*/ 100008 h 115121"/>
                        <a:gd name="connsiteX4" fmla="*/ 0 w 102783"/>
                        <a:gd name="connsiteY4" fmla="*/ 57368 h 115121"/>
                        <a:gd name="connsiteX5" fmla="*/ 13494 w 102783"/>
                        <a:gd name="connsiteY5" fmla="*/ 15036 h 115121"/>
                        <a:gd name="connsiteX6" fmla="*/ 51739 w 102783"/>
                        <a:gd name="connsiteY6" fmla="*/ 0 h 115121"/>
                        <a:gd name="connsiteX7" fmla="*/ 89367 w 102783"/>
                        <a:gd name="connsiteY7" fmla="*/ 15267 h 115121"/>
                        <a:gd name="connsiteX8" fmla="*/ 102784 w 102783"/>
                        <a:gd name="connsiteY8" fmla="*/ 57599 h 115121"/>
                        <a:gd name="connsiteX9" fmla="*/ 13725 w 102783"/>
                        <a:gd name="connsiteY9" fmla="*/ 57599 h 115121"/>
                        <a:gd name="connsiteX10" fmla="*/ 23363 w 102783"/>
                        <a:gd name="connsiteY10" fmla="*/ 92066 h 115121"/>
                        <a:gd name="connsiteX11" fmla="*/ 51430 w 102783"/>
                        <a:gd name="connsiteY11" fmla="*/ 103786 h 115121"/>
                        <a:gd name="connsiteX12" fmla="*/ 79497 w 102783"/>
                        <a:gd name="connsiteY12" fmla="*/ 92066 h 115121"/>
                        <a:gd name="connsiteX13" fmla="*/ 88981 w 102783"/>
                        <a:gd name="connsiteY13" fmla="*/ 57599 h 115121"/>
                        <a:gd name="connsiteX14" fmla="*/ 79574 w 102783"/>
                        <a:gd name="connsiteY14" fmla="*/ 23363 h 115121"/>
                        <a:gd name="connsiteX15" fmla="*/ 51662 w 102783"/>
                        <a:gd name="connsiteY15" fmla="*/ 11720 h 115121"/>
                        <a:gd name="connsiteX16" fmla="*/ 23440 w 102783"/>
                        <a:gd name="connsiteY16" fmla="*/ 23441 h 115121"/>
                        <a:gd name="connsiteX17" fmla="*/ 13725 w 102783"/>
                        <a:gd name="connsiteY17" fmla="*/ 57599 h 1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1">
                          <a:moveTo>
                            <a:pt x="102784" y="57599"/>
                          </a:moveTo>
                          <a:cubicBezTo>
                            <a:pt x="102784" y="75488"/>
                            <a:pt x="98234" y="89599"/>
                            <a:pt x="89213" y="99777"/>
                          </a:cubicBezTo>
                          <a:cubicBezTo>
                            <a:pt x="80191" y="110032"/>
                            <a:pt x="67546"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12" y="25600"/>
                            <a:pt x="102784" y="39710"/>
                            <a:pt x="102784" y="57599"/>
                          </a:cubicBezTo>
                          <a:close/>
                          <a:moveTo>
                            <a:pt x="13725" y="57599"/>
                          </a:moveTo>
                          <a:cubicBezTo>
                            <a:pt x="13725" y="72712"/>
                            <a:pt x="16963" y="84201"/>
                            <a:pt x="23363" y="92066"/>
                          </a:cubicBezTo>
                          <a:cubicBezTo>
                            <a:pt x="29840" y="99931"/>
                            <a:pt x="39170" y="103786"/>
                            <a:pt x="51430" y="103786"/>
                          </a:cubicBezTo>
                          <a:cubicBezTo>
                            <a:pt x="63845" y="103786"/>
                            <a:pt x="73175" y="99854"/>
                            <a:pt x="79497" y="92066"/>
                          </a:cubicBezTo>
                          <a:cubicBezTo>
                            <a:pt x="85820" y="84278"/>
                            <a:pt x="88981" y="72789"/>
                            <a:pt x="88981" y="57599"/>
                          </a:cubicBezTo>
                          <a:cubicBezTo>
                            <a:pt x="88981" y="42563"/>
                            <a:pt x="85820" y="31151"/>
                            <a:pt x="79574" y="23363"/>
                          </a:cubicBezTo>
                          <a:cubicBezTo>
                            <a:pt x="73252" y="15576"/>
                            <a:pt x="63999" y="11720"/>
                            <a:pt x="51662" y="11720"/>
                          </a:cubicBezTo>
                          <a:cubicBezTo>
                            <a:pt x="39248" y="11720"/>
                            <a:pt x="29840" y="15653"/>
                            <a:pt x="23440" y="23441"/>
                          </a:cubicBezTo>
                          <a:cubicBezTo>
                            <a:pt x="16963" y="31305"/>
                            <a:pt x="13725" y="42717"/>
                            <a:pt x="13725" y="57599"/>
                          </a:cubicBezTo>
                          <a:close/>
                        </a:path>
                      </a:pathLst>
                    </a:custGeom>
                    <a:solidFill>
                      <a:srgbClr val="FFFFFF"/>
                    </a:solidFill>
                    <a:ln w="7706" cap="flat">
                      <a:noFill/>
                      <a:prstDash val="solid"/>
                      <a:miter/>
                    </a:ln>
                  </p:spPr>
                  <p:txBody>
                    <a:bodyPr rtlCol="0" anchor="ctr"/>
                    <a:lstStyle/>
                    <a:p>
                      <a:endParaRPr lang="en-US"/>
                    </a:p>
                  </p:txBody>
                </p:sp>
                <p:sp>
                  <p:nvSpPr>
                    <p:cNvPr id="32" name="Graphic 4">
                      <a:extLst>
                        <a:ext uri="{FF2B5EF4-FFF2-40B4-BE49-F238E27FC236}">
                          <a16:creationId xmlns:a16="http://schemas.microsoft.com/office/drawing/2014/main" id="{C4D19D1A-A9E4-43C6-A8CF-2F4221AF57EB}"/>
                        </a:ext>
                      </a:extLst>
                    </p:cNvPr>
                    <p:cNvSpPr/>
                    <p:nvPr/>
                  </p:nvSpPr>
                  <p:spPr>
                    <a:xfrm>
                      <a:off x="5365609" y="1265913"/>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1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1"/>
                          </a:cubicBezTo>
                          <a:cubicBezTo>
                            <a:pt x="75103" y="72712"/>
                            <a:pt x="75025"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grpSp>
              <p:grpSp>
                <p:nvGrpSpPr>
                  <p:cNvPr id="20" name="Graphic 4">
                    <a:extLst>
                      <a:ext uri="{FF2B5EF4-FFF2-40B4-BE49-F238E27FC236}">
                        <a16:creationId xmlns:a16="http://schemas.microsoft.com/office/drawing/2014/main" id="{9A0CCFED-53AE-4B95-8937-A0BE35C0EE98}"/>
                      </a:ext>
                    </a:extLst>
                  </p:cNvPr>
                  <p:cNvGrpSpPr/>
                  <p:nvPr/>
                </p:nvGrpSpPr>
                <p:grpSpPr>
                  <a:xfrm>
                    <a:off x="5313639" y="616536"/>
                    <a:ext cx="257848" cy="230143"/>
                    <a:chOff x="5313639" y="616536"/>
                    <a:chExt cx="257848" cy="230143"/>
                  </a:xfrm>
                  <a:solidFill>
                    <a:srgbClr val="FFFFFF"/>
                  </a:solidFill>
                </p:grpSpPr>
                <p:sp>
                  <p:nvSpPr>
                    <p:cNvPr id="21" name="Graphic 4">
                      <a:extLst>
                        <a:ext uri="{FF2B5EF4-FFF2-40B4-BE49-F238E27FC236}">
                          <a16:creationId xmlns:a16="http://schemas.microsoft.com/office/drawing/2014/main" id="{65CD7D17-52DB-4744-B3B7-E7FDA29EA502}"/>
                        </a:ext>
                      </a:extLst>
                    </p:cNvPr>
                    <p:cNvSpPr/>
                    <p:nvPr/>
                  </p:nvSpPr>
                  <p:spPr>
                    <a:xfrm>
                      <a:off x="5313639" y="616536"/>
                      <a:ext cx="257848" cy="230143"/>
                    </a:xfrm>
                    <a:custGeom>
                      <a:avLst/>
                      <a:gdLst>
                        <a:gd name="connsiteX0" fmla="*/ 190763 w 257848"/>
                        <a:gd name="connsiteY0" fmla="*/ 176017 h 230143"/>
                        <a:gd name="connsiteX1" fmla="*/ 173414 w 257848"/>
                        <a:gd name="connsiteY1" fmla="*/ 180257 h 230143"/>
                        <a:gd name="connsiteX2" fmla="*/ 104172 w 257848"/>
                        <a:gd name="connsiteY2" fmla="*/ 183265 h 230143"/>
                        <a:gd name="connsiteX3" fmla="*/ 46958 w 257848"/>
                        <a:gd name="connsiteY3" fmla="*/ 166687 h 230143"/>
                        <a:gd name="connsiteX4" fmla="*/ 45648 w 257848"/>
                        <a:gd name="connsiteY4" fmla="*/ 166070 h 230143"/>
                        <a:gd name="connsiteX5" fmla="*/ 39941 w 257848"/>
                        <a:gd name="connsiteY5" fmla="*/ 156740 h 230143"/>
                        <a:gd name="connsiteX6" fmla="*/ 40096 w 257848"/>
                        <a:gd name="connsiteY6" fmla="*/ 97907 h 230143"/>
                        <a:gd name="connsiteX7" fmla="*/ 37089 w 257848"/>
                        <a:gd name="connsiteY7" fmla="*/ 92972 h 230143"/>
                        <a:gd name="connsiteX8" fmla="*/ 7788 w 257848"/>
                        <a:gd name="connsiteY8" fmla="*/ 78013 h 230143"/>
                        <a:gd name="connsiteX9" fmla="*/ 4704 w 257848"/>
                        <a:gd name="connsiteY9" fmla="*/ 76240 h 230143"/>
                        <a:gd name="connsiteX10" fmla="*/ 4781 w 257848"/>
                        <a:gd name="connsiteY10" fmla="*/ 60510 h 230143"/>
                        <a:gd name="connsiteX11" fmla="*/ 16964 w 257848"/>
                        <a:gd name="connsiteY11" fmla="*/ 54033 h 230143"/>
                        <a:gd name="connsiteX12" fmla="*/ 115815 w 257848"/>
                        <a:gd name="connsiteY12" fmla="*/ 3374 h 230143"/>
                        <a:gd name="connsiteX13" fmla="*/ 142263 w 257848"/>
                        <a:gd name="connsiteY13" fmla="*/ 3451 h 230143"/>
                        <a:gd name="connsiteX14" fmla="*/ 248902 w 257848"/>
                        <a:gd name="connsiteY14" fmla="*/ 58120 h 230143"/>
                        <a:gd name="connsiteX15" fmla="*/ 253528 w 257848"/>
                        <a:gd name="connsiteY15" fmla="*/ 60741 h 230143"/>
                        <a:gd name="connsiteX16" fmla="*/ 253837 w 257848"/>
                        <a:gd name="connsiteY16" fmla="*/ 75854 h 230143"/>
                        <a:gd name="connsiteX17" fmla="*/ 250290 w 257848"/>
                        <a:gd name="connsiteY17" fmla="*/ 77936 h 230143"/>
                        <a:gd name="connsiteX18" fmla="*/ 222608 w 257848"/>
                        <a:gd name="connsiteY18" fmla="*/ 92124 h 230143"/>
                        <a:gd name="connsiteX19" fmla="*/ 220449 w 257848"/>
                        <a:gd name="connsiteY19" fmla="*/ 95671 h 230143"/>
                        <a:gd name="connsiteX20" fmla="*/ 220526 w 257848"/>
                        <a:gd name="connsiteY20" fmla="*/ 158899 h 230143"/>
                        <a:gd name="connsiteX21" fmla="*/ 216517 w 257848"/>
                        <a:gd name="connsiteY21" fmla="*/ 165144 h 230143"/>
                        <a:gd name="connsiteX22" fmla="*/ 202638 w 257848"/>
                        <a:gd name="connsiteY22" fmla="*/ 171467 h 230143"/>
                        <a:gd name="connsiteX23" fmla="*/ 200170 w 257848"/>
                        <a:gd name="connsiteY23" fmla="*/ 175168 h 230143"/>
                        <a:gd name="connsiteX24" fmla="*/ 200170 w 257848"/>
                        <a:gd name="connsiteY24" fmla="*/ 188122 h 230143"/>
                        <a:gd name="connsiteX25" fmla="*/ 202792 w 257848"/>
                        <a:gd name="connsiteY25" fmla="*/ 191901 h 230143"/>
                        <a:gd name="connsiteX26" fmla="*/ 215360 w 257848"/>
                        <a:gd name="connsiteY26" fmla="*/ 211332 h 230143"/>
                        <a:gd name="connsiteX27" fmla="*/ 201250 w 257848"/>
                        <a:gd name="connsiteY27" fmla="*/ 229298 h 230143"/>
                        <a:gd name="connsiteX28" fmla="*/ 176807 w 257848"/>
                        <a:gd name="connsiteY28" fmla="*/ 216883 h 230143"/>
                        <a:gd name="connsiteX29" fmla="*/ 188373 w 257848"/>
                        <a:gd name="connsiteY29" fmla="*/ 191824 h 230143"/>
                        <a:gd name="connsiteX30" fmla="*/ 190840 w 257848"/>
                        <a:gd name="connsiteY30" fmla="*/ 188508 h 230143"/>
                        <a:gd name="connsiteX31" fmla="*/ 190763 w 257848"/>
                        <a:gd name="connsiteY31" fmla="*/ 176017 h 230143"/>
                        <a:gd name="connsiteX32" fmla="*/ 10410 w 257848"/>
                        <a:gd name="connsiteY32" fmla="*/ 68221 h 230143"/>
                        <a:gd name="connsiteX33" fmla="*/ 13262 w 257848"/>
                        <a:gd name="connsiteY33" fmla="*/ 69917 h 230143"/>
                        <a:gd name="connsiteX34" fmla="*/ 120133 w 257848"/>
                        <a:gd name="connsiteY34" fmla="*/ 124740 h 230143"/>
                        <a:gd name="connsiteX35" fmla="*/ 137559 w 257848"/>
                        <a:gd name="connsiteY35" fmla="*/ 124817 h 230143"/>
                        <a:gd name="connsiteX36" fmla="*/ 244507 w 257848"/>
                        <a:gd name="connsiteY36" fmla="*/ 69994 h 230143"/>
                        <a:gd name="connsiteX37" fmla="*/ 247360 w 257848"/>
                        <a:gd name="connsiteY37" fmla="*/ 68375 h 230143"/>
                        <a:gd name="connsiteX38" fmla="*/ 245972 w 257848"/>
                        <a:gd name="connsiteY38" fmla="*/ 67450 h 230143"/>
                        <a:gd name="connsiteX39" fmla="*/ 136403 w 257848"/>
                        <a:gd name="connsiteY39" fmla="*/ 11316 h 230143"/>
                        <a:gd name="connsiteX40" fmla="*/ 120904 w 257848"/>
                        <a:gd name="connsiteY40" fmla="*/ 11624 h 230143"/>
                        <a:gd name="connsiteX41" fmla="*/ 33310 w 257848"/>
                        <a:gd name="connsiteY41" fmla="*/ 56500 h 230143"/>
                        <a:gd name="connsiteX42" fmla="*/ 10410 w 257848"/>
                        <a:gd name="connsiteY42" fmla="*/ 68221 h 230143"/>
                        <a:gd name="connsiteX43" fmla="*/ 49503 w 257848"/>
                        <a:gd name="connsiteY43" fmla="*/ 99449 h 230143"/>
                        <a:gd name="connsiteX44" fmla="*/ 49503 w 257848"/>
                        <a:gd name="connsiteY44" fmla="*/ 103382 h 230143"/>
                        <a:gd name="connsiteX45" fmla="*/ 49503 w 257848"/>
                        <a:gd name="connsiteY45" fmla="*/ 148721 h 230143"/>
                        <a:gd name="connsiteX46" fmla="*/ 57599 w 257848"/>
                        <a:gd name="connsiteY46" fmla="*/ 160981 h 230143"/>
                        <a:gd name="connsiteX47" fmla="*/ 115584 w 257848"/>
                        <a:gd name="connsiteY47" fmla="*/ 174706 h 230143"/>
                        <a:gd name="connsiteX48" fmla="*/ 187602 w 257848"/>
                        <a:gd name="connsiteY48" fmla="*/ 166687 h 230143"/>
                        <a:gd name="connsiteX49" fmla="*/ 190840 w 257848"/>
                        <a:gd name="connsiteY49" fmla="*/ 162446 h 230143"/>
                        <a:gd name="connsiteX50" fmla="*/ 190763 w 257848"/>
                        <a:gd name="connsiteY50" fmla="*/ 111863 h 230143"/>
                        <a:gd name="connsiteX51" fmla="*/ 190532 w 257848"/>
                        <a:gd name="connsiteY51" fmla="*/ 108702 h 230143"/>
                        <a:gd name="connsiteX52" fmla="*/ 187525 w 257848"/>
                        <a:gd name="connsiteY52" fmla="*/ 110090 h 230143"/>
                        <a:gd name="connsiteX53" fmla="*/ 141723 w 257848"/>
                        <a:gd name="connsiteY53" fmla="*/ 133531 h 230143"/>
                        <a:gd name="connsiteX54" fmla="*/ 116046 w 257848"/>
                        <a:gd name="connsiteY54" fmla="*/ 133531 h 230143"/>
                        <a:gd name="connsiteX55" fmla="*/ 53821 w 257848"/>
                        <a:gd name="connsiteY55" fmla="*/ 101608 h 230143"/>
                        <a:gd name="connsiteX56" fmla="*/ 49503 w 257848"/>
                        <a:gd name="connsiteY56" fmla="*/ 99449 h 230143"/>
                        <a:gd name="connsiteX57" fmla="*/ 200170 w 257848"/>
                        <a:gd name="connsiteY57" fmla="*/ 162060 h 230143"/>
                        <a:gd name="connsiteX58" fmla="*/ 206956 w 257848"/>
                        <a:gd name="connsiteY58" fmla="*/ 159130 h 230143"/>
                        <a:gd name="connsiteX59" fmla="*/ 210965 w 257848"/>
                        <a:gd name="connsiteY59" fmla="*/ 153039 h 230143"/>
                        <a:gd name="connsiteX60" fmla="*/ 210888 w 257848"/>
                        <a:gd name="connsiteY60" fmla="*/ 102225 h 230143"/>
                        <a:gd name="connsiteX61" fmla="*/ 210888 w 257848"/>
                        <a:gd name="connsiteY61" fmla="*/ 98138 h 230143"/>
                        <a:gd name="connsiteX62" fmla="*/ 202638 w 257848"/>
                        <a:gd name="connsiteY62" fmla="*/ 102302 h 230143"/>
                        <a:gd name="connsiteX63" fmla="*/ 200247 w 257848"/>
                        <a:gd name="connsiteY63" fmla="*/ 106389 h 230143"/>
                        <a:gd name="connsiteX64" fmla="*/ 200324 w 257848"/>
                        <a:gd name="connsiteY64" fmla="*/ 158128 h 230143"/>
                        <a:gd name="connsiteX65" fmla="*/ 200170 w 257848"/>
                        <a:gd name="connsiteY65" fmla="*/ 162060 h 230143"/>
                        <a:gd name="connsiteX66" fmla="*/ 195544 w 257848"/>
                        <a:gd name="connsiteY66" fmla="*/ 200228 h 230143"/>
                        <a:gd name="connsiteX67" fmla="*/ 185366 w 257848"/>
                        <a:gd name="connsiteY67" fmla="*/ 210098 h 230143"/>
                        <a:gd name="connsiteX68" fmla="*/ 195467 w 257848"/>
                        <a:gd name="connsiteY68" fmla="*/ 220507 h 230143"/>
                        <a:gd name="connsiteX69" fmla="*/ 205645 w 257848"/>
                        <a:gd name="connsiteY69" fmla="*/ 210252 h 230143"/>
                        <a:gd name="connsiteX70" fmla="*/ 195544 w 257848"/>
                        <a:gd name="connsiteY70" fmla="*/ 200228 h 230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57848" h="230143">
                          <a:moveTo>
                            <a:pt x="190763" y="176017"/>
                          </a:moveTo>
                          <a:cubicBezTo>
                            <a:pt x="184595" y="177559"/>
                            <a:pt x="179043" y="179024"/>
                            <a:pt x="173414" y="180257"/>
                          </a:cubicBezTo>
                          <a:cubicBezTo>
                            <a:pt x="150513" y="185269"/>
                            <a:pt x="127458" y="186272"/>
                            <a:pt x="104172" y="183265"/>
                          </a:cubicBezTo>
                          <a:cubicBezTo>
                            <a:pt x="84201" y="180720"/>
                            <a:pt x="65078" y="175554"/>
                            <a:pt x="46958" y="166687"/>
                          </a:cubicBezTo>
                          <a:cubicBezTo>
                            <a:pt x="46496" y="166455"/>
                            <a:pt x="46110" y="166224"/>
                            <a:pt x="45648" y="166070"/>
                          </a:cubicBezTo>
                          <a:cubicBezTo>
                            <a:pt x="41175" y="164528"/>
                            <a:pt x="39864" y="161443"/>
                            <a:pt x="39941" y="156740"/>
                          </a:cubicBezTo>
                          <a:cubicBezTo>
                            <a:pt x="40173" y="137155"/>
                            <a:pt x="40019" y="117492"/>
                            <a:pt x="40096" y="97907"/>
                          </a:cubicBezTo>
                          <a:cubicBezTo>
                            <a:pt x="40096" y="95440"/>
                            <a:pt x="39402" y="94052"/>
                            <a:pt x="37089" y="92972"/>
                          </a:cubicBezTo>
                          <a:cubicBezTo>
                            <a:pt x="27296" y="88114"/>
                            <a:pt x="17580" y="83025"/>
                            <a:pt x="7788" y="78013"/>
                          </a:cubicBezTo>
                          <a:cubicBezTo>
                            <a:pt x="6708" y="77474"/>
                            <a:pt x="5706" y="76934"/>
                            <a:pt x="4704" y="76240"/>
                          </a:cubicBezTo>
                          <a:cubicBezTo>
                            <a:pt x="-1542" y="71922"/>
                            <a:pt x="-1619" y="64597"/>
                            <a:pt x="4781" y="60510"/>
                          </a:cubicBezTo>
                          <a:cubicBezTo>
                            <a:pt x="8636" y="58043"/>
                            <a:pt x="12877" y="56115"/>
                            <a:pt x="16964" y="54033"/>
                          </a:cubicBezTo>
                          <a:cubicBezTo>
                            <a:pt x="49888" y="37147"/>
                            <a:pt x="82890" y="20260"/>
                            <a:pt x="115815" y="3374"/>
                          </a:cubicBezTo>
                          <a:cubicBezTo>
                            <a:pt x="124682" y="-1176"/>
                            <a:pt x="133395" y="-1099"/>
                            <a:pt x="142263" y="3451"/>
                          </a:cubicBezTo>
                          <a:cubicBezTo>
                            <a:pt x="177809" y="21725"/>
                            <a:pt x="213356" y="39922"/>
                            <a:pt x="248902" y="58120"/>
                          </a:cubicBezTo>
                          <a:cubicBezTo>
                            <a:pt x="250444" y="58891"/>
                            <a:pt x="252063" y="59739"/>
                            <a:pt x="253528" y="60741"/>
                          </a:cubicBezTo>
                          <a:cubicBezTo>
                            <a:pt x="259157" y="64674"/>
                            <a:pt x="259311" y="71691"/>
                            <a:pt x="253837" y="75854"/>
                          </a:cubicBezTo>
                          <a:cubicBezTo>
                            <a:pt x="252757" y="76703"/>
                            <a:pt x="251523" y="77319"/>
                            <a:pt x="250290" y="77936"/>
                          </a:cubicBezTo>
                          <a:cubicBezTo>
                            <a:pt x="241037" y="82717"/>
                            <a:pt x="231861" y="87420"/>
                            <a:pt x="222608" y="92124"/>
                          </a:cubicBezTo>
                          <a:cubicBezTo>
                            <a:pt x="221066" y="92895"/>
                            <a:pt x="220449" y="93666"/>
                            <a:pt x="220449" y="95671"/>
                          </a:cubicBezTo>
                          <a:cubicBezTo>
                            <a:pt x="220604" y="116721"/>
                            <a:pt x="220526" y="137849"/>
                            <a:pt x="220526" y="158899"/>
                          </a:cubicBezTo>
                          <a:cubicBezTo>
                            <a:pt x="220526" y="161829"/>
                            <a:pt x="219293" y="163911"/>
                            <a:pt x="216517" y="165144"/>
                          </a:cubicBezTo>
                          <a:cubicBezTo>
                            <a:pt x="211891" y="167226"/>
                            <a:pt x="207341" y="169462"/>
                            <a:pt x="202638" y="171467"/>
                          </a:cubicBezTo>
                          <a:cubicBezTo>
                            <a:pt x="200864" y="172238"/>
                            <a:pt x="200093" y="173164"/>
                            <a:pt x="200170" y="175168"/>
                          </a:cubicBezTo>
                          <a:cubicBezTo>
                            <a:pt x="200324" y="179486"/>
                            <a:pt x="200324" y="183804"/>
                            <a:pt x="200170" y="188122"/>
                          </a:cubicBezTo>
                          <a:cubicBezTo>
                            <a:pt x="200093" y="190204"/>
                            <a:pt x="200787" y="191130"/>
                            <a:pt x="202792" y="191901"/>
                          </a:cubicBezTo>
                          <a:cubicBezTo>
                            <a:pt x="210734" y="194985"/>
                            <a:pt x="215746" y="202850"/>
                            <a:pt x="215360" y="211332"/>
                          </a:cubicBezTo>
                          <a:cubicBezTo>
                            <a:pt x="214975" y="219659"/>
                            <a:pt x="209269" y="226907"/>
                            <a:pt x="201250" y="229298"/>
                          </a:cubicBezTo>
                          <a:cubicBezTo>
                            <a:pt x="191149" y="232382"/>
                            <a:pt x="180199" y="226753"/>
                            <a:pt x="176807" y="216883"/>
                          </a:cubicBezTo>
                          <a:cubicBezTo>
                            <a:pt x="173337" y="206628"/>
                            <a:pt x="178349" y="195602"/>
                            <a:pt x="188373" y="191824"/>
                          </a:cubicBezTo>
                          <a:cubicBezTo>
                            <a:pt x="190146" y="191130"/>
                            <a:pt x="190840" y="190359"/>
                            <a:pt x="190840" y="188508"/>
                          </a:cubicBezTo>
                          <a:cubicBezTo>
                            <a:pt x="190686" y="184421"/>
                            <a:pt x="190763" y="180412"/>
                            <a:pt x="190763" y="176017"/>
                          </a:cubicBezTo>
                          <a:close/>
                          <a:moveTo>
                            <a:pt x="10410" y="68221"/>
                          </a:moveTo>
                          <a:cubicBezTo>
                            <a:pt x="11643" y="68915"/>
                            <a:pt x="12414" y="69454"/>
                            <a:pt x="13262" y="69917"/>
                          </a:cubicBezTo>
                          <a:cubicBezTo>
                            <a:pt x="48886" y="88192"/>
                            <a:pt x="84587" y="106466"/>
                            <a:pt x="120133" y="124740"/>
                          </a:cubicBezTo>
                          <a:cubicBezTo>
                            <a:pt x="125993" y="127748"/>
                            <a:pt x="131622" y="127825"/>
                            <a:pt x="137559" y="124817"/>
                          </a:cubicBezTo>
                          <a:cubicBezTo>
                            <a:pt x="173183" y="106543"/>
                            <a:pt x="208806" y="88269"/>
                            <a:pt x="244507" y="69994"/>
                          </a:cubicBezTo>
                          <a:cubicBezTo>
                            <a:pt x="245432" y="69532"/>
                            <a:pt x="246203" y="68992"/>
                            <a:pt x="247360" y="68375"/>
                          </a:cubicBezTo>
                          <a:cubicBezTo>
                            <a:pt x="246666" y="67912"/>
                            <a:pt x="246357" y="67604"/>
                            <a:pt x="245972" y="67450"/>
                          </a:cubicBezTo>
                          <a:cubicBezTo>
                            <a:pt x="209423" y="48713"/>
                            <a:pt x="172951" y="29976"/>
                            <a:pt x="136403" y="11316"/>
                          </a:cubicBezTo>
                          <a:cubicBezTo>
                            <a:pt x="131236" y="8694"/>
                            <a:pt x="126070" y="8925"/>
                            <a:pt x="120904" y="11624"/>
                          </a:cubicBezTo>
                          <a:cubicBezTo>
                            <a:pt x="91681" y="26583"/>
                            <a:pt x="62534" y="41542"/>
                            <a:pt x="33310" y="56500"/>
                          </a:cubicBezTo>
                          <a:cubicBezTo>
                            <a:pt x="25831" y="60279"/>
                            <a:pt x="18352" y="64134"/>
                            <a:pt x="10410" y="68221"/>
                          </a:cubicBezTo>
                          <a:close/>
                          <a:moveTo>
                            <a:pt x="49503" y="99449"/>
                          </a:moveTo>
                          <a:cubicBezTo>
                            <a:pt x="49503" y="101068"/>
                            <a:pt x="49503" y="102225"/>
                            <a:pt x="49503" y="103382"/>
                          </a:cubicBezTo>
                          <a:cubicBezTo>
                            <a:pt x="49503" y="118495"/>
                            <a:pt x="49503" y="133608"/>
                            <a:pt x="49503" y="148721"/>
                          </a:cubicBezTo>
                          <a:cubicBezTo>
                            <a:pt x="49503" y="157511"/>
                            <a:pt x="49503" y="157588"/>
                            <a:pt x="57599" y="160981"/>
                          </a:cubicBezTo>
                          <a:cubicBezTo>
                            <a:pt x="76182" y="168846"/>
                            <a:pt x="95536" y="173241"/>
                            <a:pt x="115584" y="174706"/>
                          </a:cubicBezTo>
                          <a:cubicBezTo>
                            <a:pt x="140104" y="176402"/>
                            <a:pt x="164084" y="174012"/>
                            <a:pt x="187602" y="166687"/>
                          </a:cubicBezTo>
                          <a:cubicBezTo>
                            <a:pt x="189915" y="165993"/>
                            <a:pt x="190840" y="164990"/>
                            <a:pt x="190840" y="162446"/>
                          </a:cubicBezTo>
                          <a:cubicBezTo>
                            <a:pt x="190686" y="145559"/>
                            <a:pt x="190763" y="128673"/>
                            <a:pt x="190763" y="111863"/>
                          </a:cubicBezTo>
                          <a:cubicBezTo>
                            <a:pt x="190763" y="110938"/>
                            <a:pt x="190609" y="110013"/>
                            <a:pt x="190532" y="108702"/>
                          </a:cubicBezTo>
                          <a:cubicBezTo>
                            <a:pt x="189298" y="109319"/>
                            <a:pt x="188373" y="109704"/>
                            <a:pt x="187525" y="110090"/>
                          </a:cubicBezTo>
                          <a:cubicBezTo>
                            <a:pt x="172257" y="117878"/>
                            <a:pt x="156990" y="125743"/>
                            <a:pt x="141723" y="133531"/>
                          </a:cubicBezTo>
                          <a:cubicBezTo>
                            <a:pt x="133164" y="137926"/>
                            <a:pt x="124605" y="137849"/>
                            <a:pt x="116046" y="133531"/>
                          </a:cubicBezTo>
                          <a:cubicBezTo>
                            <a:pt x="95305" y="122890"/>
                            <a:pt x="74563" y="112249"/>
                            <a:pt x="53821" y="101608"/>
                          </a:cubicBezTo>
                          <a:cubicBezTo>
                            <a:pt x="52587" y="100914"/>
                            <a:pt x="51276" y="100297"/>
                            <a:pt x="49503" y="99449"/>
                          </a:cubicBezTo>
                          <a:close/>
                          <a:moveTo>
                            <a:pt x="200170" y="162060"/>
                          </a:moveTo>
                          <a:cubicBezTo>
                            <a:pt x="202715" y="160904"/>
                            <a:pt x="204797" y="159901"/>
                            <a:pt x="206956" y="159130"/>
                          </a:cubicBezTo>
                          <a:cubicBezTo>
                            <a:pt x="209963" y="158128"/>
                            <a:pt x="210965" y="156354"/>
                            <a:pt x="210965" y="153039"/>
                          </a:cubicBezTo>
                          <a:cubicBezTo>
                            <a:pt x="210734" y="136075"/>
                            <a:pt x="210888" y="119111"/>
                            <a:pt x="210888" y="102225"/>
                          </a:cubicBezTo>
                          <a:cubicBezTo>
                            <a:pt x="210888" y="101068"/>
                            <a:pt x="210888" y="99912"/>
                            <a:pt x="210888" y="98138"/>
                          </a:cubicBezTo>
                          <a:cubicBezTo>
                            <a:pt x="207804" y="99758"/>
                            <a:pt x="205259" y="101145"/>
                            <a:pt x="202638" y="102302"/>
                          </a:cubicBezTo>
                          <a:cubicBezTo>
                            <a:pt x="200710" y="103150"/>
                            <a:pt x="200247" y="104384"/>
                            <a:pt x="200247" y="106389"/>
                          </a:cubicBezTo>
                          <a:cubicBezTo>
                            <a:pt x="200324" y="123661"/>
                            <a:pt x="200324" y="140856"/>
                            <a:pt x="200324" y="158128"/>
                          </a:cubicBezTo>
                          <a:cubicBezTo>
                            <a:pt x="200170" y="159130"/>
                            <a:pt x="200170" y="160210"/>
                            <a:pt x="200170" y="162060"/>
                          </a:cubicBezTo>
                          <a:close/>
                          <a:moveTo>
                            <a:pt x="195544" y="200228"/>
                          </a:moveTo>
                          <a:cubicBezTo>
                            <a:pt x="189838" y="200228"/>
                            <a:pt x="185366" y="204546"/>
                            <a:pt x="185366" y="210098"/>
                          </a:cubicBezTo>
                          <a:cubicBezTo>
                            <a:pt x="185288" y="215804"/>
                            <a:pt x="189838" y="220430"/>
                            <a:pt x="195467" y="220507"/>
                          </a:cubicBezTo>
                          <a:cubicBezTo>
                            <a:pt x="201096" y="220507"/>
                            <a:pt x="205645" y="215958"/>
                            <a:pt x="205645" y="210252"/>
                          </a:cubicBezTo>
                          <a:cubicBezTo>
                            <a:pt x="205568" y="204546"/>
                            <a:pt x="201173" y="200228"/>
                            <a:pt x="195544" y="200228"/>
                          </a:cubicBezTo>
                          <a:close/>
                        </a:path>
                      </a:pathLst>
                    </a:custGeom>
                    <a:solidFill>
                      <a:srgbClr val="FFFFFF"/>
                    </a:solidFill>
                    <a:ln w="7706" cap="flat">
                      <a:noFill/>
                      <a:prstDash val="solid"/>
                      <a:miter/>
                    </a:ln>
                  </p:spPr>
                  <p:txBody>
                    <a:bodyPr rtlCol="0" anchor="ctr"/>
                    <a:lstStyle/>
                    <a:p>
                      <a:endParaRPr lang="en-US"/>
                    </a:p>
                  </p:txBody>
                </p:sp>
                <p:sp>
                  <p:nvSpPr>
                    <p:cNvPr id="22" name="Graphic 4">
                      <a:extLst>
                        <a:ext uri="{FF2B5EF4-FFF2-40B4-BE49-F238E27FC236}">
                          <a16:creationId xmlns:a16="http://schemas.microsoft.com/office/drawing/2014/main" id="{A1A7FE76-24C1-4AEB-BC91-9728614F8C74}"/>
                        </a:ext>
                      </a:extLst>
                    </p:cNvPr>
                    <p:cNvSpPr/>
                    <p:nvPr/>
                  </p:nvSpPr>
                  <p:spPr>
                    <a:xfrm>
                      <a:off x="5378726" y="681503"/>
                      <a:ext cx="29643" cy="19333"/>
                    </a:xfrm>
                    <a:custGeom>
                      <a:avLst/>
                      <a:gdLst>
                        <a:gd name="connsiteX0" fmla="*/ 24049 w 29643"/>
                        <a:gd name="connsiteY0" fmla="*/ 14 h 19333"/>
                        <a:gd name="connsiteX1" fmla="*/ 29292 w 29643"/>
                        <a:gd name="connsiteY1" fmla="*/ 3022 h 19333"/>
                        <a:gd name="connsiteX2" fmla="*/ 27288 w 29643"/>
                        <a:gd name="connsiteY2" fmla="*/ 8573 h 19333"/>
                        <a:gd name="connsiteX3" fmla="*/ 19500 w 29643"/>
                        <a:gd name="connsiteY3" fmla="*/ 12660 h 19333"/>
                        <a:gd name="connsiteX4" fmla="*/ 7934 w 29643"/>
                        <a:gd name="connsiteY4" fmla="*/ 18443 h 19333"/>
                        <a:gd name="connsiteX5" fmla="*/ 531 w 29643"/>
                        <a:gd name="connsiteY5" fmla="*/ 16824 h 19333"/>
                        <a:gd name="connsiteX6" fmla="*/ 3538 w 29643"/>
                        <a:gd name="connsiteY6" fmla="*/ 9884 h 19333"/>
                        <a:gd name="connsiteX7" fmla="*/ 21659 w 29643"/>
                        <a:gd name="connsiteY7" fmla="*/ 786 h 19333"/>
                        <a:gd name="connsiteX8" fmla="*/ 24049 w 29643"/>
                        <a:gd name="connsiteY8" fmla="*/ 14 h 1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43" h="19333">
                          <a:moveTo>
                            <a:pt x="24049" y="14"/>
                          </a:moveTo>
                          <a:cubicBezTo>
                            <a:pt x="27056" y="-140"/>
                            <a:pt x="28598" y="940"/>
                            <a:pt x="29292" y="3022"/>
                          </a:cubicBezTo>
                          <a:cubicBezTo>
                            <a:pt x="30140" y="5335"/>
                            <a:pt x="29447" y="7340"/>
                            <a:pt x="27288" y="8573"/>
                          </a:cubicBezTo>
                          <a:cubicBezTo>
                            <a:pt x="24743" y="10038"/>
                            <a:pt x="22121" y="11349"/>
                            <a:pt x="19500" y="12660"/>
                          </a:cubicBezTo>
                          <a:cubicBezTo>
                            <a:pt x="15644" y="14588"/>
                            <a:pt x="11789" y="16516"/>
                            <a:pt x="7934" y="18443"/>
                          </a:cubicBezTo>
                          <a:cubicBezTo>
                            <a:pt x="4541" y="20062"/>
                            <a:pt x="1842" y="19446"/>
                            <a:pt x="531" y="16824"/>
                          </a:cubicBezTo>
                          <a:cubicBezTo>
                            <a:pt x="-780" y="14279"/>
                            <a:pt x="377" y="11504"/>
                            <a:pt x="3538" y="9884"/>
                          </a:cubicBezTo>
                          <a:cubicBezTo>
                            <a:pt x="9553" y="6800"/>
                            <a:pt x="15567" y="3793"/>
                            <a:pt x="21659" y="786"/>
                          </a:cubicBezTo>
                          <a:cubicBezTo>
                            <a:pt x="22661" y="323"/>
                            <a:pt x="23740" y="169"/>
                            <a:pt x="24049" y="14"/>
                          </a:cubicBezTo>
                          <a:close/>
                        </a:path>
                      </a:pathLst>
                    </a:custGeom>
                    <a:solidFill>
                      <a:srgbClr val="FFFFFF"/>
                    </a:solidFill>
                    <a:ln w="7706" cap="flat">
                      <a:noFill/>
                      <a:prstDash val="solid"/>
                      <a:miter/>
                    </a:ln>
                  </p:spPr>
                  <p:txBody>
                    <a:bodyPr rtlCol="0" anchor="ctr"/>
                    <a:lstStyle/>
                    <a:p>
                      <a:endParaRPr lang="en-US"/>
                    </a:p>
                  </p:txBody>
                </p:sp>
                <p:sp>
                  <p:nvSpPr>
                    <p:cNvPr id="23" name="Graphic 4">
                      <a:extLst>
                        <a:ext uri="{FF2B5EF4-FFF2-40B4-BE49-F238E27FC236}">
                          <a16:creationId xmlns:a16="http://schemas.microsoft.com/office/drawing/2014/main" id="{5AB219DF-6E50-4133-BCEE-0FE52D011E86}"/>
                        </a:ext>
                      </a:extLst>
                    </p:cNvPr>
                    <p:cNvSpPr/>
                    <p:nvPr/>
                  </p:nvSpPr>
                  <p:spPr>
                    <a:xfrm>
                      <a:off x="5358728" y="671454"/>
                      <a:ext cx="29585" cy="19393"/>
                    </a:xfrm>
                    <a:custGeom>
                      <a:avLst/>
                      <a:gdLst>
                        <a:gd name="connsiteX0" fmla="*/ 5185 w 29585"/>
                        <a:gd name="connsiteY0" fmla="*/ 19394 h 19393"/>
                        <a:gd name="connsiteX1" fmla="*/ 327 w 29585"/>
                        <a:gd name="connsiteY1" fmla="*/ 16232 h 19393"/>
                        <a:gd name="connsiteX2" fmla="*/ 2332 w 29585"/>
                        <a:gd name="connsiteY2" fmla="*/ 10680 h 19393"/>
                        <a:gd name="connsiteX3" fmla="*/ 10659 w 29585"/>
                        <a:gd name="connsiteY3" fmla="*/ 6362 h 19393"/>
                        <a:gd name="connsiteX4" fmla="*/ 21686 w 29585"/>
                        <a:gd name="connsiteY4" fmla="*/ 811 h 19393"/>
                        <a:gd name="connsiteX5" fmla="*/ 29011 w 29585"/>
                        <a:gd name="connsiteY5" fmla="*/ 2584 h 19393"/>
                        <a:gd name="connsiteX6" fmla="*/ 26158 w 29585"/>
                        <a:gd name="connsiteY6" fmla="*/ 9293 h 19393"/>
                        <a:gd name="connsiteX7" fmla="*/ 7729 w 29585"/>
                        <a:gd name="connsiteY7" fmla="*/ 18468 h 19393"/>
                        <a:gd name="connsiteX8" fmla="*/ 5185 w 29585"/>
                        <a:gd name="connsiteY8" fmla="*/ 19394 h 1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85" h="19393">
                          <a:moveTo>
                            <a:pt x="5185" y="19394"/>
                          </a:moveTo>
                          <a:cubicBezTo>
                            <a:pt x="2563" y="19317"/>
                            <a:pt x="1098" y="18314"/>
                            <a:pt x="327" y="16232"/>
                          </a:cubicBezTo>
                          <a:cubicBezTo>
                            <a:pt x="-521" y="13842"/>
                            <a:pt x="327" y="11914"/>
                            <a:pt x="2332" y="10680"/>
                          </a:cubicBezTo>
                          <a:cubicBezTo>
                            <a:pt x="5031" y="9061"/>
                            <a:pt x="7883" y="7750"/>
                            <a:pt x="10659" y="6362"/>
                          </a:cubicBezTo>
                          <a:cubicBezTo>
                            <a:pt x="14360" y="4512"/>
                            <a:pt x="17984" y="2661"/>
                            <a:pt x="21686" y="811"/>
                          </a:cubicBezTo>
                          <a:cubicBezTo>
                            <a:pt x="24924" y="-731"/>
                            <a:pt x="27700" y="-37"/>
                            <a:pt x="29011" y="2584"/>
                          </a:cubicBezTo>
                          <a:cubicBezTo>
                            <a:pt x="30322" y="5206"/>
                            <a:pt x="29396" y="7673"/>
                            <a:pt x="26158" y="9293"/>
                          </a:cubicBezTo>
                          <a:cubicBezTo>
                            <a:pt x="20067" y="12454"/>
                            <a:pt x="13898" y="15461"/>
                            <a:pt x="7729" y="18468"/>
                          </a:cubicBezTo>
                          <a:cubicBezTo>
                            <a:pt x="6881" y="18931"/>
                            <a:pt x="5802" y="19162"/>
                            <a:pt x="5185" y="19394"/>
                          </a:cubicBezTo>
                          <a:close/>
                        </a:path>
                      </a:pathLst>
                    </a:custGeom>
                    <a:solidFill>
                      <a:srgbClr val="FFFFFF"/>
                    </a:solidFill>
                    <a:ln w="7706" cap="flat">
                      <a:noFill/>
                      <a:prstDash val="solid"/>
                      <a:miter/>
                    </a:ln>
                  </p:spPr>
                  <p:txBody>
                    <a:bodyPr rtlCol="0" anchor="ctr"/>
                    <a:lstStyle/>
                    <a:p>
                      <a:endParaRPr lang="en-US"/>
                    </a:p>
                  </p:txBody>
                </p:sp>
              </p:grpSp>
            </p:grpSp>
          </p:grpSp>
        </p:grpSp>
      </p:grpSp>
      <p:sp>
        <p:nvSpPr>
          <p:cNvPr id="424" name="TextBox 423">
            <a:extLst>
              <a:ext uri="{FF2B5EF4-FFF2-40B4-BE49-F238E27FC236}">
                <a16:creationId xmlns:a16="http://schemas.microsoft.com/office/drawing/2014/main" id="{E8F016E5-81D1-41A5-946C-8556960B695D}"/>
              </a:ext>
            </a:extLst>
          </p:cNvPr>
          <p:cNvSpPr txBox="1"/>
          <p:nvPr/>
        </p:nvSpPr>
        <p:spPr>
          <a:xfrm>
            <a:off x="7168407" y="439497"/>
            <a:ext cx="4833540" cy="1200329"/>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r"/>
            <a:r>
              <a:rPr lang="nl-NL" sz="2400" dirty="0">
                <a:solidFill>
                  <a:srgbClr val="5E5E5E"/>
                </a:solidFill>
              </a:rPr>
              <a:t>Het midden van het wiel toont interne kenmerken die meestal het meest blijvend of zichtbaar zijn.</a:t>
            </a:r>
            <a:endParaRPr lang="en-GB" sz="2400" dirty="0">
              <a:solidFill>
                <a:srgbClr val="5E5E5E"/>
              </a:solidFill>
            </a:endParaRPr>
          </a:p>
        </p:txBody>
      </p:sp>
      <p:sp>
        <p:nvSpPr>
          <p:cNvPr id="425" name="TextBox 424">
            <a:extLst>
              <a:ext uri="{FF2B5EF4-FFF2-40B4-BE49-F238E27FC236}">
                <a16:creationId xmlns:a16="http://schemas.microsoft.com/office/drawing/2014/main" id="{99F71A1A-966E-480F-AEB7-621DA2C888E4}"/>
              </a:ext>
            </a:extLst>
          </p:cNvPr>
          <p:cNvSpPr txBox="1"/>
          <p:nvPr/>
        </p:nvSpPr>
        <p:spPr>
          <a:xfrm>
            <a:off x="7655272" y="2536548"/>
            <a:ext cx="4410408" cy="2862322"/>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r"/>
            <a:r>
              <a:rPr lang="nl-NL" sz="2000" dirty="0">
                <a:solidFill>
                  <a:srgbClr val="5E5E5E"/>
                </a:solidFill>
              </a:rPr>
              <a:t>De buitenkant van het wiel toont kenmerken die opgedaan worden en in de loop van een leven veranderen. </a:t>
            </a:r>
          </a:p>
          <a:p>
            <a:pPr algn="r"/>
            <a:endParaRPr lang="nl-NL" sz="2000" dirty="0">
              <a:solidFill>
                <a:srgbClr val="5E5E5E"/>
              </a:solidFill>
            </a:endParaRPr>
          </a:p>
          <a:p>
            <a:pPr algn="r"/>
            <a:r>
              <a:rPr lang="nl-NL" sz="2000" dirty="0">
                <a:solidFill>
                  <a:srgbClr val="5E5E5E"/>
                </a:solidFill>
              </a:rPr>
              <a:t>De combinaties van al deze kenmerken beïnvloeden onze waarden, overtuigingen, gedrag, ervaringen en verwachtingen, en maken ons allemaal uniek als individu.</a:t>
            </a:r>
            <a:endParaRPr lang="en-GB" sz="2000" dirty="0">
              <a:solidFill>
                <a:srgbClr val="5E5E5E"/>
              </a:solidFill>
            </a:endParaRPr>
          </a:p>
        </p:txBody>
      </p:sp>
    </p:spTree>
    <p:extLst>
      <p:ext uri="{BB962C8B-B14F-4D97-AF65-F5344CB8AC3E}">
        <p14:creationId xmlns:p14="http://schemas.microsoft.com/office/powerpoint/2010/main" val="19310202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F2C6052-B325-B44A-ACDA-85B25345A44A}"/>
              </a:ext>
            </a:extLst>
          </p:cNvPr>
          <p:cNvSpPr>
            <a:spLocks noGrp="1"/>
          </p:cNvSpPr>
          <p:nvPr>
            <p:ph type="body" sz="quarter" idx="13"/>
          </p:nvPr>
        </p:nvSpPr>
        <p:spPr/>
        <p:txBody>
          <a:bodyPr/>
          <a:lstStyle/>
          <a:p>
            <a:r>
              <a:rPr lang="hr-BA" dirty="0"/>
              <a:t>Diversity Wheel</a:t>
            </a:r>
            <a:endParaRPr lang="en-US" dirty="0"/>
          </a:p>
        </p:txBody>
      </p:sp>
      <p:sp>
        <p:nvSpPr>
          <p:cNvPr id="9" name="Text Placeholder 8">
            <a:extLst>
              <a:ext uri="{FF2B5EF4-FFF2-40B4-BE49-F238E27FC236}">
                <a16:creationId xmlns:a16="http://schemas.microsoft.com/office/drawing/2014/main" id="{EC6FA8AF-3D5B-AF41-8E46-CFB61991EFB2}"/>
              </a:ext>
            </a:extLst>
          </p:cNvPr>
          <p:cNvSpPr>
            <a:spLocks noGrp="1"/>
          </p:cNvSpPr>
          <p:nvPr>
            <p:ph type="body" sz="quarter" idx="14"/>
          </p:nvPr>
        </p:nvSpPr>
        <p:spPr>
          <a:xfrm>
            <a:off x="388093" y="2002907"/>
            <a:ext cx="3058492" cy="1757330"/>
          </a:xfrm>
        </p:spPr>
        <p:txBody>
          <a:bodyPr/>
          <a:lstStyle/>
          <a:p>
            <a:endParaRPr lang="hr-BA"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r>
              <a:rPr lang="hr-BA"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Hoe gebruik je het?</a:t>
            </a:r>
            <a:endParaRPr lang="en-US" dirty="0">
              <a:solidFill>
                <a:schemeClr val="bg1"/>
              </a:solidFill>
            </a:endParaRPr>
          </a:p>
        </p:txBody>
      </p:sp>
      <p:sp>
        <p:nvSpPr>
          <p:cNvPr id="12" name="TextBox 11">
            <a:extLst>
              <a:ext uri="{FF2B5EF4-FFF2-40B4-BE49-F238E27FC236}">
                <a16:creationId xmlns:a16="http://schemas.microsoft.com/office/drawing/2014/main" id="{48971308-F968-4E43-9F14-1449C8B9F63F}"/>
              </a:ext>
            </a:extLst>
          </p:cNvPr>
          <p:cNvSpPr txBox="1"/>
          <p:nvPr/>
        </p:nvSpPr>
        <p:spPr>
          <a:xfrm>
            <a:off x="3810020" y="224471"/>
            <a:ext cx="5987892" cy="5940088"/>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r>
              <a:rPr lang="nl-NL" sz="2000" dirty="0">
                <a:solidFill>
                  <a:srgbClr val="5E5E5E"/>
                </a:solidFill>
              </a:rPr>
              <a:t>Bestudeer het wiel.</a:t>
            </a:r>
          </a:p>
          <a:p>
            <a:endParaRPr lang="nl-NL" sz="2000" dirty="0">
              <a:solidFill>
                <a:srgbClr val="5E5E5E"/>
              </a:solidFill>
            </a:endParaRPr>
          </a:p>
          <a:p>
            <a:r>
              <a:rPr lang="nl-NL" sz="2000" dirty="0">
                <a:solidFill>
                  <a:srgbClr val="5E5E5E"/>
                </a:solidFill>
              </a:rPr>
              <a:t>Reflecteer: hoe flexibel denk je dat de eigenschappen van de buitenkant van het wiel zijn? Kunnen mensen deze beïnvloeden en makkelijk veranderen? Zouden ze dat moeten willen?</a:t>
            </a:r>
          </a:p>
          <a:p>
            <a:endParaRPr lang="nl-NL" sz="2000" dirty="0">
              <a:solidFill>
                <a:srgbClr val="5E5E5E"/>
              </a:solidFill>
            </a:endParaRPr>
          </a:p>
          <a:p>
            <a:r>
              <a:rPr lang="nl-NL" sz="2000" dirty="0">
                <a:solidFill>
                  <a:srgbClr val="5E5E5E"/>
                </a:solidFill>
              </a:rPr>
              <a:t>Hoe zit het met de eigenschappen aan de binnenkant van het wiel?</a:t>
            </a:r>
          </a:p>
          <a:p>
            <a:endParaRPr lang="nl-NL" sz="2000" dirty="0">
              <a:solidFill>
                <a:srgbClr val="5E5E5E"/>
              </a:solidFill>
            </a:endParaRPr>
          </a:p>
          <a:p>
            <a:r>
              <a:rPr lang="nl-NL" sz="2000" dirty="0">
                <a:solidFill>
                  <a:srgbClr val="5E5E5E"/>
                </a:solidFill>
              </a:rPr>
              <a:t>Hoe divers is je gemeenschap als je ze bekijkt vanuit het perspectief van dit wiel?</a:t>
            </a:r>
          </a:p>
          <a:p>
            <a:endParaRPr lang="nl-NL" sz="2000" dirty="0">
              <a:solidFill>
                <a:srgbClr val="5E5E5E"/>
              </a:solidFill>
            </a:endParaRPr>
          </a:p>
          <a:p>
            <a:r>
              <a:rPr lang="nl-NL" sz="2000" dirty="0">
                <a:solidFill>
                  <a:srgbClr val="5E5E5E"/>
                </a:solidFill>
              </a:rPr>
              <a:t>Hoe accepterend ben je over alle verschillen en verschillende combinaties die uit het perspectief van dit wiel voortkomen?</a:t>
            </a:r>
          </a:p>
          <a:p>
            <a:endParaRPr lang="nl-NL" sz="2000" dirty="0">
              <a:solidFill>
                <a:srgbClr val="5E5E5E"/>
              </a:solidFill>
            </a:endParaRPr>
          </a:p>
          <a:p>
            <a:r>
              <a:rPr lang="nl-NL" sz="2000" dirty="0">
                <a:solidFill>
                  <a:srgbClr val="5E5E5E"/>
                </a:solidFill>
              </a:rPr>
              <a:t>Is je gemeenschap flexibel en accepterend over dezelfde eigenschappen?</a:t>
            </a:r>
            <a:endParaRPr lang="en-GB" sz="2000" dirty="0">
              <a:solidFill>
                <a:srgbClr val="5E5E5E"/>
              </a:solidFill>
            </a:endParaRPr>
          </a:p>
        </p:txBody>
      </p:sp>
    </p:spTree>
    <p:extLst>
      <p:ext uri="{BB962C8B-B14F-4D97-AF65-F5344CB8AC3E}">
        <p14:creationId xmlns:p14="http://schemas.microsoft.com/office/powerpoint/2010/main" val="31906938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3B1019-2342-FA4E-A9B0-7E1823BF768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47920" y="1961321"/>
            <a:ext cx="3997896" cy="4398617"/>
          </a:xfrm>
          <a:prstGeom prst="rect">
            <a:avLst/>
          </a:prstGeom>
        </p:spPr>
      </p:pic>
      <p:sp>
        <p:nvSpPr>
          <p:cNvPr id="5" name="Text Placeholder 4">
            <a:extLst>
              <a:ext uri="{FF2B5EF4-FFF2-40B4-BE49-F238E27FC236}">
                <a16:creationId xmlns:a16="http://schemas.microsoft.com/office/drawing/2014/main" id="{6E2E562C-7628-1C45-B957-C8239F954937}"/>
              </a:ext>
            </a:extLst>
          </p:cNvPr>
          <p:cNvSpPr>
            <a:spLocks noGrp="1"/>
          </p:cNvSpPr>
          <p:nvPr>
            <p:ph type="body" sz="quarter" idx="13"/>
          </p:nvPr>
        </p:nvSpPr>
        <p:spPr/>
        <p:txBody>
          <a:bodyPr/>
          <a:lstStyle/>
          <a:p>
            <a:r>
              <a:rPr lang="nl-NL" dirty="0"/>
              <a:t>Belemmeringen en uitdagingen waarmee nieuwkomers te maken krijgen </a:t>
            </a:r>
            <a:endParaRPr lang="en-US" dirty="0"/>
          </a:p>
        </p:txBody>
      </p:sp>
    </p:spTree>
    <p:extLst>
      <p:ext uri="{BB962C8B-B14F-4D97-AF65-F5344CB8AC3E}">
        <p14:creationId xmlns:p14="http://schemas.microsoft.com/office/powerpoint/2010/main" val="33548161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2C5F5A-8B65-448C-A82D-340452B4CBB9}"/>
              </a:ext>
            </a:extLst>
          </p:cNvPr>
          <p:cNvSpPr>
            <a:spLocks noGrp="1"/>
          </p:cNvSpPr>
          <p:nvPr>
            <p:ph type="body" sz="quarter" idx="13"/>
          </p:nvPr>
        </p:nvSpPr>
        <p:spPr/>
        <p:txBody>
          <a:bodyPr/>
          <a:lstStyle/>
          <a:p>
            <a:r>
              <a:rPr lang="nl-NL" dirty="0"/>
              <a:t>De meest voorkomende belemmeringen en uitdagingen voor nieuwkomers</a:t>
            </a:r>
            <a:endParaRPr lang="en-GB" dirty="0"/>
          </a:p>
        </p:txBody>
      </p:sp>
      <p:sp>
        <p:nvSpPr>
          <p:cNvPr id="3" name="Text Placeholder 2">
            <a:extLst>
              <a:ext uri="{FF2B5EF4-FFF2-40B4-BE49-F238E27FC236}">
                <a16:creationId xmlns:a16="http://schemas.microsoft.com/office/drawing/2014/main" id="{A49B2860-DF94-4E89-8EA3-0DBA97419CAE}"/>
              </a:ext>
            </a:extLst>
          </p:cNvPr>
          <p:cNvSpPr>
            <a:spLocks noGrp="1"/>
          </p:cNvSpPr>
          <p:nvPr>
            <p:ph type="body" sz="quarter" idx="15"/>
          </p:nvPr>
        </p:nvSpPr>
        <p:spPr/>
        <p:txBody>
          <a:bodyPr/>
          <a:lstStyle/>
          <a:p>
            <a:r>
              <a:rPr lang="en-GB" dirty="0"/>
              <a:t>Taal</a:t>
            </a:r>
          </a:p>
        </p:txBody>
      </p:sp>
      <p:sp>
        <p:nvSpPr>
          <p:cNvPr id="4" name="Text Placeholder 3">
            <a:extLst>
              <a:ext uri="{FF2B5EF4-FFF2-40B4-BE49-F238E27FC236}">
                <a16:creationId xmlns:a16="http://schemas.microsoft.com/office/drawing/2014/main" id="{0E7A1F57-8558-4CDE-9661-5CE13F94BCB6}"/>
              </a:ext>
            </a:extLst>
          </p:cNvPr>
          <p:cNvSpPr>
            <a:spLocks noGrp="1"/>
          </p:cNvSpPr>
          <p:nvPr>
            <p:ph type="body" sz="quarter" idx="16"/>
          </p:nvPr>
        </p:nvSpPr>
        <p:spPr>
          <a:xfrm>
            <a:off x="432367" y="2386398"/>
            <a:ext cx="2659582" cy="716489"/>
          </a:xfrm>
        </p:spPr>
        <p:txBody>
          <a:bodyPr/>
          <a:lstStyle/>
          <a:p>
            <a:r>
              <a:rPr lang="nl-NL" sz="1600" dirty="0"/>
              <a:t>Als de moedertaal van de migrant verschilt van de taal van het nieuwe land, verloopt de communicatie moeizaam, zowel mondeling als schriftelijk. Soms zijn er zelfs bij dezelfde taal verschillen en moeilijkheden.</a:t>
            </a:r>
          </a:p>
          <a:p>
            <a:r>
              <a:rPr lang="nl-NL" sz="1600" dirty="0"/>
              <a:t>Dit beïnvloedt elk aspect van het leven.</a:t>
            </a:r>
            <a:endParaRPr lang="en-GB" sz="1600" dirty="0"/>
          </a:p>
        </p:txBody>
      </p:sp>
      <p:sp>
        <p:nvSpPr>
          <p:cNvPr id="5" name="Text Placeholder 4">
            <a:extLst>
              <a:ext uri="{FF2B5EF4-FFF2-40B4-BE49-F238E27FC236}">
                <a16:creationId xmlns:a16="http://schemas.microsoft.com/office/drawing/2014/main" id="{61FDCE38-20AE-4E83-ABB0-98E0575CB72D}"/>
              </a:ext>
            </a:extLst>
          </p:cNvPr>
          <p:cNvSpPr>
            <a:spLocks noGrp="1"/>
          </p:cNvSpPr>
          <p:nvPr>
            <p:ph type="body" sz="quarter" idx="17"/>
          </p:nvPr>
        </p:nvSpPr>
        <p:spPr/>
        <p:txBody>
          <a:bodyPr/>
          <a:lstStyle/>
          <a:p>
            <a:r>
              <a:rPr lang="en-GB" dirty="0" err="1"/>
              <a:t>Familie</a:t>
            </a:r>
            <a:endParaRPr lang="en-GB" dirty="0"/>
          </a:p>
        </p:txBody>
      </p:sp>
      <p:sp>
        <p:nvSpPr>
          <p:cNvPr id="6" name="Text Placeholder 5">
            <a:extLst>
              <a:ext uri="{FF2B5EF4-FFF2-40B4-BE49-F238E27FC236}">
                <a16:creationId xmlns:a16="http://schemas.microsoft.com/office/drawing/2014/main" id="{9AAA263F-2BF0-41C2-BD7F-B2123BB2D036}"/>
              </a:ext>
            </a:extLst>
          </p:cNvPr>
          <p:cNvSpPr>
            <a:spLocks noGrp="1"/>
          </p:cNvSpPr>
          <p:nvPr>
            <p:ph type="body" sz="quarter" idx="18"/>
          </p:nvPr>
        </p:nvSpPr>
        <p:spPr>
          <a:xfrm>
            <a:off x="3273217" y="2395442"/>
            <a:ext cx="2659582" cy="716489"/>
          </a:xfrm>
        </p:spPr>
        <p:txBody>
          <a:bodyPr/>
          <a:lstStyle/>
          <a:p>
            <a:r>
              <a:rPr lang="nl-NL" sz="1600" dirty="0"/>
              <a:t>Voor sommigen is het een uitdaging om het gezin bij elkaar te houden, voor sommigen vormt het opvoeden van kinderen in een nieuwe, onbekende cultuur een hindernis, voor sommigen is het stichten van een nieuw gezin de volgende natuurlijke stap die door hun nieuwe situatie uitgesteld wordt.</a:t>
            </a:r>
            <a:endParaRPr lang="en-GB" sz="1600" dirty="0"/>
          </a:p>
        </p:txBody>
      </p:sp>
      <p:sp>
        <p:nvSpPr>
          <p:cNvPr id="7" name="Text Placeholder 6">
            <a:extLst>
              <a:ext uri="{FF2B5EF4-FFF2-40B4-BE49-F238E27FC236}">
                <a16:creationId xmlns:a16="http://schemas.microsoft.com/office/drawing/2014/main" id="{97AAE621-65E1-4CC8-8462-C332F0FBAD9E}"/>
              </a:ext>
            </a:extLst>
          </p:cNvPr>
          <p:cNvSpPr>
            <a:spLocks noGrp="1"/>
          </p:cNvSpPr>
          <p:nvPr>
            <p:ph type="body" sz="quarter" idx="19"/>
          </p:nvPr>
        </p:nvSpPr>
        <p:spPr/>
        <p:txBody>
          <a:bodyPr/>
          <a:lstStyle/>
          <a:p>
            <a:r>
              <a:rPr lang="en-GB" dirty="0" err="1"/>
              <a:t>Gemeenschap</a:t>
            </a:r>
            <a:endParaRPr lang="en-GB" dirty="0"/>
          </a:p>
        </p:txBody>
      </p:sp>
      <p:sp>
        <p:nvSpPr>
          <p:cNvPr id="8" name="Text Placeholder 7">
            <a:extLst>
              <a:ext uri="{FF2B5EF4-FFF2-40B4-BE49-F238E27FC236}">
                <a16:creationId xmlns:a16="http://schemas.microsoft.com/office/drawing/2014/main" id="{D9A8022B-4571-4D20-BF28-46B5DCA64526}"/>
              </a:ext>
            </a:extLst>
          </p:cNvPr>
          <p:cNvSpPr>
            <a:spLocks noGrp="1"/>
          </p:cNvSpPr>
          <p:nvPr>
            <p:ph type="body" sz="quarter" idx="20"/>
          </p:nvPr>
        </p:nvSpPr>
        <p:spPr>
          <a:xfrm>
            <a:off x="6114067" y="2401615"/>
            <a:ext cx="2659582" cy="716489"/>
          </a:xfrm>
        </p:spPr>
        <p:txBody>
          <a:bodyPr/>
          <a:lstStyle/>
          <a:p>
            <a:r>
              <a:rPr lang="nl-NL" sz="1600" dirty="0"/>
              <a:t>Het gevoel erbij te horen hebben is heel belangrijk voor een normaal sociaal leven en geluk. In de gemeenschap opgenomen worden, vrienden verwerven, een gelijkwaardig lid van de samenleving worden is niet makkelijk, vooral niet als er een combinatie van andere belemmeringen is.</a:t>
            </a:r>
            <a:endParaRPr lang="en-GB" sz="1600" dirty="0"/>
          </a:p>
        </p:txBody>
      </p:sp>
      <p:sp>
        <p:nvSpPr>
          <p:cNvPr id="9" name="Text Placeholder 8">
            <a:extLst>
              <a:ext uri="{FF2B5EF4-FFF2-40B4-BE49-F238E27FC236}">
                <a16:creationId xmlns:a16="http://schemas.microsoft.com/office/drawing/2014/main" id="{B35FB686-AAB1-494A-A6E5-7E7E9EA157DD}"/>
              </a:ext>
            </a:extLst>
          </p:cNvPr>
          <p:cNvSpPr>
            <a:spLocks noGrp="1"/>
          </p:cNvSpPr>
          <p:nvPr>
            <p:ph type="body" sz="quarter" idx="21"/>
          </p:nvPr>
        </p:nvSpPr>
        <p:spPr/>
        <p:txBody>
          <a:bodyPr/>
          <a:lstStyle/>
          <a:p>
            <a:r>
              <a:rPr lang="en-GB" dirty="0" err="1"/>
              <a:t>Werken</a:t>
            </a:r>
            <a:r>
              <a:rPr lang="en-GB" dirty="0"/>
              <a:t> en </a:t>
            </a:r>
            <a:r>
              <a:rPr lang="en-GB" dirty="0" err="1"/>
              <a:t>wonen</a:t>
            </a:r>
            <a:endParaRPr lang="en-GB" dirty="0"/>
          </a:p>
        </p:txBody>
      </p:sp>
      <p:sp>
        <p:nvSpPr>
          <p:cNvPr id="10" name="Text Placeholder 9">
            <a:extLst>
              <a:ext uri="{FF2B5EF4-FFF2-40B4-BE49-F238E27FC236}">
                <a16:creationId xmlns:a16="http://schemas.microsoft.com/office/drawing/2014/main" id="{DA9F5173-66EE-4F32-B667-5359A86ABFBA}"/>
              </a:ext>
            </a:extLst>
          </p:cNvPr>
          <p:cNvSpPr>
            <a:spLocks noGrp="1"/>
          </p:cNvSpPr>
          <p:nvPr>
            <p:ph type="body" sz="quarter" idx="22"/>
          </p:nvPr>
        </p:nvSpPr>
        <p:spPr>
          <a:xfrm>
            <a:off x="9021352" y="2401615"/>
            <a:ext cx="2659582" cy="716489"/>
          </a:xfrm>
        </p:spPr>
        <p:txBody>
          <a:bodyPr/>
          <a:lstStyle/>
          <a:p>
            <a:pPr>
              <a:spcBef>
                <a:spcPts val="0"/>
              </a:spcBef>
              <a:tabLst>
                <a:tab pos="0" algn="l"/>
              </a:tabLst>
            </a:pPr>
            <a:r>
              <a:rPr lang="nl-NL" sz="1600" dirty="0"/>
              <a:t>Wonen, werk en je vestigen zijn allemaal moeilijke taken voor vluchtelingen en migranten. Kan verder beïnvloed worden door een mix van omstandigheden, bijvoorbeeld:</a:t>
            </a:r>
          </a:p>
          <a:p>
            <a:pPr>
              <a:spcBef>
                <a:spcPts val="0"/>
              </a:spcBef>
              <a:tabLst>
                <a:tab pos="0" algn="l"/>
              </a:tabLst>
            </a:pPr>
            <a:r>
              <a:rPr lang="nl-NL" sz="1600" dirty="0"/>
              <a:t>- Wettelijke belemmeringen voor werk en wonen</a:t>
            </a:r>
          </a:p>
          <a:p>
            <a:pPr>
              <a:spcBef>
                <a:spcPts val="0"/>
              </a:spcBef>
              <a:tabLst>
                <a:tab pos="0" algn="l"/>
              </a:tabLst>
            </a:pPr>
            <a:r>
              <a:rPr lang="nl-NL" sz="1600" dirty="0"/>
              <a:t>- Verschillen in kwalificaties</a:t>
            </a:r>
          </a:p>
          <a:p>
            <a:pPr>
              <a:spcBef>
                <a:spcPts val="0"/>
              </a:spcBef>
              <a:tabLst>
                <a:tab pos="0" algn="l"/>
              </a:tabLst>
            </a:pPr>
            <a:r>
              <a:rPr lang="nl-NL" sz="1600" dirty="0"/>
              <a:t>- Gebrek aan connecties en netwerken</a:t>
            </a:r>
            <a:endParaRPr lang="en-GB" sz="1600" dirty="0"/>
          </a:p>
        </p:txBody>
      </p:sp>
    </p:spTree>
    <p:extLst>
      <p:ext uri="{BB962C8B-B14F-4D97-AF65-F5344CB8AC3E}">
        <p14:creationId xmlns:p14="http://schemas.microsoft.com/office/powerpoint/2010/main" val="40515616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7F7165-313B-4B35-8F2E-1427022609BA}"/>
              </a:ext>
            </a:extLst>
          </p:cNvPr>
          <p:cNvSpPr/>
          <p:nvPr/>
        </p:nvSpPr>
        <p:spPr>
          <a:xfrm>
            <a:off x="777424" y="543786"/>
            <a:ext cx="11414576" cy="735078"/>
          </a:xfrm>
          <a:prstGeom prst="rect">
            <a:avLst/>
          </a:prstGeom>
          <a:solidFill>
            <a:srgbClr val="9A2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b="1" dirty="0"/>
              <a:t>	WAAR HEBBEN WE HET OVER?</a:t>
            </a:r>
          </a:p>
        </p:txBody>
      </p:sp>
      <p:grpSp>
        <p:nvGrpSpPr>
          <p:cNvPr id="3" name="Group 2">
            <a:extLst>
              <a:ext uri="{FF2B5EF4-FFF2-40B4-BE49-F238E27FC236}">
                <a16:creationId xmlns:a16="http://schemas.microsoft.com/office/drawing/2014/main" id="{5A86C856-B5FC-4A03-BED9-524409B8BF6D}"/>
              </a:ext>
            </a:extLst>
          </p:cNvPr>
          <p:cNvGrpSpPr/>
          <p:nvPr/>
        </p:nvGrpSpPr>
        <p:grpSpPr>
          <a:xfrm>
            <a:off x="305786" y="451254"/>
            <a:ext cx="943279" cy="943279"/>
            <a:chOff x="0" y="0"/>
            <a:chExt cx="430078" cy="430078"/>
          </a:xfrm>
        </p:grpSpPr>
        <p:sp>
          <p:nvSpPr>
            <p:cNvPr id="4" name="Oval 3">
              <a:extLst>
                <a:ext uri="{FF2B5EF4-FFF2-40B4-BE49-F238E27FC236}">
                  <a16:creationId xmlns:a16="http://schemas.microsoft.com/office/drawing/2014/main" id="{63015A3D-4F3F-4FEA-8206-9D62EE3D947B}"/>
                </a:ext>
              </a:extLst>
            </p:cNvPr>
            <p:cNvSpPr/>
            <p:nvPr/>
          </p:nvSpPr>
          <p:spPr>
            <a:xfrm>
              <a:off x="0" y="0"/>
              <a:ext cx="430078" cy="430078"/>
            </a:xfrm>
            <a:prstGeom prst="ellipse">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a:p>
          </p:txBody>
        </p:sp>
        <p:pic>
          <p:nvPicPr>
            <p:cNvPr id="6" name="Graphic 5" descr="Chat">
              <a:extLst>
                <a:ext uri="{FF2B5EF4-FFF2-40B4-BE49-F238E27FC236}">
                  <a16:creationId xmlns:a16="http://schemas.microsoft.com/office/drawing/2014/main" id="{2A800E7C-B7E7-4895-87EA-8B598BF4E1BF}"/>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463" y="47463"/>
              <a:ext cx="335151" cy="335151"/>
            </a:xfrm>
            <a:prstGeom prst="rect">
              <a:avLst/>
            </a:prstGeom>
          </p:spPr>
        </p:pic>
      </p:grpSp>
      <p:sp>
        <p:nvSpPr>
          <p:cNvPr id="7" name="Rectangle 11">
            <a:extLst>
              <a:ext uri="{FF2B5EF4-FFF2-40B4-BE49-F238E27FC236}">
                <a16:creationId xmlns:a16="http://schemas.microsoft.com/office/drawing/2014/main" id="{66C32252-FBB4-48B9-A766-E85F36323DC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18" name="Rectangle 12">
            <a:extLst>
              <a:ext uri="{FF2B5EF4-FFF2-40B4-BE49-F238E27FC236}">
                <a16:creationId xmlns:a16="http://schemas.microsoft.com/office/drawing/2014/main" id="{46606F4A-B58D-4177-BD7B-AC62A1F1AC7A}"/>
              </a:ext>
            </a:extLst>
          </p:cNvPr>
          <p:cNvSpPr>
            <a:spLocks noChangeArrowheads="1"/>
          </p:cNvSpPr>
          <p:nvPr/>
        </p:nvSpPr>
        <p:spPr bwMode="auto">
          <a:xfrm>
            <a:off x="409885" y="4486722"/>
            <a:ext cx="11414574"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ts val="600"/>
              </a:spcAft>
              <a:buClrTx/>
              <a:buSzTx/>
              <a:buFontTx/>
              <a:buNone/>
              <a:tabLst/>
            </a:pPr>
            <a:r>
              <a:rPr lang="nl-NL" altLang="nl-NL" dirty="0">
                <a:solidFill>
                  <a:srgbClr val="404040"/>
                </a:solidFill>
                <a:latin typeface="+mn-lt"/>
              </a:rPr>
              <a:t>Het is op basis van de analyse van de onderwerpen, de actoren, hun belangen en de mogelijkheden om meningsverschillen uit het verleden op te lossen dat de belemmeringen voor onderhandelingen kunnen worden geïdentificeerd (deze stap maakt dus deel uit van het voorbereidende werk na de individuele gesprekken!). Zijn de partijen klaar voor een overeenkomst? Is dit het juiste moment om een onderhandeling in te leiden? Waar moet ik als bemiddelaar voor de migrantengemeenschap aan werken voordat ik de partijen uitnodig voor een dialoog? En moet ik gewoon niets doen, omdat er in deze context te veel barrières zijn?</a:t>
            </a:r>
          </a:p>
        </p:txBody>
      </p:sp>
      <p:sp>
        <p:nvSpPr>
          <p:cNvPr id="32" name="TextBox 31">
            <a:extLst>
              <a:ext uri="{FF2B5EF4-FFF2-40B4-BE49-F238E27FC236}">
                <a16:creationId xmlns:a16="http://schemas.microsoft.com/office/drawing/2014/main" id="{F78ECDCF-ED63-44B3-89B1-DC816109907F}"/>
              </a:ext>
            </a:extLst>
          </p:cNvPr>
          <p:cNvSpPr txBox="1"/>
          <p:nvPr/>
        </p:nvSpPr>
        <p:spPr>
          <a:xfrm>
            <a:off x="409885" y="1535051"/>
            <a:ext cx="7001007" cy="2816156"/>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ts val="600"/>
              </a:spcAft>
              <a:buClrTx/>
              <a:buSzTx/>
              <a:buFontTx/>
              <a:buNone/>
              <a:tabLst/>
            </a:pPr>
            <a:r>
              <a:rPr lang="nl-NL" altLang="nl-NL" dirty="0">
                <a:solidFill>
                  <a:srgbClr val="404040"/>
                </a:solidFill>
                <a:latin typeface="+mn-lt"/>
              </a:rPr>
              <a:t>Onderhandelingsbelemmeringen zijn de contextuele elementen die verhinderen dat een onderhandeling of dialoog plaatsvindt of slaagt. Als men deze kent voordat de onderhandeling plaatsvindt, kan men</a:t>
            </a:r>
          </a:p>
          <a:p>
            <a:pPr marL="285750" marR="0" lvl="0" indent="-285750"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lang="nl-NL" altLang="nl-NL" dirty="0">
                <a:solidFill>
                  <a:srgbClr val="404040"/>
                </a:solidFill>
                <a:latin typeface="+mn-lt"/>
              </a:rPr>
              <a:t>Zichzelf en de andere partijen beter voorbereiden op de onderhandelingen (rijpheid)</a:t>
            </a:r>
          </a:p>
          <a:p>
            <a:pPr marL="285750" marR="0" lvl="0" indent="-285750"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lang="nl-NL" altLang="nl-NL" dirty="0">
                <a:solidFill>
                  <a:srgbClr val="404040"/>
                </a:solidFill>
                <a:latin typeface="+mn-lt"/>
              </a:rPr>
              <a:t>Zijn onderhandelingsstrategie vóór en tijdens de bespreking aanpassen</a:t>
            </a:r>
          </a:p>
          <a:p>
            <a:pPr marL="285750" marR="0" lvl="0" indent="-285750"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lang="nl-NL" altLang="nl-NL" dirty="0">
                <a:solidFill>
                  <a:srgbClr val="404040"/>
                </a:solidFill>
                <a:latin typeface="+mn-lt"/>
              </a:rPr>
              <a:t>Anticipeer op factoren die de overeenkomst kunnen verzwakken wanneer zij eenmaal is bereikt</a:t>
            </a:r>
          </a:p>
        </p:txBody>
      </p:sp>
      <p:grpSp>
        <p:nvGrpSpPr>
          <p:cNvPr id="43" name="Group 42">
            <a:extLst>
              <a:ext uri="{FF2B5EF4-FFF2-40B4-BE49-F238E27FC236}">
                <a16:creationId xmlns:a16="http://schemas.microsoft.com/office/drawing/2014/main" id="{E08C1F59-C3D3-4C1C-9591-8E9FCBB92F90}"/>
              </a:ext>
            </a:extLst>
          </p:cNvPr>
          <p:cNvGrpSpPr/>
          <p:nvPr/>
        </p:nvGrpSpPr>
        <p:grpSpPr>
          <a:xfrm>
            <a:off x="7693835" y="1872019"/>
            <a:ext cx="3938181" cy="2142220"/>
            <a:chOff x="52185" y="0"/>
            <a:chExt cx="1626103" cy="884232"/>
          </a:xfrm>
        </p:grpSpPr>
        <p:sp>
          <p:nvSpPr>
            <p:cNvPr id="44" name="Forme libre 42">
              <a:extLst>
                <a:ext uri="{FF2B5EF4-FFF2-40B4-BE49-F238E27FC236}">
                  <a16:creationId xmlns:a16="http://schemas.microsoft.com/office/drawing/2014/main" id="{85BF8CE4-2364-4DB5-B7B3-4677DC1057CF}"/>
                </a:ext>
              </a:extLst>
            </p:cNvPr>
            <p:cNvSpPr/>
            <p:nvPr/>
          </p:nvSpPr>
          <p:spPr>
            <a:xfrm>
              <a:off x="54377" y="354583"/>
              <a:ext cx="1570497" cy="480941"/>
            </a:xfrm>
            <a:custGeom>
              <a:avLst/>
              <a:gdLst>
                <a:gd name="connsiteX0" fmla="*/ 0 w 966159"/>
                <a:gd name="connsiteY0" fmla="*/ 470075 h 470075"/>
                <a:gd name="connsiteX1" fmla="*/ 241540 w 966159"/>
                <a:gd name="connsiteY1" fmla="*/ 366558 h 470075"/>
                <a:gd name="connsiteX2" fmla="*/ 405442 w 966159"/>
                <a:gd name="connsiteY2" fmla="*/ 125018 h 470075"/>
                <a:gd name="connsiteX3" fmla="*/ 534838 w 966159"/>
                <a:gd name="connsiteY3" fmla="*/ 4248 h 470075"/>
                <a:gd name="connsiteX4" fmla="*/ 664234 w 966159"/>
                <a:gd name="connsiteY4" fmla="*/ 47380 h 470075"/>
                <a:gd name="connsiteX5" fmla="*/ 759125 w 966159"/>
                <a:gd name="connsiteY5" fmla="*/ 237161 h 470075"/>
                <a:gd name="connsiteX6" fmla="*/ 802257 w 966159"/>
                <a:gd name="connsiteY6" fmla="*/ 332052 h 470075"/>
                <a:gd name="connsiteX7" fmla="*/ 966159 w 966159"/>
                <a:gd name="connsiteY7" fmla="*/ 426943 h 470075"/>
                <a:gd name="connsiteX8" fmla="*/ 966159 w 966159"/>
                <a:gd name="connsiteY8" fmla="*/ 426943 h 470075"/>
                <a:gd name="connsiteX0" fmla="*/ 0 w 966159"/>
                <a:gd name="connsiteY0" fmla="*/ 470075 h 470075"/>
                <a:gd name="connsiteX1" fmla="*/ 241540 w 966159"/>
                <a:gd name="connsiteY1" fmla="*/ 366558 h 470075"/>
                <a:gd name="connsiteX2" fmla="*/ 405442 w 966159"/>
                <a:gd name="connsiteY2" fmla="*/ 125018 h 470075"/>
                <a:gd name="connsiteX3" fmla="*/ 534838 w 966159"/>
                <a:gd name="connsiteY3" fmla="*/ 4248 h 470075"/>
                <a:gd name="connsiteX4" fmla="*/ 664234 w 966159"/>
                <a:gd name="connsiteY4" fmla="*/ 47380 h 470075"/>
                <a:gd name="connsiteX5" fmla="*/ 759125 w 966159"/>
                <a:gd name="connsiteY5" fmla="*/ 237161 h 470075"/>
                <a:gd name="connsiteX6" fmla="*/ 817109 w 966159"/>
                <a:gd name="connsiteY6" fmla="*/ 334267 h 470075"/>
                <a:gd name="connsiteX7" fmla="*/ 966159 w 966159"/>
                <a:gd name="connsiteY7" fmla="*/ 426943 h 470075"/>
                <a:gd name="connsiteX8" fmla="*/ 966159 w 966159"/>
                <a:gd name="connsiteY8" fmla="*/ 426943 h 470075"/>
                <a:gd name="connsiteX0" fmla="*/ 0 w 1023443"/>
                <a:gd name="connsiteY0" fmla="*/ 470075 h 470075"/>
                <a:gd name="connsiteX1" fmla="*/ 241540 w 1023443"/>
                <a:gd name="connsiteY1" fmla="*/ 366558 h 470075"/>
                <a:gd name="connsiteX2" fmla="*/ 405442 w 1023443"/>
                <a:gd name="connsiteY2" fmla="*/ 125018 h 470075"/>
                <a:gd name="connsiteX3" fmla="*/ 534838 w 1023443"/>
                <a:gd name="connsiteY3" fmla="*/ 4248 h 470075"/>
                <a:gd name="connsiteX4" fmla="*/ 664234 w 1023443"/>
                <a:gd name="connsiteY4" fmla="*/ 47380 h 470075"/>
                <a:gd name="connsiteX5" fmla="*/ 759125 w 1023443"/>
                <a:gd name="connsiteY5" fmla="*/ 237161 h 470075"/>
                <a:gd name="connsiteX6" fmla="*/ 817109 w 1023443"/>
                <a:gd name="connsiteY6" fmla="*/ 334267 h 470075"/>
                <a:gd name="connsiteX7" fmla="*/ 966159 w 1023443"/>
                <a:gd name="connsiteY7" fmla="*/ 426943 h 470075"/>
                <a:gd name="connsiteX8" fmla="*/ 1023443 w 1023443"/>
                <a:gd name="connsiteY8" fmla="*/ 460164 h 470075"/>
                <a:gd name="connsiteX0" fmla="*/ 0 w 1305620"/>
                <a:gd name="connsiteY0" fmla="*/ 470075 h 500029"/>
                <a:gd name="connsiteX1" fmla="*/ 241540 w 1305620"/>
                <a:gd name="connsiteY1" fmla="*/ 366558 h 500029"/>
                <a:gd name="connsiteX2" fmla="*/ 405442 w 1305620"/>
                <a:gd name="connsiteY2" fmla="*/ 125018 h 500029"/>
                <a:gd name="connsiteX3" fmla="*/ 534838 w 1305620"/>
                <a:gd name="connsiteY3" fmla="*/ 4248 h 500029"/>
                <a:gd name="connsiteX4" fmla="*/ 664234 w 1305620"/>
                <a:gd name="connsiteY4" fmla="*/ 47380 h 500029"/>
                <a:gd name="connsiteX5" fmla="*/ 759125 w 1305620"/>
                <a:gd name="connsiteY5" fmla="*/ 237161 h 500029"/>
                <a:gd name="connsiteX6" fmla="*/ 817109 w 1305620"/>
                <a:gd name="connsiteY6" fmla="*/ 334267 h 500029"/>
                <a:gd name="connsiteX7" fmla="*/ 966159 w 1305620"/>
                <a:gd name="connsiteY7" fmla="*/ 426943 h 500029"/>
                <a:gd name="connsiteX8" fmla="*/ 1305620 w 1305620"/>
                <a:gd name="connsiteY8" fmla="*/ 500029 h 500029"/>
                <a:gd name="connsiteX0" fmla="*/ 0 w 1305620"/>
                <a:gd name="connsiteY0" fmla="*/ 470075 h 473453"/>
                <a:gd name="connsiteX1" fmla="*/ 241540 w 1305620"/>
                <a:gd name="connsiteY1" fmla="*/ 366558 h 473453"/>
                <a:gd name="connsiteX2" fmla="*/ 405442 w 1305620"/>
                <a:gd name="connsiteY2" fmla="*/ 125018 h 473453"/>
                <a:gd name="connsiteX3" fmla="*/ 534838 w 1305620"/>
                <a:gd name="connsiteY3" fmla="*/ 4248 h 473453"/>
                <a:gd name="connsiteX4" fmla="*/ 664234 w 1305620"/>
                <a:gd name="connsiteY4" fmla="*/ 47380 h 473453"/>
                <a:gd name="connsiteX5" fmla="*/ 759125 w 1305620"/>
                <a:gd name="connsiteY5" fmla="*/ 237161 h 473453"/>
                <a:gd name="connsiteX6" fmla="*/ 817109 w 1305620"/>
                <a:gd name="connsiteY6" fmla="*/ 334267 h 473453"/>
                <a:gd name="connsiteX7" fmla="*/ 966159 w 1305620"/>
                <a:gd name="connsiteY7" fmla="*/ 426943 h 473453"/>
                <a:gd name="connsiteX8" fmla="*/ 1305620 w 1305620"/>
                <a:gd name="connsiteY8" fmla="*/ 473453 h 473453"/>
                <a:gd name="connsiteX0" fmla="*/ 0 w 1305620"/>
                <a:gd name="connsiteY0" fmla="*/ 470075 h 475906"/>
                <a:gd name="connsiteX1" fmla="*/ 241540 w 1305620"/>
                <a:gd name="connsiteY1" fmla="*/ 366558 h 475906"/>
                <a:gd name="connsiteX2" fmla="*/ 405442 w 1305620"/>
                <a:gd name="connsiteY2" fmla="*/ 125018 h 475906"/>
                <a:gd name="connsiteX3" fmla="*/ 534838 w 1305620"/>
                <a:gd name="connsiteY3" fmla="*/ 4248 h 475906"/>
                <a:gd name="connsiteX4" fmla="*/ 664234 w 1305620"/>
                <a:gd name="connsiteY4" fmla="*/ 47380 h 475906"/>
                <a:gd name="connsiteX5" fmla="*/ 759125 w 1305620"/>
                <a:gd name="connsiteY5" fmla="*/ 237161 h 475906"/>
                <a:gd name="connsiteX6" fmla="*/ 817109 w 1305620"/>
                <a:gd name="connsiteY6" fmla="*/ 334267 h 475906"/>
                <a:gd name="connsiteX7" fmla="*/ 966159 w 1305620"/>
                <a:gd name="connsiteY7" fmla="*/ 426943 h 475906"/>
                <a:gd name="connsiteX8" fmla="*/ 1305620 w 1305620"/>
                <a:gd name="connsiteY8" fmla="*/ 473453 h 475906"/>
                <a:gd name="connsiteX0" fmla="*/ 0 w 1305620"/>
                <a:gd name="connsiteY0" fmla="*/ 470075 h 476522"/>
                <a:gd name="connsiteX1" fmla="*/ 241540 w 1305620"/>
                <a:gd name="connsiteY1" fmla="*/ 366558 h 476522"/>
                <a:gd name="connsiteX2" fmla="*/ 405442 w 1305620"/>
                <a:gd name="connsiteY2" fmla="*/ 125018 h 476522"/>
                <a:gd name="connsiteX3" fmla="*/ 534838 w 1305620"/>
                <a:gd name="connsiteY3" fmla="*/ 4248 h 476522"/>
                <a:gd name="connsiteX4" fmla="*/ 664234 w 1305620"/>
                <a:gd name="connsiteY4" fmla="*/ 47380 h 476522"/>
                <a:gd name="connsiteX5" fmla="*/ 759125 w 1305620"/>
                <a:gd name="connsiteY5" fmla="*/ 237161 h 476522"/>
                <a:gd name="connsiteX6" fmla="*/ 817109 w 1305620"/>
                <a:gd name="connsiteY6" fmla="*/ 334267 h 476522"/>
                <a:gd name="connsiteX7" fmla="*/ 959794 w 1305620"/>
                <a:gd name="connsiteY7" fmla="*/ 438017 h 476522"/>
                <a:gd name="connsiteX8" fmla="*/ 1305620 w 1305620"/>
                <a:gd name="connsiteY8" fmla="*/ 473453 h 476522"/>
                <a:gd name="connsiteX0" fmla="*/ 0 w 1305620"/>
                <a:gd name="connsiteY0" fmla="*/ 470075 h 480043"/>
                <a:gd name="connsiteX1" fmla="*/ 241540 w 1305620"/>
                <a:gd name="connsiteY1" fmla="*/ 366558 h 480043"/>
                <a:gd name="connsiteX2" fmla="*/ 405442 w 1305620"/>
                <a:gd name="connsiteY2" fmla="*/ 125018 h 480043"/>
                <a:gd name="connsiteX3" fmla="*/ 534838 w 1305620"/>
                <a:gd name="connsiteY3" fmla="*/ 4248 h 480043"/>
                <a:gd name="connsiteX4" fmla="*/ 664234 w 1305620"/>
                <a:gd name="connsiteY4" fmla="*/ 47380 h 480043"/>
                <a:gd name="connsiteX5" fmla="*/ 759125 w 1305620"/>
                <a:gd name="connsiteY5" fmla="*/ 237161 h 480043"/>
                <a:gd name="connsiteX6" fmla="*/ 817109 w 1305620"/>
                <a:gd name="connsiteY6" fmla="*/ 334267 h 480043"/>
                <a:gd name="connsiteX7" fmla="*/ 959794 w 1305620"/>
                <a:gd name="connsiteY7" fmla="*/ 438017 h 480043"/>
                <a:gd name="connsiteX8" fmla="*/ 1305620 w 1305620"/>
                <a:gd name="connsiteY8" fmla="*/ 473453 h 480043"/>
                <a:gd name="connsiteX0" fmla="*/ 0 w 1519904"/>
                <a:gd name="connsiteY0" fmla="*/ 485578 h 485578"/>
                <a:gd name="connsiteX1" fmla="*/ 455824 w 1519904"/>
                <a:gd name="connsiteY1" fmla="*/ 366558 h 485578"/>
                <a:gd name="connsiteX2" fmla="*/ 619726 w 1519904"/>
                <a:gd name="connsiteY2" fmla="*/ 125018 h 485578"/>
                <a:gd name="connsiteX3" fmla="*/ 749122 w 1519904"/>
                <a:gd name="connsiteY3" fmla="*/ 4248 h 485578"/>
                <a:gd name="connsiteX4" fmla="*/ 878518 w 1519904"/>
                <a:gd name="connsiteY4" fmla="*/ 47380 h 485578"/>
                <a:gd name="connsiteX5" fmla="*/ 973409 w 1519904"/>
                <a:gd name="connsiteY5" fmla="*/ 237161 h 485578"/>
                <a:gd name="connsiteX6" fmla="*/ 1031393 w 1519904"/>
                <a:gd name="connsiteY6" fmla="*/ 334267 h 485578"/>
                <a:gd name="connsiteX7" fmla="*/ 1174078 w 1519904"/>
                <a:gd name="connsiteY7" fmla="*/ 438017 h 485578"/>
                <a:gd name="connsiteX8" fmla="*/ 1519904 w 1519904"/>
                <a:gd name="connsiteY8" fmla="*/ 473453 h 485578"/>
                <a:gd name="connsiteX0" fmla="*/ 0 w 1519904"/>
                <a:gd name="connsiteY0" fmla="*/ 485578 h 485939"/>
                <a:gd name="connsiteX1" fmla="*/ 455824 w 1519904"/>
                <a:gd name="connsiteY1" fmla="*/ 366558 h 485939"/>
                <a:gd name="connsiteX2" fmla="*/ 619726 w 1519904"/>
                <a:gd name="connsiteY2" fmla="*/ 125018 h 485939"/>
                <a:gd name="connsiteX3" fmla="*/ 749122 w 1519904"/>
                <a:gd name="connsiteY3" fmla="*/ 4248 h 485939"/>
                <a:gd name="connsiteX4" fmla="*/ 878518 w 1519904"/>
                <a:gd name="connsiteY4" fmla="*/ 47380 h 485939"/>
                <a:gd name="connsiteX5" fmla="*/ 973409 w 1519904"/>
                <a:gd name="connsiteY5" fmla="*/ 237161 h 485939"/>
                <a:gd name="connsiteX6" fmla="*/ 1031393 w 1519904"/>
                <a:gd name="connsiteY6" fmla="*/ 334267 h 485939"/>
                <a:gd name="connsiteX7" fmla="*/ 1174078 w 1519904"/>
                <a:gd name="connsiteY7" fmla="*/ 438017 h 485939"/>
                <a:gd name="connsiteX8" fmla="*/ 1519904 w 1519904"/>
                <a:gd name="connsiteY8" fmla="*/ 473453 h 485939"/>
                <a:gd name="connsiteX0" fmla="*/ 0 w 1519904"/>
                <a:gd name="connsiteY0" fmla="*/ 485578 h 485939"/>
                <a:gd name="connsiteX1" fmla="*/ 455824 w 1519904"/>
                <a:gd name="connsiteY1" fmla="*/ 366558 h 485939"/>
                <a:gd name="connsiteX2" fmla="*/ 619726 w 1519904"/>
                <a:gd name="connsiteY2" fmla="*/ 125018 h 485939"/>
                <a:gd name="connsiteX3" fmla="*/ 749122 w 1519904"/>
                <a:gd name="connsiteY3" fmla="*/ 4248 h 485939"/>
                <a:gd name="connsiteX4" fmla="*/ 878518 w 1519904"/>
                <a:gd name="connsiteY4" fmla="*/ 47380 h 485939"/>
                <a:gd name="connsiteX5" fmla="*/ 973409 w 1519904"/>
                <a:gd name="connsiteY5" fmla="*/ 237161 h 485939"/>
                <a:gd name="connsiteX6" fmla="*/ 1031393 w 1519904"/>
                <a:gd name="connsiteY6" fmla="*/ 334267 h 485939"/>
                <a:gd name="connsiteX7" fmla="*/ 1174078 w 1519904"/>
                <a:gd name="connsiteY7" fmla="*/ 438017 h 485939"/>
                <a:gd name="connsiteX8" fmla="*/ 1519904 w 1519904"/>
                <a:gd name="connsiteY8" fmla="*/ 473453 h 48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9904" h="485939">
                  <a:moveTo>
                    <a:pt x="0" y="485578"/>
                  </a:moveTo>
                  <a:cubicBezTo>
                    <a:pt x="114564" y="491365"/>
                    <a:pt x="352536" y="426651"/>
                    <a:pt x="455824" y="366558"/>
                  </a:cubicBezTo>
                  <a:cubicBezTo>
                    <a:pt x="559112" y="306465"/>
                    <a:pt x="570843" y="185403"/>
                    <a:pt x="619726" y="125018"/>
                  </a:cubicBezTo>
                  <a:cubicBezTo>
                    <a:pt x="668609" y="64633"/>
                    <a:pt x="705990" y="17188"/>
                    <a:pt x="749122" y="4248"/>
                  </a:cubicBezTo>
                  <a:cubicBezTo>
                    <a:pt x="792254" y="-8692"/>
                    <a:pt x="841137" y="8561"/>
                    <a:pt x="878518" y="47380"/>
                  </a:cubicBezTo>
                  <a:cubicBezTo>
                    <a:pt x="915899" y="86199"/>
                    <a:pt x="947930" y="189347"/>
                    <a:pt x="973409" y="237161"/>
                  </a:cubicBezTo>
                  <a:cubicBezTo>
                    <a:pt x="998888" y="284976"/>
                    <a:pt x="993705" y="274215"/>
                    <a:pt x="1031393" y="334267"/>
                  </a:cubicBezTo>
                  <a:cubicBezTo>
                    <a:pt x="1069081" y="394319"/>
                    <a:pt x="1174078" y="438017"/>
                    <a:pt x="1174078" y="438017"/>
                  </a:cubicBezTo>
                  <a:cubicBezTo>
                    <a:pt x="1314813" y="482311"/>
                    <a:pt x="1338858" y="486741"/>
                    <a:pt x="1519904" y="473453"/>
                  </a:cubicBezTo>
                </a:path>
              </a:pathLst>
            </a:custGeom>
            <a:noFill/>
            <a:ln w="104775">
              <a:solidFill>
                <a:srgbClr val="000000">
                  <a:alpha val="1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45" name="Forme libre 42">
              <a:extLst>
                <a:ext uri="{FF2B5EF4-FFF2-40B4-BE49-F238E27FC236}">
                  <a16:creationId xmlns:a16="http://schemas.microsoft.com/office/drawing/2014/main" id="{A0D5E1A9-DEE4-4420-99FC-B1CCCEAF12F9}"/>
                </a:ext>
              </a:extLst>
            </p:cNvPr>
            <p:cNvSpPr/>
            <p:nvPr/>
          </p:nvSpPr>
          <p:spPr>
            <a:xfrm>
              <a:off x="63808" y="349117"/>
              <a:ext cx="1570497" cy="480941"/>
            </a:xfrm>
            <a:custGeom>
              <a:avLst/>
              <a:gdLst>
                <a:gd name="connsiteX0" fmla="*/ 0 w 966159"/>
                <a:gd name="connsiteY0" fmla="*/ 470075 h 470075"/>
                <a:gd name="connsiteX1" fmla="*/ 241540 w 966159"/>
                <a:gd name="connsiteY1" fmla="*/ 366558 h 470075"/>
                <a:gd name="connsiteX2" fmla="*/ 405442 w 966159"/>
                <a:gd name="connsiteY2" fmla="*/ 125018 h 470075"/>
                <a:gd name="connsiteX3" fmla="*/ 534838 w 966159"/>
                <a:gd name="connsiteY3" fmla="*/ 4248 h 470075"/>
                <a:gd name="connsiteX4" fmla="*/ 664234 w 966159"/>
                <a:gd name="connsiteY4" fmla="*/ 47380 h 470075"/>
                <a:gd name="connsiteX5" fmla="*/ 759125 w 966159"/>
                <a:gd name="connsiteY5" fmla="*/ 237161 h 470075"/>
                <a:gd name="connsiteX6" fmla="*/ 802257 w 966159"/>
                <a:gd name="connsiteY6" fmla="*/ 332052 h 470075"/>
                <a:gd name="connsiteX7" fmla="*/ 966159 w 966159"/>
                <a:gd name="connsiteY7" fmla="*/ 426943 h 470075"/>
                <a:gd name="connsiteX8" fmla="*/ 966159 w 966159"/>
                <a:gd name="connsiteY8" fmla="*/ 426943 h 470075"/>
                <a:gd name="connsiteX0" fmla="*/ 0 w 966159"/>
                <a:gd name="connsiteY0" fmla="*/ 470075 h 470075"/>
                <a:gd name="connsiteX1" fmla="*/ 241540 w 966159"/>
                <a:gd name="connsiteY1" fmla="*/ 366558 h 470075"/>
                <a:gd name="connsiteX2" fmla="*/ 405442 w 966159"/>
                <a:gd name="connsiteY2" fmla="*/ 125018 h 470075"/>
                <a:gd name="connsiteX3" fmla="*/ 534838 w 966159"/>
                <a:gd name="connsiteY3" fmla="*/ 4248 h 470075"/>
                <a:gd name="connsiteX4" fmla="*/ 664234 w 966159"/>
                <a:gd name="connsiteY4" fmla="*/ 47380 h 470075"/>
                <a:gd name="connsiteX5" fmla="*/ 759125 w 966159"/>
                <a:gd name="connsiteY5" fmla="*/ 237161 h 470075"/>
                <a:gd name="connsiteX6" fmla="*/ 817109 w 966159"/>
                <a:gd name="connsiteY6" fmla="*/ 334267 h 470075"/>
                <a:gd name="connsiteX7" fmla="*/ 966159 w 966159"/>
                <a:gd name="connsiteY7" fmla="*/ 426943 h 470075"/>
                <a:gd name="connsiteX8" fmla="*/ 966159 w 966159"/>
                <a:gd name="connsiteY8" fmla="*/ 426943 h 470075"/>
                <a:gd name="connsiteX0" fmla="*/ 0 w 1023443"/>
                <a:gd name="connsiteY0" fmla="*/ 470075 h 470075"/>
                <a:gd name="connsiteX1" fmla="*/ 241540 w 1023443"/>
                <a:gd name="connsiteY1" fmla="*/ 366558 h 470075"/>
                <a:gd name="connsiteX2" fmla="*/ 405442 w 1023443"/>
                <a:gd name="connsiteY2" fmla="*/ 125018 h 470075"/>
                <a:gd name="connsiteX3" fmla="*/ 534838 w 1023443"/>
                <a:gd name="connsiteY3" fmla="*/ 4248 h 470075"/>
                <a:gd name="connsiteX4" fmla="*/ 664234 w 1023443"/>
                <a:gd name="connsiteY4" fmla="*/ 47380 h 470075"/>
                <a:gd name="connsiteX5" fmla="*/ 759125 w 1023443"/>
                <a:gd name="connsiteY5" fmla="*/ 237161 h 470075"/>
                <a:gd name="connsiteX6" fmla="*/ 817109 w 1023443"/>
                <a:gd name="connsiteY6" fmla="*/ 334267 h 470075"/>
                <a:gd name="connsiteX7" fmla="*/ 966159 w 1023443"/>
                <a:gd name="connsiteY7" fmla="*/ 426943 h 470075"/>
                <a:gd name="connsiteX8" fmla="*/ 1023443 w 1023443"/>
                <a:gd name="connsiteY8" fmla="*/ 460164 h 470075"/>
                <a:gd name="connsiteX0" fmla="*/ 0 w 1305620"/>
                <a:gd name="connsiteY0" fmla="*/ 470075 h 500029"/>
                <a:gd name="connsiteX1" fmla="*/ 241540 w 1305620"/>
                <a:gd name="connsiteY1" fmla="*/ 366558 h 500029"/>
                <a:gd name="connsiteX2" fmla="*/ 405442 w 1305620"/>
                <a:gd name="connsiteY2" fmla="*/ 125018 h 500029"/>
                <a:gd name="connsiteX3" fmla="*/ 534838 w 1305620"/>
                <a:gd name="connsiteY3" fmla="*/ 4248 h 500029"/>
                <a:gd name="connsiteX4" fmla="*/ 664234 w 1305620"/>
                <a:gd name="connsiteY4" fmla="*/ 47380 h 500029"/>
                <a:gd name="connsiteX5" fmla="*/ 759125 w 1305620"/>
                <a:gd name="connsiteY5" fmla="*/ 237161 h 500029"/>
                <a:gd name="connsiteX6" fmla="*/ 817109 w 1305620"/>
                <a:gd name="connsiteY6" fmla="*/ 334267 h 500029"/>
                <a:gd name="connsiteX7" fmla="*/ 966159 w 1305620"/>
                <a:gd name="connsiteY7" fmla="*/ 426943 h 500029"/>
                <a:gd name="connsiteX8" fmla="*/ 1305620 w 1305620"/>
                <a:gd name="connsiteY8" fmla="*/ 500029 h 500029"/>
                <a:gd name="connsiteX0" fmla="*/ 0 w 1305620"/>
                <a:gd name="connsiteY0" fmla="*/ 470075 h 473453"/>
                <a:gd name="connsiteX1" fmla="*/ 241540 w 1305620"/>
                <a:gd name="connsiteY1" fmla="*/ 366558 h 473453"/>
                <a:gd name="connsiteX2" fmla="*/ 405442 w 1305620"/>
                <a:gd name="connsiteY2" fmla="*/ 125018 h 473453"/>
                <a:gd name="connsiteX3" fmla="*/ 534838 w 1305620"/>
                <a:gd name="connsiteY3" fmla="*/ 4248 h 473453"/>
                <a:gd name="connsiteX4" fmla="*/ 664234 w 1305620"/>
                <a:gd name="connsiteY4" fmla="*/ 47380 h 473453"/>
                <a:gd name="connsiteX5" fmla="*/ 759125 w 1305620"/>
                <a:gd name="connsiteY5" fmla="*/ 237161 h 473453"/>
                <a:gd name="connsiteX6" fmla="*/ 817109 w 1305620"/>
                <a:gd name="connsiteY6" fmla="*/ 334267 h 473453"/>
                <a:gd name="connsiteX7" fmla="*/ 966159 w 1305620"/>
                <a:gd name="connsiteY7" fmla="*/ 426943 h 473453"/>
                <a:gd name="connsiteX8" fmla="*/ 1305620 w 1305620"/>
                <a:gd name="connsiteY8" fmla="*/ 473453 h 473453"/>
                <a:gd name="connsiteX0" fmla="*/ 0 w 1305620"/>
                <a:gd name="connsiteY0" fmla="*/ 470075 h 475906"/>
                <a:gd name="connsiteX1" fmla="*/ 241540 w 1305620"/>
                <a:gd name="connsiteY1" fmla="*/ 366558 h 475906"/>
                <a:gd name="connsiteX2" fmla="*/ 405442 w 1305620"/>
                <a:gd name="connsiteY2" fmla="*/ 125018 h 475906"/>
                <a:gd name="connsiteX3" fmla="*/ 534838 w 1305620"/>
                <a:gd name="connsiteY3" fmla="*/ 4248 h 475906"/>
                <a:gd name="connsiteX4" fmla="*/ 664234 w 1305620"/>
                <a:gd name="connsiteY4" fmla="*/ 47380 h 475906"/>
                <a:gd name="connsiteX5" fmla="*/ 759125 w 1305620"/>
                <a:gd name="connsiteY5" fmla="*/ 237161 h 475906"/>
                <a:gd name="connsiteX6" fmla="*/ 817109 w 1305620"/>
                <a:gd name="connsiteY6" fmla="*/ 334267 h 475906"/>
                <a:gd name="connsiteX7" fmla="*/ 966159 w 1305620"/>
                <a:gd name="connsiteY7" fmla="*/ 426943 h 475906"/>
                <a:gd name="connsiteX8" fmla="*/ 1305620 w 1305620"/>
                <a:gd name="connsiteY8" fmla="*/ 473453 h 475906"/>
                <a:gd name="connsiteX0" fmla="*/ 0 w 1305620"/>
                <a:gd name="connsiteY0" fmla="*/ 470075 h 476522"/>
                <a:gd name="connsiteX1" fmla="*/ 241540 w 1305620"/>
                <a:gd name="connsiteY1" fmla="*/ 366558 h 476522"/>
                <a:gd name="connsiteX2" fmla="*/ 405442 w 1305620"/>
                <a:gd name="connsiteY2" fmla="*/ 125018 h 476522"/>
                <a:gd name="connsiteX3" fmla="*/ 534838 w 1305620"/>
                <a:gd name="connsiteY3" fmla="*/ 4248 h 476522"/>
                <a:gd name="connsiteX4" fmla="*/ 664234 w 1305620"/>
                <a:gd name="connsiteY4" fmla="*/ 47380 h 476522"/>
                <a:gd name="connsiteX5" fmla="*/ 759125 w 1305620"/>
                <a:gd name="connsiteY5" fmla="*/ 237161 h 476522"/>
                <a:gd name="connsiteX6" fmla="*/ 817109 w 1305620"/>
                <a:gd name="connsiteY6" fmla="*/ 334267 h 476522"/>
                <a:gd name="connsiteX7" fmla="*/ 959794 w 1305620"/>
                <a:gd name="connsiteY7" fmla="*/ 438017 h 476522"/>
                <a:gd name="connsiteX8" fmla="*/ 1305620 w 1305620"/>
                <a:gd name="connsiteY8" fmla="*/ 473453 h 476522"/>
                <a:gd name="connsiteX0" fmla="*/ 0 w 1305620"/>
                <a:gd name="connsiteY0" fmla="*/ 470075 h 480043"/>
                <a:gd name="connsiteX1" fmla="*/ 241540 w 1305620"/>
                <a:gd name="connsiteY1" fmla="*/ 366558 h 480043"/>
                <a:gd name="connsiteX2" fmla="*/ 405442 w 1305620"/>
                <a:gd name="connsiteY2" fmla="*/ 125018 h 480043"/>
                <a:gd name="connsiteX3" fmla="*/ 534838 w 1305620"/>
                <a:gd name="connsiteY3" fmla="*/ 4248 h 480043"/>
                <a:gd name="connsiteX4" fmla="*/ 664234 w 1305620"/>
                <a:gd name="connsiteY4" fmla="*/ 47380 h 480043"/>
                <a:gd name="connsiteX5" fmla="*/ 759125 w 1305620"/>
                <a:gd name="connsiteY5" fmla="*/ 237161 h 480043"/>
                <a:gd name="connsiteX6" fmla="*/ 817109 w 1305620"/>
                <a:gd name="connsiteY6" fmla="*/ 334267 h 480043"/>
                <a:gd name="connsiteX7" fmla="*/ 959794 w 1305620"/>
                <a:gd name="connsiteY7" fmla="*/ 438017 h 480043"/>
                <a:gd name="connsiteX8" fmla="*/ 1305620 w 1305620"/>
                <a:gd name="connsiteY8" fmla="*/ 473453 h 480043"/>
                <a:gd name="connsiteX0" fmla="*/ 0 w 1519904"/>
                <a:gd name="connsiteY0" fmla="*/ 485578 h 485578"/>
                <a:gd name="connsiteX1" fmla="*/ 455824 w 1519904"/>
                <a:gd name="connsiteY1" fmla="*/ 366558 h 485578"/>
                <a:gd name="connsiteX2" fmla="*/ 619726 w 1519904"/>
                <a:gd name="connsiteY2" fmla="*/ 125018 h 485578"/>
                <a:gd name="connsiteX3" fmla="*/ 749122 w 1519904"/>
                <a:gd name="connsiteY3" fmla="*/ 4248 h 485578"/>
                <a:gd name="connsiteX4" fmla="*/ 878518 w 1519904"/>
                <a:gd name="connsiteY4" fmla="*/ 47380 h 485578"/>
                <a:gd name="connsiteX5" fmla="*/ 973409 w 1519904"/>
                <a:gd name="connsiteY5" fmla="*/ 237161 h 485578"/>
                <a:gd name="connsiteX6" fmla="*/ 1031393 w 1519904"/>
                <a:gd name="connsiteY6" fmla="*/ 334267 h 485578"/>
                <a:gd name="connsiteX7" fmla="*/ 1174078 w 1519904"/>
                <a:gd name="connsiteY7" fmla="*/ 438017 h 485578"/>
                <a:gd name="connsiteX8" fmla="*/ 1519904 w 1519904"/>
                <a:gd name="connsiteY8" fmla="*/ 473453 h 485578"/>
                <a:gd name="connsiteX0" fmla="*/ 0 w 1519904"/>
                <a:gd name="connsiteY0" fmla="*/ 485578 h 485939"/>
                <a:gd name="connsiteX1" fmla="*/ 455824 w 1519904"/>
                <a:gd name="connsiteY1" fmla="*/ 366558 h 485939"/>
                <a:gd name="connsiteX2" fmla="*/ 619726 w 1519904"/>
                <a:gd name="connsiteY2" fmla="*/ 125018 h 485939"/>
                <a:gd name="connsiteX3" fmla="*/ 749122 w 1519904"/>
                <a:gd name="connsiteY3" fmla="*/ 4248 h 485939"/>
                <a:gd name="connsiteX4" fmla="*/ 878518 w 1519904"/>
                <a:gd name="connsiteY4" fmla="*/ 47380 h 485939"/>
                <a:gd name="connsiteX5" fmla="*/ 973409 w 1519904"/>
                <a:gd name="connsiteY5" fmla="*/ 237161 h 485939"/>
                <a:gd name="connsiteX6" fmla="*/ 1031393 w 1519904"/>
                <a:gd name="connsiteY6" fmla="*/ 334267 h 485939"/>
                <a:gd name="connsiteX7" fmla="*/ 1174078 w 1519904"/>
                <a:gd name="connsiteY7" fmla="*/ 438017 h 485939"/>
                <a:gd name="connsiteX8" fmla="*/ 1519904 w 1519904"/>
                <a:gd name="connsiteY8" fmla="*/ 473453 h 485939"/>
                <a:gd name="connsiteX0" fmla="*/ 0 w 1519904"/>
                <a:gd name="connsiteY0" fmla="*/ 485578 h 485939"/>
                <a:gd name="connsiteX1" fmla="*/ 455824 w 1519904"/>
                <a:gd name="connsiteY1" fmla="*/ 366558 h 485939"/>
                <a:gd name="connsiteX2" fmla="*/ 619726 w 1519904"/>
                <a:gd name="connsiteY2" fmla="*/ 125018 h 485939"/>
                <a:gd name="connsiteX3" fmla="*/ 749122 w 1519904"/>
                <a:gd name="connsiteY3" fmla="*/ 4248 h 485939"/>
                <a:gd name="connsiteX4" fmla="*/ 878518 w 1519904"/>
                <a:gd name="connsiteY4" fmla="*/ 47380 h 485939"/>
                <a:gd name="connsiteX5" fmla="*/ 973409 w 1519904"/>
                <a:gd name="connsiteY5" fmla="*/ 237161 h 485939"/>
                <a:gd name="connsiteX6" fmla="*/ 1031393 w 1519904"/>
                <a:gd name="connsiteY6" fmla="*/ 334267 h 485939"/>
                <a:gd name="connsiteX7" fmla="*/ 1174078 w 1519904"/>
                <a:gd name="connsiteY7" fmla="*/ 438017 h 485939"/>
                <a:gd name="connsiteX8" fmla="*/ 1519904 w 1519904"/>
                <a:gd name="connsiteY8" fmla="*/ 473453 h 48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9904" h="485939">
                  <a:moveTo>
                    <a:pt x="0" y="485578"/>
                  </a:moveTo>
                  <a:cubicBezTo>
                    <a:pt x="114564" y="491365"/>
                    <a:pt x="352536" y="426651"/>
                    <a:pt x="455824" y="366558"/>
                  </a:cubicBezTo>
                  <a:cubicBezTo>
                    <a:pt x="559112" y="306465"/>
                    <a:pt x="570843" y="185403"/>
                    <a:pt x="619726" y="125018"/>
                  </a:cubicBezTo>
                  <a:cubicBezTo>
                    <a:pt x="668609" y="64633"/>
                    <a:pt x="705990" y="17188"/>
                    <a:pt x="749122" y="4248"/>
                  </a:cubicBezTo>
                  <a:cubicBezTo>
                    <a:pt x="792254" y="-8692"/>
                    <a:pt x="841137" y="8561"/>
                    <a:pt x="878518" y="47380"/>
                  </a:cubicBezTo>
                  <a:cubicBezTo>
                    <a:pt x="915899" y="86199"/>
                    <a:pt x="947930" y="189347"/>
                    <a:pt x="973409" y="237161"/>
                  </a:cubicBezTo>
                  <a:cubicBezTo>
                    <a:pt x="998888" y="284976"/>
                    <a:pt x="993705" y="274215"/>
                    <a:pt x="1031393" y="334267"/>
                  </a:cubicBezTo>
                  <a:cubicBezTo>
                    <a:pt x="1069081" y="394319"/>
                    <a:pt x="1174078" y="438017"/>
                    <a:pt x="1174078" y="438017"/>
                  </a:cubicBezTo>
                  <a:cubicBezTo>
                    <a:pt x="1314813" y="482311"/>
                    <a:pt x="1338858" y="486741"/>
                    <a:pt x="1519904" y="473453"/>
                  </a:cubicBezTo>
                </a:path>
              </a:pathLst>
            </a:custGeom>
            <a:noFill/>
            <a:ln w="158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cxnSp>
          <p:nvCxnSpPr>
            <p:cNvPr id="46" name="Connecteur droit 40">
              <a:extLst>
                <a:ext uri="{FF2B5EF4-FFF2-40B4-BE49-F238E27FC236}">
                  <a16:creationId xmlns:a16="http://schemas.microsoft.com/office/drawing/2014/main" id="{E5680B1C-09D0-4594-A6D0-F698051B9BC7}"/>
                </a:ext>
              </a:extLst>
            </p:cNvPr>
            <p:cNvCxnSpPr>
              <a:cxnSpLocks/>
            </p:cNvCxnSpPr>
            <p:nvPr/>
          </p:nvCxnSpPr>
          <p:spPr>
            <a:xfrm>
              <a:off x="52185" y="255650"/>
              <a:ext cx="0" cy="62403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7" name="Connecteur droit 41">
              <a:extLst>
                <a:ext uri="{FF2B5EF4-FFF2-40B4-BE49-F238E27FC236}">
                  <a16:creationId xmlns:a16="http://schemas.microsoft.com/office/drawing/2014/main" id="{0663945D-C73B-481A-A06F-7D27D77F0E93}"/>
                </a:ext>
              </a:extLst>
            </p:cNvPr>
            <p:cNvCxnSpPr>
              <a:cxnSpLocks/>
            </p:cNvCxnSpPr>
            <p:nvPr/>
          </p:nvCxnSpPr>
          <p:spPr>
            <a:xfrm>
              <a:off x="52185" y="884232"/>
              <a:ext cx="162610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avec flèche 112">
              <a:extLst>
                <a:ext uri="{FF2B5EF4-FFF2-40B4-BE49-F238E27FC236}">
                  <a16:creationId xmlns:a16="http://schemas.microsoft.com/office/drawing/2014/main" id="{8A9C2950-E18B-45C3-A075-E1A0EDE0A928}"/>
                </a:ext>
              </a:extLst>
            </p:cNvPr>
            <p:cNvCxnSpPr>
              <a:cxnSpLocks/>
            </p:cNvCxnSpPr>
            <p:nvPr/>
          </p:nvCxnSpPr>
          <p:spPr>
            <a:xfrm flipH="1">
              <a:off x="865236" y="0"/>
              <a:ext cx="47453" cy="270602"/>
            </a:xfrm>
            <a:prstGeom prst="straightConnector1">
              <a:avLst/>
            </a:prstGeom>
            <a:ln w="28575">
              <a:solidFill>
                <a:srgbClr val="A6377D"/>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eur droit avec flèche 113">
              <a:extLst>
                <a:ext uri="{FF2B5EF4-FFF2-40B4-BE49-F238E27FC236}">
                  <a16:creationId xmlns:a16="http://schemas.microsoft.com/office/drawing/2014/main" id="{95D899FD-9C4A-456B-B727-EEFCB971D3D4}"/>
                </a:ext>
              </a:extLst>
            </p:cNvPr>
            <p:cNvCxnSpPr/>
            <p:nvPr/>
          </p:nvCxnSpPr>
          <p:spPr>
            <a:xfrm flipH="1">
              <a:off x="1086572" y="272200"/>
              <a:ext cx="233143" cy="200090"/>
            </a:xfrm>
            <a:prstGeom prst="straightConnector1">
              <a:avLst/>
            </a:prstGeom>
            <a:ln w="28575">
              <a:solidFill>
                <a:srgbClr val="A6377D"/>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791615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EB3EA9-5E88-49E1-8661-8A3A260EE763}"/>
              </a:ext>
            </a:extLst>
          </p:cNvPr>
          <p:cNvSpPr>
            <a:spLocks noGrp="1"/>
          </p:cNvSpPr>
          <p:nvPr>
            <p:ph type="body" sz="quarter" idx="15"/>
          </p:nvPr>
        </p:nvSpPr>
        <p:spPr>
          <a:xfrm>
            <a:off x="310056" y="2336552"/>
            <a:ext cx="3272899" cy="2184896"/>
          </a:xfrm>
        </p:spPr>
        <p:txBody>
          <a:bodyPr>
            <a:normAutofit/>
          </a:bodyPr>
          <a:lstStyle/>
          <a:p>
            <a:r>
              <a:rPr lang="hr-BA" dirty="0"/>
              <a:t>De belemmeringen voor onderhandeling</a:t>
            </a:r>
            <a:endParaRPr lang="en-US" dirty="0"/>
          </a:p>
        </p:txBody>
      </p:sp>
      <p:graphicFrame>
        <p:nvGraphicFramePr>
          <p:cNvPr id="6" name="Table 5">
            <a:extLst>
              <a:ext uri="{FF2B5EF4-FFF2-40B4-BE49-F238E27FC236}">
                <a16:creationId xmlns:a16="http://schemas.microsoft.com/office/drawing/2014/main" id="{AD6AC33D-0902-4848-BB99-C09150C9AFB9}"/>
              </a:ext>
            </a:extLst>
          </p:cNvPr>
          <p:cNvGraphicFramePr>
            <a:graphicFrameLocks noGrp="1"/>
          </p:cNvGraphicFramePr>
          <p:nvPr>
            <p:extLst>
              <p:ext uri="{D42A27DB-BD31-4B8C-83A1-F6EECF244321}">
                <p14:modId xmlns:p14="http://schemas.microsoft.com/office/powerpoint/2010/main" val="2113135544"/>
              </p:ext>
            </p:extLst>
          </p:nvPr>
        </p:nvGraphicFramePr>
        <p:xfrm>
          <a:off x="3582955" y="521176"/>
          <a:ext cx="8495631" cy="5823466"/>
        </p:xfrm>
        <a:graphic>
          <a:graphicData uri="http://schemas.openxmlformats.org/drawingml/2006/table">
            <a:tbl>
              <a:tblPr firstRow="1" firstCol="1" bandRow="1"/>
              <a:tblGrid>
                <a:gridCol w="3063792">
                  <a:extLst>
                    <a:ext uri="{9D8B030D-6E8A-4147-A177-3AD203B41FA5}">
                      <a16:colId xmlns:a16="http://schemas.microsoft.com/office/drawing/2014/main" val="1777745916"/>
                    </a:ext>
                  </a:extLst>
                </a:gridCol>
                <a:gridCol w="5431839">
                  <a:extLst>
                    <a:ext uri="{9D8B030D-6E8A-4147-A177-3AD203B41FA5}">
                      <a16:colId xmlns:a16="http://schemas.microsoft.com/office/drawing/2014/main" val="2521102616"/>
                    </a:ext>
                  </a:extLst>
                </a:gridCol>
              </a:tblGrid>
              <a:tr h="2097882">
                <a:tc>
                  <a:txBody>
                    <a:bodyPr/>
                    <a:lstStyle/>
                    <a:p>
                      <a:pPr marL="38100" algn="l"/>
                      <a:r>
                        <a:rPr lang="nl-NL" sz="1400">
                          <a:solidFill>
                            <a:srgbClr val="5E5E5E"/>
                          </a:solidFill>
                          <a:effectLst/>
                          <a:latin typeface="Calibri" panose="020F0502020204030204" pitchFamily="34" charset="0"/>
                          <a:ea typeface="Calibri" panose="020F0502020204030204" pitchFamily="34" charset="0"/>
                          <a:cs typeface="Times New Roman" panose="02020603050405020304" pitchFamily="18" charset="0"/>
                        </a:rPr>
                        <a:t>Tactische of strategische belemmeringen: wanneer onderhandelingen vanuit het standpunt van de partijen tactisch of strategisch niet de beste optie lijken.</a:t>
                      </a:r>
                    </a:p>
                    <a:p>
                      <a:pPr marL="38100" algn="l"/>
                      <a:r>
                        <a:rPr lang="nl-NL" sz="1400">
                          <a:solidFill>
                            <a:srgbClr val="5E5E5E"/>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7939" marR="57939" marT="0" marB="0">
                    <a:lnL w="12700" cap="flat" cmpd="sng" algn="ctr">
                      <a:solidFill>
                        <a:srgbClr val="A7377D"/>
                      </a:solidFill>
                      <a:prstDash val="solid"/>
                      <a:round/>
                      <a:headEnd type="none" w="med" len="med"/>
                      <a:tailEnd type="none" w="med" len="med"/>
                    </a:lnL>
                    <a:lnR w="12700" cap="flat" cmpd="sng" algn="ctr">
                      <a:solidFill>
                        <a:srgbClr val="A7377D"/>
                      </a:solidFill>
                      <a:prstDash val="solid"/>
                      <a:round/>
                      <a:headEnd type="none" w="med" len="med"/>
                      <a:tailEnd type="none" w="med" len="med"/>
                    </a:lnR>
                    <a:lnT w="12700" cap="flat" cmpd="sng" algn="ctr">
                      <a:solidFill>
                        <a:srgbClr val="A7377D"/>
                      </a:solidFill>
                      <a:prstDash val="solid"/>
                      <a:round/>
                      <a:headEnd type="none" w="med" len="med"/>
                      <a:tailEnd type="none" w="med" len="med"/>
                    </a:lnT>
                    <a:lnB w="12700" cap="flat" cmpd="sng" algn="ctr">
                      <a:solidFill>
                        <a:srgbClr val="A7377D"/>
                      </a:solidFill>
                      <a:prstDash val="solid"/>
                      <a:round/>
                      <a:headEnd type="none" w="med" len="med"/>
                      <a:tailEnd type="none" w="med" len="med"/>
                    </a:lnB>
                  </a:tcPr>
                </a:tc>
                <a:tc>
                  <a:txBody>
                    <a:bodyPr/>
                    <a:lstStyle/>
                    <a:p>
                      <a:pPr marL="38100" algn="l"/>
                      <a:r>
                        <a:rPr lang="nl-NL" sz="14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rPr>
                        <a:t>Dialoog = opgeven: door aan te geven dat u bereid bent tot dialoog, geeft u het beeld van een "zachte" onderhandelaar.</a:t>
                      </a:r>
                    </a:p>
                    <a:p>
                      <a:pPr marL="38100" algn="l"/>
                      <a:r>
                        <a:rPr lang="nl-NL" sz="14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rPr>
                        <a:t>Machtsasymmetrie: De </a:t>
                      </a:r>
                      <a:r>
                        <a:rPr lang="nl-NL" sz="1400" dirty="0" err="1">
                          <a:solidFill>
                            <a:srgbClr val="5E5E5E"/>
                          </a:solidFill>
                          <a:effectLst/>
                          <a:latin typeface="Calibri" panose="020F0502020204030204" pitchFamily="34" charset="0"/>
                          <a:ea typeface="Calibri" panose="020F0502020204030204" pitchFamily="34" charset="0"/>
                          <a:cs typeface="Times New Roman" panose="02020603050405020304" pitchFamily="18" charset="0"/>
                        </a:rPr>
                        <a:t>machtigsten</a:t>
                      </a:r>
                      <a:r>
                        <a:rPr lang="nl-NL" sz="14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rPr>
                        <a:t> denken dat ze anders winnen, de zwakkeren denken dat ze genaaid worden...</a:t>
                      </a:r>
                    </a:p>
                    <a:p>
                      <a:pPr marL="38100" algn="l"/>
                      <a:r>
                        <a:rPr lang="nl-NL" sz="14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rPr>
                        <a:t>Geen potentiële ruimte voor overeenkomst: Waarom onderhandelen als je perceptie is dat er geen ruimte is voor overeenstemming, je geeft een negatief beeld, het kan onrealistische verwachtingen stimuleren. </a:t>
                      </a:r>
                    </a:p>
                    <a:p>
                      <a:pPr marL="38100" algn="l"/>
                      <a:r>
                        <a:rPr lang="nl-NL" sz="14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rPr>
                        <a:t>Geen enkele "partner" is in staat (in staat of bereid) om een overeenkomst te baseren of uit te voeren.</a:t>
                      </a:r>
                    </a:p>
                    <a:p>
                      <a:pPr marL="38100" algn="l"/>
                      <a:r>
                        <a:rPr lang="nl-NL" sz="14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7939" marR="57939" marT="0" marB="0">
                    <a:lnL w="12700" cap="flat" cmpd="sng" algn="ctr">
                      <a:solidFill>
                        <a:srgbClr val="A7377D"/>
                      </a:solidFill>
                      <a:prstDash val="solid"/>
                      <a:round/>
                      <a:headEnd type="none" w="med" len="med"/>
                      <a:tailEnd type="none" w="med" len="med"/>
                    </a:lnL>
                    <a:lnR w="12700" cap="flat" cmpd="sng" algn="ctr">
                      <a:solidFill>
                        <a:srgbClr val="A7377D"/>
                      </a:solidFill>
                      <a:prstDash val="solid"/>
                      <a:round/>
                      <a:headEnd type="none" w="med" len="med"/>
                      <a:tailEnd type="none" w="med" len="med"/>
                    </a:lnR>
                    <a:lnT w="12700" cap="flat" cmpd="sng" algn="ctr">
                      <a:solidFill>
                        <a:srgbClr val="A7377D"/>
                      </a:solidFill>
                      <a:prstDash val="solid"/>
                      <a:round/>
                      <a:headEnd type="none" w="med" len="med"/>
                      <a:tailEnd type="none" w="med" len="med"/>
                    </a:lnT>
                    <a:lnB w="12700" cap="flat" cmpd="sng" algn="ctr">
                      <a:solidFill>
                        <a:srgbClr val="A7377D"/>
                      </a:solidFill>
                      <a:prstDash val="solid"/>
                      <a:round/>
                      <a:headEnd type="none" w="med" len="med"/>
                      <a:tailEnd type="none" w="med" len="med"/>
                    </a:lnB>
                  </a:tcPr>
                </a:tc>
                <a:extLst>
                  <a:ext uri="{0D108BD9-81ED-4DB2-BD59-A6C34878D82A}">
                    <a16:rowId xmlns:a16="http://schemas.microsoft.com/office/drawing/2014/main" val="2618742172"/>
                  </a:ext>
                </a:extLst>
              </a:tr>
              <a:tr h="2097882">
                <a:tc>
                  <a:txBody>
                    <a:bodyPr/>
                    <a:lstStyle/>
                    <a:p>
                      <a:pPr marL="38100" algn="l"/>
                      <a:r>
                        <a:rPr lang="nl-NL" sz="1400">
                          <a:solidFill>
                            <a:srgbClr val="5E5E5E"/>
                          </a:solidFill>
                          <a:effectLst/>
                          <a:latin typeface="Calibri" panose="020F0502020204030204" pitchFamily="34" charset="0"/>
                          <a:ea typeface="Calibri" panose="020F0502020204030204" pitchFamily="34" charset="0"/>
                          <a:cs typeface="Times New Roman" panose="02020603050405020304" pitchFamily="18" charset="0"/>
                        </a:rPr>
                        <a:t>Psychologische belemmeringen houden verband met percepties of emoties en tonen aan dat onderhandelen een "interactief sociaal proces" is. </a:t>
                      </a:r>
                      <a:r>
                        <a:rPr lang="en-US" sz="1400">
                          <a:solidFill>
                            <a:srgbClr val="5E5E5E"/>
                          </a:solidFill>
                          <a:effectLst/>
                          <a:latin typeface="Calibri" panose="020F0502020204030204" pitchFamily="34" charset="0"/>
                          <a:ea typeface="Calibri" panose="020F0502020204030204" pitchFamily="34" charset="0"/>
                          <a:cs typeface="Times New Roman" panose="02020603050405020304" pitchFamily="18" charset="0"/>
                        </a:rPr>
                        <a:t>Zij omvatten</a:t>
                      </a:r>
                      <a:endParaRPr lang="nl-NL" sz="140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p>
                      <a:pPr marL="38100" algn="l"/>
                      <a:r>
                        <a:rPr lang="en-US" sz="1400">
                          <a:solidFill>
                            <a:srgbClr val="5E5E5E"/>
                          </a:solidFill>
                          <a:effectLst/>
                          <a:latin typeface="Calibri" panose="020F0502020204030204" pitchFamily="34" charset="0"/>
                          <a:ea typeface="Calibri" panose="020F0502020204030204" pitchFamily="34" charset="0"/>
                          <a:cs typeface="Times New Roman" panose="02020603050405020304" pitchFamily="18" charset="0"/>
                        </a:rPr>
                        <a:t> </a:t>
                      </a:r>
                      <a:endParaRPr lang="nl-NL" sz="140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39" marR="57939" marT="0" marB="0">
                    <a:lnL w="12700" cap="flat" cmpd="sng" algn="ctr">
                      <a:solidFill>
                        <a:srgbClr val="A7377D"/>
                      </a:solidFill>
                      <a:prstDash val="solid"/>
                      <a:round/>
                      <a:headEnd type="none" w="med" len="med"/>
                      <a:tailEnd type="none" w="med" len="med"/>
                    </a:lnL>
                    <a:lnR w="12700" cap="flat" cmpd="sng" algn="ctr">
                      <a:solidFill>
                        <a:srgbClr val="A7377D"/>
                      </a:solidFill>
                      <a:prstDash val="solid"/>
                      <a:round/>
                      <a:headEnd type="none" w="med" len="med"/>
                      <a:tailEnd type="none" w="med" len="med"/>
                    </a:lnR>
                    <a:lnT w="12700" cap="flat" cmpd="sng" algn="ctr">
                      <a:solidFill>
                        <a:srgbClr val="A7377D"/>
                      </a:solidFill>
                      <a:prstDash val="solid"/>
                      <a:round/>
                      <a:headEnd type="none" w="med" len="med"/>
                      <a:tailEnd type="none" w="med" len="med"/>
                    </a:lnT>
                    <a:lnB w="12700" cap="flat" cmpd="sng" algn="ctr">
                      <a:solidFill>
                        <a:srgbClr val="A7377D"/>
                      </a:solidFill>
                      <a:prstDash val="solid"/>
                      <a:round/>
                      <a:headEnd type="none" w="med" len="med"/>
                      <a:tailEnd type="none" w="med" len="med"/>
                    </a:lnB>
                  </a:tcPr>
                </a:tc>
                <a:tc>
                  <a:txBody>
                    <a:bodyPr/>
                    <a:lstStyle/>
                    <a:p>
                      <a:pPr marL="38100" algn="l"/>
                      <a:r>
                        <a:rPr lang="nl-NL" sz="14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rPr>
                        <a:t>Niet-erkenning van de ander; discussies geven legitimiteit</a:t>
                      </a:r>
                    </a:p>
                    <a:p>
                      <a:pPr marL="38100" algn="l"/>
                      <a:r>
                        <a:rPr lang="nl-NL" sz="14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rPr>
                        <a:t>Het bereiken van een overeenkomst is niet altijd het belangrijkste: "het is mijn recht", een kwestie van rechtvaardigheid, waarover niet te onderhandelen valt.</a:t>
                      </a:r>
                    </a:p>
                    <a:p>
                      <a:pPr marL="38100" algn="l"/>
                      <a:r>
                        <a:rPr lang="nl-NL" sz="14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rPr>
                        <a:t>Polarisatie: in langdurige conflicten kunnen stereotypen de overhand krijgen, waarbij elke partij de andere als onherstelbaar beschouwt.</a:t>
                      </a:r>
                    </a:p>
                    <a:p>
                      <a:pPr marL="38100" algn="l"/>
                      <a:r>
                        <a:rPr lang="nl-NL" sz="14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rPr>
                        <a:t>De dynamiek van de wederkerige escalatie: met een hit, een hit terug, wordt de relatieve winst van het grootste belang (ik moet meer verdienen dan jij, wat ik ook win).</a:t>
                      </a:r>
                    </a:p>
                    <a:p>
                      <a:pPr marL="38100" algn="l"/>
                      <a:r>
                        <a:rPr lang="nl-NL" sz="14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7939" marR="57939" marT="0" marB="0">
                    <a:lnL w="12700" cap="flat" cmpd="sng" algn="ctr">
                      <a:solidFill>
                        <a:srgbClr val="A7377D"/>
                      </a:solidFill>
                      <a:prstDash val="solid"/>
                      <a:round/>
                      <a:headEnd type="none" w="med" len="med"/>
                      <a:tailEnd type="none" w="med" len="med"/>
                    </a:lnL>
                    <a:lnR w="12700" cap="flat" cmpd="sng" algn="ctr">
                      <a:solidFill>
                        <a:srgbClr val="A7377D"/>
                      </a:solidFill>
                      <a:prstDash val="solid"/>
                      <a:round/>
                      <a:headEnd type="none" w="med" len="med"/>
                      <a:tailEnd type="none" w="med" len="med"/>
                    </a:lnR>
                    <a:lnT w="12700" cap="flat" cmpd="sng" algn="ctr">
                      <a:solidFill>
                        <a:srgbClr val="A7377D"/>
                      </a:solidFill>
                      <a:prstDash val="solid"/>
                      <a:round/>
                      <a:headEnd type="none" w="med" len="med"/>
                      <a:tailEnd type="none" w="med" len="med"/>
                    </a:lnT>
                    <a:lnB w="12700" cap="flat" cmpd="sng" algn="ctr">
                      <a:solidFill>
                        <a:srgbClr val="A7377D"/>
                      </a:solidFill>
                      <a:prstDash val="solid"/>
                      <a:round/>
                      <a:headEnd type="none" w="med" len="med"/>
                      <a:tailEnd type="none" w="med" len="med"/>
                    </a:lnB>
                  </a:tcPr>
                </a:tc>
                <a:extLst>
                  <a:ext uri="{0D108BD9-81ED-4DB2-BD59-A6C34878D82A}">
                    <a16:rowId xmlns:a16="http://schemas.microsoft.com/office/drawing/2014/main" val="2544158622"/>
                  </a:ext>
                </a:extLst>
              </a:tr>
              <a:tr h="1556266">
                <a:tc>
                  <a:txBody>
                    <a:bodyPr/>
                    <a:lstStyle/>
                    <a:p>
                      <a:pPr marL="38100" algn="l"/>
                      <a:r>
                        <a:rPr lang="nl-NL" sz="1400">
                          <a:solidFill>
                            <a:srgbClr val="5E5E5E"/>
                          </a:solidFill>
                          <a:effectLst/>
                          <a:latin typeface="Calibri" panose="020F0502020204030204" pitchFamily="34" charset="0"/>
                          <a:ea typeface="Calibri" panose="020F0502020204030204" pitchFamily="34" charset="0"/>
                          <a:cs typeface="Times New Roman" panose="02020603050405020304" pitchFamily="18" charset="0"/>
                        </a:rPr>
                        <a:t>Structurele, of institutionele, belemmeringen weerspiegelen de "context waarin het conflict en de onderhandeling plaatsvinden" en hebben voornamelijk betrekking op de instellingen die belast zijn met het voeren van de onderhandeling.</a:t>
                      </a:r>
                    </a:p>
                  </a:txBody>
                  <a:tcPr marL="57939" marR="57939" marT="0" marB="0">
                    <a:lnL w="12700" cap="flat" cmpd="sng" algn="ctr">
                      <a:solidFill>
                        <a:srgbClr val="A7377D"/>
                      </a:solidFill>
                      <a:prstDash val="solid"/>
                      <a:round/>
                      <a:headEnd type="none" w="med" len="med"/>
                      <a:tailEnd type="none" w="med" len="med"/>
                    </a:lnL>
                    <a:lnR w="12700" cap="flat" cmpd="sng" algn="ctr">
                      <a:solidFill>
                        <a:srgbClr val="A7377D"/>
                      </a:solidFill>
                      <a:prstDash val="solid"/>
                      <a:round/>
                      <a:headEnd type="none" w="med" len="med"/>
                      <a:tailEnd type="none" w="med" len="med"/>
                    </a:lnR>
                    <a:lnT w="12700" cap="flat" cmpd="sng" algn="ctr">
                      <a:solidFill>
                        <a:srgbClr val="A7377D"/>
                      </a:solidFill>
                      <a:prstDash val="solid"/>
                      <a:round/>
                      <a:headEnd type="none" w="med" len="med"/>
                      <a:tailEnd type="none" w="med" len="med"/>
                    </a:lnT>
                    <a:lnB w="12700" cap="flat" cmpd="sng" algn="ctr">
                      <a:solidFill>
                        <a:srgbClr val="A7377D"/>
                      </a:solidFill>
                      <a:prstDash val="solid"/>
                      <a:round/>
                      <a:headEnd type="none" w="med" len="med"/>
                      <a:tailEnd type="none" w="med" len="med"/>
                    </a:lnB>
                  </a:tcPr>
                </a:tc>
                <a:tc>
                  <a:txBody>
                    <a:bodyPr/>
                    <a:lstStyle/>
                    <a:p>
                      <a:pPr marL="38100" algn="l"/>
                      <a:r>
                        <a:rPr lang="nl-NL" sz="14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rPr>
                        <a:t>De achterban is verdeeld: binnen uw groep kan verzet ontstaan als u verzoenend overkomt.</a:t>
                      </a:r>
                    </a:p>
                    <a:p>
                      <a:pPr marL="38100" algn="l"/>
                      <a:r>
                        <a:rPr lang="nl-NL" sz="14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rPr>
                        <a:t>Politieke/fysieke kanalen zijn gesloten: geen mogelijkheid om te onderhandelen</a:t>
                      </a:r>
                    </a:p>
                    <a:p>
                      <a:pPr marL="38100" algn="l"/>
                      <a:r>
                        <a:rPr lang="nl-NL" sz="14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rPr>
                        <a:t>De partijen zien de "ander" als een uniform blok (het stadhuis, gemeente Y), in plaats van als een veelheid van actoren (mensen) en potentiële partners.</a:t>
                      </a:r>
                    </a:p>
                  </a:txBody>
                  <a:tcPr marL="57939" marR="57939" marT="0" marB="0">
                    <a:lnL w="12700" cap="flat" cmpd="sng" algn="ctr">
                      <a:solidFill>
                        <a:srgbClr val="A7377D"/>
                      </a:solidFill>
                      <a:prstDash val="solid"/>
                      <a:round/>
                      <a:headEnd type="none" w="med" len="med"/>
                      <a:tailEnd type="none" w="med" len="med"/>
                    </a:lnL>
                    <a:lnR w="12700" cap="flat" cmpd="sng" algn="ctr">
                      <a:solidFill>
                        <a:srgbClr val="A7377D"/>
                      </a:solidFill>
                      <a:prstDash val="solid"/>
                      <a:round/>
                      <a:headEnd type="none" w="med" len="med"/>
                      <a:tailEnd type="none" w="med" len="med"/>
                    </a:lnR>
                    <a:lnT w="12700" cap="flat" cmpd="sng" algn="ctr">
                      <a:solidFill>
                        <a:srgbClr val="A7377D"/>
                      </a:solidFill>
                      <a:prstDash val="solid"/>
                      <a:round/>
                      <a:headEnd type="none" w="med" len="med"/>
                      <a:tailEnd type="none" w="med" len="med"/>
                    </a:lnT>
                    <a:lnB w="12700" cap="flat" cmpd="sng" algn="ctr">
                      <a:solidFill>
                        <a:srgbClr val="A7377D"/>
                      </a:solidFill>
                      <a:prstDash val="solid"/>
                      <a:round/>
                      <a:headEnd type="none" w="med" len="med"/>
                      <a:tailEnd type="none" w="med" len="med"/>
                    </a:lnB>
                  </a:tcPr>
                </a:tc>
                <a:extLst>
                  <a:ext uri="{0D108BD9-81ED-4DB2-BD59-A6C34878D82A}">
                    <a16:rowId xmlns:a16="http://schemas.microsoft.com/office/drawing/2014/main" val="2389068280"/>
                  </a:ext>
                </a:extLst>
              </a:tr>
            </a:tbl>
          </a:graphicData>
        </a:graphic>
      </p:graphicFrame>
      <p:sp>
        <p:nvSpPr>
          <p:cNvPr id="7" name="Rectangle 2">
            <a:extLst>
              <a:ext uri="{FF2B5EF4-FFF2-40B4-BE49-F238E27FC236}">
                <a16:creationId xmlns:a16="http://schemas.microsoft.com/office/drawing/2014/main" id="{3782901A-F748-43BA-8C8F-F6C6CE600D4C}"/>
              </a:ext>
            </a:extLst>
          </p:cNvPr>
          <p:cNvSpPr>
            <a:spLocks noChangeArrowheads="1"/>
          </p:cNvSpPr>
          <p:nvPr/>
        </p:nvSpPr>
        <p:spPr bwMode="auto">
          <a:xfrm>
            <a:off x="3582955" y="62138"/>
            <a:ext cx="65800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30238" algn="l"/>
                <a:tab pos="6300788" algn="l"/>
              </a:tabLst>
              <a:defRPr>
                <a:solidFill>
                  <a:schemeClr val="tx1"/>
                </a:solidFill>
                <a:latin typeface="Arial" panose="020B0604020202020204" pitchFamily="34" charset="0"/>
              </a:defRPr>
            </a:lvl1pPr>
            <a:lvl2pPr eaLnBrk="0" fontAlgn="base" hangingPunct="0">
              <a:spcBef>
                <a:spcPct val="0"/>
              </a:spcBef>
              <a:spcAft>
                <a:spcPct val="0"/>
              </a:spcAft>
              <a:tabLst>
                <a:tab pos="630238" algn="l"/>
                <a:tab pos="6300788" algn="l"/>
              </a:tabLst>
              <a:defRPr>
                <a:solidFill>
                  <a:schemeClr val="tx1"/>
                </a:solidFill>
                <a:latin typeface="Arial" panose="020B0604020202020204" pitchFamily="34" charset="0"/>
              </a:defRPr>
            </a:lvl2pPr>
            <a:lvl3pPr eaLnBrk="0" fontAlgn="base" hangingPunct="0">
              <a:spcBef>
                <a:spcPct val="0"/>
              </a:spcBef>
              <a:spcAft>
                <a:spcPct val="0"/>
              </a:spcAft>
              <a:tabLst>
                <a:tab pos="630238" algn="l"/>
                <a:tab pos="6300788" algn="l"/>
              </a:tabLst>
              <a:defRPr>
                <a:solidFill>
                  <a:schemeClr val="tx1"/>
                </a:solidFill>
                <a:latin typeface="Arial" panose="020B0604020202020204" pitchFamily="34" charset="0"/>
              </a:defRPr>
            </a:lvl3pPr>
            <a:lvl4pPr eaLnBrk="0" fontAlgn="base" hangingPunct="0">
              <a:spcBef>
                <a:spcPct val="0"/>
              </a:spcBef>
              <a:spcAft>
                <a:spcPct val="0"/>
              </a:spcAft>
              <a:tabLst>
                <a:tab pos="630238" algn="l"/>
                <a:tab pos="6300788" algn="l"/>
              </a:tabLst>
              <a:defRPr>
                <a:solidFill>
                  <a:schemeClr val="tx1"/>
                </a:solidFill>
                <a:latin typeface="Arial" panose="020B0604020202020204" pitchFamily="34" charset="0"/>
              </a:defRPr>
            </a:lvl4pPr>
            <a:lvl5pPr eaLnBrk="0" fontAlgn="base" hangingPunct="0">
              <a:spcBef>
                <a:spcPct val="0"/>
              </a:spcBef>
              <a:spcAft>
                <a:spcPct val="0"/>
              </a:spcAft>
              <a:tabLst>
                <a:tab pos="630238" algn="l"/>
                <a:tab pos="6300788" algn="l"/>
              </a:tabLst>
              <a:defRPr>
                <a:solidFill>
                  <a:schemeClr val="tx1"/>
                </a:solidFill>
                <a:latin typeface="Arial" panose="020B0604020202020204" pitchFamily="34" charset="0"/>
              </a:defRPr>
            </a:lvl5pPr>
            <a:lvl6pPr eaLnBrk="0" fontAlgn="base" hangingPunct="0">
              <a:spcBef>
                <a:spcPct val="0"/>
              </a:spcBef>
              <a:spcAft>
                <a:spcPct val="0"/>
              </a:spcAft>
              <a:tabLst>
                <a:tab pos="630238" algn="l"/>
                <a:tab pos="6300788" algn="l"/>
              </a:tabLst>
              <a:defRPr>
                <a:solidFill>
                  <a:schemeClr val="tx1"/>
                </a:solidFill>
                <a:latin typeface="Arial" panose="020B0604020202020204" pitchFamily="34" charset="0"/>
              </a:defRPr>
            </a:lvl6pPr>
            <a:lvl7pPr eaLnBrk="0" fontAlgn="base" hangingPunct="0">
              <a:spcBef>
                <a:spcPct val="0"/>
              </a:spcBef>
              <a:spcAft>
                <a:spcPct val="0"/>
              </a:spcAft>
              <a:tabLst>
                <a:tab pos="630238" algn="l"/>
                <a:tab pos="6300788" algn="l"/>
              </a:tabLst>
              <a:defRPr>
                <a:solidFill>
                  <a:schemeClr val="tx1"/>
                </a:solidFill>
                <a:latin typeface="Arial" panose="020B0604020202020204" pitchFamily="34" charset="0"/>
              </a:defRPr>
            </a:lvl7pPr>
            <a:lvl8pPr eaLnBrk="0" fontAlgn="base" hangingPunct="0">
              <a:spcBef>
                <a:spcPct val="0"/>
              </a:spcBef>
              <a:spcAft>
                <a:spcPct val="0"/>
              </a:spcAft>
              <a:tabLst>
                <a:tab pos="630238" algn="l"/>
                <a:tab pos="6300788" algn="l"/>
              </a:tabLst>
              <a:defRPr>
                <a:solidFill>
                  <a:schemeClr val="tx1"/>
                </a:solidFill>
                <a:latin typeface="Arial" panose="020B0604020202020204" pitchFamily="34" charset="0"/>
              </a:defRPr>
            </a:lvl8pPr>
            <a:lvl9pPr eaLnBrk="0" fontAlgn="base" hangingPunct="0">
              <a:spcBef>
                <a:spcPct val="0"/>
              </a:spcBef>
              <a:spcAft>
                <a:spcPct val="0"/>
              </a:spcAft>
              <a:tabLst>
                <a:tab pos="630238" algn="l"/>
                <a:tab pos="630078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30238" algn="l"/>
                <a:tab pos="6300788" algn="l"/>
              </a:tabLst>
            </a:pPr>
            <a:r>
              <a:rPr kumimoji="0" lang="pl-PL" altLang="nl-NL" b="1" i="0" u="none" strike="noStrike" cap="none" normalizeH="0" baseline="0" dirty="0">
                <a:ln>
                  <a:noFill/>
                </a:ln>
                <a:solidFill>
                  <a:srgbClr val="A7377D"/>
                </a:solidFill>
                <a:effectLst/>
                <a:latin typeface="Calibri" panose="020F0502020204030204" pitchFamily="34" charset="0"/>
                <a:ea typeface="Times New Roman" panose="02020603050405020304" pitchFamily="18" charset="0"/>
                <a:cs typeface="Times New Roman" panose="02020603050405020304" pitchFamily="18" charset="0"/>
              </a:rPr>
              <a:t>WORDEN OVER HET ALGEMEEN IN DRIE CATEGORIEËN INGEDEELD:</a:t>
            </a:r>
            <a:endParaRPr kumimoji="0" lang="pl-PL" altLang="nl-NL"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1166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B627E2-623F-4562-9CE3-661FDE88DEBE}"/>
              </a:ext>
            </a:extLst>
          </p:cNvPr>
          <p:cNvSpPr>
            <a:spLocks noGrp="1"/>
          </p:cNvSpPr>
          <p:nvPr>
            <p:ph type="body" sz="quarter" idx="15"/>
          </p:nvPr>
        </p:nvSpPr>
        <p:spPr>
          <a:xfrm>
            <a:off x="485252" y="543182"/>
            <a:ext cx="10978262" cy="1083096"/>
          </a:xfrm>
        </p:spPr>
        <p:txBody>
          <a:bodyPr/>
          <a:lstStyle/>
          <a:p>
            <a:r>
              <a:rPr lang="hr-BA" dirty="0"/>
              <a:t>Je kunt helpen door:</a:t>
            </a:r>
            <a:endParaRPr lang="en-US" dirty="0"/>
          </a:p>
        </p:txBody>
      </p:sp>
      <p:sp>
        <p:nvSpPr>
          <p:cNvPr id="3" name="Text Placeholder 2">
            <a:extLst>
              <a:ext uri="{FF2B5EF4-FFF2-40B4-BE49-F238E27FC236}">
                <a16:creationId xmlns:a16="http://schemas.microsoft.com/office/drawing/2014/main" id="{96677B02-7CF7-4228-B9DD-104450243A18}"/>
              </a:ext>
            </a:extLst>
          </p:cNvPr>
          <p:cNvSpPr>
            <a:spLocks noGrp="1"/>
          </p:cNvSpPr>
          <p:nvPr>
            <p:ph type="body" sz="quarter" idx="16"/>
          </p:nvPr>
        </p:nvSpPr>
        <p:spPr>
          <a:xfrm>
            <a:off x="485252" y="1271275"/>
            <a:ext cx="10978262" cy="4038015"/>
          </a:xfrm>
        </p:spPr>
        <p:txBody>
          <a:bodyPr/>
          <a:lstStyle/>
          <a:p>
            <a:pPr marL="342900" indent="-342900">
              <a:lnSpc>
                <a:spcPct val="150000"/>
              </a:lnSpc>
              <a:buFont typeface="Wingdings" panose="05000000000000000000" pitchFamily="2" charset="2"/>
              <a:buChar char="q"/>
            </a:pPr>
            <a:r>
              <a:rPr lang="nl-NL" dirty="0"/>
              <a:t>Als Migrant Community Mediator zijn de </a:t>
            </a:r>
            <a:r>
              <a:rPr lang="nl-NL" dirty="0">
                <a:solidFill>
                  <a:srgbClr val="A6377D"/>
                </a:solidFill>
              </a:rPr>
              <a:t>eerder genoemde hindernissen </a:t>
            </a:r>
            <a:r>
              <a:rPr lang="nl-NL" dirty="0"/>
              <a:t>de gebieden waarop je hulp heel vaak nodig zou zijn. </a:t>
            </a:r>
          </a:p>
          <a:p>
            <a:pPr marL="342900" indent="-342900">
              <a:lnSpc>
                <a:spcPct val="150000"/>
              </a:lnSpc>
              <a:buFont typeface="Wingdings" panose="05000000000000000000" pitchFamily="2" charset="2"/>
              <a:buChar char="q"/>
            </a:pPr>
            <a:r>
              <a:rPr lang="nl-NL" dirty="0"/>
              <a:t>Om te helpen kun je </a:t>
            </a:r>
            <a:r>
              <a:rPr lang="nl-NL" dirty="0">
                <a:solidFill>
                  <a:srgbClr val="A6377D"/>
                </a:solidFill>
              </a:rPr>
              <a:t>vertalen / tolken </a:t>
            </a:r>
            <a:r>
              <a:rPr lang="nl-NL" dirty="0"/>
              <a:t>en je mede-nieuwkomers </a:t>
            </a:r>
            <a:r>
              <a:rPr lang="nl-NL" dirty="0">
                <a:solidFill>
                  <a:srgbClr val="A6377D"/>
                </a:solidFill>
              </a:rPr>
              <a:t>bij vergaderingen begeleiden</a:t>
            </a:r>
            <a:r>
              <a:rPr lang="nl-NL" dirty="0"/>
              <a:t>, hen </a:t>
            </a:r>
            <a:r>
              <a:rPr lang="nl-NL" dirty="0">
                <a:solidFill>
                  <a:srgbClr val="A6377D"/>
                </a:solidFill>
              </a:rPr>
              <a:t>ondersteunen met telefoongesprekken</a:t>
            </a:r>
            <a:r>
              <a:rPr lang="nl-NL" dirty="0"/>
              <a:t>, hen </a:t>
            </a:r>
            <a:r>
              <a:rPr lang="nl-NL" dirty="0">
                <a:solidFill>
                  <a:srgbClr val="A6377D"/>
                </a:solidFill>
              </a:rPr>
              <a:t>de taal leren</a:t>
            </a:r>
          </a:p>
          <a:p>
            <a:pPr marL="342900" indent="-342900">
              <a:lnSpc>
                <a:spcPct val="150000"/>
              </a:lnSpc>
              <a:buFont typeface="Wingdings" panose="05000000000000000000" pitchFamily="2" charset="2"/>
              <a:buChar char="q"/>
            </a:pPr>
            <a:r>
              <a:rPr lang="nl-NL" dirty="0"/>
              <a:t>Meer informatie vinden over betrouwbare </a:t>
            </a:r>
            <a:r>
              <a:rPr lang="nl-NL" dirty="0">
                <a:solidFill>
                  <a:srgbClr val="A6377D"/>
                </a:solidFill>
              </a:rPr>
              <a:t>kinderopvang</a:t>
            </a:r>
            <a:r>
              <a:rPr lang="nl-NL" dirty="0"/>
              <a:t>, </a:t>
            </a:r>
            <a:r>
              <a:rPr lang="nl-NL" dirty="0">
                <a:solidFill>
                  <a:srgbClr val="A6377D"/>
                </a:solidFill>
              </a:rPr>
              <a:t>gezinsondersteuning</a:t>
            </a:r>
          </a:p>
          <a:p>
            <a:pPr marL="342900" indent="-342900">
              <a:lnSpc>
                <a:spcPct val="150000"/>
              </a:lnSpc>
              <a:buFont typeface="Wingdings" panose="05000000000000000000" pitchFamily="2" charset="2"/>
              <a:buChar char="q"/>
            </a:pPr>
            <a:r>
              <a:rPr lang="nl-NL" dirty="0"/>
              <a:t>Help ze </a:t>
            </a:r>
            <a:r>
              <a:rPr lang="nl-NL" dirty="0">
                <a:solidFill>
                  <a:srgbClr val="A6377D"/>
                </a:solidFill>
              </a:rPr>
              <a:t>vrienden te maken</a:t>
            </a:r>
            <a:r>
              <a:rPr lang="nl-NL" dirty="0"/>
              <a:t>, stel ze voor aan de leden van je gemeenschap</a:t>
            </a:r>
          </a:p>
          <a:p>
            <a:pPr marL="342900" indent="-342900">
              <a:lnSpc>
                <a:spcPct val="150000"/>
              </a:lnSpc>
              <a:buFont typeface="Wingdings" panose="05000000000000000000" pitchFamily="2" charset="2"/>
              <a:buChar char="q"/>
            </a:pPr>
            <a:r>
              <a:rPr lang="nl-NL" dirty="0"/>
              <a:t>Verwijzen naar </a:t>
            </a:r>
            <a:r>
              <a:rPr lang="nl-NL" dirty="0">
                <a:solidFill>
                  <a:srgbClr val="A6377D"/>
                </a:solidFill>
              </a:rPr>
              <a:t>actuele informatie </a:t>
            </a:r>
            <a:r>
              <a:rPr lang="nl-NL" dirty="0"/>
              <a:t>en instellingen over wonen, werk en andere punten die ze nodig kunnen hebben</a:t>
            </a:r>
            <a:endParaRPr lang="hr-BA" dirty="0"/>
          </a:p>
          <a:p>
            <a:r>
              <a:rPr lang="hr-BA" dirty="0"/>
              <a:t> </a:t>
            </a:r>
            <a:endParaRPr lang="en-US" dirty="0"/>
          </a:p>
        </p:txBody>
      </p:sp>
    </p:spTree>
    <p:extLst>
      <p:ext uri="{BB962C8B-B14F-4D97-AF65-F5344CB8AC3E}">
        <p14:creationId xmlns:p14="http://schemas.microsoft.com/office/powerpoint/2010/main" val="33884543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AD85BD7-3E28-48A2-9D0B-15F072B70125}"/>
              </a:ext>
            </a:extLst>
          </p:cNvPr>
          <p:cNvSpPr>
            <a:spLocks noGrp="1"/>
          </p:cNvSpPr>
          <p:nvPr>
            <p:ph type="body" sz="quarter" idx="13"/>
          </p:nvPr>
        </p:nvSpPr>
        <p:spPr>
          <a:xfrm>
            <a:off x="856590" y="997503"/>
            <a:ext cx="10316932" cy="4493975"/>
          </a:xfrm>
        </p:spPr>
        <p:txBody>
          <a:bodyPr/>
          <a:lstStyle/>
          <a:p>
            <a:r>
              <a:rPr lang="nl-NL" i="0" dirty="0"/>
              <a:t>Laten we wat dieper ingaan op enkele van de meest invloedrijke belemmeringen</a:t>
            </a:r>
            <a:endParaRPr lang="en-US" i="0" dirty="0"/>
          </a:p>
        </p:txBody>
      </p:sp>
      <p:grpSp>
        <p:nvGrpSpPr>
          <p:cNvPr id="6" name="Google Shape;612;p39">
            <a:extLst>
              <a:ext uri="{FF2B5EF4-FFF2-40B4-BE49-F238E27FC236}">
                <a16:creationId xmlns:a16="http://schemas.microsoft.com/office/drawing/2014/main" id="{D90D0C47-B7FF-4B2C-88F8-02BAACE2BE84}"/>
              </a:ext>
            </a:extLst>
          </p:cNvPr>
          <p:cNvGrpSpPr/>
          <p:nvPr/>
        </p:nvGrpSpPr>
        <p:grpSpPr>
          <a:xfrm>
            <a:off x="5542441" y="1716148"/>
            <a:ext cx="947478" cy="915539"/>
            <a:chOff x="3951850" y="2985350"/>
            <a:chExt cx="407950" cy="416500"/>
          </a:xfrm>
        </p:grpSpPr>
        <p:sp>
          <p:nvSpPr>
            <p:cNvPr id="7" name="Google Shape;613;p39">
              <a:extLst>
                <a:ext uri="{FF2B5EF4-FFF2-40B4-BE49-F238E27FC236}">
                  <a16:creationId xmlns:a16="http://schemas.microsoft.com/office/drawing/2014/main" id="{B39CF04A-3F99-4341-A65A-3952F9A00697}"/>
                </a:ext>
              </a:extLst>
            </p:cNvPr>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14;p39">
              <a:extLst>
                <a:ext uri="{FF2B5EF4-FFF2-40B4-BE49-F238E27FC236}">
                  <a16:creationId xmlns:a16="http://schemas.microsoft.com/office/drawing/2014/main" id="{BB731AF8-A7C9-438D-B773-C7CC27F5F377}"/>
                </a:ext>
              </a:extLst>
            </p:cNvPr>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15;p39">
              <a:extLst>
                <a:ext uri="{FF2B5EF4-FFF2-40B4-BE49-F238E27FC236}">
                  <a16:creationId xmlns:a16="http://schemas.microsoft.com/office/drawing/2014/main" id="{FF7029B2-EE08-4747-A69F-2A91B72B7085}"/>
                </a:ext>
              </a:extLst>
            </p:cNvPr>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16;p39">
              <a:extLst>
                <a:ext uri="{FF2B5EF4-FFF2-40B4-BE49-F238E27FC236}">
                  <a16:creationId xmlns:a16="http://schemas.microsoft.com/office/drawing/2014/main" id="{1EBA5B01-3B58-4F56-A67B-C940507245D9}"/>
                </a:ext>
              </a:extLst>
            </p:cNvPr>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37982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759366-2FEC-4FE2-92FC-1CA5888779FD}"/>
              </a:ext>
            </a:extLst>
          </p:cNvPr>
          <p:cNvSpPr>
            <a:spLocks noGrp="1"/>
          </p:cNvSpPr>
          <p:nvPr>
            <p:ph type="body" sz="quarter" idx="13"/>
          </p:nvPr>
        </p:nvSpPr>
        <p:spPr>
          <a:xfrm>
            <a:off x="339680" y="498982"/>
            <a:ext cx="4709155" cy="3664001"/>
          </a:xfrm>
        </p:spPr>
        <p:txBody>
          <a:bodyPr/>
          <a:lstStyle/>
          <a:p>
            <a:r>
              <a:rPr lang="nl-NL" dirty="0"/>
              <a:t>Wie heeft baat bij deze module?</a:t>
            </a:r>
            <a:endParaRPr lang="en-GB" dirty="0"/>
          </a:p>
        </p:txBody>
      </p:sp>
      <p:sp>
        <p:nvSpPr>
          <p:cNvPr id="3" name="TextBox 2">
            <a:extLst>
              <a:ext uri="{FF2B5EF4-FFF2-40B4-BE49-F238E27FC236}">
                <a16:creationId xmlns:a16="http://schemas.microsoft.com/office/drawing/2014/main" id="{C02742F2-D52D-4F82-A200-E594D90B227F}"/>
              </a:ext>
            </a:extLst>
          </p:cNvPr>
          <p:cNvSpPr txBox="1"/>
          <p:nvPr/>
        </p:nvSpPr>
        <p:spPr>
          <a:xfrm>
            <a:off x="721806" y="1963840"/>
            <a:ext cx="4327029" cy="3170099"/>
          </a:xfrm>
          <a:prstGeom prst="rect">
            <a:avLst/>
          </a:prstGeom>
          <a:noFill/>
        </p:spPr>
        <p:txBody>
          <a:bodyPr wrap="square" rtlCol="0">
            <a:spAutoFit/>
          </a:bodyPr>
          <a:lstStyle/>
          <a:p>
            <a:pPr marL="342900" indent="-342900">
              <a:buFont typeface="Arial" panose="020B0604020202020204" pitchFamily="34" charset="0"/>
              <a:buChar char="•"/>
            </a:pPr>
            <a:r>
              <a:rPr lang="nl-NL" sz="2000" dirty="0">
                <a:solidFill>
                  <a:schemeClr val="bg1"/>
                </a:solidFill>
              </a:rPr>
              <a:t>Leerkrachten en maatschappelijke begeleiders zullen in staat worden gesteld om bemiddelingseducatie voor nieuwkomers te integreren in de activiteiten van hun organisatie en in de opleidingen die momenteel aan nieuwkomers en statushouders worden aangeboden</a:t>
            </a:r>
          </a:p>
          <a:p>
            <a:pPr marL="342900" indent="-342900">
              <a:buFont typeface="Arial" panose="020B0604020202020204" pitchFamily="34" charset="0"/>
              <a:buChar char="•"/>
            </a:pPr>
            <a:endParaRPr lang="nl-NL" sz="2000" dirty="0">
              <a:solidFill>
                <a:schemeClr val="bg1"/>
              </a:solidFill>
            </a:endParaRPr>
          </a:p>
          <a:p>
            <a:pPr marL="342900" indent="-342900">
              <a:buFont typeface="Arial" panose="020B0604020202020204" pitchFamily="34" charset="0"/>
              <a:buChar char="•"/>
            </a:pPr>
            <a:r>
              <a:rPr lang="en-GB" sz="2000" dirty="0" err="1">
                <a:solidFill>
                  <a:schemeClr val="bg1"/>
                </a:solidFill>
              </a:rPr>
              <a:t>Nieuwkomers</a:t>
            </a:r>
            <a:r>
              <a:rPr lang="en-GB" sz="2000" dirty="0">
                <a:solidFill>
                  <a:schemeClr val="bg1"/>
                </a:solidFill>
              </a:rPr>
              <a:t> en </a:t>
            </a:r>
            <a:r>
              <a:rPr lang="en-GB" sz="2000" dirty="0" err="1">
                <a:solidFill>
                  <a:schemeClr val="bg1"/>
                </a:solidFill>
              </a:rPr>
              <a:t>statushouders</a:t>
            </a:r>
            <a:endParaRPr lang="en-GB" sz="2000" dirty="0">
              <a:solidFill>
                <a:schemeClr val="bg1"/>
              </a:solidFill>
            </a:endParaRPr>
          </a:p>
        </p:txBody>
      </p:sp>
      <p:pic>
        <p:nvPicPr>
          <p:cNvPr id="5" name="Picture 4" descr="A group of people sitting around a table with a computer&#10;&#10;Description automatically generated with low confidence">
            <a:extLst>
              <a:ext uri="{FF2B5EF4-FFF2-40B4-BE49-F238E27FC236}">
                <a16:creationId xmlns:a16="http://schemas.microsoft.com/office/drawing/2014/main" id="{EB379E8F-8D13-4B19-8E69-3FD0C44BC23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78265" y="301591"/>
            <a:ext cx="6474055" cy="43217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049819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78AB9F-14DD-49BF-A3B8-B0E8EED25D98}"/>
              </a:ext>
            </a:extLst>
          </p:cNvPr>
          <p:cNvSpPr>
            <a:spLocks noGrp="1"/>
          </p:cNvSpPr>
          <p:nvPr>
            <p:ph type="body" sz="quarter" idx="13"/>
          </p:nvPr>
        </p:nvSpPr>
        <p:spPr/>
        <p:txBody>
          <a:bodyPr>
            <a:noAutofit/>
          </a:bodyPr>
          <a:lstStyle/>
          <a:p>
            <a:r>
              <a:rPr lang="nl-NL" b="1" dirty="0">
                <a:solidFill>
                  <a:srgbClr val="002060"/>
                </a:solidFill>
                <a:effectLst/>
                <a:latin typeface="Calibri" panose="020F0502020204030204" pitchFamily="34" charset="0"/>
                <a:ea typeface="Times New Roman" panose="02020603050405020304" pitchFamily="18" charset="0"/>
              </a:rPr>
              <a:t>Psychologische belemmeringen die te maken hebben met percepties of emoties </a:t>
            </a:r>
            <a:endParaRPr lang="en-GB" dirty="0"/>
          </a:p>
        </p:txBody>
      </p:sp>
      <p:sp>
        <p:nvSpPr>
          <p:cNvPr id="3" name="Text Placeholder 2">
            <a:extLst>
              <a:ext uri="{FF2B5EF4-FFF2-40B4-BE49-F238E27FC236}">
                <a16:creationId xmlns:a16="http://schemas.microsoft.com/office/drawing/2014/main" id="{4C5981B7-D8BB-41E3-972C-736AB1642E7A}"/>
              </a:ext>
            </a:extLst>
          </p:cNvPr>
          <p:cNvSpPr>
            <a:spLocks noGrp="1"/>
          </p:cNvSpPr>
          <p:nvPr>
            <p:ph type="body" sz="quarter" idx="14"/>
          </p:nvPr>
        </p:nvSpPr>
        <p:spPr>
          <a:xfrm>
            <a:off x="1684764" y="2748225"/>
            <a:ext cx="9662109" cy="3245241"/>
          </a:xfrm>
        </p:spPr>
        <p:txBody>
          <a:bodyPr/>
          <a:lstStyle/>
          <a:p>
            <a:r>
              <a:rPr lang="nl-NL" b="1" i="0" dirty="0">
                <a:effectLst/>
              </a:rPr>
              <a:t>Psychologische belemmeringen </a:t>
            </a:r>
            <a:r>
              <a:rPr lang="nl-NL" i="0" dirty="0">
                <a:effectLst/>
              </a:rPr>
              <a:t>zijn overtuigingen die iemand over zichzelf heeft over zijn kunnen, mogelijkheden, zelfwaarde... ze kunnen ongezonde of misschien onjuiste denkpatronen genoemd worden.</a:t>
            </a:r>
          </a:p>
          <a:p>
            <a:endParaRPr lang="en-GB" dirty="0">
              <a:effectLst/>
            </a:endParaRPr>
          </a:p>
          <a:p>
            <a:r>
              <a:rPr lang="nl-NL" b="1" i="0" dirty="0">
                <a:effectLst/>
              </a:rPr>
              <a:t>Sociale belemmeringen </a:t>
            </a:r>
            <a:r>
              <a:rPr lang="nl-NL" i="0" dirty="0">
                <a:effectLst/>
              </a:rPr>
              <a:t>zijn toegangsbarrières die ontstaan door de cultuur van de gemeenschap, namelijk het gedrag van de mensen tegenover nieuwkomers of andere mensen in het algemeen.</a:t>
            </a:r>
            <a:endParaRPr lang="en-GB" dirty="0"/>
          </a:p>
        </p:txBody>
      </p:sp>
      <p:sp>
        <p:nvSpPr>
          <p:cNvPr id="13" name="Google Shape;682;p39">
            <a:extLst>
              <a:ext uri="{FF2B5EF4-FFF2-40B4-BE49-F238E27FC236}">
                <a16:creationId xmlns:a16="http://schemas.microsoft.com/office/drawing/2014/main" id="{B5C0CBED-8612-4F88-A862-B5566A469B54}"/>
              </a:ext>
            </a:extLst>
          </p:cNvPr>
          <p:cNvSpPr/>
          <p:nvPr/>
        </p:nvSpPr>
        <p:spPr>
          <a:xfrm>
            <a:off x="606359" y="4370845"/>
            <a:ext cx="797911" cy="822262"/>
          </a:xfrm>
          <a:custGeom>
            <a:avLst/>
            <a:gdLst/>
            <a:ahLst/>
            <a:cxnLst/>
            <a:rect l="l" t="t" r="r" b="b"/>
            <a:pathLst>
              <a:path w="16367" h="16368" fill="none" extrusionOk="0">
                <a:moveTo>
                  <a:pt x="16074" y="4385"/>
                </a:moveTo>
                <a:lnTo>
                  <a:pt x="11983" y="293"/>
                </a:lnTo>
                <a:lnTo>
                  <a:pt x="11983" y="293"/>
                </a:lnTo>
                <a:lnTo>
                  <a:pt x="11812" y="171"/>
                </a:lnTo>
                <a:lnTo>
                  <a:pt x="11642" y="74"/>
                </a:lnTo>
                <a:lnTo>
                  <a:pt x="11447" y="25"/>
                </a:lnTo>
                <a:lnTo>
                  <a:pt x="11252" y="1"/>
                </a:lnTo>
                <a:lnTo>
                  <a:pt x="5115" y="1"/>
                </a:lnTo>
                <a:lnTo>
                  <a:pt x="5115" y="1"/>
                </a:lnTo>
                <a:lnTo>
                  <a:pt x="4920" y="25"/>
                </a:lnTo>
                <a:lnTo>
                  <a:pt x="4725" y="74"/>
                </a:lnTo>
                <a:lnTo>
                  <a:pt x="4554" y="171"/>
                </a:lnTo>
                <a:lnTo>
                  <a:pt x="4384" y="293"/>
                </a:lnTo>
                <a:lnTo>
                  <a:pt x="292" y="4385"/>
                </a:lnTo>
                <a:lnTo>
                  <a:pt x="292" y="4385"/>
                </a:lnTo>
                <a:lnTo>
                  <a:pt x="171" y="4555"/>
                </a:lnTo>
                <a:lnTo>
                  <a:pt x="73" y="4726"/>
                </a:lnTo>
                <a:lnTo>
                  <a:pt x="24" y="4921"/>
                </a:lnTo>
                <a:lnTo>
                  <a:pt x="0" y="5115"/>
                </a:lnTo>
                <a:lnTo>
                  <a:pt x="0" y="11253"/>
                </a:lnTo>
                <a:lnTo>
                  <a:pt x="0" y="11253"/>
                </a:lnTo>
                <a:lnTo>
                  <a:pt x="24" y="11448"/>
                </a:lnTo>
                <a:lnTo>
                  <a:pt x="73" y="11642"/>
                </a:lnTo>
                <a:lnTo>
                  <a:pt x="171" y="11813"/>
                </a:lnTo>
                <a:lnTo>
                  <a:pt x="292" y="11983"/>
                </a:lnTo>
                <a:lnTo>
                  <a:pt x="4384" y="16075"/>
                </a:lnTo>
                <a:lnTo>
                  <a:pt x="4384" y="16075"/>
                </a:lnTo>
                <a:lnTo>
                  <a:pt x="4554" y="16197"/>
                </a:lnTo>
                <a:lnTo>
                  <a:pt x="4725" y="16294"/>
                </a:lnTo>
                <a:lnTo>
                  <a:pt x="4920" y="16343"/>
                </a:lnTo>
                <a:lnTo>
                  <a:pt x="5115" y="16367"/>
                </a:lnTo>
                <a:lnTo>
                  <a:pt x="11252" y="16367"/>
                </a:lnTo>
                <a:lnTo>
                  <a:pt x="11252" y="16367"/>
                </a:lnTo>
                <a:lnTo>
                  <a:pt x="11447" y="16343"/>
                </a:lnTo>
                <a:lnTo>
                  <a:pt x="11642" y="16294"/>
                </a:lnTo>
                <a:lnTo>
                  <a:pt x="11812" y="16197"/>
                </a:lnTo>
                <a:lnTo>
                  <a:pt x="11983" y="16075"/>
                </a:lnTo>
                <a:lnTo>
                  <a:pt x="16074" y="11983"/>
                </a:lnTo>
                <a:lnTo>
                  <a:pt x="16074" y="11983"/>
                </a:lnTo>
                <a:lnTo>
                  <a:pt x="16196" y="11813"/>
                </a:lnTo>
                <a:lnTo>
                  <a:pt x="16294" y="11642"/>
                </a:lnTo>
                <a:lnTo>
                  <a:pt x="16342" y="11448"/>
                </a:lnTo>
                <a:lnTo>
                  <a:pt x="16367" y="11253"/>
                </a:lnTo>
                <a:lnTo>
                  <a:pt x="16367" y="5115"/>
                </a:lnTo>
                <a:lnTo>
                  <a:pt x="16367" y="5115"/>
                </a:lnTo>
                <a:lnTo>
                  <a:pt x="16342" y="4921"/>
                </a:lnTo>
                <a:lnTo>
                  <a:pt x="16294" y="4726"/>
                </a:lnTo>
                <a:lnTo>
                  <a:pt x="16196" y="4555"/>
                </a:lnTo>
                <a:lnTo>
                  <a:pt x="16074" y="4385"/>
                </a:lnTo>
                <a:lnTo>
                  <a:pt x="16074" y="4385"/>
                </a:lnTo>
                <a:close/>
                <a:moveTo>
                  <a:pt x="9864" y="8452"/>
                </a:moveTo>
                <a:lnTo>
                  <a:pt x="11203" y="9792"/>
                </a:lnTo>
                <a:lnTo>
                  <a:pt x="11203" y="9792"/>
                </a:lnTo>
                <a:lnTo>
                  <a:pt x="11252" y="9840"/>
                </a:lnTo>
                <a:lnTo>
                  <a:pt x="11276" y="9913"/>
                </a:lnTo>
                <a:lnTo>
                  <a:pt x="11301" y="10059"/>
                </a:lnTo>
                <a:lnTo>
                  <a:pt x="11276" y="10206"/>
                </a:lnTo>
                <a:lnTo>
                  <a:pt x="11252" y="10279"/>
                </a:lnTo>
                <a:lnTo>
                  <a:pt x="11203" y="10327"/>
                </a:lnTo>
                <a:lnTo>
                  <a:pt x="10327" y="11204"/>
                </a:lnTo>
                <a:lnTo>
                  <a:pt x="10327" y="11204"/>
                </a:lnTo>
                <a:lnTo>
                  <a:pt x="10278" y="11253"/>
                </a:lnTo>
                <a:lnTo>
                  <a:pt x="10205" y="11277"/>
                </a:lnTo>
                <a:lnTo>
                  <a:pt x="10059" y="11302"/>
                </a:lnTo>
                <a:lnTo>
                  <a:pt x="9913" y="11277"/>
                </a:lnTo>
                <a:lnTo>
                  <a:pt x="9840" y="11253"/>
                </a:lnTo>
                <a:lnTo>
                  <a:pt x="9791" y="11204"/>
                </a:lnTo>
                <a:lnTo>
                  <a:pt x="8451" y="9865"/>
                </a:lnTo>
                <a:lnTo>
                  <a:pt x="8451" y="9865"/>
                </a:lnTo>
                <a:lnTo>
                  <a:pt x="8403" y="9816"/>
                </a:lnTo>
                <a:lnTo>
                  <a:pt x="8330" y="9792"/>
                </a:lnTo>
                <a:lnTo>
                  <a:pt x="8183" y="9767"/>
                </a:lnTo>
                <a:lnTo>
                  <a:pt x="8037" y="9792"/>
                </a:lnTo>
                <a:lnTo>
                  <a:pt x="7964" y="9816"/>
                </a:lnTo>
                <a:lnTo>
                  <a:pt x="7915" y="9865"/>
                </a:lnTo>
                <a:lnTo>
                  <a:pt x="6576" y="11204"/>
                </a:lnTo>
                <a:lnTo>
                  <a:pt x="6576" y="11204"/>
                </a:lnTo>
                <a:lnTo>
                  <a:pt x="6527" y="11253"/>
                </a:lnTo>
                <a:lnTo>
                  <a:pt x="6454" y="11277"/>
                </a:lnTo>
                <a:lnTo>
                  <a:pt x="6308" y="11302"/>
                </a:lnTo>
                <a:lnTo>
                  <a:pt x="6162" y="11277"/>
                </a:lnTo>
                <a:lnTo>
                  <a:pt x="6089" y="11253"/>
                </a:lnTo>
                <a:lnTo>
                  <a:pt x="6040" y="11204"/>
                </a:lnTo>
                <a:lnTo>
                  <a:pt x="5163" y="10327"/>
                </a:lnTo>
                <a:lnTo>
                  <a:pt x="5163" y="10327"/>
                </a:lnTo>
                <a:lnTo>
                  <a:pt x="5115" y="10279"/>
                </a:lnTo>
                <a:lnTo>
                  <a:pt x="5090" y="10206"/>
                </a:lnTo>
                <a:lnTo>
                  <a:pt x="5066" y="10059"/>
                </a:lnTo>
                <a:lnTo>
                  <a:pt x="5090" y="9913"/>
                </a:lnTo>
                <a:lnTo>
                  <a:pt x="5115" y="9840"/>
                </a:lnTo>
                <a:lnTo>
                  <a:pt x="5163" y="9792"/>
                </a:lnTo>
                <a:lnTo>
                  <a:pt x="6503" y="8452"/>
                </a:lnTo>
                <a:lnTo>
                  <a:pt x="6503" y="8452"/>
                </a:lnTo>
                <a:lnTo>
                  <a:pt x="6552" y="8403"/>
                </a:lnTo>
                <a:lnTo>
                  <a:pt x="6576" y="8330"/>
                </a:lnTo>
                <a:lnTo>
                  <a:pt x="6600" y="8184"/>
                </a:lnTo>
                <a:lnTo>
                  <a:pt x="6576" y="8038"/>
                </a:lnTo>
                <a:lnTo>
                  <a:pt x="6552" y="7965"/>
                </a:lnTo>
                <a:lnTo>
                  <a:pt x="6503" y="7916"/>
                </a:lnTo>
                <a:lnTo>
                  <a:pt x="5163" y="6577"/>
                </a:lnTo>
                <a:lnTo>
                  <a:pt x="5163" y="6577"/>
                </a:lnTo>
                <a:lnTo>
                  <a:pt x="5115" y="6528"/>
                </a:lnTo>
                <a:lnTo>
                  <a:pt x="5090" y="6455"/>
                </a:lnTo>
                <a:lnTo>
                  <a:pt x="5066" y="6309"/>
                </a:lnTo>
                <a:lnTo>
                  <a:pt x="5090" y="6163"/>
                </a:lnTo>
                <a:lnTo>
                  <a:pt x="5115" y="6090"/>
                </a:lnTo>
                <a:lnTo>
                  <a:pt x="5163" y="6041"/>
                </a:lnTo>
                <a:lnTo>
                  <a:pt x="6040" y="5164"/>
                </a:lnTo>
                <a:lnTo>
                  <a:pt x="6040" y="5164"/>
                </a:lnTo>
                <a:lnTo>
                  <a:pt x="6089" y="5115"/>
                </a:lnTo>
                <a:lnTo>
                  <a:pt x="6162" y="5091"/>
                </a:lnTo>
                <a:lnTo>
                  <a:pt x="6308" y="5067"/>
                </a:lnTo>
                <a:lnTo>
                  <a:pt x="6454" y="5091"/>
                </a:lnTo>
                <a:lnTo>
                  <a:pt x="6527" y="5115"/>
                </a:lnTo>
                <a:lnTo>
                  <a:pt x="6576" y="5164"/>
                </a:lnTo>
                <a:lnTo>
                  <a:pt x="7915" y="6504"/>
                </a:lnTo>
                <a:lnTo>
                  <a:pt x="7915" y="6504"/>
                </a:lnTo>
                <a:lnTo>
                  <a:pt x="7964" y="6552"/>
                </a:lnTo>
                <a:lnTo>
                  <a:pt x="8037" y="6577"/>
                </a:lnTo>
                <a:lnTo>
                  <a:pt x="8183" y="6601"/>
                </a:lnTo>
                <a:lnTo>
                  <a:pt x="8330" y="6577"/>
                </a:lnTo>
                <a:lnTo>
                  <a:pt x="8403" y="6552"/>
                </a:lnTo>
                <a:lnTo>
                  <a:pt x="8451" y="6504"/>
                </a:lnTo>
                <a:lnTo>
                  <a:pt x="9791" y="5164"/>
                </a:lnTo>
                <a:lnTo>
                  <a:pt x="9791" y="5164"/>
                </a:lnTo>
                <a:lnTo>
                  <a:pt x="9840" y="5115"/>
                </a:lnTo>
                <a:lnTo>
                  <a:pt x="9913" y="5091"/>
                </a:lnTo>
                <a:lnTo>
                  <a:pt x="10059" y="5067"/>
                </a:lnTo>
                <a:lnTo>
                  <a:pt x="10205" y="5091"/>
                </a:lnTo>
                <a:lnTo>
                  <a:pt x="10278" y="5115"/>
                </a:lnTo>
                <a:lnTo>
                  <a:pt x="10327" y="5164"/>
                </a:lnTo>
                <a:lnTo>
                  <a:pt x="11203" y="6041"/>
                </a:lnTo>
                <a:lnTo>
                  <a:pt x="11203" y="6041"/>
                </a:lnTo>
                <a:lnTo>
                  <a:pt x="11252" y="6090"/>
                </a:lnTo>
                <a:lnTo>
                  <a:pt x="11276" y="6163"/>
                </a:lnTo>
                <a:lnTo>
                  <a:pt x="11301" y="6309"/>
                </a:lnTo>
                <a:lnTo>
                  <a:pt x="11276" y="6455"/>
                </a:lnTo>
                <a:lnTo>
                  <a:pt x="11252" y="6528"/>
                </a:lnTo>
                <a:lnTo>
                  <a:pt x="11203" y="6577"/>
                </a:lnTo>
                <a:lnTo>
                  <a:pt x="9864" y="7916"/>
                </a:lnTo>
                <a:lnTo>
                  <a:pt x="9864" y="7916"/>
                </a:lnTo>
                <a:lnTo>
                  <a:pt x="9815" y="7965"/>
                </a:lnTo>
                <a:lnTo>
                  <a:pt x="9791" y="8038"/>
                </a:lnTo>
                <a:lnTo>
                  <a:pt x="9766" y="8184"/>
                </a:lnTo>
                <a:lnTo>
                  <a:pt x="9791" y="8330"/>
                </a:lnTo>
                <a:lnTo>
                  <a:pt x="9815" y="8403"/>
                </a:lnTo>
                <a:lnTo>
                  <a:pt x="9864" y="8452"/>
                </a:lnTo>
                <a:lnTo>
                  <a:pt x="9864" y="8452"/>
                </a:lnTo>
                <a:close/>
              </a:path>
            </a:pathLst>
          </a:custGeom>
          <a:noFill/>
          <a:ln w="28575" cap="rnd" cmpd="sng">
            <a:solidFill>
              <a:srgbClr val="F6B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576;p39">
            <a:extLst>
              <a:ext uri="{FF2B5EF4-FFF2-40B4-BE49-F238E27FC236}">
                <a16:creationId xmlns:a16="http://schemas.microsoft.com/office/drawing/2014/main" id="{EC8BA098-9FF1-4B2D-A149-276561F2987B}"/>
              </a:ext>
            </a:extLst>
          </p:cNvPr>
          <p:cNvGrpSpPr/>
          <p:nvPr/>
        </p:nvGrpSpPr>
        <p:grpSpPr>
          <a:xfrm>
            <a:off x="595575" y="2748225"/>
            <a:ext cx="797910" cy="822262"/>
            <a:chOff x="2623275" y="2333250"/>
            <a:chExt cx="381175" cy="381175"/>
          </a:xfrm>
        </p:grpSpPr>
        <p:sp>
          <p:nvSpPr>
            <p:cNvPr id="15" name="Google Shape;577;p39">
              <a:extLst>
                <a:ext uri="{FF2B5EF4-FFF2-40B4-BE49-F238E27FC236}">
                  <a16:creationId xmlns:a16="http://schemas.microsoft.com/office/drawing/2014/main" id="{B3FE92FF-E076-4975-84BD-0524F993FA5E}"/>
                </a:ext>
              </a:extLst>
            </p:cNvPr>
            <p:cNvSpPr/>
            <p:nvPr/>
          </p:nvSpPr>
          <p:spPr>
            <a:xfrm>
              <a:off x="2623275" y="2333250"/>
              <a:ext cx="381175" cy="381175"/>
            </a:xfrm>
            <a:custGeom>
              <a:avLst/>
              <a:gdLst/>
              <a:ahLst/>
              <a:cxnLst/>
              <a:rect l="l" t="t" r="r" b="b"/>
              <a:pathLst>
                <a:path w="15247" h="15247" fill="none" extrusionOk="0">
                  <a:moveTo>
                    <a:pt x="7624" y="0"/>
                  </a:moveTo>
                  <a:lnTo>
                    <a:pt x="7624" y="0"/>
                  </a:lnTo>
                  <a:lnTo>
                    <a:pt x="7234" y="0"/>
                  </a:lnTo>
                  <a:lnTo>
                    <a:pt x="6844" y="49"/>
                  </a:lnTo>
                  <a:lnTo>
                    <a:pt x="6455" y="98"/>
                  </a:lnTo>
                  <a:lnTo>
                    <a:pt x="6089" y="147"/>
                  </a:lnTo>
                  <a:lnTo>
                    <a:pt x="5724" y="244"/>
                  </a:lnTo>
                  <a:lnTo>
                    <a:pt x="5359" y="341"/>
                  </a:lnTo>
                  <a:lnTo>
                    <a:pt x="4994" y="463"/>
                  </a:lnTo>
                  <a:lnTo>
                    <a:pt x="4653" y="609"/>
                  </a:lnTo>
                  <a:lnTo>
                    <a:pt x="4312" y="755"/>
                  </a:lnTo>
                  <a:lnTo>
                    <a:pt x="3995" y="926"/>
                  </a:lnTo>
                  <a:lnTo>
                    <a:pt x="3678" y="1096"/>
                  </a:lnTo>
                  <a:lnTo>
                    <a:pt x="3362" y="1291"/>
                  </a:lnTo>
                  <a:lnTo>
                    <a:pt x="3069" y="1510"/>
                  </a:lnTo>
                  <a:lnTo>
                    <a:pt x="2777" y="1730"/>
                  </a:lnTo>
                  <a:lnTo>
                    <a:pt x="2509" y="1973"/>
                  </a:lnTo>
                  <a:lnTo>
                    <a:pt x="2241" y="2241"/>
                  </a:lnTo>
                  <a:lnTo>
                    <a:pt x="1973" y="2509"/>
                  </a:lnTo>
                  <a:lnTo>
                    <a:pt x="1730" y="2777"/>
                  </a:lnTo>
                  <a:lnTo>
                    <a:pt x="1511" y="3069"/>
                  </a:lnTo>
                  <a:lnTo>
                    <a:pt x="1292" y="3361"/>
                  </a:lnTo>
                  <a:lnTo>
                    <a:pt x="1097" y="3678"/>
                  </a:lnTo>
                  <a:lnTo>
                    <a:pt x="926" y="3995"/>
                  </a:lnTo>
                  <a:lnTo>
                    <a:pt x="756" y="4311"/>
                  </a:lnTo>
                  <a:lnTo>
                    <a:pt x="610" y="4652"/>
                  </a:lnTo>
                  <a:lnTo>
                    <a:pt x="463" y="4993"/>
                  </a:lnTo>
                  <a:lnTo>
                    <a:pt x="342" y="5358"/>
                  </a:lnTo>
                  <a:lnTo>
                    <a:pt x="244" y="5724"/>
                  </a:lnTo>
                  <a:lnTo>
                    <a:pt x="147" y="6089"/>
                  </a:lnTo>
                  <a:lnTo>
                    <a:pt x="98" y="6454"/>
                  </a:lnTo>
                  <a:lnTo>
                    <a:pt x="49" y="6844"/>
                  </a:lnTo>
                  <a:lnTo>
                    <a:pt x="1" y="7234"/>
                  </a:lnTo>
                  <a:lnTo>
                    <a:pt x="1" y="7623"/>
                  </a:lnTo>
                  <a:lnTo>
                    <a:pt x="1" y="7623"/>
                  </a:lnTo>
                  <a:lnTo>
                    <a:pt x="1" y="8013"/>
                  </a:lnTo>
                  <a:lnTo>
                    <a:pt x="49" y="8403"/>
                  </a:lnTo>
                  <a:lnTo>
                    <a:pt x="98" y="8793"/>
                  </a:lnTo>
                  <a:lnTo>
                    <a:pt x="147" y="9158"/>
                  </a:lnTo>
                  <a:lnTo>
                    <a:pt x="244" y="9523"/>
                  </a:lnTo>
                  <a:lnTo>
                    <a:pt x="342" y="9889"/>
                  </a:lnTo>
                  <a:lnTo>
                    <a:pt x="463" y="10254"/>
                  </a:lnTo>
                  <a:lnTo>
                    <a:pt x="610" y="10595"/>
                  </a:lnTo>
                  <a:lnTo>
                    <a:pt x="756" y="10936"/>
                  </a:lnTo>
                  <a:lnTo>
                    <a:pt x="926" y="11252"/>
                  </a:lnTo>
                  <a:lnTo>
                    <a:pt x="1097" y="11569"/>
                  </a:lnTo>
                  <a:lnTo>
                    <a:pt x="1292" y="11886"/>
                  </a:lnTo>
                  <a:lnTo>
                    <a:pt x="1511" y="12178"/>
                  </a:lnTo>
                  <a:lnTo>
                    <a:pt x="1730" y="12470"/>
                  </a:lnTo>
                  <a:lnTo>
                    <a:pt x="1973" y="12738"/>
                  </a:lnTo>
                  <a:lnTo>
                    <a:pt x="2241" y="13006"/>
                  </a:lnTo>
                  <a:lnTo>
                    <a:pt x="2509" y="13274"/>
                  </a:lnTo>
                  <a:lnTo>
                    <a:pt x="2777" y="13517"/>
                  </a:lnTo>
                  <a:lnTo>
                    <a:pt x="3069" y="13737"/>
                  </a:lnTo>
                  <a:lnTo>
                    <a:pt x="3362" y="13956"/>
                  </a:lnTo>
                  <a:lnTo>
                    <a:pt x="3678" y="14151"/>
                  </a:lnTo>
                  <a:lnTo>
                    <a:pt x="3995" y="14321"/>
                  </a:lnTo>
                  <a:lnTo>
                    <a:pt x="4312" y="14492"/>
                  </a:lnTo>
                  <a:lnTo>
                    <a:pt x="4653" y="14638"/>
                  </a:lnTo>
                  <a:lnTo>
                    <a:pt x="4994" y="14784"/>
                  </a:lnTo>
                  <a:lnTo>
                    <a:pt x="5359" y="14906"/>
                  </a:lnTo>
                  <a:lnTo>
                    <a:pt x="5724" y="15003"/>
                  </a:lnTo>
                  <a:lnTo>
                    <a:pt x="6089" y="15100"/>
                  </a:lnTo>
                  <a:lnTo>
                    <a:pt x="6455" y="15149"/>
                  </a:lnTo>
                  <a:lnTo>
                    <a:pt x="6844"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0" y="13517"/>
                  </a:lnTo>
                  <a:lnTo>
                    <a:pt x="12738" y="13274"/>
                  </a:lnTo>
                  <a:lnTo>
                    <a:pt x="13006" y="13006"/>
                  </a:lnTo>
                  <a:lnTo>
                    <a:pt x="13274" y="12738"/>
                  </a:lnTo>
                  <a:lnTo>
                    <a:pt x="13518" y="12470"/>
                  </a:lnTo>
                  <a:lnTo>
                    <a:pt x="13737" y="12178"/>
                  </a:lnTo>
                  <a:lnTo>
                    <a:pt x="13956" y="11886"/>
                  </a:lnTo>
                  <a:lnTo>
                    <a:pt x="14151" y="11569"/>
                  </a:lnTo>
                  <a:lnTo>
                    <a:pt x="14321" y="11252"/>
                  </a:lnTo>
                  <a:lnTo>
                    <a:pt x="14492" y="10936"/>
                  </a:lnTo>
                  <a:lnTo>
                    <a:pt x="14638" y="10595"/>
                  </a:lnTo>
                  <a:lnTo>
                    <a:pt x="14784" y="10254"/>
                  </a:lnTo>
                  <a:lnTo>
                    <a:pt x="14906" y="9889"/>
                  </a:lnTo>
                  <a:lnTo>
                    <a:pt x="15003"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3" y="5724"/>
                  </a:lnTo>
                  <a:lnTo>
                    <a:pt x="14906" y="5358"/>
                  </a:lnTo>
                  <a:lnTo>
                    <a:pt x="14784" y="4993"/>
                  </a:lnTo>
                  <a:lnTo>
                    <a:pt x="14638" y="4652"/>
                  </a:lnTo>
                  <a:lnTo>
                    <a:pt x="14492" y="4311"/>
                  </a:lnTo>
                  <a:lnTo>
                    <a:pt x="14321" y="3995"/>
                  </a:lnTo>
                  <a:lnTo>
                    <a:pt x="14151" y="3678"/>
                  </a:lnTo>
                  <a:lnTo>
                    <a:pt x="13956" y="3361"/>
                  </a:lnTo>
                  <a:lnTo>
                    <a:pt x="13737" y="3069"/>
                  </a:lnTo>
                  <a:lnTo>
                    <a:pt x="13518" y="2777"/>
                  </a:lnTo>
                  <a:lnTo>
                    <a:pt x="13274" y="2509"/>
                  </a:lnTo>
                  <a:lnTo>
                    <a:pt x="13006" y="2241"/>
                  </a:lnTo>
                  <a:lnTo>
                    <a:pt x="12738" y="1973"/>
                  </a:lnTo>
                  <a:lnTo>
                    <a:pt x="12470"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ln w="28575">
              <a:solidFill>
                <a:srgbClr val="F6BC67"/>
              </a:solidFill>
              <a:headEnd type="none" w="sm" len="sm"/>
              <a:tailEnd type="none" w="sm" len="sm"/>
            </a:ln>
          </p:spPr>
          <p:style>
            <a:lnRef idx="3">
              <a:schemeClr val="accent2"/>
            </a:lnRef>
            <a:fillRef idx="0">
              <a:schemeClr val="accent2"/>
            </a:fillRef>
            <a:effectRef idx="2">
              <a:schemeClr val="accent2"/>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78;p39">
              <a:extLst>
                <a:ext uri="{FF2B5EF4-FFF2-40B4-BE49-F238E27FC236}">
                  <a16:creationId xmlns:a16="http://schemas.microsoft.com/office/drawing/2014/main" id="{19A57E25-70FF-4DD3-842E-5494F2755043}"/>
                </a:ext>
              </a:extLst>
            </p:cNvPr>
            <p:cNvSpPr/>
            <p:nvPr/>
          </p:nvSpPr>
          <p:spPr>
            <a:xfrm>
              <a:off x="2869875" y="2503125"/>
              <a:ext cx="43875" cy="47525"/>
            </a:xfrm>
            <a:custGeom>
              <a:avLst/>
              <a:gdLst/>
              <a:ahLst/>
              <a:cxnLst/>
              <a:rect l="l" t="t" r="r" b="b"/>
              <a:pathLst>
                <a:path w="1755" h="1901" fill="none" extrusionOk="0">
                  <a:moveTo>
                    <a:pt x="877" y="0"/>
                  </a:moveTo>
                  <a:lnTo>
                    <a:pt x="877" y="0"/>
                  </a:lnTo>
                  <a:lnTo>
                    <a:pt x="1048" y="25"/>
                  </a:lnTo>
                  <a:lnTo>
                    <a:pt x="1218" y="73"/>
                  </a:lnTo>
                  <a:lnTo>
                    <a:pt x="1364" y="171"/>
                  </a:lnTo>
                  <a:lnTo>
                    <a:pt x="1510" y="268"/>
                  </a:lnTo>
                  <a:lnTo>
                    <a:pt x="1608" y="414"/>
                  </a:lnTo>
                  <a:lnTo>
                    <a:pt x="1681" y="585"/>
                  </a:lnTo>
                  <a:lnTo>
                    <a:pt x="1730" y="755"/>
                  </a:lnTo>
                  <a:lnTo>
                    <a:pt x="1754" y="950"/>
                  </a:lnTo>
                  <a:lnTo>
                    <a:pt x="1754" y="950"/>
                  </a:lnTo>
                  <a:lnTo>
                    <a:pt x="1730" y="1145"/>
                  </a:lnTo>
                  <a:lnTo>
                    <a:pt x="1681" y="1316"/>
                  </a:lnTo>
                  <a:lnTo>
                    <a:pt x="1608" y="1486"/>
                  </a:lnTo>
                  <a:lnTo>
                    <a:pt x="1510" y="1632"/>
                  </a:lnTo>
                  <a:lnTo>
                    <a:pt x="1364"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0" y="950"/>
                  </a:lnTo>
                  <a:lnTo>
                    <a:pt x="0" y="950"/>
                  </a:lnTo>
                  <a:lnTo>
                    <a:pt x="25" y="755"/>
                  </a:lnTo>
                  <a:lnTo>
                    <a:pt x="74" y="585"/>
                  </a:lnTo>
                  <a:lnTo>
                    <a:pt x="147" y="414"/>
                  </a:lnTo>
                  <a:lnTo>
                    <a:pt x="244" y="268"/>
                  </a:lnTo>
                  <a:lnTo>
                    <a:pt x="390" y="171"/>
                  </a:lnTo>
                  <a:lnTo>
                    <a:pt x="536" y="73"/>
                  </a:lnTo>
                  <a:lnTo>
                    <a:pt x="707" y="25"/>
                  </a:lnTo>
                  <a:lnTo>
                    <a:pt x="877" y="0"/>
                  </a:lnTo>
                  <a:lnTo>
                    <a:pt x="877" y="0"/>
                  </a:lnTo>
                </a:path>
              </a:pathLst>
            </a:custGeom>
            <a:ln w="28575">
              <a:solidFill>
                <a:srgbClr val="F6BC67"/>
              </a:solidFill>
              <a:headEnd type="none" w="sm" len="sm"/>
              <a:tailEnd type="none" w="sm" len="sm"/>
            </a:ln>
          </p:spPr>
          <p:style>
            <a:lnRef idx="3">
              <a:schemeClr val="accent2"/>
            </a:lnRef>
            <a:fillRef idx="0">
              <a:schemeClr val="accent2"/>
            </a:fillRef>
            <a:effectRef idx="2">
              <a:schemeClr val="accent2"/>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79;p39">
              <a:extLst>
                <a:ext uri="{FF2B5EF4-FFF2-40B4-BE49-F238E27FC236}">
                  <a16:creationId xmlns:a16="http://schemas.microsoft.com/office/drawing/2014/main" id="{C584B23B-B8BC-4FE6-9CF2-41F5342CE583}"/>
                </a:ext>
              </a:extLst>
            </p:cNvPr>
            <p:cNvSpPr/>
            <p:nvPr/>
          </p:nvSpPr>
          <p:spPr>
            <a:xfrm>
              <a:off x="2714000" y="2503125"/>
              <a:ext cx="43875" cy="47525"/>
            </a:xfrm>
            <a:custGeom>
              <a:avLst/>
              <a:gdLst/>
              <a:ahLst/>
              <a:cxnLst/>
              <a:rect l="l" t="t" r="r" b="b"/>
              <a:pathLst>
                <a:path w="1755" h="1901" fill="none" extrusionOk="0">
                  <a:moveTo>
                    <a:pt x="877" y="1900"/>
                  </a:move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path>
              </a:pathLst>
            </a:custGeom>
            <a:ln w="28575">
              <a:solidFill>
                <a:srgbClr val="F6BC67"/>
              </a:solidFill>
              <a:headEnd type="none" w="sm" len="sm"/>
              <a:tailEnd type="none" w="sm" len="sm"/>
            </a:ln>
          </p:spPr>
          <p:style>
            <a:lnRef idx="3">
              <a:schemeClr val="accent2"/>
            </a:lnRef>
            <a:fillRef idx="0">
              <a:schemeClr val="accent2"/>
            </a:fillRef>
            <a:effectRef idx="2">
              <a:schemeClr val="accent2"/>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80;p39">
              <a:extLst>
                <a:ext uri="{FF2B5EF4-FFF2-40B4-BE49-F238E27FC236}">
                  <a16:creationId xmlns:a16="http://schemas.microsoft.com/office/drawing/2014/main" id="{614EC057-6D02-44F6-BC85-3AD84B199BF9}"/>
                </a:ext>
              </a:extLst>
            </p:cNvPr>
            <p:cNvSpPr/>
            <p:nvPr/>
          </p:nvSpPr>
          <p:spPr>
            <a:xfrm>
              <a:off x="2810200" y="2595675"/>
              <a:ext cx="99875" cy="31075"/>
            </a:xfrm>
            <a:custGeom>
              <a:avLst/>
              <a:gdLst/>
              <a:ahLst/>
              <a:cxnLst/>
              <a:rect l="l" t="t" r="r" b="b"/>
              <a:pathLst>
                <a:path w="3995" h="1243" fill="none" extrusionOk="0">
                  <a:moveTo>
                    <a:pt x="1" y="1242"/>
                  </a:moveTo>
                  <a:lnTo>
                    <a:pt x="3995" y="0"/>
                  </a:lnTo>
                </a:path>
              </a:pathLst>
            </a:custGeom>
            <a:ln w="28575">
              <a:solidFill>
                <a:srgbClr val="F6BC67"/>
              </a:solidFill>
              <a:headEnd type="none" w="sm" len="sm"/>
              <a:tailEnd type="none" w="sm" len="sm"/>
            </a:ln>
          </p:spPr>
          <p:style>
            <a:lnRef idx="3">
              <a:schemeClr val="accent2"/>
            </a:lnRef>
            <a:fillRef idx="0">
              <a:schemeClr val="accent2"/>
            </a:fillRef>
            <a:effectRef idx="2">
              <a:schemeClr val="accent2"/>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751499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C92822-9F3A-44CA-B2EA-988B0E863C6D}"/>
              </a:ext>
            </a:extLst>
          </p:cNvPr>
          <p:cNvSpPr>
            <a:spLocks noGrp="1"/>
          </p:cNvSpPr>
          <p:nvPr>
            <p:ph type="body" sz="quarter" idx="13"/>
          </p:nvPr>
        </p:nvSpPr>
        <p:spPr>
          <a:xfrm>
            <a:off x="170481" y="936395"/>
            <a:ext cx="3276104" cy="3297980"/>
          </a:xfrm>
        </p:spPr>
        <p:txBody>
          <a:bodyPr>
            <a:normAutofit/>
          </a:bodyPr>
          <a:lstStyle/>
          <a:p>
            <a:r>
              <a:rPr lang="nl-NL" sz="3200" dirty="0">
                <a:effectLst/>
                <a:latin typeface="Arial" panose="020B0604020202020204" pitchFamily="34" charset="0"/>
              </a:rPr>
              <a:t>Ontwikkeling van </a:t>
            </a:r>
            <a:r>
              <a:rPr lang="nl-NL" sz="3200" dirty="0" err="1">
                <a:effectLst/>
                <a:latin typeface="Arial" panose="020B0604020202020204" pitchFamily="34" charset="0"/>
              </a:rPr>
              <a:t>sociaal-psychologische</a:t>
            </a:r>
            <a:r>
              <a:rPr lang="nl-NL" sz="3200" dirty="0">
                <a:effectLst/>
                <a:latin typeface="Arial" panose="020B0604020202020204" pitchFamily="34" charset="0"/>
              </a:rPr>
              <a:t> belemmeringen</a:t>
            </a:r>
            <a:endParaRPr lang="en-GB" sz="3200" dirty="0"/>
          </a:p>
        </p:txBody>
      </p:sp>
      <p:sp>
        <p:nvSpPr>
          <p:cNvPr id="3" name="Text Placeholder 2">
            <a:extLst>
              <a:ext uri="{FF2B5EF4-FFF2-40B4-BE49-F238E27FC236}">
                <a16:creationId xmlns:a16="http://schemas.microsoft.com/office/drawing/2014/main" id="{E3D6FB96-8154-4AB9-A116-B338690ADCDE}"/>
              </a:ext>
            </a:extLst>
          </p:cNvPr>
          <p:cNvSpPr>
            <a:spLocks noGrp="1"/>
          </p:cNvSpPr>
          <p:nvPr>
            <p:ph type="body" sz="quarter" idx="14"/>
          </p:nvPr>
        </p:nvSpPr>
        <p:spPr/>
        <p:txBody>
          <a:bodyPr/>
          <a:lstStyle/>
          <a:p>
            <a:r>
              <a:rPr lang="en-GB" dirty="0"/>
              <a:t>“</a:t>
            </a:r>
            <a:r>
              <a:rPr lang="nl-NL" dirty="0"/>
              <a:t>Het verleden is nooit waar je denkt het te hebben achtergelaten</a:t>
            </a:r>
            <a:r>
              <a:rPr lang="en-GB" dirty="0"/>
              <a:t>.” </a:t>
            </a:r>
            <a:br>
              <a:rPr lang="en-GB" dirty="0"/>
            </a:br>
            <a:r>
              <a:rPr lang="en-GB" dirty="0"/>
              <a:t>― Katherine Anne Porter </a:t>
            </a:r>
          </a:p>
        </p:txBody>
      </p:sp>
      <p:pic>
        <p:nvPicPr>
          <p:cNvPr id="6" name="Picture Placeholder 5" descr="A picture containing outdoor, wire, fence, outdoor object&#10;&#10;Description automatically generated">
            <a:extLst>
              <a:ext uri="{FF2B5EF4-FFF2-40B4-BE49-F238E27FC236}">
                <a16:creationId xmlns:a16="http://schemas.microsoft.com/office/drawing/2014/main" id="{C1188B8C-7DCA-482C-819E-8786641100ED}"/>
              </a:ext>
            </a:extLst>
          </p:cNvPr>
          <p:cNvPicPr>
            <a:picLocks noGrp="1" noChangeAspect="1"/>
          </p:cNvPicPr>
          <p:nvPr>
            <p:ph type="pic" sz="quarter" idx="19"/>
          </p:nvPr>
        </p:nvPicPr>
        <p:blipFill>
          <a:blip r:embed="rId2">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45293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B0F28E-5BFC-40DB-9C21-F401A533F63A}"/>
              </a:ext>
            </a:extLst>
          </p:cNvPr>
          <p:cNvSpPr>
            <a:spLocks noGrp="1"/>
          </p:cNvSpPr>
          <p:nvPr>
            <p:ph type="body" sz="quarter" idx="15"/>
          </p:nvPr>
        </p:nvSpPr>
        <p:spPr/>
        <p:txBody>
          <a:bodyPr/>
          <a:lstStyle/>
          <a:p>
            <a:r>
              <a:rPr lang="nl-NL" dirty="0"/>
              <a:t>De redenen achter de </a:t>
            </a:r>
            <a:r>
              <a:rPr lang="nl-NL" dirty="0" err="1"/>
              <a:t>sociaal-psychologische</a:t>
            </a:r>
            <a:r>
              <a:rPr lang="nl-NL" dirty="0"/>
              <a:t> belemmeringen</a:t>
            </a:r>
            <a:endParaRPr lang="en-GB" dirty="0"/>
          </a:p>
        </p:txBody>
      </p:sp>
      <p:sp>
        <p:nvSpPr>
          <p:cNvPr id="3" name="Text Placeholder 2">
            <a:extLst>
              <a:ext uri="{FF2B5EF4-FFF2-40B4-BE49-F238E27FC236}">
                <a16:creationId xmlns:a16="http://schemas.microsoft.com/office/drawing/2014/main" id="{A579CF2C-5ADD-4FB7-8101-1E2F1619DED3}"/>
              </a:ext>
            </a:extLst>
          </p:cNvPr>
          <p:cNvSpPr>
            <a:spLocks noGrp="1"/>
          </p:cNvSpPr>
          <p:nvPr>
            <p:ph type="body" sz="quarter" idx="16"/>
          </p:nvPr>
        </p:nvSpPr>
        <p:spPr>
          <a:xfrm>
            <a:off x="571313" y="2200759"/>
            <a:ext cx="10978262" cy="2698601"/>
          </a:xfrm>
        </p:spPr>
        <p:txBody>
          <a:bodyPr/>
          <a:lstStyle/>
          <a:p>
            <a:pPr marL="342900" indent="-342900">
              <a:buFont typeface="Arial" panose="020B0604020202020204" pitchFamily="34" charset="0"/>
              <a:buChar char="•"/>
            </a:pPr>
            <a:r>
              <a:rPr lang="nl-NL" u="sng" dirty="0">
                <a:solidFill>
                  <a:schemeClr val="bg2">
                    <a:lumMod val="25000"/>
                  </a:schemeClr>
                </a:solidFill>
                <a:effectLst/>
                <a:latin typeface="Arial" panose="020B0604020202020204" pitchFamily="34" charset="0"/>
              </a:rPr>
              <a:t>Hardnekkige conflicten</a:t>
            </a:r>
            <a:r>
              <a:rPr lang="nl-NL" dirty="0">
                <a:solidFill>
                  <a:schemeClr val="bg2">
                    <a:lumMod val="25000"/>
                  </a:schemeClr>
                </a:solidFill>
                <a:effectLst/>
                <a:latin typeface="Arial" panose="020B0604020202020204" pitchFamily="34" charset="0"/>
              </a:rPr>
              <a:t> hebben een ingrijpend effect op het individuele en collectieve leven in de getroffen gemeenschappen.</a:t>
            </a:r>
          </a:p>
          <a:p>
            <a:pPr marL="342900" indent="-342900">
              <a:buFont typeface="Arial" panose="020B0604020202020204" pitchFamily="34" charset="0"/>
              <a:buChar char="•"/>
            </a:pPr>
            <a:r>
              <a:rPr lang="nl-NL" dirty="0">
                <a:solidFill>
                  <a:schemeClr val="bg2">
                    <a:lumMod val="25000"/>
                  </a:schemeClr>
                </a:solidFill>
                <a:latin typeface="Arial" panose="020B0604020202020204" pitchFamily="34" charset="0"/>
              </a:rPr>
              <a:t>Mensen in de samenleving die onder </a:t>
            </a:r>
            <a:r>
              <a:rPr lang="nl-NL" u="sng" dirty="0">
                <a:solidFill>
                  <a:schemeClr val="bg2">
                    <a:lumMod val="25000"/>
                  </a:schemeClr>
                </a:solidFill>
                <a:latin typeface="Arial" panose="020B0604020202020204" pitchFamily="34" charset="0"/>
              </a:rPr>
              <a:t>moeilijke omstandigheden</a:t>
            </a:r>
            <a:r>
              <a:rPr lang="nl-NL" dirty="0">
                <a:solidFill>
                  <a:schemeClr val="bg2">
                    <a:lumMod val="25000"/>
                  </a:schemeClr>
                </a:solidFill>
                <a:latin typeface="Arial" panose="020B0604020202020204" pitchFamily="34" charset="0"/>
              </a:rPr>
              <a:t> van </a:t>
            </a:r>
            <a:r>
              <a:rPr lang="nl-NL" dirty="0" err="1">
                <a:solidFill>
                  <a:schemeClr val="bg2">
                    <a:lumMod val="25000"/>
                  </a:schemeClr>
                </a:solidFill>
                <a:latin typeface="Arial" panose="020B0604020202020204" pitchFamily="34" charset="0"/>
              </a:rPr>
              <a:t>inter-sociëtair</a:t>
            </a:r>
            <a:r>
              <a:rPr lang="nl-NL" dirty="0">
                <a:solidFill>
                  <a:schemeClr val="bg2">
                    <a:lumMod val="25000"/>
                  </a:schemeClr>
                </a:solidFill>
                <a:latin typeface="Arial" panose="020B0604020202020204" pitchFamily="34" charset="0"/>
              </a:rPr>
              <a:t> conflict leven ondervinden ernstige voortdurende negatieve psychologische gevolgen.</a:t>
            </a:r>
          </a:p>
          <a:p>
            <a:pPr marL="342900" indent="-342900">
              <a:buFont typeface="Arial" panose="020B0604020202020204" pitchFamily="34" charset="0"/>
              <a:buChar char="•"/>
            </a:pPr>
            <a:r>
              <a:rPr lang="nl-NL" dirty="0">
                <a:solidFill>
                  <a:schemeClr val="bg2">
                    <a:lumMod val="25000"/>
                  </a:schemeClr>
                </a:solidFill>
                <a:effectLst/>
                <a:latin typeface="Arial" panose="020B0604020202020204" pitchFamily="34" charset="0"/>
              </a:rPr>
              <a:t>Bovendien rusten deze processen op een fundament van </a:t>
            </a:r>
            <a:r>
              <a:rPr lang="nl-NL" u="sng" dirty="0">
                <a:solidFill>
                  <a:schemeClr val="bg2">
                    <a:lumMod val="25000"/>
                  </a:schemeClr>
                </a:solidFill>
                <a:effectLst/>
                <a:latin typeface="Arial" panose="020B0604020202020204" pitchFamily="34" charset="0"/>
              </a:rPr>
              <a:t>gedeelde emoties</a:t>
            </a:r>
            <a:r>
              <a:rPr lang="nl-NL" dirty="0">
                <a:solidFill>
                  <a:schemeClr val="bg2">
                    <a:lumMod val="25000"/>
                  </a:schemeClr>
                </a:solidFill>
                <a:effectLst/>
                <a:latin typeface="Arial" panose="020B0604020202020204" pitchFamily="34" charset="0"/>
              </a:rPr>
              <a:t>, dat nog een andere krachtige drijfveer toevoegt aan de werking van de barrières</a:t>
            </a:r>
            <a:r>
              <a:rPr lang="en-GB" baseline="30000" dirty="0">
                <a:solidFill>
                  <a:schemeClr val="bg2">
                    <a:lumMod val="25000"/>
                  </a:schemeClr>
                </a:solidFill>
                <a:effectLst/>
                <a:latin typeface="Arial" panose="020B0604020202020204" pitchFamily="34" charset="0"/>
              </a:rPr>
              <a:t>1</a:t>
            </a:r>
            <a:endParaRPr lang="en-GB" baseline="30000" dirty="0">
              <a:solidFill>
                <a:schemeClr val="bg2">
                  <a:lumMod val="25000"/>
                </a:schemeClr>
              </a:solidFill>
              <a:latin typeface="Arial" panose="020B0604020202020204" pitchFamily="34" charset="0"/>
            </a:endParaRPr>
          </a:p>
          <a:p>
            <a:pPr marL="342900" indent="-342900">
              <a:buFont typeface="Arial" panose="020B0604020202020204" pitchFamily="34" charset="0"/>
              <a:buChar char="•"/>
            </a:pPr>
            <a:endParaRPr lang="en-GB" dirty="0"/>
          </a:p>
        </p:txBody>
      </p:sp>
      <p:sp>
        <p:nvSpPr>
          <p:cNvPr id="4" name="TextBox 3">
            <a:extLst>
              <a:ext uri="{FF2B5EF4-FFF2-40B4-BE49-F238E27FC236}">
                <a16:creationId xmlns:a16="http://schemas.microsoft.com/office/drawing/2014/main" id="{1DB32240-F5AF-45DA-870D-C4C803756681}"/>
              </a:ext>
            </a:extLst>
          </p:cNvPr>
          <p:cNvSpPr txBox="1"/>
          <p:nvPr/>
        </p:nvSpPr>
        <p:spPr>
          <a:xfrm>
            <a:off x="571313" y="5734373"/>
            <a:ext cx="10978262" cy="646331"/>
          </a:xfrm>
          <a:prstGeom prst="rect">
            <a:avLst/>
          </a:prstGeom>
          <a:noFill/>
        </p:spPr>
        <p:txBody>
          <a:bodyPr wrap="square" rtlCol="0">
            <a:spAutoFit/>
          </a:bodyPr>
          <a:lstStyle/>
          <a:p>
            <a:r>
              <a:rPr lang="en-GB" baseline="30000" dirty="0"/>
              <a:t>1</a:t>
            </a:r>
            <a:r>
              <a:rPr lang="en-GB" dirty="0">
                <a:effectLst/>
                <a:latin typeface="+mj-lt"/>
              </a:rPr>
              <a:t>The nature of socio-psychological barriers to peaceful conflict resolution and ways to overcome them, Daniel Bar-Tal &amp; Eran Halperin, conflict &amp; communication online, Vol. 12, No. 2, 2013 </a:t>
            </a:r>
            <a:endParaRPr lang="en-GB" dirty="0">
              <a:latin typeface="+mj-lt"/>
            </a:endParaRPr>
          </a:p>
        </p:txBody>
      </p:sp>
    </p:spTree>
    <p:extLst>
      <p:ext uri="{BB962C8B-B14F-4D97-AF65-F5344CB8AC3E}">
        <p14:creationId xmlns:p14="http://schemas.microsoft.com/office/powerpoint/2010/main" val="36928938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6365F9-590F-4087-B1FD-F59C6D36D6F1}"/>
              </a:ext>
            </a:extLst>
          </p:cNvPr>
          <p:cNvSpPr>
            <a:spLocks noGrp="1"/>
          </p:cNvSpPr>
          <p:nvPr>
            <p:ph type="body" sz="quarter" idx="13"/>
          </p:nvPr>
        </p:nvSpPr>
        <p:spPr/>
        <p:txBody>
          <a:bodyPr>
            <a:normAutofit fontScale="92500"/>
          </a:bodyPr>
          <a:lstStyle/>
          <a:p>
            <a:r>
              <a:rPr lang="nl-NL" dirty="0"/>
              <a:t>Bevriezing: Manifestatie van de Psychologische Belemmering </a:t>
            </a:r>
            <a:endParaRPr lang="en-GB" dirty="0"/>
          </a:p>
        </p:txBody>
      </p:sp>
      <p:sp>
        <p:nvSpPr>
          <p:cNvPr id="3" name="Text Placeholder 2">
            <a:extLst>
              <a:ext uri="{FF2B5EF4-FFF2-40B4-BE49-F238E27FC236}">
                <a16:creationId xmlns:a16="http://schemas.microsoft.com/office/drawing/2014/main" id="{3A92B741-3357-4AB6-9FBB-97AD25BCD7E9}"/>
              </a:ext>
            </a:extLst>
          </p:cNvPr>
          <p:cNvSpPr>
            <a:spLocks noGrp="1"/>
          </p:cNvSpPr>
          <p:nvPr>
            <p:ph type="body" sz="quarter" idx="14"/>
          </p:nvPr>
        </p:nvSpPr>
        <p:spPr>
          <a:xfrm>
            <a:off x="1749333" y="2668824"/>
            <a:ext cx="9597540" cy="3245241"/>
          </a:xfrm>
        </p:spPr>
        <p:txBody>
          <a:bodyPr/>
          <a:lstStyle/>
          <a:p>
            <a:r>
              <a:rPr lang="nl-NL" dirty="0">
                <a:effectLst/>
              </a:rPr>
              <a:t>De toestand van BEVRIEZING komt tot uiting in een voortdurend geloof in algemeen aanvaarde maatschappelijke overtuigingen die het conflict ondersteunen, een onwil om naar alternatieve informatie te zoeken en weerstand tegen goed onderbouwde argumenten die deze standpunten in twijfel trekken</a:t>
            </a:r>
            <a:r>
              <a:rPr lang="en-GB" dirty="0">
                <a:effectLst/>
              </a:rPr>
              <a:t> (Kruglanski, 2004;Kruglanski &amp; Webster, 1996; Kunda, 1990).</a:t>
            </a:r>
          </a:p>
          <a:p>
            <a:endParaRPr lang="en-GB" dirty="0"/>
          </a:p>
          <a:p>
            <a:r>
              <a:rPr lang="nl-NL" dirty="0"/>
              <a:t>Bevriezing draagt bij tot belemmeringen en is een vorm van hindernis, die ervaren wordt door mensen met levenservaringen vol conflicten, zoals oorlog.</a:t>
            </a:r>
            <a:endParaRPr lang="en-GB" dirty="0"/>
          </a:p>
        </p:txBody>
      </p:sp>
      <p:grpSp>
        <p:nvGrpSpPr>
          <p:cNvPr id="4" name="Google Shape;491;p39">
            <a:extLst>
              <a:ext uri="{FF2B5EF4-FFF2-40B4-BE49-F238E27FC236}">
                <a16:creationId xmlns:a16="http://schemas.microsoft.com/office/drawing/2014/main" id="{E30BAEDC-E785-49F4-A14B-B83D98BDCFB9}"/>
              </a:ext>
            </a:extLst>
          </p:cNvPr>
          <p:cNvGrpSpPr/>
          <p:nvPr/>
        </p:nvGrpSpPr>
        <p:grpSpPr>
          <a:xfrm>
            <a:off x="392996" y="2668824"/>
            <a:ext cx="904261" cy="697352"/>
            <a:chOff x="1934025" y="1001650"/>
            <a:chExt cx="415300" cy="355600"/>
          </a:xfrm>
        </p:grpSpPr>
        <p:sp>
          <p:nvSpPr>
            <p:cNvPr id="5" name="Google Shape;492;p39">
              <a:extLst>
                <a:ext uri="{FF2B5EF4-FFF2-40B4-BE49-F238E27FC236}">
                  <a16:creationId xmlns:a16="http://schemas.microsoft.com/office/drawing/2014/main" id="{F7F3092A-7F5B-4DC9-AA52-EAF44BE63A6D}"/>
                </a:ext>
              </a:extLst>
            </p:cNvPr>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93;p39">
              <a:extLst>
                <a:ext uri="{FF2B5EF4-FFF2-40B4-BE49-F238E27FC236}">
                  <a16:creationId xmlns:a16="http://schemas.microsoft.com/office/drawing/2014/main" id="{98257877-D2C2-4680-A284-95074CC8FAC0}"/>
                </a:ext>
              </a:extLst>
            </p:cNvPr>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94;p39">
              <a:extLst>
                <a:ext uri="{FF2B5EF4-FFF2-40B4-BE49-F238E27FC236}">
                  <a16:creationId xmlns:a16="http://schemas.microsoft.com/office/drawing/2014/main" id="{8F6EAE9A-8083-4EF4-A91F-F4BE0ADDF1E0}"/>
                </a:ext>
              </a:extLst>
            </p:cNvPr>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95;p39">
              <a:extLst>
                <a:ext uri="{FF2B5EF4-FFF2-40B4-BE49-F238E27FC236}">
                  <a16:creationId xmlns:a16="http://schemas.microsoft.com/office/drawing/2014/main" id="{A25CF42D-5F0A-48A8-8990-C58853BA6DC9}"/>
                </a:ext>
              </a:extLst>
            </p:cNvPr>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813;p39">
            <a:extLst>
              <a:ext uri="{FF2B5EF4-FFF2-40B4-BE49-F238E27FC236}">
                <a16:creationId xmlns:a16="http://schemas.microsoft.com/office/drawing/2014/main" id="{669CE332-8874-4A32-AFB7-23363FD5FE4A}"/>
              </a:ext>
            </a:extLst>
          </p:cNvPr>
          <p:cNvGrpSpPr/>
          <p:nvPr/>
        </p:nvGrpSpPr>
        <p:grpSpPr>
          <a:xfrm>
            <a:off x="433048" y="4602822"/>
            <a:ext cx="864182" cy="1102642"/>
            <a:chOff x="6718575" y="2318625"/>
            <a:chExt cx="256950" cy="407375"/>
          </a:xfrm>
        </p:grpSpPr>
        <p:sp>
          <p:nvSpPr>
            <p:cNvPr id="10" name="Google Shape;814;p39">
              <a:extLst>
                <a:ext uri="{FF2B5EF4-FFF2-40B4-BE49-F238E27FC236}">
                  <a16:creationId xmlns:a16="http://schemas.microsoft.com/office/drawing/2014/main" id="{C51B31C7-DE61-43DB-8EF0-A5C9C397F387}"/>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15;p39">
              <a:extLst>
                <a:ext uri="{FF2B5EF4-FFF2-40B4-BE49-F238E27FC236}">
                  <a16:creationId xmlns:a16="http://schemas.microsoft.com/office/drawing/2014/main" id="{EEE5889D-A39A-4531-A8DD-604B2B9DA4E1}"/>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16;p39">
              <a:extLst>
                <a:ext uri="{FF2B5EF4-FFF2-40B4-BE49-F238E27FC236}">
                  <a16:creationId xmlns:a16="http://schemas.microsoft.com/office/drawing/2014/main" id="{B9DDDE03-B770-4375-8667-944A2356450B}"/>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17;p39">
              <a:extLst>
                <a:ext uri="{FF2B5EF4-FFF2-40B4-BE49-F238E27FC236}">
                  <a16:creationId xmlns:a16="http://schemas.microsoft.com/office/drawing/2014/main" id="{A0DF9B56-717C-4434-937A-50D1F725CB27}"/>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18;p39">
              <a:extLst>
                <a:ext uri="{FF2B5EF4-FFF2-40B4-BE49-F238E27FC236}">
                  <a16:creationId xmlns:a16="http://schemas.microsoft.com/office/drawing/2014/main" id="{4FA53899-1FF0-44C4-AEBB-2DA1BCB1C09F}"/>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19;p39">
              <a:extLst>
                <a:ext uri="{FF2B5EF4-FFF2-40B4-BE49-F238E27FC236}">
                  <a16:creationId xmlns:a16="http://schemas.microsoft.com/office/drawing/2014/main" id="{F967C6BF-D2AE-4A94-BEDF-B432FD4A90B3}"/>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20;p39">
              <a:extLst>
                <a:ext uri="{FF2B5EF4-FFF2-40B4-BE49-F238E27FC236}">
                  <a16:creationId xmlns:a16="http://schemas.microsoft.com/office/drawing/2014/main" id="{5CF34A44-83E2-466F-9C53-E933B4E79408}"/>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21;p39">
              <a:extLst>
                <a:ext uri="{FF2B5EF4-FFF2-40B4-BE49-F238E27FC236}">
                  <a16:creationId xmlns:a16="http://schemas.microsoft.com/office/drawing/2014/main" id="{186CD228-7DD4-4DE6-A0FC-2D12E0E4B94A}"/>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81746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201CAB-810B-4F49-9F05-A09CADBAF540}"/>
              </a:ext>
            </a:extLst>
          </p:cNvPr>
          <p:cNvSpPr>
            <a:spLocks noGrp="1"/>
          </p:cNvSpPr>
          <p:nvPr>
            <p:ph type="body" sz="quarter" idx="15"/>
          </p:nvPr>
        </p:nvSpPr>
        <p:spPr/>
        <p:txBody>
          <a:bodyPr/>
          <a:lstStyle/>
          <a:p>
            <a:r>
              <a:rPr lang="en-GB" dirty="0" err="1"/>
              <a:t>Ontvriezen</a:t>
            </a:r>
            <a:r>
              <a:rPr lang="en-GB" dirty="0"/>
              <a:t>: </a:t>
            </a:r>
            <a:r>
              <a:rPr lang="en-GB" dirty="0" err="1"/>
              <a:t>Motivatie</a:t>
            </a:r>
            <a:r>
              <a:rPr lang="en-GB" dirty="0"/>
              <a:t> </a:t>
            </a:r>
            <a:r>
              <a:rPr lang="en-GB" dirty="0" err="1"/>
              <a:t>creëren</a:t>
            </a:r>
            <a:endParaRPr lang="en-GB" dirty="0"/>
          </a:p>
        </p:txBody>
      </p:sp>
      <p:sp>
        <p:nvSpPr>
          <p:cNvPr id="3" name="Text Placeholder 2">
            <a:extLst>
              <a:ext uri="{FF2B5EF4-FFF2-40B4-BE49-F238E27FC236}">
                <a16:creationId xmlns:a16="http://schemas.microsoft.com/office/drawing/2014/main" id="{FA485CC1-047D-4159-AFDD-AEC505F0C3B4}"/>
              </a:ext>
            </a:extLst>
          </p:cNvPr>
          <p:cNvSpPr>
            <a:spLocks noGrp="1"/>
          </p:cNvSpPr>
          <p:nvPr>
            <p:ph type="body" sz="quarter" idx="16"/>
          </p:nvPr>
        </p:nvSpPr>
        <p:spPr>
          <a:xfrm>
            <a:off x="5950634" y="875544"/>
            <a:ext cx="5642758" cy="1128402"/>
          </a:xfrm>
        </p:spPr>
        <p:txBody>
          <a:bodyPr/>
          <a:lstStyle/>
          <a:p>
            <a:pPr algn="ctr"/>
            <a:r>
              <a:rPr lang="nl-NL" sz="3000" i="1" dirty="0">
                <a:solidFill>
                  <a:srgbClr val="A6377D"/>
                </a:solidFill>
              </a:rPr>
              <a:t>Overwin de psychologische belemmeringen die een verandering verhinderen </a:t>
            </a:r>
            <a:endParaRPr lang="en-GB" sz="3000" i="1" dirty="0">
              <a:solidFill>
                <a:srgbClr val="A6377D"/>
              </a:solidFill>
            </a:endParaRPr>
          </a:p>
        </p:txBody>
      </p:sp>
      <p:grpSp>
        <p:nvGrpSpPr>
          <p:cNvPr id="9" name="Group 8">
            <a:extLst>
              <a:ext uri="{FF2B5EF4-FFF2-40B4-BE49-F238E27FC236}">
                <a16:creationId xmlns:a16="http://schemas.microsoft.com/office/drawing/2014/main" id="{4402AE38-D3CC-4B00-A3C7-E31A2B5FAA10}"/>
              </a:ext>
            </a:extLst>
          </p:cNvPr>
          <p:cNvGrpSpPr/>
          <p:nvPr/>
        </p:nvGrpSpPr>
        <p:grpSpPr>
          <a:xfrm>
            <a:off x="571314" y="2975675"/>
            <a:ext cx="3132782" cy="1875294"/>
            <a:chOff x="571313" y="2975675"/>
            <a:chExt cx="4525505" cy="1875294"/>
          </a:xfrm>
        </p:grpSpPr>
        <p:sp>
          <p:nvSpPr>
            <p:cNvPr id="8" name="Rectangle: Rounded Corners 7">
              <a:extLst>
                <a:ext uri="{FF2B5EF4-FFF2-40B4-BE49-F238E27FC236}">
                  <a16:creationId xmlns:a16="http://schemas.microsoft.com/office/drawing/2014/main" id="{6A857E30-9AEC-4336-8535-BC6CD1BB2C43}"/>
                </a:ext>
              </a:extLst>
            </p:cNvPr>
            <p:cNvSpPr/>
            <p:nvPr/>
          </p:nvSpPr>
          <p:spPr>
            <a:xfrm>
              <a:off x="571313" y="2975675"/>
              <a:ext cx="4525505" cy="1875294"/>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7" name="TextBox 6">
              <a:extLst>
                <a:ext uri="{FF2B5EF4-FFF2-40B4-BE49-F238E27FC236}">
                  <a16:creationId xmlns:a16="http://schemas.microsoft.com/office/drawing/2014/main" id="{EA41C9D1-1168-4AC2-9F9E-57952F8C585F}"/>
                </a:ext>
              </a:extLst>
            </p:cNvPr>
            <p:cNvSpPr txBox="1"/>
            <p:nvPr/>
          </p:nvSpPr>
          <p:spPr>
            <a:xfrm>
              <a:off x="1084880" y="3196536"/>
              <a:ext cx="3704095" cy="1569660"/>
            </a:xfrm>
            <a:prstGeom prst="rect">
              <a:avLst/>
            </a:prstGeom>
            <a:noFill/>
            <a:ln w="28575">
              <a:noFill/>
            </a:ln>
          </p:spPr>
          <p:txBody>
            <a:bodyPr wrap="square" rtlCol="0">
              <a:spAutoFit/>
            </a:bodyPr>
            <a:lstStyle/>
            <a:p>
              <a:r>
                <a:rPr lang="nl-NL" sz="2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Her-evalueren van vastgehouden overtuigingen en attitudes</a:t>
              </a:r>
              <a:endParaRPr lang="en-GB" sz="2400" dirty="0">
                <a:solidFill>
                  <a:schemeClr val="tx1">
                    <a:lumMod val="65000"/>
                    <a:lumOff val="35000"/>
                  </a:schemeClr>
                </a:solidFill>
              </a:endParaRPr>
            </a:p>
          </p:txBody>
        </p:sp>
      </p:grpSp>
      <p:grpSp>
        <p:nvGrpSpPr>
          <p:cNvPr id="10" name="Group 9">
            <a:extLst>
              <a:ext uri="{FF2B5EF4-FFF2-40B4-BE49-F238E27FC236}">
                <a16:creationId xmlns:a16="http://schemas.microsoft.com/office/drawing/2014/main" id="{299697D3-C66D-4413-ACB2-938D746B6602}"/>
              </a:ext>
            </a:extLst>
          </p:cNvPr>
          <p:cNvGrpSpPr/>
          <p:nvPr/>
        </p:nvGrpSpPr>
        <p:grpSpPr>
          <a:xfrm>
            <a:off x="4257633" y="2952428"/>
            <a:ext cx="3132782" cy="1875294"/>
            <a:chOff x="571313" y="2975675"/>
            <a:chExt cx="4525505" cy="1875294"/>
          </a:xfrm>
        </p:grpSpPr>
        <p:sp>
          <p:nvSpPr>
            <p:cNvPr id="11" name="Rectangle: Rounded Corners 10">
              <a:extLst>
                <a:ext uri="{FF2B5EF4-FFF2-40B4-BE49-F238E27FC236}">
                  <a16:creationId xmlns:a16="http://schemas.microsoft.com/office/drawing/2014/main" id="{BA0B1E6E-0F66-49C0-AAD5-A27FADED0D95}"/>
                </a:ext>
              </a:extLst>
            </p:cNvPr>
            <p:cNvSpPr/>
            <p:nvPr/>
          </p:nvSpPr>
          <p:spPr>
            <a:xfrm>
              <a:off x="571313" y="2975675"/>
              <a:ext cx="4525505" cy="1875294"/>
            </a:xfrm>
            <a:prstGeom prst="roundRect">
              <a:avLst/>
            </a:prstGeom>
            <a:ln w="28575">
              <a:solidFill>
                <a:srgbClr val="F6BC67"/>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sp>
          <p:nvSpPr>
            <p:cNvPr id="12" name="TextBox 11">
              <a:extLst>
                <a:ext uri="{FF2B5EF4-FFF2-40B4-BE49-F238E27FC236}">
                  <a16:creationId xmlns:a16="http://schemas.microsoft.com/office/drawing/2014/main" id="{AD3C81EC-1B64-4416-B799-FDCD88875823}"/>
                </a:ext>
              </a:extLst>
            </p:cNvPr>
            <p:cNvSpPr txBox="1"/>
            <p:nvPr/>
          </p:nvSpPr>
          <p:spPr>
            <a:xfrm>
              <a:off x="1084880" y="3429000"/>
              <a:ext cx="3704095" cy="1200329"/>
            </a:xfrm>
            <a:prstGeom prst="rect">
              <a:avLst/>
            </a:prstGeom>
            <a:noFill/>
            <a:ln w="28575">
              <a:noFill/>
            </a:ln>
          </p:spPr>
          <p:txBody>
            <a:bodyPr wrap="square" rtlCol="0">
              <a:spAutoFit/>
            </a:bodyPr>
            <a:lstStyle/>
            <a:p>
              <a:r>
                <a:rPr lang="nl-NL" sz="2400" dirty="0">
                  <a:solidFill>
                    <a:schemeClr val="tx1">
                      <a:lumMod val="65000"/>
                      <a:lumOff val="35000"/>
                    </a:schemeClr>
                  </a:solidFill>
                  <a:latin typeface="Calibri" panose="020F0502020204030204" pitchFamily="34" charset="0"/>
                  <a:cs typeface="Times New Roman" panose="02020603050405020304" pitchFamily="18" charset="0"/>
                </a:rPr>
                <a:t>Op zoek gaan naar nieuwe informatie en ideeën</a:t>
              </a:r>
              <a:endParaRPr lang="en-GB" sz="2400" dirty="0">
                <a:solidFill>
                  <a:schemeClr val="tx1">
                    <a:lumMod val="65000"/>
                    <a:lumOff val="35000"/>
                  </a:schemeClr>
                </a:solidFill>
                <a:latin typeface="Calibri" panose="020F0502020204030204" pitchFamily="34"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14548F8E-058F-49DF-9F73-33720D8F7747}"/>
              </a:ext>
            </a:extLst>
          </p:cNvPr>
          <p:cNvGrpSpPr/>
          <p:nvPr/>
        </p:nvGrpSpPr>
        <p:grpSpPr>
          <a:xfrm>
            <a:off x="7943952" y="2906851"/>
            <a:ext cx="3132782" cy="1875294"/>
            <a:chOff x="571313" y="2975675"/>
            <a:chExt cx="4525505" cy="1875294"/>
          </a:xfrm>
        </p:grpSpPr>
        <p:sp>
          <p:nvSpPr>
            <p:cNvPr id="16" name="Rectangle: Rounded Corners 15">
              <a:extLst>
                <a:ext uri="{FF2B5EF4-FFF2-40B4-BE49-F238E27FC236}">
                  <a16:creationId xmlns:a16="http://schemas.microsoft.com/office/drawing/2014/main" id="{E96E8C85-1FF9-4731-A2D8-10198207DE96}"/>
                </a:ext>
              </a:extLst>
            </p:cNvPr>
            <p:cNvSpPr/>
            <p:nvPr/>
          </p:nvSpPr>
          <p:spPr>
            <a:xfrm>
              <a:off x="571313" y="2975675"/>
              <a:ext cx="4525505" cy="1875294"/>
            </a:xfrm>
            <a:prstGeom prst="roundRect">
              <a:avLst/>
            </a:prstGeom>
            <a:ln w="28575">
              <a:solidFill>
                <a:srgbClr val="A6377D"/>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sp>
          <p:nvSpPr>
            <p:cNvPr id="17" name="TextBox 16">
              <a:extLst>
                <a:ext uri="{FF2B5EF4-FFF2-40B4-BE49-F238E27FC236}">
                  <a16:creationId xmlns:a16="http://schemas.microsoft.com/office/drawing/2014/main" id="{C221AE18-7E92-4F1C-8DF7-5237A494F3CF}"/>
                </a:ext>
              </a:extLst>
            </p:cNvPr>
            <p:cNvSpPr txBox="1"/>
            <p:nvPr/>
          </p:nvSpPr>
          <p:spPr>
            <a:xfrm>
              <a:off x="1084880" y="3429000"/>
              <a:ext cx="3704095" cy="1200329"/>
            </a:xfrm>
            <a:prstGeom prst="rect">
              <a:avLst/>
            </a:prstGeom>
            <a:noFill/>
            <a:ln w="28575">
              <a:noFill/>
            </a:ln>
          </p:spPr>
          <p:txBody>
            <a:bodyPr wrap="square" rtlCol="0">
              <a:spAutoFit/>
            </a:bodyPr>
            <a:lstStyle/>
            <a:p>
              <a:r>
                <a:rPr lang="en-GB" sz="2400" dirty="0" err="1">
                  <a:solidFill>
                    <a:schemeClr val="tx1">
                      <a:lumMod val="65000"/>
                      <a:lumOff val="35000"/>
                    </a:schemeClr>
                  </a:solidFill>
                  <a:latin typeface="Calibri" panose="020F0502020204030204" pitchFamily="34" charset="0"/>
                  <a:cs typeface="Times New Roman" panose="02020603050405020304" pitchFamily="18" charset="0"/>
                </a:rPr>
                <a:t>Accepteer</a:t>
              </a:r>
              <a:r>
                <a:rPr lang="en-GB" sz="2400" dirty="0">
                  <a:solidFill>
                    <a:schemeClr val="tx1">
                      <a:lumMod val="65000"/>
                      <a:lumOff val="35000"/>
                    </a:schemeClr>
                  </a:solidFill>
                  <a:latin typeface="Calibri" panose="020F0502020204030204" pitchFamily="34" charset="0"/>
                  <a:cs typeface="Times New Roman" panose="02020603050405020304" pitchFamily="18" charset="0"/>
                </a:rPr>
                <a:t> de </a:t>
              </a:r>
              <a:r>
                <a:rPr lang="en-GB" sz="2400" dirty="0" err="1">
                  <a:solidFill>
                    <a:schemeClr val="tx1">
                      <a:lumMod val="65000"/>
                      <a:lumOff val="35000"/>
                    </a:schemeClr>
                  </a:solidFill>
                  <a:latin typeface="Calibri" panose="020F0502020204030204" pitchFamily="34" charset="0"/>
                  <a:cs typeface="Times New Roman" panose="02020603050405020304" pitchFamily="18" charset="0"/>
                </a:rPr>
                <a:t>nieuwe</a:t>
              </a:r>
              <a:r>
                <a:rPr lang="en-GB" sz="2400" dirty="0">
                  <a:solidFill>
                    <a:schemeClr val="tx1">
                      <a:lumMod val="65000"/>
                      <a:lumOff val="35000"/>
                    </a:schemeClr>
                  </a:solidFill>
                  <a:latin typeface="Calibri" panose="020F0502020204030204" pitchFamily="34" charset="0"/>
                  <a:cs typeface="Times New Roman" panose="02020603050405020304" pitchFamily="18" charset="0"/>
                </a:rPr>
                <a:t> </a:t>
              </a:r>
              <a:r>
                <a:rPr lang="en-GB" sz="2400" dirty="0" err="1">
                  <a:solidFill>
                    <a:schemeClr val="tx1">
                      <a:lumMod val="65000"/>
                      <a:lumOff val="35000"/>
                    </a:schemeClr>
                  </a:solidFill>
                  <a:latin typeface="Calibri" panose="020F0502020204030204" pitchFamily="34" charset="0"/>
                  <a:cs typeface="Times New Roman" panose="02020603050405020304" pitchFamily="18" charset="0"/>
                </a:rPr>
                <a:t>alternatieven</a:t>
              </a:r>
              <a:endParaRPr lang="en-GB" sz="2400" dirty="0">
                <a:solidFill>
                  <a:schemeClr val="tx1">
                    <a:lumMod val="65000"/>
                    <a:lumOff val="35000"/>
                  </a:schemeClr>
                </a:solidFill>
                <a:latin typeface="Calibri" panose="020F0502020204030204" pitchFamily="34" charset="0"/>
                <a:cs typeface="Times New Roman" panose="02020603050405020304" pitchFamily="18" charset="0"/>
              </a:endParaRPr>
            </a:p>
          </p:txBody>
        </p:sp>
      </p:grpSp>
      <p:graphicFrame>
        <p:nvGraphicFramePr>
          <p:cNvPr id="19" name="Diagram 18">
            <a:extLst>
              <a:ext uri="{FF2B5EF4-FFF2-40B4-BE49-F238E27FC236}">
                <a16:creationId xmlns:a16="http://schemas.microsoft.com/office/drawing/2014/main" id="{A9E5E24B-864F-467C-A5A1-6554F4F99A61}"/>
              </a:ext>
            </a:extLst>
          </p:cNvPr>
          <p:cNvGraphicFramePr/>
          <p:nvPr>
            <p:extLst>
              <p:ext uri="{D42A27DB-BD31-4B8C-83A1-F6EECF244321}">
                <p14:modId xmlns:p14="http://schemas.microsoft.com/office/powerpoint/2010/main" val="2665450668"/>
              </p:ext>
            </p:extLst>
          </p:nvPr>
        </p:nvGraphicFramePr>
        <p:xfrm>
          <a:off x="1159790" y="4854054"/>
          <a:ext cx="9872420" cy="16992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49430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9CEE6B-3E08-40BE-9A33-02794F2DAFFD}"/>
              </a:ext>
            </a:extLst>
          </p:cNvPr>
          <p:cNvSpPr>
            <a:spLocks noGrp="1"/>
          </p:cNvSpPr>
          <p:nvPr>
            <p:ph type="body" sz="quarter" idx="13"/>
          </p:nvPr>
        </p:nvSpPr>
        <p:spPr>
          <a:xfrm>
            <a:off x="264107" y="621084"/>
            <a:ext cx="3058492" cy="3297980"/>
          </a:xfrm>
        </p:spPr>
        <p:txBody>
          <a:bodyPr>
            <a:normAutofit/>
          </a:bodyPr>
          <a:lstStyle/>
          <a:p>
            <a:r>
              <a:rPr lang="en-GB" dirty="0" err="1"/>
              <a:t>Activiteit</a:t>
            </a:r>
            <a:r>
              <a:rPr lang="en-GB" dirty="0"/>
              <a:t> 2:</a:t>
            </a:r>
          </a:p>
          <a:p>
            <a:endParaRPr lang="en-GB" dirty="0"/>
          </a:p>
          <a:p>
            <a:endParaRPr lang="en-GB" dirty="0"/>
          </a:p>
          <a:p>
            <a:r>
              <a:rPr lang="en-US" sz="3600" dirty="0">
                <a:effectLst/>
                <a:latin typeface="Calibri" panose="020F0502020204030204" pitchFamily="34" charset="0"/>
                <a:ea typeface="Calibri" panose="020F0502020204030204" pitchFamily="34" charset="0"/>
                <a:cs typeface="Times New Roman" panose="02020603050405020304" pitchFamily="18" charset="0"/>
              </a:rPr>
              <a:t>Lees het </a:t>
            </a:r>
            <a:r>
              <a:rPr lang="en-US" sz="3600" dirty="0" err="1">
                <a:effectLst/>
                <a:latin typeface="Calibri" panose="020F0502020204030204" pitchFamily="34" charset="0"/>
                <a:ea typeface="Calibri" panose="020F0502020204030204" pitchFamily="34" charset="0"/>
                <a:cs typeface="Times New Roman" panose="02020603050405020304" pitchFamily="18" charset="0"/>
              </a:rPr>
              <a:t>artikel</a:t>
            </a:r>
            <a:endParaRPr lang="en-GB" dirty="0"/>
          </a:p>
        </p:txBody>
      </p:sp>
      <p:sp>
        <p:nvSpPr>
          <p:cNvPr id="3" name="Text Placeholder 2">
            <a:extLst>
              <a:ext uri="{FF2B5EF4-FFF2-40B4-BE49-F238E27FC236}">
                <a16:creationId xmlns:a16="http://schemas.microsoft.com/office/drawing/2014/main" id="{8C4643DC-C612-4092-B624-1519EB3B4E96}"/>
              </a:ext>
            </a:extLst>
          </p:cNvPr>
          <p:cNvSpPr>
            <a:spLocks noGrp="1"/>
          </p:cNvSpPr>
          <p:nvPr>
            <p:ph type="body" sz="quarter" idx="14"/>
          </p:nvPr>
        </p:nvSpPr>
        <p:spPr>
          <a:xfrm>
            <a:off x="497156" y="5114135"/>
            <a:ext cx="9917706" cy="469184"/>
          </a:xfrm>
        </p:spPr>
        <p:txBody>
          <a:bodyPr/>
          <a:lstStyle/>
          <a:p>
            <a:r>
              <a:rPr lang="nl-NL"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rPr>
              <a:t>Lees het artikel voor een beter begrip van de obstakels waarmee vluchtelingen en statushouders te maken krijgen</a:t>
            </a:r>
            <a:r>
              <a:rPr lang="en-US"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rPr>
              <a:t>: </a:t>
            </a:r>
            <a:r>
              <a:rPr lang="en-US" u="sng"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hlinkClick r:id="rId2"/>
              </a:rPr>
              <a:t>https://epimonia.com/blogs/news/challenges-refugees-face</a:t>
            </a:r>
            <a:r>
              <a:rPr lang="en-US"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rPr>
              <a:t> </a:t>
            </a:r>
            <a:endParaRPr lang="en-GB"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8" name="Picture Placeholder 7" descr="A person and a child&#10;&#10;Description automatically generated with low confidence">
            <a:extLst>
              <a:ext uri="{FF2B5EF4-FFF2-40B4-BE49-F238E27FC236}">
                <a16:creationId xmlns:a16="http://schemas.microsoft.com/office/drawing/2014/main" id="{8D5D3263-EEF3-40A3-ADB7-39CBC76126FA}"/>
              </a:ext>
            </a:extLst>
          </p:cNvPr>
          <p:cNvPicPr>
            <a:picLocks noGrp="1" noChangeAspect="1"/>
          </p:cNvPicPr>
          <p:nvPr>
            <p:ph type="pic" sz="quarter" idx="19"/>
          </p:nvPr>
        </p:nvPicPr>
        <p:blipFill>
          <a:blip r:embed="rId3">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021671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2E5A2B-A881-4249-857E-3884EF4906D6}"/>
              </a:ext>
            </a:extLst>
          </p:cNvPr>
          <p:cNvSpPr>
            <a:spLocks noGrp="1"/>
          </p:cNvSpPr>
          <p:nvPr>
            <p:ph type="body" sz="quarter" idx="13"/>
          </p:nvPr>
        </p:nvSpPr>
        <p:spPr/>
        <p:txBody>
          <a:bodyPr/>
          <a:lstStyle/>
          <a:p>
            <a:r>
              <a:rPr lang="nl-NL" dirty="0"/>
              <a:t>Uitdagingen waarmee de Migrant Community Mediator geconfronteerd kan worden</a:t>
            </a:r>
            <a:endParaRPr lang="en-GB" dirty="0"/>
          </a:p>
        </p:txBody>
      </p:sp>
    </p:spTree>
    <p:extLst>
      <p:ext uri="{BB962C8B-B14F-4D97-AF65-F5344CB8AC3E}">
        <p14:creationId xmlns:p14="http://schemas.microsoft.com/office/powerpoint/2010/main" val="12015867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9ADC4E-5F9E-4949-ACA5-9425941700D0}"/>
              </a:ext>
            </a:extLst>
          </p:cNvPr>
          <p:cNvSpPr>
            <a:spLocks noGrp="1"/>
          </p:cNvSpPr>
          <p:nvPr>
            <p:ph type="body" sz="quarter" idx="15"/>
          </p:nvPr>
        </p:nvSpPr>
        <p:spPr>
          <a:xfrm>
            <a:off x="6230679" y="293353"/>
            <a:ext cx="5796007" cy="1083096"/>
          </a:xfrm>
        </p:spPr>
        <p:txBody>
          <a:bodyPr/>
          <a:lstStyle/>
          <a:p>
            <a:pPr algn="r"/>
            <a:r>
              <a:rPr lang="en-GB" dirty="0"/>
              <a:t>5 </a:t>
            </a:r>
            <a:r>
              <a:rPr lang="en-GB" dirty="0" err="1"/>
              <a:t>Belangrijkste</a:t>
            </a:r>
            <a:r>
              <a:rPr lang="en-GB" dirty="0"/>
              <a:t> </a:t>
            </a:r>
            <a:r>
              <a:rPr lang="en-GB" dirty="0" err="1"/>
              <a:t>Uitdagingen</a:t>
            </a:r>
            <a:endParaRPr lang="en-GB" dirty="0"/>
          </a:p>
        </p:txBody>
      </p:sp>
      <p:grpSp>
        <p:nvGrpSpPr>
          <p:cNvPr id="3" name="Group 2">
            <a:extLst>
              <a:ext uri="{FF2B5EF4-FFF2-40B4-BE49-F238E27FC236}">
                <a16:creationId xmlns:a16="http://schemas.microsoft.com/office/drawing/2014/main" id="{BCBE1571-4A43-438F-BE2F-B37A799417D4}"/>
              </a:ext>
            </a:extLst>
          </p:cNvPr>
          <p:cNvGrpSpPr/>
          <p:nvPr/>
        </p:nvGrpSpPr>
        <p:grpSpPr>
          <a:xfrm>
            <a:off x="-4317479" y="-373206"/>
            <a:ext cx="11344760" cy="7016767"/>
            <a:chOff x="-4529352" y="-585079"/>
            <a:chExt cx="11344760" cy="7016767"/>
          </a:xfrm>
        </p:grpSpPr>
        <p:graphicFrame>
          <p:nvGraphicFramePr>
            <p:cNvPr id="6" name="Diagram 5">
              <a:extLst>
                <a:ext uri="{FF2B5EF4-FFF2-40B4-BE49-F238E27FC236}">
                  <a16:creationId xmlns:a16="http://schemas.microsoft.com/office/drawing/2014/main" id="{6CA96B27-71E6-45C7-B6FE-6E3D76771385}"/>
                </a:ext>
              </a:extLst>
            </p:cNvPr>
            <p:cNvGraphicFramePr/>
            <p:nvPr>
              <p:extLst>
                <p:ext uri="{D42A27DB-BD31-4B8C-83A1-F6EECF244321}">
                  <p14:modId xmlns:p14="http://schemas.microsoft.com/office/powerpoint/2010/main" val="3090458339"/>
                </p:ext>
              </p:extLst>
            </p:nvPr>
          </p:nvGraphicFramePr>
          <p:xfrm>
            <a:off x="586890" y="-585079"/>
            <a:ext cx="3954192" cy="21653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885255C5-F416-4181-8945-1960D073C656}"/>
                </a:ext>
              </a:extLst>
            </p:cNvPr>
            <p:cNvGraphicFramePr/>
            <p:nvPr>
              <p:extLst>
                <p:ext uri="{D42A27DB-BD31-4B8C-83A1-F6EECF244321}">
                  <p14:modId xmlns:p14="http://schemas.microsoft.com/office/powerpoint/2010/main" val="2522219226"/>
                </p:ext>
              </p:extLst>
            </p:nvPr>
          </p:nvGraphicFramePr>
          <p:xfrm>
            <a:off x="-4529352" y="293353"/>
            <a:ext cx="11344760" cy="61383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sp>
        <p:nvSpPr>
          <p:cNvPr id="8" name="TextBox 7">
            <a:extLst>
              <a:ext uri="{FF2B5EF4-FFF2-40B4-BE49-F238E27FC236}">
                <a16:creationId xmlns:a16="http://schemas.microsoft.com/office/drawing/2014/main" id="{25C98E75-A694-4420-96DF-5D0D85039E24}"/>
              </a:ext>
            </a:extLst>
          </p:cNvPr>
          <p:cNvSpPr txBox="1"/>
          <p:nvPr/>
        </p:nvSpPr>
        <p:spPr>
          <a:xfrm flipH="1">
            <a:off x="4605453" y="1630854"/>
            <a:ext cx="6043961" cy="4524315"/>
          </a:xfrm>
          <a:prstGeom prst="rect">
            <a:avLst/>
          </a:prstGeom>
          <a:noFill/>
          <a:ln w="25400">
            <a:solidFill>
              <a:srgbClr val="A6377D"/>
            </a:solidFill>
            <a:extLst>
              <a:ext uri="{C807C97D-BFC1-408E-A445-0C87EB9F89A2}">
                <ask:lineSketchStyleProps xmlns:ask="http://schemas.microsoft.com/office/drawing/2018/sketchyshapes" sd="1219033472">
                  <a:custGeom>
                    <a:avLst/>
                    <a:gdLst>
                      <a:gd name="connsiteX0" fmla="*/ 0 w 9113004"/>
                      <a:gd name="connsiteY0" fmla="*/ 0 h 4247317"/>
                      <a:gd name="connsiteX1" fmla="*/ 9113004 w 9113004"/>
                      <a:gd name="connsiteY1" fmla="*/ 0 h 4247317"/>
                      <a:gd name="connsiteX2" fmla="*/ 9113004 w 9113004"/>
                      <a:gd name="connsiteY2" fmla="*/ 4247317 h 4247317"/>
                      <a:gd name="connsiteX3" fmla="*/ 0 w 9113004"/>
                      <a:gd name="connsiteY3" fmla="*/ 4247317 h 4247317"/>
                      <a:gd name="connsiteX4" fmla="*/ 0 w 9113004"/>
                      <a:gd name="connsiteY4" fmla="*/ 0 h 4247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004" h="4247317" extrusionOk="0">
                        <a:moveTo>
                          <a:pt x="0" y="0"/>
                        </a:moveTo>
                        <a:cubicBezTo>
                          <a:pt x="4234748" y="118645"/>
                          <a:pt x="7118636" y="116012"/>
                          <a:pt x="9113004" y="0"/>
                        </a:cubicBezTo>
                        <a:cubicBezTo>
                          <a:pt x="8980122" y="1680520"/>
                          <a:pt x="9197955" y="2207226"/>
                          <a:pt x="9113004" y="4247317"/>
                        </a:cubicBezTo>
                        <a:cubicBezTo>
                          <a:pt x="5786463" y="4381917"/>
                          <a:pt x="3279702" y="4090121"/>
                          <a:pt x="0" y="4247317"/>
                        </a:cubicBezTo>
                        <a:cubicBezTo>
                          <a:pt x="-20187" y="3733575"/>
                          <a:pt x="-152480" y="1797474"/>
                          <a:pt x="0" y="0"/>
                        </a:cubicBezTo>
                        <a:close/>
                      </a:path>
                    </a:pathLst>
                  </a:custGeom>
                  <ask:type>
                    <ask:lineSketchNone/>
                  </ask:type>
                </ask:lineSketchStyleProps>
              </a:ext>
            </a:extLst>
          </a:ln>
          <a:effectLst>
            <a:softEdge rad="31750"/>
          </a:effectLst>
        </p:spPr>
        <p:txBody>
          <a:bodyPr wrap="square" rtlCol="0">
            <a:spAutoFit/>
          </a:bodyPr>
          <a:lstStyle/>
          <a:p>
            <a:r>
              <a:rPr lang="nl-NL" dirty="0">
                <a:solidFill>
                  <a:srgbClr val="404040"/>
                </a:solidFill>
                <a:latin typeface="Calibri" panose="020F0502020204030204" pitchFamily="34" charset="0"/>
                <a:cs typeface="Calibri" panose="020F0502020204030204" pitchFamily="34" charset="0"/>
              </a:rPr>
              <a:t>Dit zijn de 5 belangrijkste uitdagingen waarmee de Migrant Community Mediator te maken kan krijgen bij het doen van bemiddelingswerk:</a:t>
            </a:r>
          </a:p>
          <a:p>
            <a:endParaRPr lang="en-GB" dirty="0">
              <a:solidFill>
                <a:srgbClr val="404040"/>
              </a:solidFill>
              <a:latin typeface="Calibri" panose="020F0502020204030204" pitchFamily="34" charset="0"/>
              <a:cs typeface="Calibri" panose="020F0502020204030204" pitchFamily="34" charset="0"/>
            </a:endParaRPr>
          </a:p>
          <a:p>
            <a:pPr marL="342900" indent="-342900">
              <a:buFont typeface="+mj-lt"/>
              <a:buAutoNum type="arabicPeriod"/>
            </a:pPr>
            <a:r>
              <a:rPr lang="nl-NL" dirty="0">
                <a:solidFill>
                  <a:srgbClr val="404040"/>
                </a:solidFill>
                <a:latin typeface="Calibri" panose="020F0502020204030204" pitchFamily="34" charset="0"/>
                <a:cs typeface="Calibri" panose="020F0502020204030204" pitchFamily="34" charset="0"/>
              </a:rPr>
              <a:t>Middelen - het kan een uitdaging zijn om tijd, ruimte en geld te vinden voor sommige van de activiteiten. De meeste mediators zoeken naar eenvoudige oplossingen als samenkomen met hun cliënten in openbare en gratis, geschikte ruimten, of voor een deel van het werk naar lokalen van instellingen gaan. Bemiddeling hoeft geen duur proces te zijn, want het meeste komt neer op communicatie. Maar wanneer de activiteiten toch kosten met zich meebrengen, slagen sommige mediators erin om subsidies en financiering te zoeken door zich tot instellingen en </a:t>
            </a:r>
            <a:r>
              <a:rPr lang="nl-NL" dirty="0" err="1">
                <a:solidFill>
                  <a:srgbClr val="404040"/>
                </a:solidFill>
                <a:latin typeface="Calibri" panose="020F0502020204030204" pitchFamily="34" charset="0"/>
                <a:cs typeface="Calibri" panose="020F0502020204030204" pitchFamily="34" charset="0"/>
              </a:rPr>
              <a:t>NGO's</a:t>
            </a:r>
            <a:r>
              <a:rPr lang="nl-NL" dirty="0">
                <a:solidFill>
                  <a:srgbClr val="404040"/>
                </a:solidFill>
                <a:latin typeface="Calibri" panose="020F0502020204030204" pitchFamily="34" charset="0"/>
                <a:cs typeface="Calibri" panose="020F0502020204030204" pitchFamily="34" charset="0"/>
              </a:rPr>
              <a:t> te wenden. Efficiënt omgaan met tijd is ook belangrijk.</a:t>
            </a:r>
            <a:endParaRPr lang="en-GB" dirty="0">
              <a:solidFill>
                <a:srgbClr val="404040"/>
              </a:solidFill>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96415710-BF32-431F-9E31-0BC571A8D70F}"/>
              </a:ext>
            </a:extLst>
          </p:cNvPr>
          <p:cNvSpPr/>
          <p:nvPr/>
        </p:nvSpPr>
        <p:spPr>
          <a:xfrm>
            <a:off x="4393580" y="1424790"/>
            <a:ext cx="6467708" cy="4839465"/>
          </a:xfrm>
          <a:prstGeom prst="roundRect">
            <a:avLst/>
          </a:prstGeom>
          <a:noFill/>
          <a:ln w="25400">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133306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DAB9D5B5-7C40-45C3-9173-9E0D8C9E8B9E}"/>
              </a:ext>
            </a:extLst>
          </p:cNvPr>
          <p:cNvGraphicFramePr/>
          <p:nvPr>
            <p:extLst>
              <p:ext uri="{D42A27DB-BD31-4B8C-83A1-F6EECF244321}">
                <p14:modId xmlns:p14="http://schemas.microsoft.com/office/powerpoint/2010/main" val="357245708"/>
              </p:ext>
            </p:extLst>
          </p:nvPr>
        </p:nvGraphicFramePr>
        <p:xfrm>
          <a:off x="-4317479" y="505226"/>
          <a:ext cx="11344760" cy="6138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 Placeholder 1">
            <a:extLst>
              <a:ext uri="{FF2B5EF4-FFF2-40B4-BE49-F238E27FC236}">
                <a16:creationId xmlns:a16="http://schemas.microsoft.com/office/drawing/2014/main" id="{1B9ADC4E-5F9E-4949-ACA5-9425941700D0}"/>
              </a:ext>
            </a:extLst>
          </p:cNvPr>
          <p:cNvSpPr>
            <a:spLocks noGrp="1"/>
          </p:cNvSpPr>
          <p:nvPr>
            <p:ph type="body" sz="quarter" idx="15"/>
          </p:nvPr>
        </p:nvSpPr>
        <p:spPr>
          <a:xfrm>
            <a:off x="4752955" y="293353"/>
            <a:ext cx="7273730" cy="1083096"/>
          </a:xfrm>
        </p:spPr>
        <p:txBody>
          <a:bodyPr/>
          <a:lstStyle/>
          <a:p>
            <a:pPr algn="r"/>
            <a:r>
              <a:rPr lang="en-GB" dirty="0"/>
              <a:t>5 </a:t>
            </a:r>
            <a:r>
              <a:rPr lang="en-GB" dirty="0" err="1"/>
              <a:t>Belangrijkste</a:t>
            </a:r>
            <a:r>
              <a:rPr lang="en-GB" dirty="0"/>
              <a:t> </a:t>
            </a:r>
            <a:r>
              <a:rPr lang="en-GB" dirty="0" err="1"/>
              <a:t>Uitdagingen</a:t>
            </a:r>
            <a:endParaRPr lang="en-GB" dirty="0"/>
          </a:p>
        </p:txBody>
      </p:sp>
      <p:sp>
        <p:nvSpPr>
          <p:cNvPr id="8" name="TextBox 7">
            <a:extLst>
              <a:ext uri="{FF2B5EF4-FFF2-40B4-BE49-F238E27FC236}">
                <a16:creationId xmlns:a16="http://schemas.microsoft.com/office/drawing/2014/main" id="{25C98E75-A694-4420-96DF-5D0D85039E24}"/>
              </a:ext>
            </a:extLst>
          </p:cNvPr>
          <p:cNvSpPr txBox="1"/>
          <p:nvPr/>
        </p:nvSpPr>
        <p:spPr>
          <a:xfrm flipH="1">
            <a:off x="4477287" y="1784031"/>
            <a:ext cx="6963864" cy="4154984"/>
          </a:xfrm>
          <a:prstGeom prst="rect">
            <a:avLst/>
          </a:prstGeom>
          <a:noFill/>
          <a:ln w="25400">
            <a:solidFill>
              <a:srgbClr val="A6377D"/>
            </a:solidFill>
            <a:extLst>
              <a:ext uri="{C807C97D-BFC1-408E-A445-0C87EB9F89A2}">
                <ask:lineSketchStyleProps xmlns:ask="http://schemas.microsoft.com/office/drawing/2018/sketchyshapes" sd="1219033472">
                  <a:custGeom>
                    <a:avLst/>
                    <a:gdLst>
                      <a:gd name="connsiteX0" fmla="*/ 0 w 9113004"/>
                      <a:gd name="connsiteY0" fmla="*/ 0 h 4247317"/>
                      <a:gd name="connsiteX1" fmla="*/ 9113004 w 9113004"/>
                      <a:gd name="connsiteY1" fmla="*/ 0 h 4247317"/>
                      <a:gd name="connsiteX2" fmla="*/ 9113004 w 9113004"/>
                      <a:gd name="connsiteY2" fmla="*/ 4247317 h 4247317"/>
                      <a:gd name="connsiteX3" fmla="*/ 0 w 9113004"/>
                      <a:gd name="connsiteY3" fmla="*/ 4247317 h 4247317"/>
                      <a:gd name="connsiteX4" fmla="*/ 0 w 9113004"/>
                      <a:gd name="connsiteY4" fmla="*/ 0 h 4247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004" h="4247317" extrusionOk="0">
                        <a:moveTo>
                          <a:pt x="0" y="0"/>
                        </a:moveTo>
                        <a:cubicBezTo>
                          <a:pt x="4234748" y="118645"/>
                          <a:pt x="7118636" y="116012"/>
                          <a:pt x="9113004" y="0"/>
                        </a:cubicBezTo>
                        <a:cubicBezTo>
                          <a:pt x="8980122" y="1680520"/>
                          <a:pt x="9197955" y="2207226"/>
                          <a:pt x="9113004" y="4247317"/>
                        </a:cubicBezTo>
                        <a:cubicBezTo>
                          <a:pt x="5786463" y="4381917"/>
                          <a:pt x="3279702" y="4090121"/>
                          <a:pt x="0" y="4247317"/>
                        </a:cubicBezTo>
                        <a:cubicBezTo>
                          <a:pt x="-20187" y="3733575"/>
                          <a:pt x="-152480" y="1797474"/>
                          <a:pt x="0" y="0"/>
                        </a:cubicBezTo>
                        <a:close/>
                      </a:path>
                    </a:pathLst>
                  </a:custGeom>
                  <ask:type>
                    <ask:lineSketchNone/>
                  </ask:type>
                </ask:lineSketchStyleProps>
              </a:ext>
            </a:extLst>
          </a:ln>
          <a:effectLst>
            <a:softEdge rad="31750"/>
          </a:effectLst>
        </p:spPr>
        <p:txBody>
          <a:bodyPr wrap="square" rtlCol="0">
            <a:spAutoFit/>
          </a:bodyPr>
          <a:lstStyle/>
          <a:p>
            <a:pPr marL="342900" indent="-342900">
              <a:buFont typeface="+mj-lt"/>
              <a:buAutoNum type="arabicPeriod" startAt="2"/>
            </a:pPr>
            <a:r>
              <a:rPr lang="nl-NL" sz="2400" dirty="0">
                <a:solidFill>
                  <a:srgbClr val="404040"/>
                </a:solidFill>
                <a:latin typeface="Calibri" panose="020F0502020204030204" pitchFamily="34" charset="0"/>
                <a:cs typeface="Calibri" panose="020F0502020204030204" pitchFamily="34" charset="0"/>
              </a:rPr>
              <a:t>Toegang tot informatie is niet altijd gemakkelijk. Sommige landen hebben informatiecentra voor de burger, ook ambassades en overheidsinstanties zijn goede bronnen</a:t>
            </a:r>
          </a:p>
          <a:p>
            <a:pPr marL="342900" indent="-342900">
              <a:buFont typeface="+mj-lt"/>
              <a:buAutoNum type="arabicPeriod" startAt="2"/>
            </a:pPr>
            <a:r>
              <a:rPr lang="nl-NL" sz="2400" dirty="0">
                <a:solidFill>
                  <a:srgbClr val="404040"/>
                </a:solidFill>
                <a:latin typeface="Calibri" panose="020F0502020204030204" pitchFamily="34" charset="0"/>
                <a:cs typeface="Calibri" panose="020F0502020204030204" pitchFamily="34" charset="0"/>
              </a:rPr>
              <a:t>Wederzijds vertrouwen tussen alle partijen is niet altijd aanwezig in het begin</a:t>
            </a:r>
          </a:p>
          <a:p>
            <a:pPr marL="342900" indent="-342900">
              <a:buFont typeface="+mj-lt"/>
              <a:buAutoNum type="arabicPeriod" startAt="2"/>
            </a:pPr>
            <a:r>
              <a:rPr lang="nl-NL" sz="2400" dirty="0">
                <a:solidFill>
                  <a:srgbClr val="404040"/>
                </a:solidFill>
                <a:latin typeface="Calibri" panose="020F0502020204030204" pitchFamily="34" charset="0"/>
                <a:cs typeface="Calibri" panose="020F0502020204030204" pitchFamily="34" charset="0"/>
              </a:rPr>
              <a:t>Persoonlijke grenzen stellen is belangrijk voor de bescherming van het eigen welzijn</a:t>
            </a:r>
          </a:p>
          <a:p>
            <a:pPr marL="342900" indent="-342900">
              <a:buFont typeface="+mj-lt"/>
              <a:buAutoNum type="arabicPeriod" startAt="2"/>
            </a:pPr>
            <a:r>
              <a:rPr lang="nl-NL" sz="2400" dirty="0">
                <a:solidFill>
                  <a:srgbClr val="404040"/>
                </a:solidFill>
                <a:latin typeface="Calibri" panose="020F0502020204030204" pitchFamily="34" charset="0"/>
                <a:cs typeface="Calibri" panose="020F0502020204030204" pitchFamily="34" charset="0"/>
              </a:rPr>
              <a:t>Het “nieuwkomer als slachtoffer" narratief is helaas heel algemeen en kan voor mediators een sterke </a:t>
            </a:r>
            <a:r>
              <a:rPr lang="nl-NL" sz="2400" dirty="0" err="1">
                <a:solidFill>
                  <a:srgbClr val="404040"/>
                </a:solidFill>
                <a:latin typeface="Calibri" panose="020F0502020204030204" pitchFamily="34" charset="0"/>
                <a:cs typeface="Calibri" panose="020F0502020204030204" pitchFamily="34" charset="0"/>
              </a:rPr>
              <a:t>ontmoediger</a:t>
            </a:r>
            <a:r>
              <a:rPr lang="nl-NL" sz="2400" dirty="0">
                <a:solidFill>
                  <a:srgbClr val="404040"/>
                </a:solidFill>
                <a:latin typeface="Calibri" panose="020F0502020204030204" pitchFamily="34" charset="0"/>
                <a:cs typeface="Calibri" panose="020F0502020204030204" pitchFamily="34" charset="0"/>
              </a:rPr>
              <a:t> zijn om actie te ondernemen</a:t>
            </a:r>
            <a:endParaRPr lang="en-GB" sz="2400" dirty="0"/>
          </a:p>
        </p:txBody>
      </p:sp>
      <p:sp>
        <p:nvSpPr>
          <p:cNvPr id="9" name="Rectangle: Rounded Corners 8">
            <a:extLst>
              <a:ext uri="{FF2B5EF4-FFF2-40B4-BE49-F238E27FC236}">
                <a16:creationId xmlns:a16="http://schemas.microsoft.com/office/drawing/2014/main" id="{96415710-BF32-431F-9E31-0BC571A8D70F}"/>
              </a:ext>
            </a:extLst>
          </p:cNvPr>
          <p:cNvSpPr/>
          <p:nvPr/>
        </p:nvSpPr>
        <p:spPr>
          <a:xfrm>
            <a:off x="4070195" y="1580240"/>
            <a:ext cx="7449015" cy="4451108"/>
          </a:xfrm>
          <a:prstGeom prst="roundRect">
            <a:avLst/>
          </a:prstGeom>
          <a:noFill/>
          <a:ln w="25400">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0" name="Diagram 9">
            <a:extLst>
              <a:ext uri="{FF2B5EF4-FFF2-40B4-BE49-F238E27FC236}">
                <a16:creationId xmlns:a16="http://schemas.microsoft.com/office/drawing/2014/main" id="{E90F2949-38C5-4D99-B3A3-4DF545A279AC}"/>
              </a:ext>
            </a:extLst>
          </p:cNvPr>
          <p:cNvGraphicFramePr/>
          <p:nvPr>
            <p:extLst>
              <p:ext uri="{D42A27DB-BD31-4B8C-83A1-F6EECF244321}">
                <p14:modId xmlns:p14="http://schemas.microsoft.com/office/powerpoint/2010/main" val="3339140137"/>
              </p:ext>
            </p:extLst>
          </p:nvPr>
        </p:nvGraphicFramePr>
        <p:xfrm>
          <a:off x="798763" y="-373206"/>
          <a:ext cx="3954192" cy="216531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038311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A30F41-C804-403B-AB51-4B985F27E3CC}"/>
              </a:ext>
            </a:extLst>
          </p:cNvPr>
          <p:cNvSpPr>
            <a:spLocks noGrp="1"/>
          </p:cNvSpPr>
          <p:nvPr>
            <p:ph type="body" sz="quarter" idx="13"/>
          </p:nvPr>
        </p:nvSpPr>
        <p:spPr/>
        <p:txBody>
          <a:bodyPr/>
          <a:lstStyle/>
          <a:p>
            <a:r>
              <a:rPr lang="hr-BA" dirty="0"/>
              <a:t>Overwin en VERBIND!</a:t>
            </a:r>
            <a:endParaRPr lang="en-US" dirty="0"/>
          </a:p>
        </p:txBody>
      </p:sp>
      <p:sp>
        <p:nvSpPr>
          <p:cNvPr id="3" name="Text Placeholder 2">
            <a:extLst>
              <a:ext uri="{FF2B5EF4-FFF2-40B4-BE49-F238E27FC236}">
                <a16:creationId xmlns:a16="http://schemas.microsoft.com/office/drawing/2014/main" id="{8CF32F0B-D2C8-45C0-B8DA-002E5DDB3C15}"/>
              </a:ext>
            </a:extLst>
          </p:cNvPr>
          <p:cNvSpPr>
            <a:spLocks noGrp="1"/>
          </p:cNvSpPr>
          <p:nvPr>
            <p:ph type="body" sz="quarter" idx="14"/>
          </p:nvPr>
        </p:nvSpPr>
        <p:spPr>
          <a:xfrm>
            <a:off x="366876" y="2399882"/>
            <a:ext cx="11458247" cy="3245241"/>
          </a:xfrm>
        </p:spPr>
        <p:txBody>
          <a:bodyPr/>
          <a:lstStyle/>
          <a:p>
            <a:pPr marL="342900" indent="-342900">
              <a:buFont typeface="Wingdings" panose="05000000000000000000" pitchFamily="2" charset="2"/>
              <a:buChar char="ü"/>
            </a:pPr>
            <a:r>
              <a:rPr lang="nl-NL" sz="2000" dirty="0"/>
              <a:t>De volgende Modules bereiden je voor op het overwinnen van hindernissen en het worden van een Migrant Community Mediator, maar hier alvast een paar tips</a:t>
            </a:r>
            <a:r>
              <a:rPr lang="hr-BA" sz="2000" dirty="0"/>
              <a:t>:</a:t>
            </a:r>
          </a:p>
          <a:p>
            <a:pPr marL="342900" indent="-342900">
              <a:buFont typeface="Wingdings" panose="05000000000000000000" pitchFamily="2" charset="2"/>
              <a:buChar char="ü"/>
            </a:pPr>
            <a:r>
              <a:rPr lang="nl-NL" sz="2000" dirty="0">
                <a:solidFill>
                  <a:srgbClr val="F6BC67"/>
                </a:solidFill>
              </a:rPr>
              <a:t>Middelen: goed plannen, een actieplan maken, goed prioriteiten stellen om de beschikbare middelen zo goed mogelijk te verdelen, steun vinden, onderhandelen</a:t>
            </a:r>
          </a:p>
          <a:p>
            <a:pPr marL="342900" indent="-342900">
              <a:buFont typeface="Wingdings" panose="05000000000000000000" pitchFamily="2" charset="2"/>
              <a:buChar char="ü"/>
            </a:pPr>
            <a:r>
              <a:rPr lang="nl-NL" sz="2000" dirty="0"/>
              <a:t>Toegang tot informatie: Onderzoek, netwerk, doe vrijwilligerswerk, communiceer, vraag</a:t>
            </a:r>
          </a:p>
          <a:p>
            <a:pPr marL="342900" indent="-342900">
              <a:buFont typeface="Wingdings" panose="05000000000000000000" pitchFamily="2" charset="2"/>
              <a:buChar char="ü"/>
            </a:pPr>
            <a:r>
              <a:rPr lang="nl-NL" sz="2000" dirty="0">
                <a:solidFill>
                  <a:srgbClr val="76C6D2"/>
                </a:solidFill>
              </a:rPr>
              <a:t>Wederzijds vertrouwen: wees onpartijdig, laat emoties niet de overhand nemen, plan, lever, communiceer, respecteer</a:t>
            </a:r>
          </a:p>
          <a:p>
            <a:pPr marL="342900" indent="-342900">
              <a:buFont typeface="Wingdings" panose="05000000000000000000" pitchFamily="2" charset="2"/>
              <a:buChar char="ü"/>
            </a:pPr>
            <a:r>
              <a:rPr lang="nl-NL" sz="2000" dirty="0"/>
              <a:t>Persoonlijke grenzen stellen: Respecteer je tijd, het is ok om nee te zeggen, het is ok om te zeggen ik weet het niet</a:t>
            </a:r>
          </a:p>
          <a:p>
            <a:pPr marL="342900" indent="-342900">
              <a:buFont typeface="Wingdings" panose="05000000000000000000" pitchFamily="2" charset="2"/>
              <a:buChar char="ü"/>
            </a:pPr>
            <a:r>
              <a:rPr lang="nl-NL" sz="2000" dirty="0">
                <a:solidFill>
                  <a:srgbClr val="9A2E90"/>
                </a:solidFill>
              </a:rPr>
              <a:t>Negatieve verhalen over nieuwkomers worden het best bestreden door positieve verhalen, begin met je eigen positieve voorbeeld en wees actief</a:t>
            </a:r>
            <a:endParaRPr lang="hr-BA" sz="2000" dirty="0"/>
          </a:p>
          <a:p>
            <a:endParaRPr lang="hr-BA" dirty="0"/>
          </a:p>
          <a:p>
            <a:endParaRPr lang="hr-BA" dirty="0"/>
          </a:p>
          <a:p>
            <a:endParaRPr lang="hr-BA" dirty="0"/>
          </a:p>
          <a:p>
            <a:endParaRPr lang="en-US" dirty="0"/>
          </a:p>
        </p:txBody>
      </p:sp>
    </p:spTree>
    <p:extLst>
      <p:ext uri="{BB962C8B-B14F-4D97-AF65-F5344CB8AC3E}">
        <p14:creationId xmlns:p14="http://schemas.microsoft.com/office/powerpoint/2010/main" val="2920284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A900D9-676A-4D5D-BAC4-747B67D7F469}"/>
              </a:ext>
            </a:extLst>
          </p:cNvPr>
          <p:cNvSpPr>
            <a:spLocks noGrp="1"/>
          </p:cNvSpPr>
          <p:nvPr>
            <p:ph type="body" sz="quarter" idx="13"/>
          </p:nvPr>
        </p:nvSpPr>
        <p:spPr>
          <a:xfrm>
            <a:off x="783177" y="611914"/>
            <a:ext cx="10563696" cy="697353"/>
          </a:xfrm>
        </p:spPr>
        <p:txBody>
          <a:bodyPr/>
          <a:lstStyle/>
          <a:p>
            <a:r>
              <a:rPr lang="en-GB" dirty="0" err="1"/>
              <a:t>Waarom</a:t>
            </a:r>
            <a:r>
              <a:rPr lang="en-GB" dirty="0"/>
              <a:t> </a:t>
            </a:r>
            <a:r>
              <a:rPr lang="en-GB" dirty="0" err="1"/>
              <a:t>deze</a:t>
            </a:r>
            <a:r>
              <a:rPr lang="en-GB" dirty="0"/>
              <a:t> module </a:t>
            </a:r>
            <a:r>
              <a:rPr lang="en-GB" dirty="0" err="1"/>
              <a:t>volgen</a:t>
            </a:r>
            <a:r>
              <a:rPr lang="en-GB" dirty="0"/>
              <a:t>?</a:t>
            </a:r>
          </a:p>
        </p:txBody>
      </p:sp>
      <p:graphicFrame>
        <p:nvGraphicFramePr>
          <p:cNvPr id="4" name="Diagram 3">
            <a:extLst>
              <a:ext uri="{FF2B5EF4-FFF2-40B4-BE49-F238E27FC236}">
                <a16:creationId xmlns:a16="http://schemas.microsoft.com/office/drawing/2014/main" id="{EA10DC9A-43A6-4C5A-9ADC-C6E8439FBAF2}"/>
              </a:ext>
            </a:extLst>
          </p:cNvPr>
          <p:cNvGraphicFramePr/>
          <p:nvPr>
            <p:extLst>
              <p:ext uri="{D42A27DB-BD31-4B8C-83A1-F6EECF244321}">
                <p14:modId xmlns:p14="http://schemas.microsoft.com/office/powerpoint/2010/main" val="3585801296"/>
              </p:ext>
            </p:extLst>
          </p:nvPr>
        </p:nvGraphicFramePr>
        <p:xfrm>
          <a:off x="201478" y="1641288"/>
          <a:ext cx="11499741" cy="46188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82424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B96D7D-2F8C-1146-ACED-2EBFEBA020B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9027" y="2438399"/>
            <a:ext cx="5419350" cy="3857487"/>
          </a:xfrm>
          <a:prstGeom prst="rect">
            <a:avLst/>
          </a:prstGeom>
        </p:spPr>
      </p:pic>
      <p:sp>
        <p:nvSpPr>
          <p:cNvPr id="4" name="Text Placeholder 3">
            <a:extLst>
              <a:ext uri="{FF2B5EF4-FFF2-40B4-BE49-F238E27FC236}">
                <a16:creationId xmlns:a16="http://schemas.microsoft.com/office/drawing/2014/main" id="{FAAADB4F-3CB0-704E-B050-064BC36D8D29}"/>
              </a:ext>
            </a:extLst>
          </p:cNvPr>
          <p:cNvSpPr>
            <a:spLocks noGrp="1"/>
          </p:cNvSpPr>
          <p:nvPr>
            <p:ph type="body" sz="quarter" idx="13"/>
          </p:nvPr>
        </p:nvSpPr>
        <p:spPr/>
        <p:txBody>
          <a:bodyPr/>
          <a:lstStyle/>
          <a:p>
            <a:r>
              <a:rPr lang="nl-NL" dirty="0"/>
              <a:t>Diversiteit, gelijkheid en inclusie begrijpen</a:t>
            </a:r>
            <a:endParaRPr lang="en-US" dirty="0"/>
          </a:p>
        </p:txBody>
      </p:sp>
    </p:spTree>
    <p:extLst>
      <p:ext uri="{BB962C8B-B14F-4D97-AF65-F5344CB8AC3E}">
        <p14:creationId xmlns:p14="http://schemas.microsoft.com/office/powerpoint/2010/main" val="42323681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F880DE-3397-4AC0-9CE2-D769B8325471}"/>
              </a:ext>
            </a:extLst>
          </p:cNvPr>
          <p:cNvSpPr>
            <a:spLocks noGrp="1"/>
          </p:cNvSpPr>
          <p:nvPr>
            <p:ph type="body" sz="quarter" idx="15"/>
          </p:nvPr>
        </p:nvSpPr>
        <p:spPr>
          <a:xfrm>
            <a:off x="580818" y="813444"/>
            <a:ext cx="10640638" cy="1459693"/>
          </a:xfrm>
        </p:spPr>
        <p:txBody>
          <a:bodyPr/>
          <a:lstStyle/>
          <a:p>
            <a:r>
              <a:rPr lang="en-GB" dirty="0" err="1"/>
              <a:t>Diversiteit</a:t>
            </a:r>
            <a:r>
              <a:rPr lang="en-GB" dirty="0"/>
              <a:t> </a:t>
            </a:r>
            <a:r>
              <a:rPr lang="en-GB" dirty="0" err="1"/>
              <a:t>begrijpen</a:t>
            </a:r>
            <a:endParaRPr lang="en-GB" dirty="0"/>
          </a:p>
        </p:txBody>
      </p:sp>
      <p:sp>
        <p:nvSpPr>
          <p:cNvPr id="7" name="TextBox 6">
            <a:extLst>
              <a:ext uri="{FF2B5EF4-FFF2-40B4-BE49-F238E27FC236}">
                <a16:creationId xmlns:a16="http://schemas.microsoft.com/office/drawing/2014/main" id="{FEE16578-6894-405D-B098-66B10A5A7FF4}"/>
              </a:ext>
            </a:extLst>
          </p:cNvPr>
          <p:cNvSpPr txBox="1"/>
          <p:nvPr/>
        </p:nvSpPr>
        <p:spPr>
          <a:xfrm>
            <a:off x="1942182" y="2473262"/>
            <a:ext cx="9651210" cy="2677656"/>
          </a:xfrm>
          <a:prstGeom prst="rect">
            <a:avLst/>
          </a:prstGeom>
          <a:noFill/>
        </p:spPr>
        <p:txBody>
          <a:bodyPr wrap="square" rtlCol="0">
            <a:spAutoFit/>
          </a:bodyPr>
          <a:lstStyle/>
          <a:p>
            <a:r>
              <a:rPr lang="en-GB" sz="2400" b="1" dirty="0" err="1">
                <a:solidFill>
                  <a:schemeClr val="bg2">
                    <a:lumMod val="50000"/>
                  </a:schemeClr>
                </a:solidFill>
              </a:rPr>
              <a:t>Definitie</a:t>
            </a:r>
            <a:r>
              <a:rPr lang="en-GB" sz="2400" b="1" dirty="0">
                <a:solidFill>
                  <a:schemeClr val="bg2">
                    <a:lumMod val="50000"/>
                  </a:schemeClr>
                </a:solidFill>
              </a:rPr>
              <a:t> van </a:t>
            </a:r>
            <a:r>
              <a:rPr lang="en-GB" sz="2400" b="1" dirty="0" err="1">
                <a:solidFill>
                  <a:schemeClr val="bg2">
                    <a:lumMod val="50000"/>
                  </a:schemeClr>
                </a:solidFill>
              </a:rPr>
              <a:t>diversiteit</a:t>
            </a:r>
            <a:r>
              <a:rPr lang="en-GB" sz="2400" b="1" dirty="0">
                <a:solidFill>
                  <a:schemeClr val="bg2">
                    <a:lumMod val="50000"/>
                  </a:schemeClr>
                </a:solidFill>
              </a:rPr>
              <a:t> </a:t>
            </a:r>
            <a:r>
              <a:rPr lang="en-GB" sz="2400" dirty="0" err="1">
                <a:solidFill>
                  <a:schemeClr val="bg2">
                    <a:lumMod val="50000"/>
                  </a:schemeClr>
                </a:solidFill>
              </a:rPr>
              <a:t>vanuit</a:t>
            </a:r>
            <a:r>
              <a:rPr lang="en-GB" sz="2400" dirty="0">
                <a:solidFill>
                  <a:schemeClr val="bg2">
                    <a:lumMod val="50000"/>
                  </a:schemeClr>
                </a:solidFill>
              </a:rPr>
              <a:t> het </a:t>
            </a:r>
            <a:r>
              <a:rPr lang="en-GB" sz="2400" i="1" dirty="0">
                <a:solidFill>
                  <a:schemeClr val="bg2">
                    <a:lumMod val="50000"/>
                  </a:schemeClr>
                </a:solidFill>
              </a:rPr>
              <a:t>Cambridge Dictionary</a:t>
            </a:r>
            <a:r>
              <a:rPr lang="en-GB" sz="2400" dirty="0">
                <a:solidFill>
                  <a:schemeClr val="bg2">
                    <a:lumMod val="50000"/>
                  </a:schemeClr>
                </a:solidFill>
              </a:rPr>
              <a:t>: </a:t>
            </a:r>
            <a:r>
              <a:rPr lang="nl-NL" sz="2400" dirty="0">
                <a:solidFill>
                  <a:srgbClr val="A6377D"/>
                </a:solidFill>
              </a:rPr>
              <a:t>het feit dat veel verschillende soorten dingen of mensen deel uitmaken van iets</a:t>
            </a:r>
          </a:p>
          <a:p>
            <a:endParaRPr lang="en-GB" sz="2400" dirty="0">
              <a:solidFill>
                <a:srgbClr val="A6377D"/>
              </a:solidFill>
            </a:endParaRPr>
          </a:p>
          <a:p>
            <a:r>
              <a:rPr lang="en-GB" sz="2400" b="1" dirty="0" err="1">
                <a:solidFill>
                  <a:schemeClr val="bg2">
                    <a:lumMod val="50000"/>
                  </a:schemeClr>
                </a:solidFill>
              </a:rPr>
              <a:t>Definitie</a:t>
            </a:r>
            <a:r>
              <a:rPr lang="en-GB" sz="2400" b="1" dirty="0">
                <a:solidFill>
                  <a:schemeClr val="bg2">
                    <a:lumMod val="50000"/>
                  </a:schemeClr>
                </a:solidFill>
              </a:rPr>
              <a:t> van </a:t>
            </a:r>
            <a:r>
              <a:rPr lang="en-GB" sz="2400" b="1" dirty="0" err="1">
                <a:solidFill>
                  <a:schemeClr val="bg2">
                    <a:lumMod val="50000"/>
                  </a:schemeClr>
                </a:solidFill>
              </a:rPr>
              <a:t>diversiteit</a:t>
            </a:r>
            <a:r>
              <a:rPr lang="en-GB" sz="2400" b="1" dirty="0">
                <a:solidFill>
                  <a:schemeClr val="bg2">
                    <a:lumMod val="50000"/>
                  </a:schemeClr>
                </a:solidFill>
              </a:rPr>
              <a:t> </a:t>
            </a:r>
            <a:r>
              <a:rPr lang="en-GB" sz="2400" dirty="0" err="1">
                <a:solidFill>
                  <a:schemeClr val="bg2">
                    <a:lumMod val="50000"/>
                  </a:schemeClr>
                </a:solidFill>
              </a:rPr>
              <a:t>vanuit</a:t>
            </a:r>
            <a:r>
              <a:rPr lang="en-GB" sz="2400" dirty="0">
                <a:solidFill>
                  <a:schemeClr val="bg2">
                    <a:lumMod val="50000"/>
                  </a:schemeClr>
                </a:solidFill>
              </a:rPr>
              <a:t> het </a:t>
            </a:r>
            <a:r>
              <a:rPr lang="en-GB" sz="2400" i="1" dirty="0">
                <a:solidFill>
                  <a:schemeClr val="bg2">
                    <a:lumMod val="50000"/>
                  </a:schemeClr>
                </a:solidFill>
              </a:rPr>
              <a:t>Merriam-Webster</a:t>
            </a:r>
            <a:r>
              <a:rPr lang="en-GB" sz="2400" dirty="0">
                <a:solidFill>
                  <a:srgbClr val="A6377D"/>
                </a:solidFill>
              </a:rPr>
              <a:t>: </a:t>
            </a:r>
            <a:r>
              <a:rPr lang="nl-NL" sz="2400" dirty="0">
                <a:solidFill>
                  <a:srgbClr val="A6377D"/>
                </a:solidFill>
              </a:rPr>
              <a:t>het hebben of samengesteld zijn uit verschillende elementen : verscheidenheid vooral : het opnemen van verschillende soorten mensen (zoals mensen van een verschillende afkomst of cultuur) in een groep of organisatie</a:t>
            </a:r>
            <a:endParaRPr lang="en-GB" sz="2400" dirty="0">
              <a:solidFill>
                <a:srgbClr val="A6377D"/>
              </a:solidFill>
            </a:endParaRPr>
          </a:p>
        </p:txBody>
      </p:sp>
      <p:grpSp>
        <p:nvGrpSpPr>
          <p:cNvPr id="8" name="Google Shape;491;p39">
            <a:extLst>
              <a:ext uri="{FF2B5EF4-FFF2-40B4-BE49-F238E27FC236}">
                <a16:creationId xmlns:a16="http://schemas.microsoft.com/office/drawing/2014/main" id="{616C15C9-CE67-4A5B-B8CB-C3F0B5FDC775}"/>
              </a:ext>
            </a:extLst>
          </p:cNvPr>
          <p:cNvGrpSpPr/>
          <p:nvPr/>
        </p:nvGrpSpPr>
        <p:grpSpPr>
          <a:xfrm>
            <a:off x="716426" y="2473262"/>
            <a:ext cx="904261" cy="697352"/>
            <a:chOff x="1934025" y="1001650"/>
            <a:chExt cx="415300" cy="355600"/>
          </a:xfrm>
        </p:grpSpPr>
        <p:sp>
          <p:nvSpPr>
            <p:cNvPr id="9" name="Google Shape;492;p39">
              <a:extLst>
                <a:ext uri="{FF2B5EF4-FFF2-40B4-BE49-F238E27FC236}">
                  <a16:creationId xmlns:a16="http://schemas.microsoft.com/office/drawing/2014/main" id="{F43F6110-52C4-48B9-BE98-6733FE3FCE85}"/>
                </a:ext>
              </a:extLst>
            </p:cNvPr>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93;p39">
              <a:extLst>
                <a:ext uri="{FF2B5EF4-FFF2-40B4-BE49-F238E27FC236}">
                  <a16:creationId xmlns:a16="http://schemas.microsoft.com/office/drawing/2014/main" id="{61EFBDE2-7CE6-4D8B-AC7D-00B9BF5EA018}"/>
                </a:ext>
              </a:extLst>
            </p:cNvPr>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94;p39">
              <a:extLst>
                <a:ext uri="{FF2B5EF4-FFF2-40B4-BE49-F238E27FC236}">
                  <a16:creationId xmlns:a16="http://schemas.microsoft.com/office/drawing/2014/main" id="{94087709-1380-4173-8296-2582F345DBAF}"/>
                </a:ext>
              </a:extLst>
            </p:cNvPr>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95;p39">
              <a:extLst>
                <a:ext uri="{FF2B5EF4-FFF2-40B4-BE49-F238E27FC236}">
                  <a16:creationId xmlns:a16="http://schemas.microsoft.com/office/drawing/2014/main" id="{3C0FEB00-EA64-4780-96A6-F7BC832C7574}"/>
                </a:ext>
              </a:extLst>
            </p:cNvPr>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028275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9E7FE2-2EF1-44BF-9A30-92AE7453CE67}"/>
              </a:ext>
            </a:extLst>
          </p:cNvPr>
          <p:cNvSpPr>
            <a:spLocks noGrp="1"/>
          </p:cNvSpPr>
          <p:nvPr>
            <p:ph type="body" sz="quarter" idx="15"/>
          </p:nvPr>
        </p:nvSpPr>
        <p:spPr/>
        <p:txBody>
          <a:bodyPr/>
          <a:lstStyle/>
          <a:p>
            <a:r>
              <a:rPr lang="en-GB" sz="3600" dirty="0" err="1">
                <a:solidFill>
                  <a:srgbClr val="A6377D"/>
                </a:solidFill>
              </a:rPr>
              <a:t>Diversiteit</a:t>
            </a:r>
            <a:r>
              <a:rPr lang="en-GB" sz="3600" dirty="0">
                <a:solidFill>
                  <a:srgbClr val="A6377D"/>
                </a:solidFill>
              </a:rPr>
              <a:t> van wat?</a:t>
            </a:r>
            <a:endParaRPr lang="en-GB" dirty="0"/>
          </a:p>
        </p:txBody>
      </p:sp>
      <p:sp>
        <p:nvSpPr>
          <p:cNvPr id="3" name="Text Placeholder 2">
            <a:extLst>
              <a:ext uri="{FF2B5EF4-FFF2-40B4-BE49-F238E27FC236}">
                <a16:creationId xmlns:a16="http://schemas.microsoft.com/office/drawing/2014/main" id="{834DD561-F9D7-4E30-82CA-5FF3567F0B52}"/>
              </a:ext>
            </a:extLst>
          </p:cNvPr>
          <p:cNvSpPr>
            <a:spLocks noGrp="1"/>
          </p:cNvSpPr>
          <p:nvPr>
            <p:ph type="body" sz="quarter" idx="16"/>
          </p:nvPr>
        </p:nvSpPr>
        <p:spPr/>
        <p:txBody>
          <a:bodyPr/>
          <a:lstStyle/>
          <a:p>
            <a:r>
              <a:rPr lang="nl-NL" sz="3000" i="1" dirty="0"/>
              <a:t>- In de context van migratie -</a:t>
            </a:r>
            <a:endParaRPr lang="en-GB" sz="3000" i="1" dirty="0"/>
          </a:p>
        </p:txBody>
      </p:sp>
      <p:graphicFrame>
        <p:nvGraphicFramePr>
          <p:cNvPr id="7" name="Diagram 6">
            <a:extLst>
              <a:ext uri="{FF2B5EF4-FFF2-40B4-BE49-F238E27FC236}">
                <a16:creationId xmlns:a16="http://schemas.microsoft.com/office/drawing/2014/main" id="{F6A536DE-6192-4F60-91BA-C95E1D882AEE}"/>
              </a:ext>
            </a:extLst>
          </p:cNvPr>
          <p:cNvGraphicFramePr/>
          <p:nvPr>
            <p:extLst>
              <p:ext uri="{D42A27DB-BD31-4B8C-83A1-F6EECF244321}">
                <p14:modId xmlns:p14="http://schemas.microsoft.com/office/powerpoint/2010/main" val="3587340942"/>
              </p:ext>
            </p:extLst>
          </p:nvPr>
        </p:nvGraphicFramePr>
        <p:xfrm>
          <a:off x="239152" y="1605390"/>
          <a:ext cx="11354240" cy="19906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EB960E1E-8235-44A7-97E6-5489E2F5D923}"/>
              </a:ext>
            </a:extLst>
          </p:cNvPr>
          <p:cNvGraphicFramePr/>
          <p:nvPr>
            <p:extLst>
              <p:ext uri="{D42A27DB-BD31-4B8C-83A1-F6EECF244321}">
                <p14:modId xmlns:p14="http://schemas.microsoft.com/office/powerpoint/2010/main" val="1027742847"/>
              </p:ext>
            </p:extLst>
          </p:nvPr>
        </p:nvGraphicFramePr>
        <p:xfrm>
          <a:off x="27328" y="3596044"/>
          <a:ext cx="11593392" cy="165656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a:extLst>
              <a:ext uri="{FF2B5EF4-FFF2-40B4-BE49-F238E27FC236}">
                <a16:creationId xmlns:a16="http://schemas.microsoft.com/office/drawing/2014/main" id="{8281806D-6F44-4745-AD32-666E3DDB9851}"/>
              </a:ext>
            </a:extLst>
          </p:cNvPr>
          <p:cNvGraphicFramePr/>
          <p:nvPr>
            <p:extLst>
              <p:ext uri="{D42A27DB-BD31-4B8C-83A1-F6EECF244321}">
                <p14:modId xmlns:p14="http://schemas.microsoft.com/office/powerpoint/2010/main" val="1784697233"/>
              </p:ext>
            </p:extLst>
          </p:nvPr>
        </p:nvGraphicFramePr>
        <p:xfrm>
          <a:off x="239151" y="5252610"/>
          <a:ext cx="11057205" cy="126080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0044714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F880DE-3397-4AC0-9CE2-D769B8325471}"/>
              </a:ext>
            </a:extLst>
          </p:cNvPr>
          <p:cNvSpPr>
            <a:spLocks noGrp="1"/>
          </p:cNvSpPr>
          <p:nvPr>
            <p:ph type="body" sz="quarter" idx="15"/>
          </p:nvPr>
        </p:nvSpPr>
        <p:spPr>
          <a:xfrm>
            <a:off x="580818" y="405481"/>
            <a:ext cx="10640638" cy="1459693"/>
          </a:xfrm>
        </p:spPr>
        <p:txBody>
          <a:bodyPr/>
          <a:lstStyle/>
          <a:p>
            <a:r>
              <a:rPr lang="en-GB" dirty="0" err="1"/>
              <a:t>Gelijkheid</a:t>
            </a:r>
            <a:r>
              <a:rPr lang="en-GB" dirty="0"/>
              <a:t> </a:t>
            </a:r>
            <a:r>
              <a:rPr lang="en-GB" dirty="0" err="1"/>
              <a:t>begrijpen</a:t>
            </a:r>
            <a:endParaRPr lang="en-GB" dirty="0"/>
          </a:p>
        </p:txBody>
      </p:sp>
      <p:sp>
        <p:nvSpPr>
          <p:cNvPr id="7" name="TextBox 6">
            <a:extLst>
              <a:ext uri="{FF2B5EF4-FFF2-40B4-BE49-F238E27FC236}">
                <a16:creationId xmlns:a16="http://schemas.microsoft.com/office/drawing/2014/main" id="{FEE16578-6894-405D-B098-66B10A5A7FF4}"/>
              </a:ext>
            </a:extLst>
          </p:cNvPr>
          <p:cNvSpPr txBox="1"/>
          <p:nvPr/>
        </p:nvSpPr>
        <p:spPr>
          <a:xfrm>
            <a:off x="1824364" y="1526570"/>
            <a:ext cx="9651210" cy="4524315"/>
          </a:xfrm>
          <a:prstGeom prst="rect">
            <a:avLst/>
          </a:prstGeom>
          <a:noFill/>
        </p:spPr>
        <p:txBody>
          <a:bodyPr wrap="square" rtlCol="0">
            <a:spAutoFit/>
          </a:bodyPr>
          <a:lstStyle/>
          <a:p>
            <a:r>
              <a:rPr lang="en-GB" sz="2400" b="1" dirty="0" err="1">
                <a:solidFill>
                  <a:schemeClr val="bg2">
                    <a:lumMod val="50000"/>
                  </a:schemeClr>
                </a:solidFill>
              </a:rPr>
              <a:t>Definitie</a:t>
            </a:r>
            <a:r>
              <a:rPr lang="en-GB" sz="2400" b="1" dirty="0">
                <a:solidFill>
                  <a:schemeClr val="bg2">
                    <a:lumMod val="50000"/>
                  </a:schemeClr>
                </a:solidFill>
              </a:rPr>
              <a:t> van </a:t>
            </a:r>
            <a:r>
              <a:rPr lang="en-GB" sz="2400" b="1" dirty="0" err="1">
                <a:solidFill>
                  <a:schemeClr val="bg2">
                    <a:lumMod val="50000"/>
                  </a:schemeClr>
                </a:solidFill>
              </a:rPr>
              <a:t>gelijkheid</a:t>
            </a:r>
            <a:r>
              <a:rPr lang="en-GB" sz="2400" b="1" dirty="0">
                <a:solidFill>
                  <a:schemeClr val="bg2">
                    <a:lumMod val="50000"/>
                  </a:schemeClr>
                </a:solidFill>
              </a:rPr>
              <a:t> </a:t>
            </a:r>
            <a:r>
              <a:rPr lang="en-GB" sz="2400" dirty="0" err="1">
                <a:solidFill>
                  <a:schemeClr val="bg2">
                    <a:lumMod val="50000"/>
                  </a:schemeClr>
                </a:solidFill>
              </a:rPr>
              <a:t>vanuit</a:t>
            </a:r>
            <a:r>
              <a:rPr lang="en-GB" sz="2400" dirty="0">
                <a:solidFill>
                  <a:schemeClr val="bg2">
                    <a:lumMod val="50000"/>
                  </a:schemeClr>
                </a:solidFill>
              </a:rPr>
              <a:t> het</a:t>
            </a:r>
            <a:r>
              <a:rPr lang="en-GB" sz="2400" b="1" dirty="0">
                <a:solidFill>
                  <a:schemeClr val="bg2">
                    <a:lumMod val="50000"/>
                  </a:schemeClr>
                </a:solidFill>
              </a:rPr>
              <a:t> </a:t>
            </a:r>
            <a:r>
              <a:rPr lang="en-GB" sz="2400" i="1" dirty="0">
                <a:solidFill>
                  <a:schemeClr val="bg2">
                    <a:lumMod val="50000"/>
                  </a:schemeClr>
                </a:solidFill>
              </a:rPr>
              <a:t>Cambridge Dictionary</a:t>
            </a:r>
            <a:r>
              <a:rPr lang="en-GB" sz="2400" dirty="0">
                <a:solidFill>
                  <a:schemeClr val="bg2">
                    <a:lumMod val="50000"/>
                  </a:schemeClr>
                </a:solidFill>
              </a:rPr>
              <a:t>: </a:t>
            </a:r>
            <a:r>
              <a:rPr lang="nl-NL" sz="2400" dirty="0">
                <a:solidFill>
                  <a:srgbClr val="A6377D"/>
                </a:solidFill>
              </a:rPr>
              <a:t>het recht van verschillende groepen mensen op een gelijke sociale positie en een gelijke behandeling</a:t>
            </a:r>
          </a:p>
          <a:p>
            <a:endParaRPr lang="en-GB" sz="2400" dirty="0">
              <a:solidFill>
                <a:srgbClr val="A6377D"/>
              </a:solidFill>
            </a:endParaRPr>
          </a:p>
          <a:p>
            <a:r>
              <a:rPr lang="en-GB" sz="2400" b="1" dirty="0" err="1">
                <a:solidFill>
                  <a:schemeClr val="bg2">
                    <a:lumMod val="50000"/>
                  </a:schemeClr>
                </a:solidFill>
              </a:rPr>
              <a:t>Definitie</a:t>
            </a:r>
            <a:r>
              <a:rPr lang="en-GB" sz="2400" b="1" dirty="0">
                <a:solidFill>
                  <a:schemeClr val="bg2">
                    <a:lumMod val="50000"/>
                  </a:schemeClr>
                </a:solidFill>
              </a:rPr>
              <a:t> van </a:t>
            </a:r>
            <a:r>
              <a:rPr lang="en-GB" sz="2400" b="1" dirty="0" err="1">
                <a:solidFill>
                  <a:schemeClr val="bg2">
                    <a:lumMod val="50000"/>
                  </a:schemeClr>
                </a:solidFill>
              </a:rPr>
              <a:t>gelijkheid</a:t>
            </a:r>
            <a:r>
              <a:rPr lang="en-GB" sz="2400" b="1" dirty="0">
                <a:solidFill>
                  <a:schemeClr val="bg2">
                    <a:lumMod val="50000"/>
                  </a:schemeClr>
                </a:solidFill>
              </a:rPr>
              <a:t> </a:t>
            </a:r>
            <a:r>
              <a:rPr lang="en-GB" sz="2400" dirty="0">
                <a:solidFill>
                  <a:schemeClr val="bg2">
                    <a:lumMod val="50000"/>
                  </a:schemeClr>
                </a:solidFill>
              </a:rPr>
              <a:t>van de </a:t>
            </a:r>
            <a:r>
              <a:rPr lang="en-GB" sz="2400" i="1" dirty="0">
                <a:solidFill>
                  <a:schemeClr val="bg2">
                    <a:lumMod val="50000"/>
                  </a:schemeClr>
                </a:solidFill>
                <a:hlinkClick r:id="rId2"/>
              </a:rPr>
              <a:t>Equality and Human Rights Commission</a:t>
            </a:r>
            <a:r>
              <a:rPr lang="en-GB" sz="2400" dirty="0">
                <a:solidFill>
                  <a:srgbClr val="A6377D"/>
                </a:solidFill>
              </a:rPr>
              <a:t>: </a:t>
            </a:r>
            <a:r>
              <a:rPr lang="nl-NL" sz="2400" dirty="0">
                <a:solidFill>
                  <a:srgbClr val="A6377D"/>
                </a:solidFill>
              </a:rPr>
              <a:t>Bij gelijkheid gaat het erom dat ieder mens gelijke kansen krijgt om het beste uit zijn leven en zijn talenten te halen. Het is ook de overtuiging dat niemand slechtere levenskansen mag hebben vanwege de manier waarop hij geboren is, waar hij vandaan komt, wat hij gelooft, of omdat hij een beperking heeft. Gelijkheid erkent dat historisch gezien bepaalde groepen mensen met beschermde kenmerken zoals ras, beperking, geslacht en seksuele geaardheid discriminatie hebben ondervonden. </a:t>
            </a:r>
            <a:endParaRPr lang="en-GB" sz="2400" dirty="0">
              <a:solidFill>
                <a:srgbClr val="A6377D"/>
              </a:solidFill>
            </a:endParaRPr>
          </a:p>
        </p:txBody>
      </p:sp>
      <p:grpSp>
        <p:nvGrpSpPr>
          <p:cNvPr id="8" name="Google Shape;491;p39">
            <a:extLst>
              <a:ext uri="{FF2B5EF4-FFF2-40B4-BE49-F238E27FC236}">
                <a16:creationId xmlns:a16="http://schemas.microsoft.com/office/drawing/2014/main" id="{616C15C9-CE67-4A5B-B8CB-C3F0B5FDC775}"/>
              </a:ext>
            </a:extLst>
          </p:cNvPr>
          <p:cNvGrpSpPr/>
          <p:nvPr/>
        </p:nvGrpSpPr>
        <p:grpSpPr>
          <a:xfrm>
            <a:off x="750461" y="1526570"/>
            <a:ext cx="904261" cy="697352"/>
            <a:chOff x="1934025" y="1001650"/>
            <a:chExt cx="415300" cy="355600"/>
          </a:xfrm>
        </p:grpSpPr>
        <p:sp>
          <p:nvSpPr>
            <p:cNvPr id="9" name="Google Shape;492;p39">
              <a:extLst>
                <a:ext uri="{FF2B5EF4-FFF2-40B4-BE49-F238E27FC236}">
                  <a16:creationId xmlns:a16="http://schemas.microsoft.com/office/drawing/2014/main" id="{F43F6110-52C4-48B9-BE98-6733FE3FCE85}"/>
                </a:ext>
              </a:extLst>
            </p:cNvPr>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93;p39">
              <a:extLst>
                <a:ext uri="{FF2B5EF4-FFF2-40B4-BE49-F238E27FC236}">
                  <a16:creationId xmlns:a16="http://schemas.microsoft.com/office/drawing/2014/main" id="{61EFBDE2-7CE6-4D8B-AC7D-00B9BF5EA018}"/>
                </a:ext>
              </a:extLst>
            </p:cNvPr>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94;p39">
              <a:extLst>
                <a:ext uri="{FF2B5EF4-FFF2-40B4-BE49-F238E27FC236}">
                  <a16:creationId xmlns:a16="http://schemas.microsoft.com/office/drawing/2014/main" id="{94087709-1380-4173-8296-2582F345DBAF}"/>
                </a:ext>
              </a:extLst>
            </p:cNvPr>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95;p39">
              <a:extLst>
                <a:ext uri="{FF2B5EF4-FFF2-40B4-BE49-F238E27FC236}">
                  <a16:creationId xmlns:a16="http://schemas.microsoft.com/office/drawing/2014/main" id="{3C0FEB00-EA64-4780-96A6-F7BC832C7574}"/>
                </a:ext>
              </a:extLst>
            </p:cNvPr>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034091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76C6D2"/>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CB3F71-733E-4AB0-9A99-99374E229AEE}"/>
              </a:ext>
            </a:extLst>
          </p:cNvPr>
          <p:cNvSpPr>
            <a:spLocks noGrp="1"/>
          </p:cNvSpPr>
          <p:nvPr>
            <p:ph type="body" sz="quarter" idx="15"/>
          </p:nvPr>
        </p:nvSpPr>
        <p:spPr>
          <a:xfrm>
            <a:off x="738081" y="24032"/>
            <a:ext cx="8180801" cy="1459693"/>
          </a:xfrm>
        </p:spPr>
        <p:txBody>
          <a:bodyPr/>
          <a:lstStyle/>
          <a:p>
            <a:r>
              <a:rPr lang="nl-NL" dirty="0">
                <a:solidFill>
                  <a:schemeClr val="bg1"/>
                </a:solidFill>
              </a:rPr>
              <a:t>Activiteit: Ik en mijn identiteit</a:t>
            </a:r>
            <a:endParaRPr lang="en-GB" dirty="0"/>
          </a:p>
        </p:txBody>
      </p:sp>
      <p:sp>
        <p:nvSpPr>
          <p:cNvPr id="3" name="Text Placeholder 2">
            <a:extLst>
              <a:ext uri="{FF2B5EF4-FFF2-40B4-BE49-F238E27FC236}">
                <a16:creationId xmlns:a16="http://schemas.microsoft.com/office/drawing/2014/main" id="{4E8E38C6-34FD-4494-9017-3DEBB7ED2C1C}"/>
              </a:ext>
            </a:extLst>
          </p:cNvPr>
          <p:cNvSpPr>
            <a:spLocks noGrp="1"/>
          </p:cNvSpPr>
          <p:nvPr>
            <p:ph type="body" sz="quarter" idx="16"/>
          </p:nvPr>
        </p:nvSpPr>
        <p:spPr>
          <a:xfrm>
            <a:off x="3475514" y="1088254"/>
            <a:ext cx="4052166" cy="498240"/>
          </a:xfrm>
        </p:spPr>
        <p:txBody>
          <a:bodyPr/>
          <a:lstStyle/>
          <a:p>
            <a:r>
              <a:rPr lang="en-GB" sz="3000" i="1" dirty="0" err="1">
                <a:solidFill>
                  <a:schemeClr val="bg1"/>
                </a:solidFill>
              </a:rPr>
              <a:t>Gelijkheid</a:t>
            </a:r>
            <a:r>
              <a:rPr lang="en-GB" sz="3000" i="1" dirty="0">
                <a:solidFill>
                  <a:schemeClr val="bg1"/>
                </a:solidFill>
              </a:rPr>
              <a:t> </a:t>
            </a:r>
            <a:r>
              <a:rPr lang="en-GB" sz="3000" i="1" dirty="0" err="1">
                <a:solidFill>
                  <a:schemeClr val="bg1"/>
                </a:solidFill>
              </a:rPr>
              <a:t>waardig</a:t>
            </a:r>
            <a:endParaRPr lang="en-GB" sz="3000" i="1" dirty="0">
              <a:solidFill>
                <a:schemeClr val="bg1"/>
              </a:solidFill>
            </a:endParaRPr>
          </a:p>
        </p:txBody>
      </p:sp>
      <p:grpSp>
        <p:nvGrpSpPr>
          <p:cNvPr id="7" name="Google Shape;540;p39">
            <a:extLst>
              <a:ext uri="{FF2B5EF4-FFF2-40B4-BE49-F238E27FC236}">
                <a16:creationId xmlns:a16="http://schemas.microsoft.com/office/drawing/2014/main" id="{E144D956-E5DC-4D53-9F17-317320BCF83E}"/>
              </a:ext>
            </a:extLst>
          </p:cNvPr>
          <p:cNvGrpSpPr/>
          <p:nvPr/>
        </p:nvGrpSpPr>
        <p:grpSpPr>
          <a:xfrm>
            <a:off x="2711347" y="1072795"/>
            <a:ext cx="724350" cy="728259"/>
            <a:chOff x="5290150" y="1636700"/>
            <a:chExt cx="425025" cy="429875"/>
          </a:xfrm>
        </p:grpSpPr>
        <p:sp>
          <p:nvSpPr>
            <p:cNvPr id="8" name="Google Shape;541;p39">
              <a:extLst>
                <a:ext uri="{FF2B5EF4-FFF2-40B4-BE49-F238E27FC236}">
                  <a16:creationId xmlns:a16="http://schemas.microsoft.com/office/drawing/2014/main" id="{CAE89D39-7095-4803-BD32-B0BAEBD0F966}"/>
                </a:ext>
              </a:extLst>
            </p:cNvPr>
            <p:cNvSpPr/>
            <p:nvPr/>
          </p:nvSpPr>
          <p:spPr>
            <a:xfrm>
              <a:off x="5396700" y="1939925"/>
              <a:ext cx="211900" cy="126650"/>
            </a:xfrm>
            <a:custGeom>
              <a:avLst/>
              <a:gdLst/>
              <a:ahLst/>
              <a:cxnLst/>
              <a:rect l="l" t="t" r="r" b="b"/>
              <a:pathLst>
                <a:path w="8476" h="5066" fill="none" extrusionOk="0">
                  <a:moveTo>
                    <a:pt x="3167" y="0"/>
                  </a:moveTo>
                  <a:lnTo>
                    <a:pt x="3167" y="2825"/>
                  </a:lnTo>
                  <a:lnTo>
                    <a:pt x="3167" y="2825"/>
                  </a:lnTo>
                  <a:lnTo>
                    <a:pt x="2606" y="2947"/>
                  </a:lnTo>
                  <a:lnTo>
                    <a:pt x="2071" y="3093"/>
                  </a:lnTo>
                  <a:lnTo>
                    <a:pt x="1584" y="3288"/>
                  </a:lnTo>
                  <a:lnTo>
                    <a:pt x="1145" y="3483"/>
                  </a:lnTo>
                  <a:lnTo>
                    <a:pt x="780" y="3702"/>
                  </a:lnTo>
                  <a:lnTo>
                    <a:pt x="609" y="3848"/>
                  </a:lnTo>
                  <a:lnTo>
                    <a:pt x="463" y="3970"/>
                  </a:lnTo>
                  <a:lnTo>
                    <a:pt x="317" y="4116"/>
                  </a:lnTo>
                  <a:lnTo>
                    <a:pt x="195" y="4262"/>
                  </a:lnTo>
                  <a:lnTo>
                    <a:pt x="74" y="4408"/>
                  </a:lnTo>
                  <a:lnTo>
                    <a:pt x="0" y="4579"/>
                  </a:lnTo>
                  <a:lnTo>
                    <a:pt x="0" y="4579"/>
                  </a:lnTo>
                  <a:lnTo>
                    <a:pt x="171" y="4652"/>
                  </a:lnTo>
                  <a:lnTo>
                    <a:pt x="414" y="4725"/>
                  </a:lnTo>
                  <a:lnTo>
                    <a:pt x="780" y="4822"/>
                  </a:lnTo>
                  <a:lnTo>
                    <a:pt x="1340" y="4895"/>
                  </a:lnTo>
                  <a:lnTo>
                    <a:pt x="2095" y="4993"/>
                  </a:lnTo>
                  <a:lnTo>
                    <a:pt x="3045" y="5042"/>
                  </a:lnTo>
                  <a:lnTo>
                    <a:pt x="4238" y="5066"/>
                  </a:lnTo>
                  <a:lnTo>
                    <a:pt x="4238" y="5066"/>
                  </a:lnTo>
                  <a:lnTo>
                    <a:pt x="5432" y="5042"/>
                  </a:lnTo>
                  <a:lnTo>
                    <a:pt x="6381" y="4993"/>
                  </a:lnTo>
                  <a:lnTo>
                    <a:pt x="7136" y="4895"/>
                  </a:lnTo>
                  <a:lnTo>
                    <a:pt x="7697" y="4822"/>
                  </a:lnTo>
                  <a:lnTo>
                    <a:pt x="8062" y="4725"/>
                  </a:lnTo>
                  <a:lnTo>
                    <a:pt x="8305" y="4652"/>
                  </a:lnTo>
                  <a:lnTo>
                    <a:pt x="8476" y="4579"/>
                  </a:lnTo>
                  <a:lnTo>
                    <a:pt x="8476" y="4579"/>
                  </a:lnTo>
                  <a:lnTo>
                    <a:pt x="8403" y="4408"/>
                  </a:lnTo>
                  <a:lnTo>
                    <a:pt x="8281" y="4262"/>
                  </a:lnTo>
                  <a:lnTo>
                    <a:pt x="8159" y="4116"/>
                  </a:lnTo>
                  <a:lnTo>
                    <a:pt x="8013" y="3970"/>
                  </a:lnTo>
                  <a:lnTo>
                    <a:pt x="7867" y="3848"/>
                  </a:lnTo>
                  <a:lnTo>
                    <a:pt x="7697" y="3702"/>
                  </a:lnTo>
                  <a:lnTo>
                    <a:pt x="7331" y="3483"/>
                  </a:lnTo>
                  <a:lnTo>
                    <a:pt x="6893" y="3288"/>
                  </a:lnTo>
                  <a:lnTo>
                    <a:pt x="6406" y="3093"/>
                  </a:lnTo>
                  <a:lnTo>
                    <a:pt x="5870" y="2947"/>
                  </a:lnTo>
                  <a:lnTo>
                    <a:pt x="5310" y="2825"/>
                  </a:lnTo>
                  <a:lnTo>
                    <a:pt x="5310"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42;p39">
              <a:extLst>
                <a:ext uri="{FF2B5EF4-FFF2-40B4-BE49-F238E27FC236}">
                  <a16:creationId xmlns:a16="http://schemas.microsoft.com/office/drawing/2014/main" id="{27101164-7038-4E09-B2A7-2FD326408F12}"/>
                </a:ext>
              </a:extLst>
            </p:cNvPr>
            <p:cNvSpPr/>
            <p:nvPr/>
          </p:nvSpPr>
          <p:spPr>
            <a:xfrm>
              <a:off x="5290150" y="1636700"/>
              <a:ext cx="425025" cy="294100"/>
            </a:xfrm>
            <a:custGeom>
              <a:avLst/>
              <a:gdLst/>
              <a:ahLst/>
              <a:cxnLst/>
              <a:rect l="l" t="t" r="r" b="b"/>
              <a:pathLst>
                <a:path w="17001" h="11764" fill="none" extrusionOk="0">
                  <a:moveTo>
                    <a:pt x="15928" y="1072"/>
                  </a:moveTo>
                  <a:lnTo>
                    <a:pt x="13785" y="1072"/>
                  </a:lnTo>
                  <a:lnTo>
                    <a:pt x="13785" y="1072"/>
                  </a:lnTo>
                  <a:lnTo>
                    <a:pt x="13810" y="487"/>
                  </a:lnTo>
                  <a:lnTo>
                    <a:pt x="13810" y="487"/>
                  </a:lnTo>
                  <a:lnTo>
                    <a:pt x="13785" y="390"/>
                  </a:lnTo>
                  <a:lnTo>
                    <a:pt x="13761" y="293"/>
                  </a:lnTo>
                  <a:lnTo>
                    <a:pt x="13688" y="220"/>
                  </a:lnTo>
                  <a:lnTo>
                    <a:pt x="13639" y="146"/>
                  </a:lnTo>
                  <a:lnTo>
                    <a:pt x="13566" y="98"/>
                  </a:lnTo>
                  <a:lnTo>
                    <a:pt x="13469" y="49"/>
                  </a:lnTo>
                  <a:lnTo>
                    <a:pt x="13371" y="25"/>
                  </a:lnTo>
                  <a:lnTo>
                    <a:pt x="13274" y="0"/>
                  </a:lnTo>
                  <a:lnTo>
                    <a:pt x="8500" y="0"/>
                  </a:lnTo>
                  <a:lnTo>
                    <a:pt x="3727" y="0"/>
                  </a:lnTo>
                  <a:lnTo>
                    <a:pt x="3727" y="0"/>
                  </a:lnTo>
                  <a:lnTo>
                    <a:pt x="3629" y="25"/>
                  </a:lnTo>
                  <a:lnTo>
                    <a:pt x="3532" y="49"/>
                  </a:lnTo>
                  <a:lnTo>
                    <a:pt x="3434" y="98"/>
                  </a:lnTo>
                  <a:lnTo>
                    <a:pt x="3361" y="146"/>
                  </a:lnTo>
                  <a:lnTo>
                    <a:pt x="3313" y="220"/>
                  </a:lnTo>
                  <a:lnTo>
                    <a:pt x="3240" y="293"/>
                  </a:lnTo>
                  <a:lnTo>
                    <a:pt x="3215" y="390"/>
                  </a:lnTo>
                  <a:lnTo>
                    <a:pt x="3191" y="487"/>
                  </a:lnTo>
                  <a:lnTo>
                    <a:pt x="3191" y="487"/>
                  </a:lnTo>
                  <a:lnTo>
                    <a:pt x="3215" y="1072"/>
                  </a:lnTo>
                  <a:lnTo>
                    <a:pt x="1072" y="1072"/>
                  </a:lnTo>
                  <a:lnTo>
                    <a:pt x="1072" y="1072"/>
                  </a:lnTo>
                  <a:lnTo>
                    <a:pt x="853" y="1096"/>
                  </a:lnTo>
                  <a:lnTo>
                    <a:pt x="658" y="1145"/>
                  </a:lnTo>
                  <a:lnTo>
                    <a:pt x="487" y="1242"/>
                  </a:lnTo>
                  <a:lnTo>
                    <a:pt x="317" y="1389"/>
                  </a:lnTo>
                  <a:lnTo>
                    <a:pt x="195" y="1535"/>
                  </a:lnTo>
                  <a:lnTo>
                    <a:pt x="98" y="1730"/>
                  </a:lnTo>
                  <a:lnTo>
                    <a:pt x="25" y="1924"/>
                  </a:lnTo>
                  <a:lnTo>
                    <a:pt x="0" y="2144"/>
                  </a:lnTo>
                  <a:lnTo>
                    <a:pt x="0" y="2144"/>
                  </a:lnTo>
                  <a:lnTo>
                    <a:pt x="25" y="2606"/>
                  </a:lnTo>
                  <a:lnTo>
                    <a:pt x="49" y="3069"/>
                  </a:lnTo>
                  <a:lnTo>
                    <a:pt x="98" y="3507"/>
                  </a:lnTo>
                  <a:lnTo>
                    <a:pt x="171" y="3946"/>
                  </a:lnTo>
                  <a:lnTo>
                    <a:pt x="268" y="4336"/>
                  </a:lnTo>
                  <a:lnTo>
                    <a:pt x="366" y="4725"/>
                  </a:lnTo>
                  <a:lnTo>
                    <a:pt x="487" y="5115"/>
                  </a:lnTo>
                  <a:lnTo>
                    <a:pt x="634" y="5480"/>
                  </a:lnTo>
                  <a:lnTo>
                    <a:pt x="780" y="5821"/>
                  </a:lnTo>
                  <a:lnTo>
                    <a:pt x="926" y="6138"/>
                  </a:lnTo>
                  <a:lnTo>
                    <a:pt x="1096" y="6454"/>
                  </a:lnTo>
                  <a:lnTo>
                    <a:pt x="1291" y="6747"/>
                  </a:lnTo>
                  <a:lnTo>
                    <a:pt x="1462" y="7039"/>
                  </a:lnTo>
                  <a:lnTo>
                    <a:pt x="1656" y="7307"/>
                  </a:lnTo>
                  <a:lnTo>
                    <a:pt x="2071" y="7794"/>
                  </a:lnTo>
                  <a:lnTo>
                    <a:pt x="2509" y="8232"/>
                  </a:lnTo>
                  <a:lnTo>
                    <a:pt x="2923" y="8598"/>
                  </a:lnTo>
                  <a:lnTo>
                    <a:pt x="3337" y="8914"/>
                  </a:lnTo>
                  <a:lnTo>
                    <a:pt x="3751" y="9158"/>
                  </a:lnTo>
                  <a:lnTo>
                    <a:pt x="4141" y="9353"/>
                  </a:lnTo>
                  <a:lnTo>
                    <a:pt x="4506" y="9499"/>
                  </a:lnTo>
                  <a:lnTo>
                    <a:pt x="4823" y="9596"/>
                  </a:lnTo>
                  <a:lnTo>
                    <a:pt x="5091" y="9645"/>
                  </a:lnTo>
                  <a:lnTo>
                    <a:pt x="5091" y="9645"/>
                  </a:lnTo>
                  <a:lnTo>
                    <a:pt x="5407" y="10108"/>
                  </a:lnTo>
                  <a:lnTo>
                    <a:pt x="5748" y="10546"/>
                  </a:lnTo>
                  <a:lnTo>
                    <a:pt x="5919" y="10717"/>
                  </a:lnTo>
                  <a:lnTo>
                    <a:pt x="6113" y="10887"/>
                  </a:lnTo>
                  <a:lnTo>
                    <a:pt x="6308" y="11057"/>
                  </a:lnTo>
                  <a:lnTo>
                    <a:pt x="6527" y="11204"/>
                  </a:lnTo>
                  <a:lnTo>
                    <a:pt x="6747" y="11325"/>
                  </a:lnTo>
                  <a:lnTo>
                    <a:pt x="6966" y="11447"/>
                  </a:lnTo>
                  <a:lnTo>
                    <a:pt x="7209" y="11545"/>
                  </a:lnTo>
                  <a:lnTo>
                    <a:pt x="7453" y="11618"/>
                  </a:lnTo>
                  <a:lnTo>
                    <a:pt x="7697" y="11691"/>
                  </a:lnTo>
                  <a:lnTo>
                    <a:pt x="7964" y="11739"/>
                  </a:lnTo>
                  <a:lnTo>
                    <a:pt x="8232" y="11764"/>
                  </a:lnTo>
                  <a:lnTo>
                    <a:pt x="8500" y="11764"/>
                  </a:lnTo>
                  <a:lnTo>
                    <a:pt x="8500" y="11764"/>
                  </a:lnTo>
                  <a:lnTo>
                    <a:pt x="8768" y="11764"/>
                  </a:lnTo>
                  <a:lnTo>
                    <a:pt x="9036" y="11739"/>
                  </a:lnTo>
                  <a:lnTo>
                    <a:pt x="9304" y="11691"/>
                  </a:lnTo>
                  <a:lnTo>
                    <a:pt x="9547" y="11618"/>
                  </a:lnTo>
                  <a:lnTo>
                    <a:pt x="9791" y="11545"/>
                  </a:lnTo>
                  <a:lnTo>
                    <a:pt x="10035" y="11447"/>
                  </a:lnTo>
                  <a:lnTo>
                    <a:pt x="10254" y="11325"/>
                  </a:lnTo>
                  <a:lnTo>
                    <a:pt x="10473" y="11204"/>
                  </a:lnTo>
                  <a:lnTo>
                    <a:pt x="10692" y="11057"/>
                  </a:lnTo>
                  <a:lnTo>
                    <a:pt x="10887" y="10887"/>
                  </a:lnTo>
                  <a:lnTo>
                    <a:pt x="11082" y="10717"/>
                  </a:lnTo>
                  <a:lnTo>
                    <a:pt x="11252" y="10546"/>
                  </a:lnTo>
                  <a:lnTo>
                    <a:pt x="11593" y="10108"/>
                  </a:lnTo>
                  <a:lnTo>
                    <a:pt x="11910" y="9645"/>
                  </a:lnTo>
                  <a:lnTo>
                    <a:pt x="11910" y="9645"/>
                  </a:lnTo>
                  <a:lnTo>
                    <a:pt x="12178" y="9596"/>
                  </a:lnTo>
                  <a:lnTo>
                    <a:pt x="12494" y="9523"/>
                  </a:lnTo>
                  <a:lnTo>
                    <a:pt x="12860" y="9377"/>
                  </a:lnTo>
                  <a:lnTo>
                    <a:pt x="13249" y="9182"/>
                  </a:lnTo>
                  <a:lnTo>
                    <a:pt x="13663" y="8939"/>
                  </a:lnTo>
                  <a:lnTo>
                    <a:pt x="14077" y="8622"/>
                  </a:lnTo>
                  <a:lnTo>
                    <a:pt x="14516" y="8257"/>
                  </a:lnTo>
                  <a:lnTo>
                    <a:pt x="14930" y="7843"/>
                  </a:lnTo>
                  <a:lnTo>
                    <a:pt x="15344" y="7356"/>
                  </a:lnTo>
                  <a:lnTo>
                    <a:pt x="15539" y="7088"/>
                  </a:lnTo>
                  <a:lnTo>
                    <a:pt x="15709" y="6795"/>
                  </a:lnTo>
                  <a:lnTo>
                    <a:pt x="15904" y="6503"/>
                  </a:lnTo>
                  <a:lnTo>
                    <a:pt x="16075" y="6186"/>
                  </a:lnTo>
                  <a:lnTo>
                    <a:pt x="16221" y="5870"/>
                  </a:lnTo>
                  <a:lnTo>
                    <a:pt x="16367" y="5505"/>
                  </a:lnTo>
                  <a:lnTo>
                    <a:pt x="16513" y="5164"/>
                  </a:lnTo>
                  <a:lnTo>
                    <a:pt x="16635" y="4774"/>
                  </a:lnTo>
                  <a:lnTo>
                    <a:pt x="16732" y="4384"/>
                  </a:lnTo>
                  <a:lnTo>
                    <a:pt x="16830" y="3970"/>
                  </a:lnTo>
                  <a:lnTo>
                    <a:pt x="16903" y="3532"/>
                  </a:lnTo>
                  <a:lnTo>
                    <a:pt x="16951" y="3093"/>
                  </a:lnTo>
                  <a:lnTo>
                    <a:pt x="16976" y="2606"/>
                  </a:lnTo>
                  <a:lnTo>
                    <a:pt x="17000" y="2144"/>
                  </a:lnTo>
                  <a:lnTo>
                    <a:pt x="17000" y="2144"/>
                  </a:lnTo>
                  <a:lnTo>
                    <a:pt x="16976" y="1924"/>
                  </a:lnTo>
                  <a:lnTo>
                    <a:pt x="16903" y="1730"/>
                  </a:lnTo>
                  <a:lnTo>
                    <a:pt x="16805" y="1535"/>
                  </a:lnTo>
                  <a:lnTo>
                    <a:pt x="16683" y="1389"/>
                  </a:lnTo>
                  <a:lnTo>
                    <a:pt x="16513" y="1242"/>
                  </a:lnTo>
                  <a:lnTo>
                    <a:pt x="16343" y="1145"/>
                  </a:lnTo>
                  <a:lnTo>
                    <a:pt x="16148" y="1096"/>
                  </a:lnTo>
                  <a:lnTo>
                    <a:pt x="15928" y="1072"/>
                  </a:lnTo>
                  <a:lnTo>
                    <a:pt x="15928" y="1072"/>
                  </a:lnTo>
                  <a:close/>
                  <a:moveTo>
                    <a:pt x="1072" y="2144"/>
                  </a:moveTo>
                  <a:lnTo>
                    <a:pt x="3240" y="2144"/>
                  </a:lnTo>
                  <a:lnTo>
                    <a:pt x="3240" y="2144"/>
                  </a:lnTo>
                  <a:lnTo>
                    <a:pt x="3288" y="3118"/>
                  </a:lnTo>
                  <a:lnTo>
                    <a:pt x="3361" y="4019"/>
                  </a:lnTo>
                  <a:lnTo>
                    <a:pt x="3483" y="4823"/>
                  </a:lnTo>
                  <a:lnTo>
                    <a:pt x="3605" y="5602"/>
                  </a:lnTo>
                  <a:lnTo>
                    <a:pt x="3775" y="6333"/>
                  </a:lnTo>
                  <a:lnTo>
                    <a:pt x="3995" y="7039"/>
                  </a:lnTo>
                  <a:lnTo>
                    <a:pt x="4214" y="7745"/>
                  </a:lnTo>
                  <a:lnTo>
                    <a:pt x="4506" y="8451"/>
                  </a:lnTo>
                  <a:lnTo>
                    <a:pt x="4506" y="8451"/>
                  </a:lnTo>
                  <a:lnTo>
                    <a:pt x="4262" y="8378"/>
                  </a:lnTo>
                  <a:lnTo>
                    <a:pt x="4043" y="8281"/>
                  </a:lnTo>
                  <a:lnTo>
                    <a:pt x="3824" y="8159"/>
                  </a:lnTo>
                  <a:lnTo>
                    <a:pt x="3629" y="8037"/>
                  </a:lnTo>
                  <a:lnTo>
                    <a:pt x="3434" y="7891"/>
                  </a:lnTo>
                  <a:lnTo>
                    <a:pt x="3240" y="7745"/>
                  </a:lnTo>
                  <a:lnTo>
                    <a:pt x="2899" y="7404"/>
                  </a:lnTo>
                  <a:lnTo>
                    <a:pt x="2582" y="7015"/>
                  </a:lnTo>
                  <a:lnTo>
                    <a:pt x="2290" y="6601"/>
                  </a:lnTo>
                  <a:lnTo>
                    <a:pt x="2046" y="6186"/>
                  </a:lnTo>
                  <a:lnTo>
                    <a:pt x="1827" y="5724"/>
                  </a:lnTo>
                  <a:lnTo>
                    <a:pt x="1632" y="5237"/>
                  </a:lnTo>
                  <a:lnTo>
                    <a:pt x="1486" y="4774"/>
                  </a:lnTo>
                  <a:lnTo>
                    <a:pt x="1340" y="4287"/>
                  </a:lnTo>
                  <a:lnTo>
                    <a:pt x="1242" y="3824"/>
                  </a:lnTo>
                  <a:lnTo>
                    <a:pt x="1169" y="3361"/>
                  </a:lnTo>
                  <a:lnTo>
                    <a:pt x="1121" y="2923"/>
                  </a:lnTo>
                  <a:lnTo>
                    <a:pt x="1072" y="2509"/>
                  </a:lnTo>
                  <a:lnTo>
                    <a:pt x="1072" y="2144"/>
                  </a:lnTo>
                  <a:lnTo>
                    <a:pt x="1072" y="2144"/>
                  </a:lnTo>
                  <a:close/>
                  <a:moveTo>
                    <a:pt x="10595" y="4628"/>
                  </a:moveTo>
                  <a:lnTo>
                    <a:pt x="9718" y="5407"/>
                  </a:lnTo>
                  <a:lnTo>
                    <a:pt x="9718" y="5407"/>
                  </a:lnTo>
                  <a:lnTo>
                    <a:pt x="9669" y="5480"/>
                  </a:lnTo>
                  <a:lnTo>
                    <a:pt x="9621" y="5578"/>
                  </a:lnTo>
                  <a:lnTo>
                    <a:pt x="9596" y="5675"/>
                  </a:lnTo>
                  <a:lnTo>
                    <a:pt x="9596" y="5772"/>
                  </a:lnTo>
                  <a:lnTo>
                    <a:pt x="9864" y="6941"/>
                  </a:lnTo>
                  <a:lnTo>
                    <a:pt x="9864" y="6941"/>
                  </a:lnTo>
                  <a:lnTo>
                    <a:pt x="9864" y="7015"/>
                  </a:lnTo>
                  <a:lnTo>
                    <a:pt x="9840" y="7063"/>
                  </a:lnTo>
                  <a:lnTo>
                    <a:pt x="9791" y="7063"/>
                  </a:lnTo>
                  <a:lnTo>
                    <a:pt x="9718" y="7039"/>
                  </a:lnTo>
                  <a:lnTo>
                    <a:pt x="8695" y="6454"/>
                  </a:lnTo>
                  <a:lnTo>
                    <a:pt x="8695" y="6454"/>
                  </a:lnTo>
                  <a:lnTo>
                    <a:pt x="8598" y="6406"/>
                  </a:lnTo>
                  <a:lnTo>
                    <a:pt x="8500" y="6406"/>
                  </a:lnTo>
                  <a:lnTo>
                    <a:pt x="8403" y="6406"/>
                  </a:lnTo>
                  <a:lnTo>
                    <a:pt x="8305" y="6454"/>
                  </a:lnTo>
                  <a:lnTo>
                    <a:pt x="7282" y="7039"/>
                  </a:lnTo>
                  <a:lnTo>
                    <a:pt x="7282" y="7039"/>
                  </a:lnTo>
                  <a:lnTo>
                    <a:pt x="7209" y="7063"/>
                  </a:lnTo>
                  <a:lnTo>
                    <a:pt x="7161" y="7063"/>
                  </a:lnTo>
                  <a:lnTo>
                    <a:pt x="7136" y="7015"/>
                  </a:lnTo>
                  <a:lnTo>
                    <a:pt x="7136" y="6941"/>
                  </a:lnTo>
                  <a:lnTo>
                    <a:pt x="7404" y="5772"/>
                  </a:lnTo>
                  <a:lnTo>
                    <a:pt x="7404" y="5772"/>
                  </a:lnTo>
                  <a:lnTo>
                    <a:pt x="7404" y="5675"/>
                  </a:lnTo>
                  <a:lnTo>
                    <a:pt x="7380" y="5578"/>
                  </a:lnTo>
                  <a:lnTo>
                    <a:pt x="7331" y="5480"/>
                  </a:lnTo>
                  <a:lnTo>
                    <a:pt x="7282" y="5407"/>
                  </a:lnTo>
                  <a:lnTo>
                    <a:pt x="6406" y="4628"/>
                  </a:lnTo>
                  <a:lnTo>
                    <a:pt x="6406" y="4628"/>
                  </a:lnTo>
                  <a:lnTo>
                    <a:pt x="6357" y="4579"/>
                  </a:lnTo>
                  <a:lnTo>
                    <a:pt x="6333" y="4506"/>
                  </a:lnTo>
                  <a:lnTo>
                    <a:pt x="6381" y="4482"/>
                  </a:lnTo>
                  <a:lnTo>
                    <a:pt x="6454" y="4457"/>
                  </a:lnTo>
                  <a:lnTo>
                    <a:pt x="7623" y="4336"/>
                  </a:lnTo>
                  <a:lnTo>
                    <a:pt x="7623" y="4336"/>
                  </a:lnTo>
                  <a:lnTo>
                    <a:pt x="7721" y="4311"/>
                  </a:lnTo>
                  <a:lnTo>
                    <a:pt x="7818" y="4262"/>
                  </a:lnTo>
                  <a:lnTo>
                    <a:pt x="7891" y="4189"/>
                  </a:lnTo>
                  <a:lnTo>
                    <a:pt x="7940" y="4116"/>
                  </a:lnTo>
                  <a:lnTo>
                    <a:pt x="8403" y="3045"/>
                  </a:lnTo>
                  <a:lnTo>
                    <a:pt x="8403" y="3045"/>
                  </a:lnTo>
                  <a:lnTo>
                    <a:pt x="8452" y="2972"/>
                  </a:lnTo>
                  <a:lnTo>
                    <a:pt x="8500" y="2947"/>
                  </a:lnTo>
                  <a:lnTo>
                    <a:pt x="8549" y="2972"/>
                  </a:lnTo>
                  <a:lnTo>
                    <a:pt x="8598" y="3045"/>
                  </a:lnTo>
                  <a:lnTo>
                    <a:pt x="9060" y="4116"/>
                  </a:lnTo>
                  <a:lnTo>
                    <a:pt x="9060" y="4116"/>
                  </a:lnTo>
                  <a:lnTo>
                    <a:pt x="9109" y="4189"/>
                  </a:lnTo>
                  <a:lnTo>
                    <a:pt x="9182" y="4262"/>
                  </a:lnTo>
                  <a:lnTo>
                    <a:pt x="9280" y="4311"/>
                  </a:lnTo>
                  <a:lnTo>
                    <a:pt x="9377" y="4336"/>
                  </a:lnTo>
                  <a:lnTo>
                    <a:pt x="10546" y="4457"/>
                  </a:lnTo>
                  <a:lnTo>
                    <a:pt x="10546" y="4457"/>
                  </a:lnTo>
                  <a:lnTo>
                    <a:pt x="10619" y="4482"/>
                  </a:lnTo>
                  <a:lnTo>
                    <a:pt x="10668" y="4506"/>
                  </a:lnTo>
                  <a:lnTo>
                    <a:pt x="10643" y="4579"/>
                  </a:lnTo>
                  <a:lnTo>
                    <a:pt x="10595" y="4628"/>
                  </a:lnTo>
                  <a:lnTo>
                    <a:pt x="10595" y="4628"/>
                  </a:lnTo>
                  <a:close/>
                  <a:moveTo>
                    <a:pt x="12494" y="8451"/>
                  </a:moveTo>
                  <a:lnTo>
                    <a:pt x="12494" y="8451"/>
                  </a:lnTo>
                  <a:lnTo>
                    <a:pt x="12787" y="7745"/>
                  </a:lnTo>
                  <a:lnTo>
                    <a:pt x="13006" y="7039"/>
                  </a:lnTo>
                  <a:lnTo>
                    <a:pt x="13225" y="6333"/>
                  </a:lnTo>
                  <a:lnTo>
                    <a:pt x="13396" y="5602"/>
                  </a:lnTo>
                  <a:lnTo>
                    <a:pt x="13517" y="4823"/>
                  </a:lnTo>
                  <a:lnTo>
                    <a:pt x="13639" y="4019"/>
                  </a:lnTo>
                  <a:lnTo>
                    <a:pt x="13712" y="3118"/>
                  </a:lnTo>
                  <a:lnTo>
                    <a:pt x="13761" y="2144"/>
                  </a:lnTo>
                  <a:lnTo>
                    <a:pt x="15928" y="2144"/>
                  </a:lnTo>
                  <a:lnTo>
                    <a:pt x="15928" y="2144"/>
                  </a:lnTo>
                  <a:lnTo>
                    <a:pt x="15928" y="2509"/>
                  </a:lnTo>
                  <a:lnTo>
                    <a:pt x="15880" y="2923"/>
                  </a:lnTo>
                  <a:lnTo>
                    <a:pt x="15831" y="3361"/>
                  </a:lnTo>
                  <a:lnTo>
                    <a:pt x="15758" y="3824"/>
                  </a:lnTo>
                  <a:lnTo>
                    <a:pt x="15661" y="4287"/>
                  </a:lnTo>
                  <a:lnTo>
                    <a:pt x="15514" y="4774"/>
                  </a:lnTo>
                  <a:lnTo>
                    <a:pt x="15368" y="5237"/>
                  </a:lnTo>
                  <a:lnTo>
                    <a:pt x="15173" y="5724"/>
                  </a:lnTo>
                  <a:lnTo>
                    <a:pt x="14954" y="6186"/>
                  </a:lnTo>
                  <a:lnTo>
                    <a:pt x="14711" y="6601"/>
                  </a:lnTo>
                  <a:lnTo>
                    <a:pt x="14418" y="7015"/>
                  </a:lnTo>
                  <a:lnTo>
                    <a:pt x="14102" y="7404"/>
                  </a:lnTo>
                  <a:lnTo>
                    <a:pt x="13761" y="7745"/>
                  </a:lnTo>
                  <a:lnTo>
                    <a:pt x="13566" y="7891"/>
                  </a:lnTo>
                  <a:lnTo>
                    <a:pt x="13371" y="8037"/>
                  </a:lnTo>
                  <a:lnTo>
                    <a:pt x="13176" y="8159"/>
                  </a:lnTo>
                  <a:lnTo>
                    <a:pt x="12957" y="8281"/>
                  </a:lnTo>
                  <a:lnTo>
                    <a:pt x="12738" y="8378"/>
                  </a:lnTo>
                  <a:lnTo>
                    <a:pt x="12494" y="8451"/>
                  </a:lnTo>
                  <a:lnTo>
                    <a:pt x="12494" y="845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extBox 9">
            <a:extLst>
              <a:ext uri="{FF2B5EF4-FFF2-40B4-BE49-F238E27FC236}">
                <a16:creationId xmlns:a16="http://schemas.microsoft.com/office/drawing/2014/main" id="{4E6C755D-964F-48ED-9164-BB3CA13B69EB}"/>
              </a:ext>
            </a:extLst>
          </p:cNvPr>
          <p:cNvSpPr txBox="1"/>
          <p:nvPr/>
        </p:nvSpPr>
        <p:spPr>
          <a:xfrm>
            <a:off x="787791" y="2260606"/>
            <a:ext cx="10475295" cy="4524315"/>
          </a:xfrm>
          <a:prstGeom prst="rect">
            <a:avLst/>
          </a:prstGeom>
          <a:noFill/>
        </p:spPr>
        <p:txBody>
          <a:bodyPr wrap="square" rtlCol="0">
            <a:spAutoFit/>
          </a:bodyPr>
          <a:lstStyle/>
          <a:p>
            <a:pPr marL="342900" indent="-342900">
              <a:buFont typeface="Arial" panose="020B0604020202020204" pitchFamily="34" charset="0"/>
              <a:buChar char="•"/>
            </a:pPr>
            <a:r>
              <a:rPr lang="nl-NL" sz="2400" dirty="0">
                <a:solidFill>
                  <a:schemeClr val="bg1"/>
                </a:solidFill>
              </a:rPr>
              <a:t>Voor deze oefening heb je een pen en papier nodig</a:t>
            </a:r>
          </a:p>
          <a:p>
            <a:pPr marL="342900" indent="-342900">
              <a:buFont typeface="Arial" panose="020B0604020202020204" pitchFamily="34" charset="0"/>
              <a:buChar char="•"/>
            </a:pPr>
            <a:r>
              <a:rPr lang="nl-NL" sz="2400" dirty="0">
                <a:solidFill>
                  <a:schemeClr val="bg1"/>
                </a:solidFill>
              </a:rPr>
              <a:t>Leerresultaten: zelfbewustzijn, verschillende perspectieven waarderen, begrijpen hoe verschillende culturen ontstaan </a:t>
            </a:r>
          </a:p>
          <a:p>
            <a:pPr marL="342900" indent="-342900">
              <a:buFont typeface="Arial" panose="020B0604020202020204" pitchFamily="34" charset="0"/>
              <a:buChar char="•"/>
            </a:pPr>
            <a:r>
              <a:rPr lang="en-GB" sz="2400" u="sng" dirty="0" err="1">
                <a:solidFill>
                  <a:schemeClr val="bg1"/>
                </a:solidFill>
              </a:rPr>
              <a:t>Instructies</a:t>
            </a:r>
            <a:r>
              <a:rPr lang="en-GB" sz="2400" u="sng" dirty="0">
                <a:solidFill>
                  <a:schemeClr val="bg1"/>
                </a:solidFill>
              </a:rPr>
              <a:t>:</a:t>
            </a:r>
          </a:p>
          <a:p>
            <a:pPr marL="914400" lvl="1" indent="-457200">
              <a:buFont typeface="+mj-lt"/>
              <a:buAutoNum type="arabicPeriod"/>
            </a:pPr>
            <a:r>
              <a:rPr lang="nl-NL" sz="2400" dirty="0">
                <a:solidFill>
                  <a:schemeClr val="bg1"/>
                </a:solidFill>
              </a:rPr>
              <a:t>Zoek een vriend of een groep om deze oefening met je te doen</a:t>
            </a:r>
          </a:p>
          <a:p>
            <a:pPr marL="914400" lvl="1" indent="-457200">
              <a:buFont typeface="+mj-lt"/>
              <a:buAutoNum type="arabicPeriod"/>
            </a:pPr>
            <a:r>
              <a:rPr lang="nl-NL" sz="2400" dirty="0">
                <a:solidFill>
                  <a:schemeClr val="bg1"/>
                </a:solidFill>
              </a:rPr>
              <a:t>Elke persoon moet een voorstelling van zichzelf tekenen ( een afbeelding van een persoon of een voorwerp dat je voorstelt)</a:t>
            </a:r>
          </a:p>
          <a:p>
            <a:pPr marL="914400" lvl="1" indent="-457200">
              <a:buFont typeface="+mj-lt"/>
              <a:buAutoNum type="arabicPeriod"/>
            </a:pPr>
            <a:r>
              <a:rPr lang="nl-NL" sz="2400" dirty="0">
                <a:solidFill>
                  <a:schemeClr val="bg1"/>
                </a:solidFill>
              </a:rPr>
              <a:t>Ieder schrijft min. 5 belangrijke dingen over hemzelf/haarzelf op. Schrijf de meest relevante dingen dichter bij het midden van de afbeelding, de minder relevante kunnen wat verder weg van het midden staan</a:t>
            </a:r>
          </a:p>
          <a:p>
            <a:pPr marL="914400" lvl="1" indent="-457200">
              <a:buFont typeface="+mj-lt"/>
              <a:buAutoNum type="arabicPeriod"/>
            </a:pPr>
            <a:r>
              <a:rPr lang="nl-NL" sz="2400" dirty="0">
                <a:solidFill>
                  <a:schemeClr val="bg1"/>
                </a:solidFill>
              </a:rPr>
              <a:t>Wissel nu elkaars beelden uit</a:t>
            </a:r>
            <a:endParaRPr lang="en-GB" sz="2400" dirty="0">
              <a:solidFill>
                <a:srgbClr val="797979"/>
              </a:solidFill>
            </a:endParaRPr>
          </a:p>
          <a:p>
            <a:pPr marL="914400" lvl="1" indent="-457200">
              <a:buFont typeface="+mj-lt"/>
              <a:buAutoNum type="arabicPeriod"/>
            </a:pPr>
            <a:endParaRPr lang="en-GB" sz="2400" dirty="0">
              <a:solidFill>
                <a:srgbClr val="797979"/>
              </a:solidFill>
            </a:endParaRPr>
          </a:p>
        </p:txBody>
      </p:sp>
    </p:spTree>
    <p:extLst>
      <p:ext uri="{BB962C8B-B14F-4D97-AF65-F5344CB8AC3E}">
        <p14:creationId xmlns:p14="http://schemas.microsoft.com/office/powerpoint/2010/main" val="1417900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9333F2-5E13-1B40-BB35-9546F1142519}"/>
              </a:ext>
            </a:extLst>
          </p:cNvPr>
          <p:cNvSpPr>
            <a:spLocks noGrp="1"/>
          </p:cNvSpPr>
          <p:nvPr>
            <p:ph type="body" sz="quarter" idx="15"/>
          </p:nvPr>
        </p:nvSpPr>
        <p:spPr/>
        <p:txBody>
          <a:bodyPr/>
          <a:lstStyle/>
          <a:p>
            <a:r>
              <a:rPr lang="nl-NL" dirty="0">
                <a:solidFill>
                  <a:srgbClr val="404040"/>
                </a:solidFill>
              </a:rPr>
              <a:t>Ik en mijn identiteit / Jij en je identiteit</a:t>
            </a:r>
            <a:endParaRPr lang="en-US" dirty="0">
              <a:solidFill>
                <a:srgbClr val="404040"/>
              </a:solidFill>
            </a:endParaRPr>
          </a:p>
        </p:txBody>
      </p:sp>
      <p:grpSp>
        <p:nvGrpSpPr>
          <p:cNvPr id="4" name="Google Shape;581;p39">
            <a:extLst>
              <a:ext uri="{FF2B5EF4-FFF2-40B4-BE49-F238E27FC236}">
                <a16:creationId xmlns:a16="http://schemas.microsoft.com/office/drawing/2014/main" id="{8A442FC0-E155-407A-A15E-0E421D424DAF}"/>
              </a:ext>
            </a:extLst>
          </p:cNvPr>
          <p:cNvGrpSpPr/>
          <p:nvPr/>
        </p:nvGrpSpPr>
        <p:grpSpPr>
          <a:xfrm>
            <a:off x="1012787" y="1735810"/>
            <a:ext cx="3931172" cy="4664990"/>
            <a:chOff x="3384375" y="2267500"/>
            <a:chExt cx="203375" cy="507825"/>
          </a:xfrm>
        </p:grpSpPr>
        <p:sp>
          <p:nvSpPr>
            <p:cNvPr id="5" name="Google Shape;582;p39">
              <a:extLst>
                <a:ext uri="{FF2B5EF4-FFF2-40B4-BE49-F238E27FC236}">
                  <a16:creationId xmlns:a16="http://schemas.microsoft.com/office/drawing/2014/main" id="{9800A757-1832-4C7D-A62E-DD80D9655767}"/>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28575" cap="rnd" cmpd="sng">
              <a:solidFill>
                <a:srgbClr val="76C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583;p39">
              <a:extLst>
                <a:ext uri="{FF2B5EF4-FFF2-40B4-BE49-F238E27FC236}">
                  <a16:creationId xmlns:a16="http://schemas.microsoft.com/office/drawing/2014/main" id="{12E91E6E-C81F-4D54-BD27-DEC168ACA694}"/>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28575" cap="rnd" cmpd="sng">
              <a:solidFill>
                <a:srgbClr val="76C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581;p39">
            <a:extLst>
              <a:ext uri="{FF2B5EF4-FFF2-40B4-BE49-F238E27FC236}">
                <a16:creationId xmlns:a16="http://schemas.microsoft.com/office/drawing/2014/main" id="{1B4C12E3-F20A-43DC-A18D-BA360700B34E}"/>
              </a:ext>
            </a:extLst>
          </p:cNvPr>
          <p:cNvGrpSpPr/>
          <p:nvPr/>
        </p:nvGrpSpPr>
        <p:grpSpPr>
          <a:xfrm>
            <a:off x="6526850" y="1733223"/>
            <a:ext cx="3931172" cy="4664990"/>
            <a:chOff x="3384375" y="2267500"/>
            <a:chExt cx="203375" cy="507825"/>
          </a:xfrm>
        </p:grpSpPr>
        <p:sp>
          <p:nvSpPr>
            <p:cNvPr id="11" name="Google Shape;582;p39">
              <a:extLst>
                <a:ext uri="{FF2B5EF4-FFF2-40B4-BE49-F238E27FC236}">
                  <a16:creationId xmlns:a16="http://schemas.microsoft.com/office/drawing/2014/main" id="{0DDB2700-8979-4AC5-BAF8-4D4402566A34}"/>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28575" cap="rnd" cmpd="sng">
              <a:solidFill>
                <a:srgbClr val="F3A8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83;p39">
              <a:extLst>
                <a:ext uri="{FF2B5EF4-FFF2-40B4-BE49-F238E27FC236}">
                  <a16:creationId xmlns:a16="http://schemas.microsoft.com/office/drawing/2014/main" id="{37944D0A-3D75-480E-AEA4-621DD1F99B76}"/>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28575" cap="rnd" cmpd="sng">
              <a:solidFill>
                <a:srgbClr val="F3A8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 name="Graphic 13" descr="Sparkling Heart outline">
            <a:extLst>
              <a:ext uri="{FF2B5EF4-FFF2-40B4-BE49-F238E27FC236}">
                <a16:creationId xmlns:a16="http://schemas.microsoft.com/office/drawing/2014/main" id="{44102A16-8589-476E-BEAC-53828ACE24E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62311" y="2818906"/>
            <a:ext cx="914400" cy="914400"/>
          </a:xfrm>
          <a:prstGeom prst="rect">
            <a:avLst/>
          </a:prstGeom>
        </p:spPr>
      </p:pic>
      <p:pic>
        <p:nvPicPr>
          <p:cNvPr id="16" name="Graphic 15" descr="Broken Heart with solid fill">
            <a:extLst>
              <a:ext uri="{FF2B5EF4-FFF2-40B4-BE49-F238E27FC236}">
                <a16:creationId xmlns:a16="http://schemas.microsoft.com/office/drawing/2014/main" id="{20F2D1F0-224A-48D0-B414-4F19479684B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15289" y="2759229"/>
            <a:ext cx="914400" cy="914400"/>
          </a:xfrm>
          <a:prstGeom prst="rect">
            <a:avLst/>
          </a:prstGeom>
        </p:spPr>
      </p:pic>
      <p:sp>
        <p:nvSpPr>
          <p:cNvPr id="17" name="TextBox 16">
            <a:extLst>
              <a:ext uri="{FF2B5EF4-FFF2-40B4-BE49-F238E27FC236}">
                <a16:creationId xmlns:a16="http://schemas.microsoft.com/office/drawing/2014/main" id="{20B33BB8-6E95-4272-8A8D-A47F1349F2D2}"/>
              </a:ext>
            </a:extLst>
          </p:cNvPr>
          <p:cNvSpPr txBox="1"/>
          <p:nvPr/>
        </p:nvSpPr>
        <p:spPr>
          <a:xfrm>
            <a:off x="3200976" y="3658686"/>
            <a:ext cx="705642" cy="369332"/>
          </a:xfrm>
          <a:prstGeom prst="rect">
            <a:avLst/>
          </a:prstGeom>
          <a:noFill/>
        </p:spPr>
        <p:txBody>
          <a:bodyPr wrap="none" rtlCol="0">
            <a:spAutoFit/>
          </a:bodyPr>
          <a:lstStyle/>
          <a:p>
            <a:r>
              <a:rPr lang="en-GB" dirty="0" err="1"/>
              <a:t>liefde</a:t>
            </a:r>
            <a:endParaRPr lang="en-GB" dirty="0"/>
          </a:p>
        </p:txBody>
      </p:sp>
      <p:sp>
        <p:nvSpPr>
          <p:cNvPr id="18" name="TextBox 17">
            <a:extLst>
              <a:ext uri="{FF2B5EF4-FFF2-40B4-BE49-F238E27FC236}">
                <a16:creationId xmlns:a16="http://schemas.microsoft.com/office/drawing/2014/main" id="{E2718C9C-2035-477A-ABB7-CE6747FA2B34}"/>
              </a:ext>
            </a:extLst>
          </p:cNvPr>
          <p:cNvSpPr txBox="1"/>
          <p:nvPr/>
        </p:nvSpPr>
        <p:spPr>
          <a:xfrm>
            <a:off x="1887818" y="2941315"/>
            <a:ext cx="1090555" cy="369332"/>
          </a:xfrm>
          <a:prstGeom prst="rect">
            <a:avLst/>
          </a:prstGeom>
          <a:noFill/>
        </p:spPr>
        <p:txBody>
          <a:bodyPr wrap="none" rtlCol="0">
            <a:spAutoFit/>
          </a:bodyPr>
          <a:lstStyle/>
          <a:p>
            <a:r>
              <a:rPr lang="en-GB" dirty="0" err="1"/>
              <a:t>zekerheid</a:t>
            </a:r>
            <a:endParaRPr lang="en-GB" dirty="0"/>
          </a:p>
        </p:txBody>
      </p:sp>
      <p:sp>
        <p:nvSpPr>
          <p:cNvPr id="19" name="TextBox 18">
            <a:extLst>
              <a:ext uri="{FF2B5EF4-FFF2-40B4-BE49-F238E27FC236}">
                <a16:creationId xmlns:a16="http://schemas.microsoft.com/office/drawing/2014/main" id="{AD5E6379-9D5B-407B-9359-C33E286DFD23}"/>
              </a:ext>
            </a:extLst>
          </p:cNvPr>
          <p:cNvSpPr txBox="1"/>
          <p:nvPr/>
        </p:nvSpPr>
        <p:spPr>
          <a:xfrm>
            <a:off x="2185867" y="3912433"/>
            <a:ext cx="1322798" cy="369332"/>
          </a:xfrm>
          <a:prstGeom prst="rect">
            <a:avLst/>
          </a:prstGeom>
          <a:noFill/>
        </p:spPr>
        <p:txBody>
          <a:bodyPr wrap="none" rtlCol="0">
            <a:spAutoFit/>
          </a:bodyPr>
          <a:lstStyle/>
          <a:p>
            <a:r>
              <a:rPr lang="en-GB" dirty="0" err="1"/>
              <a:t>vriendschap</a:t>
            </a:r>
            <a:endParaRPr lang="en-GB" dirty="0"/>
          </a:p>
        </p:txBody>
      </p:sp>
      <p:sp>
        <p:nvSpPr>
          <p:cNvPr id="20" name="TextBox 19">
            <a:extLst>
              <a:ext uri="{FF2B5EF4-FFF2-40B4-BE49-F238E27FC236}">
                <a16:creationId xmlns:a16="http://schemas.microsoft.com/office/drawing/2014/main" id="{CB61D1ED-15EB-4BFF-AC2C-92253CAD118C}"/>
              </a:ext>
            </a:extLst>
          </p:cNvPr>
          <p:cNvSpPr txBox="1"/>
          <p:nvPr/>
        </p:nvSpPr>
        <p:spPr>
          <a:xfrm>
            <a:off x="4092444" y="4452637"/>
            <a:ext cx="883575" cy="369332"/>
          </a:xfrm>
          <a:prstGeom prst="rect">
            <a:avLst/>
          </a:prstGeom>
          <a:noFill/>
        </p:spPr>
        <p:txBody>
          <a:bodyPr wrap="none" rtlCol="0">
            <a:spAutoFit/>
          </a:bodyPr>
          <a:lstStyle/>
          <a:p>
            <a:r>
              <a:rPr lang="en-GB" dirty="0" err="1"/>
              <a:t>politiek</a:t>
            </a:r>
            <a:endParaRPr lang="en-GB" dirty="0"/>
          </a:p>
        </p:txBody>
      </p:sp>
      <p:sp>
        <p:nvSpPr>
          <p:cNvPr id="21" name="TextBox 20">
            <a:extLst>
              <a:ext uri="{FF2B5EF4-FFF2-40B4-BE49-F238E27FC236}">
                <a16:creationId xmlns:a16="http://schemas.microsoft.com/office/drawing/2014/main" id="{EDDC7012-93D6-4558-9329-6A5D412B7F61}"/>
              </a:ext>
            </a:extLst>
          </p:cNvPr>
          <p:cNvSpPr txBox="1"/>
          <p:nvPr/>
        </p:nvSpPr>
        <p:spPr>
          <a:xfrm>
            <a:off x="8754383" y="3807593"/>
            <a:ext cx="705642" cy="369332"/>
          </a:xfrm>
          <a:prstGeom prst="rect">
            <a:avLst/>
          </a:prstGeom>
          <a:noFill/>
        </p:spPr>
        <p:txBody>
          <a:bodyPr wrap="none" rtlCol="0">
            <a:spAutoFit/>
          </a:bodyPr>
          <a:lstStyle/>
          <a:p>
            <a:r>
              <a:rPr lang="en-GB" dirty="0" err="1"/>
              <a:t>liefde</a:t>
            </a:r>
            <a:endParaRPr lang="en-GB" dirty="0"/>
          </a:p>
        </p:txBody>
      </p:sp>
      <p:sp>
        <p:nvSpPr>
          <p:cNvPr id="22" name="TextBox 21">
            <a:extLst>
              <a:ext uri="{FF2B5EF4-FFF2-40B4-BE49-F238E27FC236}">
                <a16:creationId xmlns:a16="http://schemas.microsoft.com/office/drawing/2014/main" id="{4BA50546-F583-43DC-8146-58B62D221962}"/>
              </a:ext>
            </a:extLst>
          </p:cNvPr>
          <p:cNvSpPr txBox="1"/>
          <p:nvPr/>
        </p:nvSpPr>
        <p:spPr>
          <a:xfrm>
            <a:off x="8116832" y="1922115"/>
            <a:ext cx="819776" cy="369332"/>
          </a:xfrm>
          <a:prstGeom prst="rect">
            <a:avLst/>
          </a:prstGeom>
          <a:noFill/>
        </p:spPr>
        <p:txBody>
          <a:bodyPr wrap="none" rtlCol="0">
            <a:spAutoFit/>
          </a:bodyPr>
          <a:lstStyle/>
          <a:p>
            <a:r>
              <a:rPr lang="en-GB" dirty="0" err="1"/>
              <a:t>familie</a:t>
            </a:r>
            <a:endParaRPr lang="en-GB" dirty="0"/>
          </a:p>
        </p:txBody>
      </p:sp>
      <p:sp>
        <p:nvSpPr>
          <p:cNvPr id="23" name="TextBox 22">
            <a:extLst>
              <a:ext uri="{FF2B5EF4-FFF2-40B4-BE49-F238E27FC236}">
                <a16:creationId xmlns:a16="http://schemas.microsoft.com/office/drawing/2014/main" id="{443A29FD-C3D2-43E8-B064-C220FC9B2722}"/>
              </a:ext>
            </a:extLst>
          </p:cNvPr>
          <p:cNvSpPr txBox="1"/>
          <p:nvPr/>
        </p:nvSpPr>
        <p:spPr>
          <a:xfrm>
            <a:off x="7603808" y="3474020"/>
            <a:ext cx="1268681" cy="369332"/>
          </a:xfrm>
          <a:prstGeom prst="rect">
            <a:avLst/>
          </a:prstGeom>
          <a:noFill/>
        </p:spPr>
        <p:txBody>
          <a:bodyPr wrap="none" rtlCol="0">
            <a:spAutoFit/>
          </a:bodyPr>
          <a:lstStyle/>
          <a:p>
            <a:r>
              <a:rPr lang="en-GB" dirty="0" err="1"/>
              <a:t>gezondheid</a:t>
            </a:r>
            <a:endParaRPr lang="en-GB" dirty="0"/>
          </a:p>
        </p:txBody>
      </p:sp>
      <p:sp>
        <p:nvSpPr>
          <p:cNvPr id="24" name="TextBox 23">
            <a:extLst>
              <a:ext uri="{FF2B5EF4-FFF2-40B4-BE49-F238E27FC236}">
                <a16:creationId xmlns:a16="http://schemas.microsoft.com/office/drawing/2014/main" id="{462B8F98-2C8E-4D22-BACB-4B3FD90D24D9}"/>
              </a:ext>
            </a:extLst>
          </p:cNvPr>
          <p:cNvSpPr txBox="1"/>
          <p:nvPr/>
        </p:nvSpPr>
        <p:spPr>
          <a:xfrm>
            <a:off x="6616257" y="3548640"/>
            <a:ext cx="914400" cy="369332"/>
          </a:xfrm>
          <a:prstGeom prst="rect">
            <a:avLst/>
          </a:prstGeom>
          <a:noFill/>
        </p:spPr>
        <p:txBody>
          <a:bodyPr wrap="square" rtlCol="0">
            <a:spAutoFit/>
          </a:bodyPr>
          <a:lstStyle/>
          <a:p>
            <a:r>
              <a:rPr lang="en-GB" dirty="0"/>
              <a:t>sport</a:t>
            </a:r>
          </a:p>
        </p:txBody>
      </p:sp>
    </p:spTree>
    <p:extLst>
      <p:ext uri="{BB962C8B-B14F-4D97-AF65-F5344CB8AC3E}">
        <p14:creationId xmlns:p14="http://schemas.microsoft.com/office/powerpoint/2010/main" val="10276148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F880DE-3397-4AC0-9CE2-D769B8325471}"/>
              </a:ext>
            </a:extLst>
          </p:cNvPr>
          <p:cNvSpPr>
            <a:spLocks noGrp="1"/>
          </p:cNvSpPr>
          <p:nvPr>
            <p:ph type="body" sz="quarter" idx="15"/>
          </p:nvPr>
        </p:nvSpPr>
        <p:spPr>
          <a:xfrm>
            <a:off x="580818" y="701600"/>
            <a:ext cx="10640638" cy="1459693"/>
          </a:xfrm>
        </p:spPr>
        <p:txBody>
          <a:bodyPr/>
          <a:lstStyle/>
          <a:p>
            <a:r>
              <a:rPr lang="en-GB" dirty="0" err="1"/>
              <a:t>Inclusie</a:t>
            </a:r>
            <a:r>
              <a:rPr lang="en-GB" dirty="0"/>
              <a:t> </a:t>
            </a:r>
            <a:r>
              <a:rPr lang="en-GB" dirty="0" err="1"/>
              <a:t>begrijpen</a:t>
            </a:r>
            <a:endParaRPr lang="en-GB" dirty="0"/>
          </a:p>
        </p:txBody>
      </p:sp>
      <p:sp>
        <p:nvSpPr>
          <p:cNvPr id="7" name="TextBox 6">
            <a:extLst>
              <a:ext uri="{FF2B5EF4-FFF2-40B4-BE49-F238E27FC236}">
                <a16:creationId xmlns:a16="http://schemas.microsoft.com/office/drawing/2014/main" id="{FEE16578-6894-405D-B098-66B10A5A7FF4}"/>
              </a:ext>
            </a:extLst>
          </p:cNvPr>
          <p:cNvSpPr txBox="1"/>
          <p:nvPr/>
        </p:nvSpPr>
        <p:spPr>
          <a:xfrm>
            <a:off x="1824364" y="1829813"/>
            <a:ext cx="9651210" cy="3785652"/>
          </a:xfrm>
          <a:prstGeom prst="rect">
            <a:avLst/>
          </a:prstGeom>
          <a:noFill/>
        </p:spPr>
        <p:txBody>
          <a:bodyPr wrap="square" rtlCol="0">
            <a:spAutoFit/>
          </a:bodyPr>
          <a:lstStyle/>
          <a:p>
            <a:r>
              <a:rPr lang="nl-NL" sz="2400" b="1" dirty="0">
                <a:solidFill>
                  <a:schemeClr val="bg2">
                    <a:lumMod val="50000"/>
                  </a:schemeClr>
                </a:solidFill>
              </a:rPr>
              <a:t>Inclusie </a:t>
            </a:r>
            <a:r>
              <a:rPr lang="nl-NL" sz="2400" dirty="0">
                <a:solidFill>
                  <a:schemeClr val="bg2">
                    <a:lumMod val="50000"/>
                  </a:schemeClr>
                </a:solidFill>
              </a:rPr>
              <a:t>wordt gezien als een universeel mensenrecht. Het doel van inclusie is alle mensen te omarmen, ongeacht huidskleur, geslacht, beperking, medische of andere behoefte. Het gaat erom gelijke toegang en kansen te geven en discriminatie en intolerantie uit te bannen (opheffen van obstakels). Het raakt alle aspecten van het openbare leven.</a:t>
            </a:r>
          </a:p>
          <a:p>
            <a:endParaRPr lang="en-GB" sz="2400" dirty="0">
              <a:solidFill>
                <a:schemeClr val="bg2">
                  <a:lumMod val="50000"/>
                </a:schemeClr>
              </a:solidFill>
            </a:endParaRPr>
          </a:p>
          <a:p>
            <a:r>
              <a:rPr lang="nl-NL" sz="2400" b="1" dirty="0">
                <a:solidFill>
                  <a:schemeClr val="bg2">
                    <a:lumMod val="50000"/>
                  </a:schemeClr>
                </a:solidFill>
              </a:rPr>
              <a:t>Sociale inclusie </a:t>
            </a:r>
            <a:r>
              <a:rPr lang="nl-NL" sz="2400" dirty="0">
                <a:solidFill>
                  <a:schemeClr val="bg2">
                    <a:lumMod val="50000"/>
                  </a:schemeClr>
                </a:solidFill>
              </a:rPr>
              <a:t>is het proces van verbetering van de voorwaarden waaronder individuen en groepen aan de samenleving deelnemen - verbetering van de mogelijkheden, kansen en waardigheid van mensen die op grond van hun identiteit achtergesteld zijn.</a:t>
            </a:r>
            <a:endParaRPr lang="en-GB" sz="2400" dirty="0">
              <a:solidFill>
                <a:srgbClr val="A6377D"/>
              </a:solidFill>
            </a:endParaRPr>
          </a:p>
        </p:txBody>
      </p:sp>
      <p:grpSp>
        <p:nvGrpSpPr>
          <p:cNvPr id="8" name="Google Shape;491;p39">
            <a:extLst>
              <a:ext uri="{FF2B5EF4-FFF2-40B4-BE49-F238E27FC236}">
                <a16:creationId xmlns:a16="http://schemas.microsoft.com/office/drawing/2014/main" id="{616C15C9-CE67-4A5B-B8CB-C3F0B5FDC775}"/>
              </a:ext>
            </a:extLst>
          </p:cNvPr>
          <p:cNvGrpSpPr/>
          <p:nvPr/>
        </p:nvGrpSpPr>
        <p:grpSpPr>
          <a:xfrm>
            <a:off x="750461" y="1865174"/>
            <a:ext cx="904261" cy="697352"/>
            <a:chOff x="1934025" y="1001650"/>
            <a:chExt cx="415300" cy="355600"/>
          </a:xfrm>
        </p:grpSpPr>
        <p:sp>
          <p:nvSpPr>
            <p:cNvPr id="9" name="Google Shape;492;p39">
              <a:extLst>
                <a:ext uri="{FF2B5EF4-FFF2-40B4-BE49-F238E27FC236}">
                  <a16:creationId xmlns:a16="http://schemas.microsoft.com/office/drawing/2014/main" id="{F43F6110-52C4-48B9-BE98-6733FE3FCE85}"/>
                </a:ext>
              </a:extLst>
            </p:cNvPr>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93;p39">
              <a:extLst>
                <a:ext uri="{FF2B5EF4-FFF2-40B4-BE49-F238E27FC236}">
                  <a16:creationId xmlns:a16="http://schemas.microsoft.com/office/drawing/2014/main" id="{61EFBDE2-7CE6-4D8B-AC7D-00B9BF5EA018}"/>
                </a:ext>
              </a:extLst>
            </p:cNvPr>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94;p39">
              <a:extLst>
                <a:ext uri="{FF2B5EF4-FFF2-40B4-BE49-F238E27FC236}">
                  <a16:creationId xmlns:a16="http://schemas.microsoft.com/office/drawing/2014/main" id="{94087709-1380-4173-8296-2582F345DBAF}"/>
                </a:ext>
              </a:extLst>
            </p:cNvPr>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95;p39">
              <a:extLst>
                <a:ext uri="{FF2B5EF4-FFF2-40B4-BE49-F238E27FC236}">
                  <a16:creationId xmlns:a16="http://schemas.microsoft.com/office/drawing/2014/main" id="{3C0FEB00-EA64-4780-96A6-F7BC832C7574}"/>
                </a:ext>
              </a:extLst>
            </p:cNvPr>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741389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F2C6052-B325-B44A-ACDA-85B25345A44A}"/>
              </a:ext>
            </a:extLst>
          </p:cNvPr>
          <p:cNvSpPr>
            <a:spLocks noGrp="1"/>
          </p:cNvSpPr>
          <p:nvPr>
            <p:ph type="body" sz="quarter" idx="13"/>
          </p:nvPr>
        </p:nvSpPr>
        <p:spPr/>
        <p:txBody>
          <a:bodyPr>
            <a:normAutofit fontScale="92500" lnSpcReduction="20000"/>
          </a:bodyPr>
          <a:lstStyle/>
          <a:p>
            <a:r>
              <a:rPr lang="nl-NL" dirty="0"/>
              <a:t>Activiteit</a:t>
            </a:r>
          </a:p>
          <a:p>
            <a:endParaRPr lang="nl-NL" dirty="0"/>
          </a:p>
          <a:p>
            <a:r>
              <a:rPr lang="nl-NL" dirty="0"/>
              <a:t>Dubbelklik op het plaatje om naar de volledige </a:t>
            </a:r>
            <a:r>
              <a:rPr lang="nl-NL" dirty="0" err="1"/>
              <a:t>infographic</a:t>
            </a:r>
            <a:r>
              <a:rPr lang="nl-NL" dirty="0"/>
              <a:t> te gaan</a:t>
            </a:r>
            <a:endParaRPr lang="en-US" dirty="0"/>
          </a:p>
        </p:txBody>
      </p:sp>
      <p:sp>
        <p:nvSpPr>
          <p:cNvPr id="9" name="Text Placeholder 8">
            <a:extLst>
              <a:ext uri="{FF2B5EF4-FFF2-40B4-BE49-F238E27FC236}">
                <a16:creationId xmlns:a16="http://schemas.microsoft.com/office/drawing/2014/main" id="{EC6FA8AF-3D5B-AF41-8E46-CFB61991EFB2}"/>
              </a:ext>
            </a:extLst>
          </p:cNvPr>
          <p:cNvSpPr>
            <a:spLocks noGrp="1"/>
          </p:cNvSpPr>
          <p:nvPr>
            <p:ph type="body" sz="quarter" idx="14"/>
          </p:nvPr>
        </p:nvSpPr>
        <p:spPr>
          <a:xfrm>
            <a:off x="497155" y="5114135"/>
            <a:ext cx="10025479" cy="469184"/>
          </a:xfrm>
        </p:spPr>
        <p:txBody>
          <a:bodyPr/>
          <a:lstStyle/>
          <a:p>
            <a:pPr>
              <a:spcAft>
                <a:spcPts val="800"/>
              </a:spcAft>
            </a:pPr>
            <a:r>
              <a:rPr lang="pl-PL" dirty="0">
                <a:effectLst/>
                <a:ea typeface="Times New Roman" panose="02020603050405020304" pitchFamily="18" charset="0"/>
              </a:rPr>
              <a:t>Bekijk de infographic </a:t>
            </a:r>
            <a:r>
              <a:rPr lang="pl-PL" u="sng" dirty="0">
                <a:solidFill>
                  <a:srgbClr val="0000FF"/>
                </a:solidFill>
                <a:effectLst/>
                <a:ea typeface="Times New Roman" panose="02020603050405020304" pitchFamily="18" charset="0"/>
                <a:hlinkClick r:id="rId2"/>
              </a:rPr>
              <a:t>https://fra.europa.eu/en/publications-and-resources/infographics/inclusion-experiences-immigrants-and-ethnic-minorities</a:t>
            </a:r>
            <a:r>
              <a:rPr lang="pl-PL" dirty="0">
                <a:effectLst/>
                <a:ea typeface="Times New Roman" panose="02020603050405020304" pitchFamily="18" charset="0"/>
              </a:rPr>
              <a:t> </a:t>
            </a:r>
            <a:r>
              <a:rPr lang="en-GB" dirty="0">
                <a:effectLst/>
                <a:ea typeface="Calibri" panose="020F0502020204030204" pitchFamily="34" charset="0"/>
                <a:cs typeface="Times New Roman" panose="02020603050405020304" pitchFamily="18" charset="0"/>
              </a:rPr>
              <a:t> </a:t>
            </a:r>
            <a:r>
              <a:rPr lang="en-GB" dirty="0">
                <a:effectLst/>
              </a:rPr>
              <a:t> </a:t>
            </a:r>
            <a:endParaRPr lang="en-GB" dirty="0">
              <a:effectLst/>
              <a:ea typeface="Calibri" panose="020F0502020204030204" pitchFamily="34" charset="0"/>
              <a:cs typeface="Times New Roman" panose="02020603050405020304" pitchFamily="18" charset="0"/>
            </a:endParaRPr>
          </a:p>
          <a:p>
            <a:endParaRPr lang="en-US" dirty="0"/>
          </a:p>
        </p:txBody>
      </p:sp>
      <p:pic>
        <p:nvPicPr>
          <p:cNvPr id="5" name="Picture 4">
            <a:hlinkClick r:id="rId2"/>
            <a:extLst>
              <a:ext uri="{FF2B5EF4-FFF2-40B4-BE49-F238E27FC236}">
                <a16:creationId xmlns:a16="http://schemas.microsoft.com/office/drawing/2014/main" id="{2C813BD7-51D2-4D17-AD6F-499B43CD605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86727" y="238610"/>
            <a:ext cx="7175695" cy="4287478"/>
          </a:xfrm>
          <a:prstGeom prst="rect">
            <a:avLst/>
          </a:prstGeom>
          <a:ln>
            <a:noFill/>
          </a:ln>
          <a:effectLst>
            <a:outerShdw blurRad="292100" dist="139700" dir="2700000" algn="tl" rotWithShape="0">
              <a:srgbClr val="333333">
                <a:alpha val="65000"/>
              </a:srgbClr>
            </a:outerShdw>
          </a:effectLst>
        </p:spPr>
      </p:pic>
      <p:pic>
        <p:nvPicPr>
          <p:cNvPr id="11" name="Graphic 10" descr="Cursor with solid fill">
            <a:extLst>
              <a:ext uri="{FF2B5EF4-FFF2-40B4-BE49-F238E27FC236}">
                <a16:creationId xmlns:a16="http://schemas.microsoft.com/office/drawing/2014/main" id="{510E4C33-6C0A-4FB8-8624-9E374C1EDBE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6291570">
            <a:off x="2638956" y="1147658"/>
            <a:ext cx="1894674" cy="1894674"/>
          </a:xfrm>
          <a:prstGeom prst="rect">
            <a:avLst/>
          </a:prstGeom>
        </p:spPr>
      </p:pic>
    </p:spTree>
    <p:extLst>
      <p:ext uri="{BB962C8B-B14F-4D97-AF65-F5344CB8AC3E}">
        <p14:creationId xmlns:p14="http://schemas.microsoft.com/office/powerpoint/2010/main" val="24701854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A6377D"/>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DDFE45E3-30EB-854A-8C10-A7DAAB16E6D7}"/>
              </a:ext>
            </a:extLst>
          </p:cNvPr>
          <p:cNvSpPr>
            <a:spLocks noGrp="1"/>
          </p:cNvSpPr>
          <p:nvPr>
            <p:ph type="body" sz="quarter" idx="15"/>
          </p:nvPr>
        </p:nvSpPr>
        <p:spPr>
          <a:xfrm>
            <a:off x="571313" y="875544"/>
            <a:ext cx="6087282" cy="1459693"/>
          </a:xfrm>
        </p:spPr>
        <p:txBody>
          <a:bodyPr/>
          <a:lstStyle/>
          <a:p>
            <a:r>
              <a:rPr lang="nl-NL" dirty="0">
                <a:solidFill>
                  <a:schemeClr val="bg1"/>
                </a:solidFill>
              </a:rPr>
              <a:t>Hoe inclusief gedrag te oefenen?</a:t>
            </a:r>
            <a:endParaRPr lang="en-US" dirty="0">
              <a:solidFill>
                <a:schemeClr val="bg1"/>
              </a:solidFill>
            </a:endParaRPr>
          </a:p>
        </p:txBody>
      </p:sp>
      <p:sp>
        <p:nvSpPr>
          <p:cNvPr id="12" name="Text Placeholder 11">
            <a:extLst>
              <a:ext uri="{FF2B5EF4-FFF2-40B4-BE49-F238E27FC236}">
                <a16:creationId xmlns:a16="http://schemas.microsoft.com/office/drawing/2014/main" id="{8ECB6EA5-2601-A544-A1CB-FA54AFEC9B49}"/>
              </a:ext>
            </a:extLst>
          </p:cNvPr>
          <p:cNvSpPr>
            <a:spLocks noGrp="1"/>
          </p:cNvSpPr>
          <p:nvPr>
            <p:ph type="body" sz="quarter" idx="16"/>
          </p:nvPr>
        </p:nvSpPr>
        <p:spPr>
          <a:xfrm>
            <a:off x="8145920" y="494279"/>
            <a:ext cx="3836283" cy="542178"/>
          </a:xfrm>
        </p:spPr>
        <p:txBody>
          <a:bodyPr/>
          <a:lstStyle/>
          <a:p>
            <a:r>
              <a:rPr lang="nl-NL" sz="3000" i="1" dirty="0">
                <a:solidFill>
                  <a:schemeClr val="bg1">
                    <a:lumMod val="95000"/>
                  </a:schemeClr>
                </a:solidFill>
              </a:rPr>
              <a:t>Dingen die je kunt doen als Migrant Community Mediator</a:t>
            </a:r>
            <a:endParaRPr lang="en-US" sz="3000" i="1" dirty="0">
              <a:solidFill>
                <a:schemeClr val="bg1">
                  <a:lumMod val="95000"/>
                </a:schemeClr>
              </a:solidFill>
            </a:endParaRPr>
          </a:p>
        </p:txBody>
      </p:sp>
      <p:grpSp>
        <p:nvGrpSpPr>
          <p:cNvPr id="7" name="Google Shape;832;p39">
            <a:extLst>
              <a:ext uri="{FF2B5EF4-FFF2-40B4-BE49-F238E27FC236}">
                <a16:creationId xmlns:a16="http://schemas.microsoft.com/office/drawing/2014/main" id="{4C75C20C-9745-4B90-B2D4-80996C277B02}"/>
              </a:ext>
            </a:extLst>
          </p:cNvPr>
          <p:cNvGrpSpPr/>
          <p:nvPr/>
        </p:nvGrpSpPr>
        <p:grpSpPr>
          <a:xfrm>
            <a:off x="6945438" y="541128"/>
            <a:ext cx="951697" cy="1211009"/>
            <a:chOff x="1988225" y="4286525"/>
            <a:chExt cx="305075" cy="493200"/>
          </a:xfrm>
        </p:grpSpPr>
        <p:sp>
          <p:nvSpPr>
            <p:cNvPr id="8" name="Google Shape;833;p39">
              <a:extLst>
                <a:ext uri="{FF2B5EF4-FFF2-40B4-BE49-F238E27FC236}">
                  <a16:creationId xmlns:a16="http://schemas.microsoft.com/office/drawing/2014/main" id="{8A1C863C-84E1-4D2B-AF4E-0865AF4876B6}"/>
                </a:ext>
              </a:extLst>
            </p:cNvPr>
            <p:cNvSpPr/>
            <p:nvPr/>
          </p:nvSpPr>
          <p:spPr>
            <a:xfrm>
              <a:off x="2178800" y="4519725"/>
              <a:ext cx="114500" cy="114475"/>
            </a:xfrm>
            <a:custGeom>
              <a:avLst/>
              <a:gdLst/>
              <a:ahLst/>
              <a:cxnLst/>
              <a:rect l="l" t="t" r="r" b="b"/>
              <a:pathLst>
                <a:path w="4580" h="4579" fill="none" extrusionOk="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34;p39">
              <a:extLst>
                <a:ext uri="{FF2B5EF4-FFF2-40B4-BE49-F238E27FC236}">
                  <a16:creationId xmlns:a16="http://schemas.microsoft.com/office/drawing/2014/main" id="{380ABFCE-7742-42F6-871F-B57DFC7B7C40}"/>
                </a:ext>
              </a:extLst>
            </p:cNvPr>
            <p:cNvSpPr/>
            <p:nvPr/>
          </p:nvSpPr>
          <p:spPr>
            <a:xfrm>
              <a:off x="1988225" y="4539200"/>
              <a:ext cx="156500" cy="156500"/>
            </a:xfrm>
            <a:custGeom>
              <a:avLst/>
              <a:gdLst/>
              <a:ahLst/>
              <a:cxnLst/>
              <a:rect l="l" t="t" r="r" b="b"/>
              <a:pathLst>
                <a:path w="6260" h="6260" fill="none" extrusionOk="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35;p39">
              <a:extLst>
                <a:ext uri="{FF2B5EF4-FFF2-40B4-BE49-F238E27FC236}">
                  <a16:creationId xmlns:a16="http://schemas.microsoft.com/office/drawing/2014/main" id="{23BABC43-4CFE-4670-AD12-E1F96FFBE54D}"/>
                </a:ext>
              </a:extLst>
            </p:cNvPr>
            <p:cNvSpPr/>
            <p:nvPr/>
          </p:nvSpPr>
          <p:spPr>
            <a:xfrm>
              <a:off x="2042425" y="4286525"/>
              <a:ext cx="239300" cy="236250"/>
            </a:xfrm>
            <a:custGeom>
              <a:avLst/>
              <a:gdLst/>
              <a:ahLst/>
              <a:cxnLst/>
              <a:rect l="l" t="t" r="r" b="b"/>
              <a:pathLst>
                <a:path w="9572" h="9450" fill="none" extrusionOk="0">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36;p39">
              <a:extLst>
                <a:ext uri="{FF2B5EF4-FFF2-40B4-BE49-F238E27FC236}">
                  <a16:creationId xmlns:a16="http://schemas.microsoft.com/office/drawing/2014/main" id="{85910D70-709A-49FA-BD25-357DF9D33D72}"/>
                </a:ext>
              </a:extLst>
            </p:cNvPr>
            <p:cNvSpPr/>
            <p:nvPr/>
          </p:nvSpPr>
          <p:spPr>
            <a:xfrm>
              <a:off x="2161750" y="4522750"/>
              <a:ext cx="25" cy="256975"/>
            </a:xfrm>
            <a:custGeom>
              <a:avLst/>
              <a:gdLst/>
              <a:ahLst/>
              <a:cxnLst/>
              <a:rect l="l" t="t" r="r" b="b"/>
              <a:pathLst>
                <a:path w="1" h="10279" fill="none" extrusionOk="0">
                  <a:moveTo>
                    <a:pt x="1" y="10279"/>
                  </a:moveTo>
                  <a:lnTo>
                    <a:pt x="1"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37;p39">
              <a:extLst>
                <a:ext uri="{FF2B5EF4-FFF2-40B4-BE49-F238E27FC236}">
                  <a16:creationId xmlns:a16="http://schemas.microsoft.com/office/drawing/2014/main" id="{AA629D4C-C5EE-4666-9BE4-7F444325CBB3}"/>
                </a:ext>
              </a:extLst>
            </p:cNvPr>
            <p:cNvSpPr/>
            <p:nvPr/>
          </p:nvSpPr>
          <p:spPr>
            <a:xfrm>
              <a:off x="2133750" y="4377850"/>
              <a:ext cx="56050" cy="56025"/>
            </a:xfrm>
            <a:custGeom>
              <a:avLst/>
              <a:gdLst/>
              <a:ahLst/>
              <a:cxnLst/>
              <a:rect l="l" t="t" r="r" b="b"/>
              <a:pathLst>
                <a:path w="2242" h="2241" fill="none" extrusionOk="0">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38;p39">
              <a:extLst>
                <a:ext uri="{FF2B5EF4-FFF2-40B4-BE49-F238E27FC236}">
                  <a16:creationId xmlns:a16="http://schemas.microsoft.com/office/drawing/2014/main" id="{92F577AB-50EF-4C1A-8758-82AE2B96CF6F}"/>
                </a:ext>
              </a:extLst>
            </p:cNvPr>
            <p:cNvSpPr/>
            <p:nvPr/>
          </p:nvSpPr>
          <p:spPr>
            <a:xfrm>
              <a:off x="2038150" y="4589125"/>
              <a:ext cx="87100" cy="87100"/>
            </a:xfrm>
            <a:custGeom>
              <a:avLst/>
              <a:gdLst/>
              <a:ahLst/>
              <a:cxnLst/>
              <a:rect l="l" t="t" r="r" b="b"/>
              <a:pathLst>
                <a:path w="3484" h="3484" fill="none" extrusionOk="0">
                  <a:moveTo>
                    <a:pt x="1" y="0"/>
                  </a:moveTo>
                  <a:lnTo>
                    <a:pt x="3483" y="348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39;p39">
              <a:extLst>
                <a:ext uri="{FF2B5EF4-FFF2-40B4-BE49-F238E27FC236}">
                  <a16:creationId xmlns:a16="http://schemas.microsoft.com/office/drawing/2014/main" id="{68F1C34E-4745-4383-AB8C-467A926B1E4C}"/>
                </a:ext>
              </a:extLst>
            </p:cNvPr>
            <p:cNvSpPr/>
            <p:nvPr/>
          </p:nvSpPr>
          <p:spPr>
            <a:xfrm>
              <a:off x="2194025" y="4564150"/>
              <a:ext cx="54825" cy="54825"/>
            </a:xfrm>
            <a:custGeom>
              <a:avLst/>
              <a:gdLst/>
              <a:ahLst/>
              <a:cxnLst/>
              <a:rect l="l" t="t" r="r" b="b"/>
              <a:pathLst>
                <a:path w="2193" h="2193" fill="none" extrusionOk="0">
                  <a:moveTo>
                    <a:pt x="2192" y="1"/>
                  </a:moveTo>
                  <a:lnTo>
                    <a:pt x="1" y="219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id="{4E7EDF47-309E-41E9-A356-BF27050A72A2}"/>
              </a:ext>
            </a:extLst>
          </p:cNvPr>
          <p:cNvSpPr txBox="1"/>
          <p:nvPr/>
        </p:nvSpPr>
        <p:spPr>
          <a:xfrm>
            <a:off x="440684" y="2197072"/>
            <a:ext cx="11280027" cy="3785652"/>
          </a:xfrm>
          <a:prstGeom prst="rect">
            <a:avLst/>
          </a:prstGeom>
          <a:noFill/>
        </p:spPr>
        <p:txBody>
          <a:bodyPr wrap="square" rtlCol="0">
            <a:spAutoFit/>
          </a:bodyPr>
          <a:lstStyle/>
          <a:p>
            <a:pPr marL="342900" indent="-342900">
              <a:buFont typeface="Arial" panose="020B0604020202020204" pitchFamily="34" charset="0"/>
              <a:buChar char="•"/>
            </a:pPr>
            <a:r>
              <a:rPr lang="nl-NL" sz="2400" b="1" dirty="0">
                <a:solidFill>
                  <a:schemeClr val="bg1"/>
                </a:solidFill>
              </a:rPr>
              <a:t>Luister </a:t>
            </a:r>
            <a:r>
              <a:rPr lang="nl-NL" sz="2400" dirty="0">
                <a:solidFill>
                  <a:schemeClr val="bg1"/>
                </a:solidFill>
              </a:rPr>
              <a:t>- het is niet gemakkelijk om een stem te hebben, je rol kan zijn dat je iemand helpt gehoord te worden door gewoon naar diegene te gaan luisteren</a:t>
            </a:r>
          </a:p>
          <a:p>
            <a:pPr marL="342900" indent="-342900">
              <a:buFont typeface="Arial" panose="020B0604020202020204" pitchFamily="34" charset="0"/>
              <a:buChar char="•"/>
            </a:pPr>
            <a:r>
              <a:rPr lang="nl-NL" sz="2400" dirty="0">
                <a:solidFill>
                  <a:schemeClr val="bg1">
                    <a:lumMod val="95000"/>
                  </a:schemeClr>
                </a:solidFill>
              </a:rPr>
              <a:t>Denk na over </a:t>
            </a:r>
            <a:r>
              <a:rPr lang="nl-NL" sz="2400" b="1" dirty="0">
                <a:solidFill>
                  <a:schemeClr val="bg1">
                    <a:lumMod val="95000"/>
                  </a:schemeClr>
                </a:solidFill>
              </a:rPr>
              <a:t>de meningen van anderen </a:t>
            </a:r>
            <a:r>
              <a:rPr lang="nl-NL" sz="2400" dirty="0">
                <a:solidFill>
                  <a:schemeClr val="bg1">
                    <a:lumMod val="95000"/>
                  </a:schemeClr>
                </a:solidFill>
              </a:rPr>
              <a:t>- geef, voordat je een gesprek afrondt, ruimte aan iemand anders die een andere kijk op de dingen geeft. Doe dit door gewoon een vraag te stellen: </a:t>
            </a:r>
            <a:r>
              <a:rPr lang="nl-NL" sz="2400" i="1" dirty="0">
                <a:solidFill>
                  <a:schemeClr val="bg1">
                    <a:lumMod val="95000"/>
                  </a:schemeClr>
                </a:solidFill>
              </a:rPr>
              <a:t>"Heeft iemand nog andere ideeën of meningen? Het zou leuk zijn ze te horen!“</a:t>
            </a:r>
          </a:p>
          <a:p>
            <a:pPr marL="342900" indent="-342900">
              <a:buFont typeface="Arial" panose="020B0604020202020204" pitchFamily="34" charset="0"/>
              <a:buChar char="•"/>
            </a:pPr>
            <a:r>
              <a:rPr lang="nl-NL" sz="2400" b="1" dirty="0">
                <a:solidFill>
                  <a:schemeClr val="bg1"/>
                </a:solidFill>
              </a:rPr>
              <a:t>Kom op voor mensen </a:t>
            </a:r>
            <a:r>
              <a:rPr lang="nl-NL" sz="2400" dirty="0">
                <a:solidFill>
                  <a:schemeClr val="bg1"/>
                </a:solidFill>
              </a:rPr>
              <a:t>- als je ziet dat iemand op een verkeerde manier behandeld wordt</a:t>
            </a:r>
          </a:p>
          <a:p>
            <a:pPr marL="342900" indent="-342900">
              <a:buFont typeface="Arial" panose="020B0604020202020204" pitchFamily="34" charset="0"/>
              <a:buChar char="•"/>
            </a:pPr>
            <a:r>
              <a:rPr lang="nl-NL" sz="2400" b="1" dirty="0">
                <a:solidFill>
                  <a:schemeClr val="bg1">
                    <a:lumMod val="95000"/>
                  </a:schemeClr>
                </a:solidFill>
              </a:rPr>
              <a:t>Pas op voor vooroordelen </a:t>
            </a:r>
            <a:r>
              <a:rPr lang="nl-NL" sz="2400" dirty="0">
                <a:solidFill>
                  <a:schemeClr val="bg1">
                    <a:lumMod val="95000"/>
                  </a:schemeClr>
                </a:solidFill>
              </a:rPr>
              <a:t>- soms kun je zelfs onbewuste vooroordelen hebben, blijf je gedachten hierop controleren</a:t>
            </a:r>
            <a:endParaRPr lang="en-GB" sz="2400" dirty="0">
              <a:solidFill>
                <a:schemeClr val="bg1"/>
              </a:solidFill>
            </a:endParaRPr>
          </a:p>
        </p:txBody>
      </p:sp>
    </p:spTree>
    <p:extLst>
      <p:ext uri="{BB962C8B-B14F-4D97-AF65-F5344CB8AC3E}">
        <p14:creationId xmlns:p14="http://schemas.microsoft.com/office/powerpoint/2010/main" val="42827528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387D19-C9C9-456E-A20B-6DF81F66FF16}"/>
              </a:ext>
            </a:extLst>
          </p:cNvPr>
          <p:cNvSpPr>
            <a:spLocks noGrp="1"/>
          </p:cNvSpPr>
          <p:nvPr>
            <p:ph type="body" sz="quarter" idx="13"/>
          </p:nvPr>
        </p:nvSpPr>
        <p:spPr>
          <a:xfrm>
            <a:off x="2929181" y="695930"/>
            <a:ext cx="8419314" cy="3664001"/>
          </a:xfrm>
        </p:spPr>
        <p:txBody>
          <a:bodyPr/>
          <a:lstStyle/>
          <a:p>
            <a:r>
              <a:rPr lang="nl-NL" dirty="0"/>
              <a:t>Volgende Module 2: Leiderschaps- en belangenbehartigingsvaardigheden bij het ontwikkelen van sterke, positieve en rechtvaardige gemeenschappen</a:t>
            </a:r>
          </a:p>
        </p:txBody>
      </p:sp>
      <p:sp>
        <p:nvSpPr>
          <p:cNvPr id="4" name="TextBox 3">
            <a:extLst>
              <a:ext uri="{FF2B5EF4-FFF2-40B4-BE49-F238E27FC236}">
                <a16:creationId xmlns:a16="http://schemas.microsoft.com/office/drawing/2014/main" id="{AE45D16D-FEB1-48B9-A032-91474D2BFF85}"/>
              </a:ext>
            </a:extLst>
          </p:cNvPr>
          <p:cNvSpPr txBox="1"/>
          <p:nvPr/>
        </p:nvSpPr>
        <p:spPr>
          <a:xfrm>
            <a:off x="635431" y="3390435"/>
            <a:ext cx="10713063" cy="2677656"/>
          </a:xfrm>
          <a:prstGeom prst="rect">
            <a:avLst/>
          </a:prstGeom>
          <a:noFill/>
        </p:spPr>
        <p:txBody>
          <a:bodyPr wrap="square">
            <a:spAutoFit/>
          </a:bodyPr>
          <a:lstStyle/>
          <a:p>
            <a:pPr algn="just"/>
            <a:r>
              <a:rPr lang="nl-NL" sz="2400" dirty="0">
                <a:solidFill>
                  <a:schemeClr val="bg1"/>
                </a:solidFill>
                <a:effectLst/>
                <a:latin typeface="Calibri" panose="020F0502020204030204" pitchFamily="34" charset="0"/>
                <a:ea typeface="Times New Roman" panose="02020603050405020304" pitchFamily="18" charset="0"/>
              </a:rPr>
              <a:t>Gemeenschapsleiders nemen verantwoordelijkheid voor het welzijn en de verbetering van hun gemeenschappen. Migrant Community Mediators spelen een belangrijke rol in steeds </a:t>
            </a:r>
            <a:r>
              <a:rPr lang="nl-NL" sz="2400" dirty="0" err="1">
                <a:solidFill>
                  <a:schemeClr val="bg1"/>
                </a:solidFill>
                <a:effectLst/>
                <a:latin typeface="Calibri" panose="020F0502020204030204" pitchFamily="34" charset="0"/>
                <a:ea typeface="Times New Roman" panose="02020603050405020304" pitchFamily="18" charset="0"/>
              </a:rPr>
              <a:t>diverser</a:t>
            </a:r>
            <a:r>
              <a:rPr lang="nl-NL" sz="2400" dirty="0">
                <a:solidFill>
                  <a:schemeClr val="bg1"/>
                </a:solidFill>
                <a:effectLst/>
                <a:latin typeface="Calibri" panose="020F0502020204030204" pitchFamily="34" charset="0"/>
                <a:ea typeface="Times New Roman" panose="02020603050405020304" pitchFamily="18" charset="0"/>
              </a:rPr>
              <a:t> wordende gemeenschappen. In Module 2 laten we zien wat het betekent om een gemeenschapsleider te zijn en welke eigenschappen en belangenbehartigingsvaardigheden dat met zich meebrengt. We definiëren ook sterke, positieve en rechtvaardige gemeenschappen en tonen de stappen om als leider dit soort resultaten te bereiken.</a:t>
            </a:r>
            <a:endParaRPr lang="en-GB" sz="24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24795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1063C4-5BDB-4883-9D9E-4E928AC1EA39}"/>
              </a:ext>
            </a:extLst>
          </p:cNvPr>
          <p:cNvSpPr>
            <a:spLocks noGrp="1"/>
          </p:cNvSpPr>
          <p:nvPr>
            <p:ph type="body" sz="quarter" idx="13"/>
          </p:nvPr>
        </p:nvSpPr>
        <p:spPr>
          <a:xfrm>
            <a:off x="529883" y="498983"/>
            <a:ext cx="8156917" cy="1090667"/>
          </a:xfrm>
        </p:spPr>
        <p:txBody>
          <a:bodyPr/>
          <a:lstStyle/>
          <a:p>
            <a:pPr algn="l"/>
            <a:r>
              <a:rPr lang="nl-NL" dirty="0">
                <a:solidFill>
                  <a:srgbClr val="A6377D"/>
                </a:solidFill>
              </a:rPr>
              <a:t>Onze context...     Migratie in de EU</a:t>
            </a:r>
            <a:endParaRPr lang="en-GB" dirty="0"/>
          </a:p>
        </p:txBody>
      </p:sp>
      <p:sp>
        <p:nvSpPr>
          <p:cNvPr id="3" name="Rectangle 2">
            <a:extLst>
              <a:ext uri="{FF2B5EF4-FFF2-40B4-BE49-F238E27FC236}">
                <a16:creationId xmlns:a16="http://schemas.microsoft.com/office/drawing/2014/main" id="{5CDB96E4-F9A0-492B-A6D0-5B7EB6D89A51}"/>
              </a:ext>
            </a:extLst>
          </p:cNvPr>
          <p:cNvSpPr/>
          <p:nvPr/>
        </p:nvSpPr>
        <p:spPr>
          <a:xfrm>
            <a:off x="529883" y="1786597"/>
            <a:ext cx="11397005" cy="4216539"/>
          </a:xfrm>
          <a:prstGeom prst="rect">
            <a:avLst/>
          </a:prstGeom>
        </p:spPr>
        <p:txBody>
          <a:bodyPr wrap="square">
            <a:spAutoFit/>
          </a:bodyPr>
          <a:lstStyle/>
          <a:p>
            <a:pPr>
              <a:buNone/>
            </a:pPr>
            <a:r>
              <a:rPr lang="nl-NL" sz="2400" dirty="0">
                <a:solidFill>
                  <a:schemeClr val="bg1"/>
                </a:solidFill>
              </a:rPr>
              <a:t>De EU is een immigratieregio en zal dat ook blijven. De Europese gemeenschappen zijn samengesteld uit verschillende etnische, culturele en religieuze groepen.</a:t>
            </a:r>
            <a:r>
              <a:rPr lang="en-IE" sz="2400" dirty="0">
                <a:solidFill>
                  <a:schemeClr val="bg1"/>
                </a:solidFill>
              </a:rPr>
              <a:t> </a:t>
            </a:r>
            <a:r>
              <a:rPr lang="nl-NL" sz="2400" dirty="0">
                <a:solidFill>
                  <a:schemeClr val="bg1"/>
                </a:solidFill>
              </a:rPr>
              <a:t>De rechten van minderheden worden beschermd door het </a:t>
            </a:r>
            <a:r>
              <a:rPr lang="nl-NL" sz="2400" b="1" dirty="0">
                <a:solidFill>
                  <a:schemeClr val="accent1">
                    <a:lumMod val="75000"/>
                  </a:schemeClr>
                </a:solidFill>
                <a:hlinkClick r:id="rId2">
                  <a:extLst>
                    <a:ext uri="{A12FA001-AC4F-418D-AE19-62706E023703}">
                      <ahyp:hlinkClr xmlns:ahyp="http://schemas.microsoft.com/office/drawing/2018/hyperlinkcolor" val="tx"/>
                    </a:ext>
                  </a:extLst>
                </a:hlinkClick>
              </a:rPr>
              <a:t>Handvest van de grondrechten </a:t>
            </a:r>
            <a:r>
              <a:rPr lang="nl-NL" sz="2400" dirty="0">
                <a:solidFill>
                  <a:schemeClr val="bg1"/>
                </a:solidFill>
              </a:rPr>
              <a:t>en diversiteit wordt gevierd als een toegevoegde waarde voor open en democratische samenlevingen. </a:t>
            </a:r>
            <a:endParaRPr lang="en-IE" sz="2400" dirty="0">
              <a:solidFill>
                <a:schemeClr val="bg1"/>
              </a:solidFill>
            </a:endParaRPr>
          </a:p>
          <a:p>
            <a:pPr>
              <a:buNone/>
            </a:pPr>
            <a:endParaRPr lang="en-IE" sz="2400" b="1" dirty="0">
              <a:solidFill>
                <a:srgbClr val="A6377D"/>
              </a:solidFill>
            </a:endParaRPr>
          </a:p>
          <a:p>
            <a:r>
              <a:rPr kumimoji="1" lang="nl-NL" altLang="ja-JP" sz="2400" b="1" dirty="0">
                <a:solidFill>
                  <a:srgbClr val="A6377D"/>
                </a:solidFill>
                <a:ea typeface="MS PGothic" charset="-128"/>
              </a:rPr>
              <a:t>DE RECHTEN VAN VLUCHTELINGEN EN NIEUWKOMERS</a:t>
            </a:r>
          </a:p>
          <a:p>
            <a:r>
              <a:rPr lang="nl-NL" sz="2400" dirty="0">
                <a:solidFill>
                  <a:schemeClr val="bg1"/>
                </a:solidFill>
              </a:rPr>
              <a:t>Vluchtelingen en migranten hebben volgens het internationaal recht en mensenrechtenprincipes recht op bescherming. Zelfredzaamheid en integratie zijn van cruciaal belang om hen bescherming te bieden en om aanvaard te worden door en bij te dragen tot de gastsamenlevingen. </a:t>
            </a:r>
            <a:endParaRPr lang="en-IE" sz="2800" dirty="0">
              <a:solidFill>
                <a:srgbClr val="615F5D"/>
              </a:solidFill>
            </a:endParaRPr>
          </a:p>
          <a:p>
            <a:pPr>
              <a:buNone/>
            </a:pPr>
            <a:endParaRPr lang="en-IE" sz="2800" dirty="0">
              <a:solidFill>
                <a:srgbClr val="615F5D"/>
              </a:solidFill>
            </a:endParaRPr>
          </a:p>
        </p:txBody>
      </p:sp>
    </p:spTree>
    <p:extLst>
      <p:ext uri="{BB962C8B-B14F-4D97-AF65-F5344CB8AC3E}">
        <p14:creationId xmlns:p14="http://schemas.microsoft.com/office/powerpoint/2010/main" val="40624932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825E1AD-9DBA-464F-888B-CF8485F92704}"/>
              </a:ext>
            </a:extLst>
          </p:cNvPr>
          <p:cNvSpPr>
            <a:spLocks noGrp="1"/>
          </p:cNvSpPr>
          <p:nvPr>
            <p:ph type="body" sz="quarter" idx="13"/>
          </p:nvPr>
        </p:nvSpPr>
        <p:spPr/>
        <p:txBody>
          <a:bodyPr/>
          <a:lstStyle/>
          <a:p>
            <a:r>
              <a:rPr lang="en-US" dirty="0" err="1"/>
              <a:t>Bedankt</a:t>
            </a:r>
            <a:endParaRPr lang="en-US" dirty="0"/>
          </a:p>
        </p:txBody>
      </p:sp>
      <p:sp>
        <p:nvSpPr>
          <p:cNvPr id="13" name="Text Placeholder 12">
            <a:extLst>
              <a:ext uri="{FF2B5EF4-FFF2-40B4-BE49-F238E27FC236}">
                <a16:creationId xmlns:a16="http://schemas.microsoft.com/office/drawing/2014/main" id="{FDA3B78E-5DA6-D146-8D6A-8259BB3F40C0}"/>
              </a:ext>
            </a:extLst>
          </p:cNvPr>
          <p:cNvSpPr>
            <a:spLocks noGrp="1"/>
          </p:cNvSpPr>
          <p:nvPr>
            <p:ph type="body" sz="quarter" idx="15"/>
          </p:nvPr>
        </p:nvSpPr>
        <p:spPr>
          <a:xfrm>
            <a:off x="7862046" y="4986134"/>
            <a:ext cx="2812464" cy="323455"/>
          </a:xfrm>
        </p:spPr>
        <p:txBody>
          <a:bodyPr>
            <a:normAutofit lnSpcReduction="10000"/>
          </a:bodyPr>
          <a:lstStyle/>
          <a:p>
            <a:r>
              <a:rPr lang="en-US" sz="1800" dirty="0">
                <a:solidFill>
                  <a:srgbClr val="F3A839"/>
                </a:solidFill>
              </a:rPr>
              <a:t>Website: </a:t>
            </a:r>
            <a:r>
              <a:rPr lang="en-US" dirty="0"/>
              <a:t>www.mcmproject.eu</a:t>
            </a:r>
          </a:p>
        </p:txBody>
      </p:sp>
      <p:sp>
        <p:nvSpPr>
          <p:cNvPr id="15" name="Text Placeholder 14">
            <a:extLst>
              <a:ext uri="{FF2B5EF4-FFF2-40B4-BE49-F238E27FC236}">
                <a16:creationId xmlns:a16="http://schemas.microsoft.com/office/drawing/2014/main" id="{B92BBFE0-3495-FA43-BFFA-C2C4A2AD1481}"/>
              </a:ext>
            </a:extLst>
          </p:cNvPr>
          <p:cNvSpPr>
            <a:spLocks noGrp="1"/>
          </p:cNvSpPr>
          <p:nvPr>
            <p:ph type="body" sz="quarter" idx="17"/>
          </p:nvPr>
        </p:nvSpPr>
        <p:spPr>
          <a:xfrm>
            <a:off x="7862046" y="5594954"/>
            <a:ext cx="2812464" cy="323455"/>
          </a:xfrm>
        </p:spPr>
        <p:txBody>
          <a:bodyPr>
            <a:normAutofit fontScale="25000" lnSpcReduction="20000"/>
          </a:bodyPr>
          <a:lstStyle/>
          <a:p>
            <a:r>
              <a:rPr lang="en-US" sz="7200" dirty="0">
                <a:solidFill>
                  <a:srgbClr val="F3A839"/>
                </a:solidFill>
              </a:rPr>
              <a:t>Facebook: </a:t>
            </a:r>
            <a:r>
              <a:rPr lang="en-US" sz="6400" dirty="0"/>
              <a:t>@mcmproject</a:t>
            </a:r>
          </a:p>
          <a:p>
            <a:r>
              <a:rPr lang="en-US" dirty="0"/>
              <a:t> </a:t>
            </a:r>
          </a:p>
        </p:txBody>
      </p:sp>
    </p:spTree>
    <p:extLst>
      <p:ext uri="{BB962C8B-B14F-4D97-AF65-F5344CB8AC3E}">
        <p14:creationId xmlns:p14="http://schemas.microsoft.com/office/powerpoint/2010/main" val="2956882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DD00B0-B494-1649-A5F5-08E45EA9FDF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5585" y="3308592"/>
            <a:ext cx="5089111" cy="3344273"/>
          </a:xfrm>
          <a:prstGeom prst="rect">
            <a:avLst/>
          </a:prstGeom>
        </p:spPr>
      </p:pic>
      <p:sp>
        <p:nvSpPr>
          <p:cNvPr id="4" name="Text Placeholder 3">
            <a:extLst>
              <a:ext uri="{FF2B5EF4-FFF2-40B4-BE49-F238E27FC236}">
                <a16:creationId xmlns:a16="http://schemas.microsoft.com/office/drawing/2014/main" id="{E161A7C7-A038-9043-AB20-454C750AEF17}"/>
              </a:ext>
            </a:extLst>
          </p:cNvPr>
          <p:cNvSpPr>
            <a:spLocks noGrp="1"/>
          </p:cNvSpPr>
          <p:nvPr>
            <p:ph type="body" sz="quarter" idx="13"/>
          </p:nvPr>
        </p:nvSpPr>
        <p:spPr/>
        <p:txBody>
          <a:bodyPr/>
          <a:lstStyle/>
          <a:p>
            <a:r>
              <a:rPr lang="en-US" dirty="0"/>
              <a:t>De </a:t>
            </a:r>
            <a:r>
              <a:rPr lang="en-GB" dirty="0"/>
              <a:t>Migrant </a:t>
            </a:r>
          </a:p>
          <a:p>
            <a:r>
              <a:rPr lang="en-GB" dirty="0"/>
              <a:t>Community Mediator</a:t>
            </a:r>
            <a:endParaRPr lang="en-US" dirty="0"/>
          </a:p>
        </p:txBody>
      </p:sp>
    </p:spTree>
    <p:extLst>
      <p:ext uri="{BB962C8B-B14F-4D97-AF65-F5344CB8AC3E}">
        <p14:creationId xmlns:p14="http://schemas.microsoft.com/office/powerpoint/2010/main" val="2265960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2975F7-6F42-449B-B251-796D152B4BBB}"/>
              </a:ext>
            </a:extLst>
          </p:cNvPr>
          <p:cNvSpPr>
            <a:spLocks noGrp="1"/>
          </p:cNvSpPr>
          <p:nvPr>
            <p:ph type="body" sz="quarter" idx="13"/>
          </p:nvPr>
        </p:nvSpPr>
        <p:spPr>
          <a:xfrm>
            <a:off x="783177" y="799588"/>
            <a:ext cx="11073025" cy="901827"/>
          </a:xfrm>
        </p:spPr>
        <p:txBody>
          <a:bodyPr>
            <a:normAutofit/>
          </a:bodyPr>
          <a:lstStyle/>
          <a:p>
            <a:r>
              <a:rPr lang="en-GB" sz="4200" dirty="0"/>
              <a:t>Mediation (</a:t>
            </a:r>
            <a:r>
              <a:rPr lang="en-GB" sz="4200" dirty="0" err="1"/>
              <a:t>bemiddeling</a:t>
            </a:r>
            <a:r>
              <a:rPr lang="en-GB" sz="4200" dirty="0"/>
              <a:t>) </a:t>
            </a:r>
            <a:r>
              <a:rPr lang="en-GB" sz="4200" dirty="0" err="1"/>
              <a:t>begrijpen</a:t>
            </a:r>
            <a:endParaRPr lang="en-GB" dirty="0"/>
          </a:p>
        </p:txBody>
      </p:sp>
      <p:sp>
        <p:nvSpPr>
          <p:cNvPr id="3" name="Text Placeholder 2">
            <a:extLst>
              <a:ext uri="{FF2B5EF4-FFF2-40B4-BE49-F238E27FC236}">
                <a16:creationId xmlns:a16="http://schemas.microsoft.com/office/drawing/2014/main" id="{E7241BB7-680E-4415-939B-B76A93AB4CF9}"/>
              </a:ext>
            </a:extLst>
          </p:cNvPr>
          <p:cNvSpPr>
            <a:spLocks noGrp="1"/>
          </p:cNvSpPr>
          <p:nvPr>
            <p:ph type="body" sz="quarter" idx="14"/>
          </p:nvPr>
        </p:nvSpPr>
        <p:spPr>
          <a:xfrm>
            <a:off x="594996" y="2707697"/>
            <a:ext cx="5501004" cy="3245241"/>
          </a:xfrm>
        </p:spPr>
        <p:txBody>
          <a:bodyPr/>
          <a:lstStyle/>
          <a:p>
            <a:r>
              <a:rPr lang="nl-NL" sz="24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rPr>
              <a:t>Per definitie staat de bemiddelaar "in het midden", een brug tussen de partijen, hetzij face-</a:t>
            </a:r>
            <a:r>
              <a:rPr lang="nl-NL" sz="2400" dirty="0" err="1">
                <a:solidFill>
                  <a:srgbClr val="5E5E5E"/>
                </a:solidFill>
                <a:effectLst/>
                <a:latin typeface="Calibri" panose="020F0502020204030204" pitchFamily="34" charset="0"/>
                <a:ea typeface="Calibri" panose="020F0502020204030204" pitchFamily="34" charset="0"/>
                <a:cs typeface="Times New Roman" panose="02020603050405020304" pitchFamily="18" charset="0"/>
              </a:rPr>
              <a:t>to</a:t>
            </a:r>
            <a:r>
              <a:rPr lang="nl-NL" sz="24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rPr>
              <a:t>-face (een bemiddelings-bijeenkomst) of op afstand (pendel-bemiddeling tussen de ene partij en de andere).</a:t>
            </a:r>
          </a:p>
          <a:p>
            <a:r>
              <a:rPr lang="nl-NL" sz="24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rPr>
              <a:t>Een formele definitie - bemiddeling is een onderhandeling die wordt gefaciliteerd door een derde partij. </a:t>
            </a:r>
            <a:endParaRPr lang="en-US" dirty="0"/>
          </a:p>
        </p:txBody>
      </p:sp>
      <p:pic>
        <p:nvPicPr>
          <p:cNvPr id="6" name="Picture 5" descr="A picture containing text, arch, colonnade&#10;&#10;Description automatically generated">
            <a:extLst>
              <a:ext uri="{FF2B5EF4-FFF2-40B4-BE49-F238E27FC236}">
                <a16:creationId xmlns:a16="http://schemas.microsoft.com/office/drawing/2014/main" id="{A34BEB7C-7CF9-4016-9ED5-1A0A33B0DA4C}"/>
              </a:ext>
            </a:extLst>
          </p:cNvPr>
          <p:cNvPicPr>
            <a:picLocks noChangeAspect="1"/>
          </p:cNvPicPr>
          <p:nvPr/>
        </p:nvPicPr>
        <p:blipFill>
          <a:blip r:embed="rId2">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6557010" y="2392737"/>
            <a:ext cx="5153282" cy="3073343"/>
          </a:xfrm>
          <a:prstGeom prst="rect">
            <a:avLst/>
          </a:prstGeom>
        </p:spPr>
      </p:pic>
    </p:spTree>
    <p:extLst>
      <p:ext uri="{BB962C8B-B14F-4D97-AF65-F5344CB8AC3E}">
        <p14:creationId xmlns:p14="http://schemas.microsoft.com/office/powerpoint/2010/main" val="2644842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C61143-CFA7-4C62-803F-761781D0E6C4}"/>
              </a:ext>
            </a:extLst>
          </p:cNvPr>
          <p:cNvSpPr>
            <a:spLocks noGrp="1"/>
          </p:cNvSpPr>
          <p:nvPr>
            <p:ph type="body" sz="quarter" idx="13"/>
          </p:nvPr>
        </p:nvSpPr>
        <p:spPr/>
        <p:txBody>
          <a:bodyPr/>
          <a:lstStyle/>
          <a:p>
            <a:r>
              <a:rPr lang="hr-BA" dirty="0"/>
              <a:t>Begrip voor anderen: Empathie</a:t>
            </a:r>
            <a:endParaRPr lang="en-US" dirty="0"/>
          </a:p>
        </p:txBody>
      </p:sp>
      <p:sp>
        <p:nvSpPr>
          <p:cNvPr id="3" name="Text Placeholder 2">
            <a:extLst>
              <a:ext uri="{FF2B5EF4-FFF2-40B4-BE49-F238E27FC236}">
                <a16:creationId xmlns:a16="http://schemas.microsoft.com/office/drawing/2014/main" id="{A076A67F-5E70-421F-BB0D-E2549410B839}"/>
              </a:ext>
            </a:extLst>
          </p:cNvPr>
          <p:cNvSpPr>
            <a:spLocks noGrp="1"/>
          </p:cNvSpPr>
          <p:nvPr>
            <p:ph type="body" sz="quarter" idx="14"/>
          </p:nvPr>
        </p:nvSpPr>
        <p:spPr>
          <a:xfrm>
            <a:off x="708651" y="2313992"/>
            <a:ext cx="10638222" cy="4096139"/>
          </a:xfrm>
        </p:spPr>
        <p:txBody>
          <a:bodyPr/>
          <a:lstStyle/>
          <a:p>
            <a:r>
              <a:rPr lang="nl-NL" sz="2000" dirty="0"/>
              <a:t>Empathie is het vermogen om de gevoelens en emoties van een ander te begrijpen en te delen. Het is essentieel voor het opbouwen van goede relaties. Uit het onderzoek blijkt dat empathie deels aangeboren en deels aangeleerd is. Iedereen kan zich hierin blijven verbeteren. Hier zijn acht manieren om je eigen empathie te versterken, die nuttig zullen worden op je informele bemiddelingstraject:</a:t>
            </a:r>
          </a:p>
          <a:p>
            <a:r>
              <a:rPr lang="nl-NL" sz="2000" b="1" dirty="0"/>
              <a:t>1. Daag jezelf uit. </a:t>
            </a:r>
            <a:r>
              <a:rPr lang="nl-NL" sz="2000" dirty="0"/>
              <a:t>Onderneem uitdagende ervaringen die je buiten je comfortzone duwen. Leer bijvoorbeeld een nieuwe vaardigheid, zoals een muziekinstrument, hobby, of vreemde taal. Ontwikkel een nieuwe beroepscompetentie. Door dit soort dingen te doen leer je hoe het voelt om niet alles te weten of kunnen, een belangrijke bevorderaar van empathie.</a:t>
            </a:r>
          </a:p>
          <a:p>
            <a:r>
              <a:rPr lang="nl-NL" sz="2000" b="1" dirty="0"/>
              <a:t>2. Ga uit je gebruikelijke omgeving.</a:t>
            </a:r>
            <a:r>
              <a:rPr lang="nl-NL" sz="2000" dirty="0"/>
              <a:t> Reis, vooral naar nieuwe plaatsen en culturen. Het geeft je een betere waardering voor anderen.</a:t>
            </a:r>
          </a:p>
          <a:p>
            <a:r>
              <a:rPr lang="nl-NL" sz="2000" b="1" dirty="0"/>
              <a:t>3. Zoek feedback. </a:t>
            </a:r>
            <a:r>
              <a:rPr lang="nl-NL" sz="2000" dirty="0"/>
              <a:t>Vraag feedback over je relatievaardigheden (bv. luisteren) aan familie, vrienden en collega's - en neem dan regelmatig contact met ze op om te zien hoe het met je gaat.</a:t>
            </a:r>
            <a:endParaRPr lang="en-US" sz="2000" dirty="0"/>
          </a:p>
        </p:txBody>
      </p:sp>
    </p:spTree>
    <p:extLst>
      <p:ext uri="{BB962C8B-B14F-4D97-AF65-F5344CB8AC3E}">
        <p14:creationId xmlns:p14="http://schemas.microsoft.com/office/powerpoint/2010/main" val="17796685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22761</TotalTime>
  <Words>5127</Words>
  <Application>Microsoft Macintosh PowerPoint</Application>
  <PresentationFormat>Widescreen</PresentationFormat>
  <Paragraphs>331</Paragraphs>
  <Slides>60</Slides>
  <Notes>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Arial</vt:lpstr>
      <vt:lpstr>Calibri</vt:lpstr>
      <vt:lpstr>Calibri Light</vt:lpstr>
      <vt:lpstr>Quattrocento Sans</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Ian Sayers</cp:lastModifiedBy>
  <cp:revision>224</cp:revision>
  <cp:lastPrinted>2021-10-19T12:42:35Z</cp:lastPrinted>
  <dcterms:created xsi:type="dcterms:W3CDTF">2019-11-20T14:08:21Z</dcterms:created>
  <dcterms:modified xsi:type="dcterms:W3CDTF">2022-01-13T14:57:54Z</dcterms:modified>
</cp:coreProperties>
</file>