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handoutMasterIdLst>
    <p:handoutMasterId r:id="rId39"/>
  </p:handoutMasterIdLst>
  <p:sldIdLst>
    <p:sldId id="282" r:id="rId5"/>
    <p:sldId id="288" r:id="rId6"/>
    <p:sldId id="292" r:id="rId7"/>
    <p:sldId id="273" r:id="rId8"/>
    <p:sldId id="289" r:id="rId9"/>
    <p:sldId id="274" r:id="rId10"/>
    <p:sldId id="277" r:id="rId11"/>
    <p:sldId id="293" r:id="rId12"/>
    <p:sldId id="290" r:id="rId13"/>
    <p:sldId id="271" r:id="rId14"/>
    <p:sldId id="275" r:id="rId15"/>
    <p:sldId id="287" r:id="rId16"/>
    <p:sldId id="291" r:id="rId17"/>
    <p:sldId id="294" r:id="rId18"/>
    <p:sldId id="281" r:id="rId19"/>
    <p:sldId id="284" r:id="rId20"/>
    <p:sldId id="307" r:id="rId21"/>
    <p:sldId id="308" r:id="rId22"/>
    <p:sldId id="309" r:id="rId23"/>
    <p:sldId id="299" r:id="rId24"/>
    <p:sldId id="278" r:id="rId25"/>
    <p:sldId id="283" r:id="rId26"/>
    <p:sldId id="300" r:id="rId27"/>
    <p:sldId id="279" r:id="rId28"/>
    <p:sldId id="276" r:id="rId29"/>
    <p:sldId id="301" r:id="rId30"/>
    <p:sldId id="302" r:id="rId31"/>
    <p:sldId id="303" r:id="rId32"/>
    <p:sldId id="304" r:id="rId33"/>
    <p:sldId id="306" r:id="rId34"/>
    <p:sldId id="285" r:id="rId35"/>
    <p:sldId id="305" r:id="rId36"/>
    <p:sldId id="286" r:id="rId37"/>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la Casey" initials="OC" lastIdx="6" clrIdx="0">
    <p:extLst>
      <p:ext uri="{19B8F6BF-5375-455C-9EA6-DF929625EA0E}">
        <p15:presenceInfo xmlns:p15="http://schemas.microsoft.com/office/powerpoint/2012/main" userId="S::orla@momentumconsulting.ie::ee9f56f0-43a2-47ae-a5b8-d4a7d2f5c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a:srgbClr val="76C7D3"/>
    <a:srgbClr val="A7377D"/>
    <a:srgbClr val="F7BD67"/>
    <a:srgbClr val="ECECEC"/>
    <a:srgbClr val="723B73"/>
    <a:srgbClr val="CC4398"/>
    <a:srgbClr val="6BB4BF"/>
    <a:srgbClr val="297239"/>
    <a:srgbClr val="84BA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226" autoAdjust="0"/>
  </p:normalViewPr>
  <p:slideViewPr>
    <p:cSldViewPr snapToGrid="0" snapToObjects="1">
      <p:cViewPr varScale="1">
        <p:scale>
          <a:sx n="82" d="100"/>
          <a:sy n="82" d="100"/>
        </p:scale>
        <p:origin x="3472" y="184"/>
      </p:cViewPr>
      <p:guideLst>
        <p:guide orient="horz" pos="3342"/>
        <p:guide pos="2358"/>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1224"/>
    </p:cViewPr>
  </p:sorterViewPr>
  <p:notesViewPr>
    <p:cSldViewPr snapToGrid="0" snapToObjects="1" showGuides="1">
      <p:cViewPr varScale="1">
        <p:scale>
          <a:sx n="75" d="100"/>
          <a:sy n="75" d="100"/>
        </p:scale>
        <p:origin x="293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1/13/22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1/13/22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10" name="Graphic 4">
            <a:extLst>
              <a:ext uri="{FF2B5EF4-FFF2-40B4-BE49-F238E27FC236}">
                <a16:creationId xmlns:a16="http://schemas.microsoft.com/office/drawing/2014/main" id="{216F1FF0-F50C-A646-929D-03371F178819}"/>
              </a:ext>
            </a:extLst>
          </p:cNvPr>
          <p:cNvSpPr/>
          <p:nvPr userDrawn="1"/>
        </p:nvSpPr>
        <p:spPr>
          <a:xfrm rot="2403345">
            <a:off x="-680463" y="3665326"/>
            <a:ext cx="5703743" cy="588100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A7377D"/>
          </a:solidFill>
          <a:ln w="2960" cap="flat">
            <a:noFill/>
            <a:prstDash val="solid"/>
            <a:miter/>
          </a:ln>
        </p:spPr>
        <p:txBody>
          <a:bodyPr rtlCol="0" anchor="ctr"/>
          <a:lstStyle/>
          <a:p>
            <a:endParaRPr lang="en-US" dirty="0"/>
          </a:p>
        </p:txBody>
      </p:sp>
      <p:pic>
        <p:nvPicPr>
          <p:cNvPr id="328" name="Picture 327" descr="A close up of a sign&#10;&#10;Description automatically generated">
            <a:extLst>
              <a:ext uri="{FF2B5EF4-FFF2-40B4-BE49-F238E27FC236}">
                <a16:creationId xmlns:a16="http://schemas.microsoft.com/office/drawing/2014/main" id="{B3A53025-E2BA-B442-ABE4-BD9AC74341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3022" y="492320"/>
            <a:ext cx="2805825" cy="2027519"/>
          </a:xfrm>
          <a:prstGeom prst="rect">
            <a:avLst/>
          </a:prstGeom>
        </p:spPr>
      </p:pic>
      <p:pic>
        <p:nvPicPr>
          <p:cNvPr id="800" name="Picture 799">
            <a:extLst>
              <a:ext uri="{FF2B5EF4-FFF2-40B4-BE49-F238E27FC236}">
                <a16:creationId xmlns:a16="http://schemas.microsoft.com/office/drawing/2014/main" id="{5F3DADDA-0A6C-D946-9501-98837868476E}"/>
              </a:ext>
            </a:extLst>
          </p:cNvPr>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6027303" y="10083012"/>
            <a:ext cx="1280061" cy="293943"/>
          </a:xfrm>
          <a:prstGeom prst="rect">
            <a:avLst/>
          </a:prstGeom>
          <a:ln>
            <a:noFill/>
          </a:ln>
          <a:extLst>
            <a:ext uri="{53640926-AAD7-44D8-BBD7-CCE9431645EC}">
              <a14:shadowObscured xmlns:a14="http://schemas.microsoft.com/office/drawing/2010/main"/>
            </a:ext>
          </a:extLst>
        </p:spPr>
      </p:pic>
      <p:sp>
        <p:nvSpPr>
          <p:cNvPr id="802" name="Text Placeholder 32">
            <a:extLst>
              <a:ext uri="{FF2B5EF4-FFF2-40B4-BE49-F238E27FC236}">
                <a16:creationId xmlns:a16="http://schemas.microsoft.com/office/drawing/2014/main" id="{887B6D7F-2B63-2F4C-B604-DFB19AA1CDFA}"/>
              </a:ext>
            </a:extLst>
          </p:cNvPr>
          <p:cNvSpPr>
            <a:spLocks noGrp="1"/>
          </p:cNvSpPr>
          <p:nvPr>
            <p:ph type="body" sz="quarter" idx="10" hasCustomPrompt="1"/>
          </p:nvPr>
        </p:nvSpPr>
        <p:spPr>
          <a:xfrm>
            <a:off x="483022" y="6026394"/>
            <a:ext cx="3870325" cy="698760"/>
          </a:xfrm>
        </p:spPr>
        <p:txBody>
          <a:bodyPr>
            <a:noAutofit/>
          </a:bodyPr>
          <a:lstStyle>
            <a:lvl1pPr marL="0" indent="0">
              <a:lnSpc>
                <a:spcPct val="100000"/>
              </a:lnSpc>
              <a:spcBef>
                <a:spcPts val="0"/>
              </a:spcBef>
              <a:buNone/>
              <a:defRPr sz="32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803" name="Text Placeholder 32">
            <a:extLst>
              <a:ext uri="{FF2B5EF4-FFF2-40B4-BE49-F238E27FC236}">
                <a16:creationId xmlns:a16="http://schemas.microsoft.com/office/drawing/2014/main" id="{27095A6F-919A-DB41-A5C3-D6D583C0AE04}"/>
              </a:ext>
            </a:extLst>
          </p:cNvPr>
          <p:cNvSpPr>
            <a:spLocks noGrp="1"/>
          </p:cNvSpPr>
          <p:nvPr>
            <p:ph type="body" sz="quarter" idx="16" hasCustomPrompt="1"/>
          </p:nvPr>
        </p:nvSpPr>
        <p:spPr>
          <a:xfrm>
            <a:off x="483022" y="6736160"/>
            <a:ext cx="3908229" cy="751695"/>
          </a:xfrm>
        </p:spPr>
        <p:txBody>
          <a:bodyPr anchor="t">
            <a:noAutofit/>
          </a:bodyPr>
          <a:lstStyle>
            <a:lvl1pPr marL="0" indent="0" algn="just">
              <a:lnSpc>
                <a:spcPct val="100000"/>
              </a:lnSpc>
              <a:spcBef>
                <a:spcPts val="0"/>
              </a:spcBef>
              <a:buNone/>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a:t>
            </a:r>
            <a:endParaRPr lang="en-US" dirty="0"/>
          </a:p>
        </p:txBody>
      </p:sp>
      <p:sp>
        <p:nvSpPr>
          <p:cNvPr id="806" name="Graphic 4">
            <a:extLst>
              <a:ext uri="{FF2B5EF4-FFF2-40B4-BE49-F238E27FC236}">
                <a16:creationId xmlns:a16="http://schemas.microsoft.com/office/drawing/2014/main" id="{F9327479-DC00-5142-BCB6-3D4EED8A3D38}"/>
              </a:ext>
            </a:extLst>
          </p:cNvPr>
          <p:cNvSpPr/>
          <p:nvPr userDrawn="1"/>
        </p:nvSpPr>
        <p:spPr>
          <a:xfrm rot="3727499">
            <a:off x="-896093" y="3269325"/>
            <a:ext cx="6370124" cy="6278500"/>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cxnSp>
        <p:nvCxnSpPr>
          <p:cNvPr id="809" name="Straight Connector 808">
            <a:extLst>
              <a:ext uri="{FF2B5EF4-FFF2-40B4-BE49-F238E27FC236}">
                <a16:creationId xmlns:a16="http://schemas.microsoft.com/office/drawing/2014/main" id="{7D5BB649-E561-4348-A7C4-50167A3BE999}"/>
              </a:ext>
            </a:extLst>
          </p:cNvPr>
          <p:cNvCxnSpPr>
            <a:cxnSpLocks/>
          </p:cNvCxnSpPr>
          <p:nvPr userDrawn="1"/>
        </p:nvCxnSpPr>
        <p:spPr>
          <a:xfrm>
            <a:off x="363887" y="6736160"/>
            <a:ext cx="3295656"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811" name="Rectangle 810">
            <a:extLst>
              <a:ext uri="{FF2B5EF4-FFF2-40B4-BE49-F238E27FC236}">
                <a16:creationId xmlns:a16="http://schemas.microsoft.com/office/drawing/2014/main" id="{B4ABBA39-A3CF-7F46-8A2D-25508BEB5579}"/>
              </a:ext>
            </a:extLst>
          </p:cNvPr>
          <p:cNvSpPr/>
          <p:nvPr userDrawn="1"/>
        </p:nvSpPr>
        <p:spPr>
          <a:xfrm>
            <a:off x="-4348400" y="-264737"/>
            <a:ext cx="435654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12" name="Rectangle 811">
            <a:extLst>
              <a:ext uri="{FF2B5EF4-FFF2-40B4-BE49-F238E27FC236}">
                <a16:creationId xmlns:a16="http://schemas.microsoft.com/office/drawing/2014/main" id="{204A2C3C-77B8-5B4B-A854-42673906BE82}"/>
              </a:ext>
            </a:extLst>
          </p:cNvPr>
          <p:cNvSpPr/>
          <p:nvPr userDrawn="1"/>
        </p:nvSpPr>
        <p:spPr>
          <a:xfrm>
            <a:off x="-780207" y="-1990253"/>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19" name="Picture Placeholder 818">
            <a:extLst>
              <a:ext uri="{FF2B5EF4-FFF2-40B4-BE49-F238E27FC236}">
                <a16:creationId xmlns:a16="http://schemas.microsoft.com/office/drawing/2014/main" id="{A89789FC-E674-044D-98FF-E1CF1EBC8D85}"/>
              </a:ext>
            </a:extLst>
          </p:cNvPr>
          <p:cNvSpPr>
            <a:spLocks noGrp="1"/>
          </p:cNvSpPr>
          <p:nvPr>
            <p:ph type="pic" sz="quarter" idx="17"/>
          </p:nvPr>
        </p:nvSpPr>
        <p:spPr>
          <a:xfrm>
            <a:off x="3399182" y="1185033"/>
            <a:ext cx="4167104" cy="5861575"/>
          </a:xfrm>
          <a:custGeom>
            <a:avLst/>
            <a:gdLst>
              <a:gd name="connsiteX0" fmla="*/ 3770091 w 4167104"/>
              <a:gd name="connsiteY0" fmla="*/ 5 h 5861575"/>
              <a:gd name="connsiteX1" fmla="*/ 4036245 w 4167104"/>
              <a:gd name="connsiteY1" fmla="*/ 21665 h 5861575"/>
              <a:gd name="connsiteX2" fmla="*/ 4167104 w 4167104"/>
              <a:gd name="connsiteY2" fmla="*/ 53707 h 5861575"/>
              <a:gd name="connsiteX3" fmla="*/ 4167104 w 4167104"/>
              <a:gd name="connsiteY3" fmla="*/ 5784825 h 5861575"/>
              <a:gd name="connsiteX4" fmla="*/ 3953627 w 4167104"/>
              <a:gd name="connsiteY4" fmla="*/ 5833133 h 5861575"/>
              <a:gd name="connsiteX5" fmla="*/ 3474072 w 4167104"/>
              <a:gd name="connsiteY5" fmla="*/ 5855647 h 5861575"/>
              <a:gd name="connsiteX6" fmla="*/ 3252830 w 4167104"/>
              <a:gd name="connsiteY6" fmla="*/ 5831202 h 5861575"/>
              <a:gd name="connsiteX7" fmla="*/ 3259543 w 4167104"/>
              <a:gd name="connsiteY7" fmla="*/ 5799091 h 5861575"/>
              <a:gd name="connsiteX8" fmla="*/ 3223945 w 4167104"/>
              <a:gd name="connsiteY8" fmla="*/ 5230888 h 5861575"/>
              <a:gd name="connsiteX9" fmla="*/ 2859992 w 4167104"/>
              <a:gd name="connsiteY9" fmla="*/ 4906387 h 5861575"/>
              <a:gd name="connsiteX10" fmla="*/ 2518949 w 4167104"/>
              <a:gd name="connsiteY10" fmla="*/ 4766408 h 5861575"/>
              <a:gd name="connsiteX11" fmla="*/ 1792321 w 4167104"/>
              <a:gd name="connsiteY11" fmla="*/ 4916567 h 5861575"/>
              <a:gd name="connsiteX12" fmla="*/ 1648024 w 4167104"/>
              <a:gd name="connsiteY12" fmla="*/ 5105065 h 5861575"/>
              <a:gd name="connsiteX13" fmla="*/ 1555032 w 4167104"/>
              <a:gd name="connsiteY13" fmla="*/ 5265345 h 5861575"/>
              <a:gd name="connsiteX14" fmla="*/ 1491199 w 4167104"/>
              <a:gd name="connsiteY14" fmla="*/ 5230577 h 5861575"/>
              <a:gd name="connsiteX15" fmla="*/ 97931 w 4167104"/>
              <a:gd name="connsiteY15" fmla="*/ 3663610 h 5861575"/>
              <a:gd name="connsiteX16" fmla="*/ 78356 w 4167104"/>
              <a:gd name="connsiteY16" fmla="*/ 2561060 h 5861575"/>
              <a:gd name="connsiteX17" fmla="*/ 613323 w 4167104"/>
              <a:gd name="connsiteY17" fmla="*/ 1197552 h 5861575"/>
              <a:gd name="connsiteX18" fmla="*/ 2224732 w 4167104"/>
              <a:gd name="connsiteY18" fmla="*/ 46080 h 5861575"/>
              <a:gd name="connsiteX19" fmla="*/ 3226159 w 4167104"/>
              <a:gd name="connsiteY19" fmla="*/ 39559 h 5861575"/>
              <a:gd name="connsiteX20" fmla="*/ 3770091 w 4167104"/>
              <a:gd name="connsiteY20" fmla="*/ 5 h 586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67104" h="5861575">
                <a:moveTo>
                  <a:pt x="3770091" y="5"/>
                </a:moveTo>
                <a:cubicBezTo>
                  <a:pt x="3859387" y="-200"/>
                  <a:pt x="3948071" y="5610"/>
                  <a:pt x="4036245" y="21665"/>
                </a:cubicBezTo>
                <a:lnTo>
                  <a:pt x="4167104" y="53707"/>
                </a:lnTo>
                <a:lnTo>
                  <a:pt x="4167104" y="5784825"/>
                </a:lnTo>
                <a:lnTo>
                  <a:pt x="3953627" y="5833133"/>
                </a:lnTo>
                <a:cubicBezTo>
                  <a:pt x="3792572" y="5860233"/>
                  <a:pt x="3631258" y="5868491"/>
                  <a:pt x="3474072" y="5855647"/>
                </a:cubicBezTo>
                <a:lnTo>
                  <a:pt x="3252830" y="5831202"/>
                </a:lnTo>
                <a:lnTo>
                  <a:pt x="3259543" y="5799091"/>
                </a:lnTo>
                <a:cubicBezTo>
                  <a:pt x="3291250" y="5606268"/>
                  <a:pt x="3281209" y="5407455"/>
                  <a:pt x="3223945" y="5230888"/>
                </a:cubicBezTo>
                <a:cubicBezTo>
                  <a:pt x="3169224" y="5060367"/>
                  <a:pt x="3010156" y="4980196"/>
                  <a:pt x="2859992" y="4906387"/>
                </a:cubicBezTo>
                <a:cubicBezTo>
                  <a:pt x="2751828" y="4852938"/>
                  <a:pt x="2637295" y="4802039"/>
                  <a:pt x="2518949" y="4766408"/>
                </a:cubicBezTo>
                <a:cubicBezTo>
                  <a:pt x="2263165" y="4690054"/>
                  <a:pt x="1995929" y="4687510"/>
                  <a:pt x="1792321" y="4916567"/>
                </a:cubicBezTo>
                <a:cubicBezTo>
                  <a:pt x="1743009" y="4971924"/>
                  <a:pt x="1694174" y="5035790"/>
                  <a:pt x="1648024" y="5105065"/>
                </a:cubicBezTo>
                <a:lnTo>
                  <a:pt x="1555032" y="5265345"/>
                </a:lnTo>
                <a:lnTo>
                  <a:pt x="1491199" y="5230577"/>
                </a:lnTo>
                <a:cubicBezTo>
                  <a:pt x="868570" y="4865644"/>
                  <a:pt x="344209" y="4343728"/>
                  <a:pt x="97931" y="3663610"/>
                </a:cubicBezTo>
                <a:cubicBezTo>
                  <a:pt x="-32552" y="3311311"/>
                  <a:pt x="-26030" y="2919881"/>
                  <a:pt x="78356" y="2561060"/>
                </a:cubicBezTo>
                <a:cubicBezTo>
                  <a:pt x="205569" y="2130480"/>
                  <a:pt x="378453" y="1579211"/>
                  <a:pt x="613323" y="1197552"/>
                </a:cubicBezTo>
                <a:cubicBezTo>
                  <a:pt x="978656" y="607142"/>
                  <a:pt x="1556033" y="153728"/>
                  <a:pt x="2224732" y="46080"/>
                </a:cubicBezTo>
                <a:cubicBezTo>
                  <a:pt x="2554186" y="-6114"/>
                  <a:pt x="2906487" y="65656"/>
                  <a:pt x="3226159" y="39559"/>
                </a:cubicBezTo>
                <a:cubicBezTo>
                  <a:pt x="3410461" y="24880"/>
                  <a:pt x="3591499" y="414"/>
                  <a:pt x="3770091" y="5"/>
                </a:cubicBezTo>
                <a:close/>
              </a:path>
            </a:pathLst>
          </a:custGeom>
          <a:noFill/>
        </p:spPr>
        <p:txBody>
          <a:bodyPr wrap="square">
            <a:noAutofit/>
          </a:bodyPr>
          <a:lstStyle>
            <a:lvl1pPr marL="0" indent="0" algn="ctr">
              <a:buNone/>
              <a:defRPr sz="1400"/>
            </a:lvl1pPr>
          </a:lstStyle>
          <a:p>
            <a:endParaRPr lang="en-US" dirty="0"/>
          </a:p>
        </p:txBody>
      </p:sp>
      <p:sp>
        <p:nvSpPr>
          <p:cNvPr id="820" name="Graphic 4">
            <a:extLst>
              <a:ext uri="{FF2B5EF4-FFF2-40B4-BE49-F238E27FC236}">
                <a16:creationId xmlns:a16="http://schemas.microsoft.com/office/drawing/2014/main" id="{B93200D7-00E2-954F-840A-EAC90B7C5D6F}"/>
              </a:ext>
            </a:extLst>
          </p:cNvPr>
          <p:cNvSpPr/>
          <p:nvPr userDrawn="1"/>
        </p:nvSpPr>
        <p:spPr>
          <a:xfrm>
            <a:off x="4754058" y="5904993"/>
            <a:ext cx="1922435" cy="1982179"/>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dirty="0"/>
          </a:p>
        </p:txBody>
      </p:sp>
      <p:sp>
        <p:nvSpPr>
          <p:cNvPr id="821" name="Rectangle 820">
            <a:extLst>
              <a:ext uri="{FF2B5EF4-FFF2-40B4-BE49-F238E27FC236}">
                <a16:creationId xmlns:a16="http://schemas.microsoft.com/office/drawing/2014/main" id="{857E2EC6-EE07-694D-A848-0318E9849B53}"/>
              </a:ext>
            </a:extLst>
          </p:cNvPr>
          <p:cNvSpPr/>
          <p:nvPr userDrawn="1"/>
        </p:nvSpPr>
        <p:spPr>
          <a:xfrm>
            <a:off x="4098047" y="8989821"/>
            <a:ext cx="3173496" cy="369332"/>
          </a:xfrm>
          <a:prstGeom prst="rect">
            <a:avLst/>
          </a:prstGeom>
        </p:spPr>
        <p:txBody>
          <a:bodyPr wrap="square">
            <a:spAutoFit/>
          </a:bodyPr>
          <a:lstStyle/>
          <a:p>
            <a:pPr algn="r"/>
            <a:r>
              <a:rPr lang="en-IE" sz="1800" b="0" i="0" u="none" strike="noStrike" kern="1200" spc="0"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www.</a:t>
            </a:r>
            <a:r>
              <a:rPr lang="en-IE" sz="1800" b="1" i="0" u="none" strike="noStrike" kern="1200" spc="0"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mcmprojec</a:t>
            </a:r>
            <a:r>
              <a:rPr lang="en-IE" sz="1800" b="0" i="0" u="none" strike="noStrike" kern="1200" spc="0"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t.eu</a:t>
            </a:r>
            <a:endParaRPr lang="en-US" sz="1800" spc="0" dirty="0">
              <a:solidFill>
                <a:srgbClr val="A7377D"/>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554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4">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4A6987FB-316E-6D4A-9A58-7E0CBE1D2A70}"/>
              </a:ext>
            </a:extLst>
          </p:cNvPr>
          <p:cNvSpPr/>
          <p:nvPr userDrawn="1"/>
        </p:nvSpPr>
        <p:spPr>
          <a:xfrm>
            <a:off x="-32821" y="3423018"/>
            <a:ext cx="7592496" cy="3066407"/>
          </a:xfrm>
          <a:prstGeom prst="rect">
            <a:avLst/>
          </a:prstGeom>
          <a:solidFill>
            <a:srgbClr val="A7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Placeholder 32">
            <a:extLst>
              <a:ext uri="{FF2B5EF4-FFF2-40B4-BE49-F238E27FC236}">
                <a16:creationId xmlns:a16="http://schemas.microsoft.com/office/drawing/2014/main" id="{73AE6A75-0A84-3644-85A4-4E9C16137426}"/>
              </a:ext>
            </a:extLst>
          </p:cNvPr>
          <p:cNvSpPr>
            <a:spLocks noGrp="1"/>
          </p:cNvSpPr>
          <p:nvPr>
            <p:ph type="body" sz="quarter" idx="33" hasCustomPrompt="1"/>
          </p:nvPr>
        </p:nvSpPr>
        <p:spPr>
          <a:xfrm>
            <a:off x="781544" y="855406"/>
            <a:ext cx="2967203" cy="2251963"/>
          </a:xfrm>
        </p:spPr>
        <p:txBody>
          <a:bodyPr numCol="1"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93" name="Text Placeholder 32">
            <a:extLst>
              <a:ext uri="{FF2B5EF4-FFF2-40B4-BE49-F238E27FC236}">
                <a16:creationId xmlns:a16="http://schemas.microsoft.com/office/drawing/2014/main" id="{965A28C1-3CC8-684B-89D6-7632DCDE4E32}"/>
              </a:ext>
            </a:extLst>
          </p:cNvPr>
          <p:cNvSpPr>
            <a:spLocks noGrp="1"/>
          </p:cNvSpPr>
          <p:nvPr>
            <p:ph type="body" sz="quarter" idx="34" hasCustomPrompt="1"/>
          </p:nvPr>
        </p:nvSpPr>
        <p:spPr>
          <a:xfrm>
            <a:off x="685545" y="6886262"/>
            <a:ext cx="2967203" cy="3066407"/>
          </a:xfrm>
        </p:spPr>
        <p:txBody>
          <a:bodyPr numCol="1"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97" name="Text Placeholder 23">
            <a:extLst>
              <a:ext uri="{FF2B5EF4-FFF2-40B4-BE49-F238E27FC236}">
                <a16:creationId xmlns:a16="http://schemas.microsoft.com/office/drawing/2014/main" id="{6CEA932F-E390-2346-93A1-3A07A905C6E6}"/>
              </a:ext>
            </a:extLst>
          </p:cNvPr>
          <p:cNvSpPr>
            <a:spLocks noGrp="1"/>
          </p:cNvSpPr>
          <p:nvPr>
            <p:ph type="body" sz="quarter" idx="13" hasCustomPrompt="1"/>
          </p:nvPr>
        </p:nvSpPr>
        <p:spPr>
          <a:xfrm>
            <a:off x="802255" y="4490720"/>
            <a:ext cx="2973212" cy="776448"/>
          </a:xfrm>
        </p:spPr>
        <p:txBody>
          <a:bodyPr anchor="ctr">
            <a:normAutofit/>
          </a:bodyPr>
          <a:lstStyle>
            <a:lvl1pPr marL="0" indent="0" algn="ctr">
              <a:lnSpc>
                <a:spcPts val="1960"/>
              </a:lnSpc>
              <a:spcBef>
                <a:spcPts val="0"/>
              </a:spcBef>
              <a:buNone/>
              <a:defRPr sz="1800" b="1"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5" name="Picture Placeholder 4">
            <a:extLst>
              <a:ext uri="{FF2B5EF4-FFF2-40B4-BE49-F238E27FC236}">
                <a16:creationId xmlns:a16="http://schemas.microsoft.com/office/drawing/2014/main" id="{01C807E6-D660-1A42-892A-C9F2E88BA5CC}"/>
              </a:ext>
            </a:extLst>
          </p:cNvPr>
          <p:cNvSpPr>
            <a:spLocks noGrp="1"/>
          </p:cNvSpPr>
          <p:nvPr>
            <p:ph type="pic" sz="quarter" idx="35"/>
          </p:nvPr>
        </p:nvSpPr>
        <p:spPr>
          <a:xfrm>
            <a:off x="4187626" y="-1"/>
            <a:ext cx="3379760" cy="10691813"/>
          </a:xfrm>
        </p:spPr>
        <p:txBody>
          <a:bodyPr>
            <a:normAutofit/>
          </a:bodyPr>
          <a:lstStyle>
            <a:lvl1pPr marL="0" indent="0">
              <a:buNone/>
              <a:defRPr sz="1400"/>
            </a:lvl1pPr>
          </a:lstStyle>
          <a:p>
            <a:endParaRPr lang="en-US" dirty="0"/>
          </a:p>
        </p:txBody>
      </p:sp>
      <p:sp>
        <p:nvSpPr>
          <p:cNvPr id="88" name="Freeform 87">
            <a:extLst>
              <a:ext uri="{FF2B5EF4-FFF2-40B4-BE49-F238E27FC236}">
                <a16:creationId xmlns:a16="http://schemas.microsoft.com/office/drawing/2014/main" id="{59C2CF63-FDA9-8F49-9EDB-C34777735FB7}"/>
              </a:ext>
            </a:extLst>
          </p:cNvPr>
          <p:cNvSpPr/>
          <p:nvPr userDrawn="1"/>
        </p:nvSpPr>
        <p:spPr>
          <a:xfrm>
            <a:off x="808264" y="3903655"/>
            <a:ext cx="2920664" cy="487467"/>
          </a:xfrm>
          <a:custGeom>
            <a:avLst/>
            <a:gdLst>
              <a:gd name="connsiteX0" fmla="*/ 11502 w 476859"/>
              <a:gd name="connsiteY0" fmla="*/ 79590 h 79589"/>
              <a:gd name="connsiteX1" fmla="*/ 0 w 476859"/>
              <a:gd name="connsiteY1" fmla="*/ 79401 h 79589"/>
              <a:gd name="connsiteX2" fmla="*/ 17913 w 476859"/>
              <a:gd name="connsiteY2" fmla="*/ 46207 h 79589"/>
              <a:gd name="connsiteX3" fmla="*/ 93712 w 476859"/>
              <a:gd name="connsiteY3" fmla="*/ 35645 h 79589"/>
              <a:gd name="connsiteX4" fmla="*/ 124070 w 476859"/>
              <a:gd name="connsiteY4" fmla="*/ 35645 h 79589"/>
              <a:gd name="connsiteX5" fmla="*/ 152731 w 476859"/>
              <a:gd name="connsiteY5" fmla="*/ 35645 h 79589"/>
              <a:gd name="connsiteX6" fmla="*/ 191385 w 476859"/>
              <a:gd name="connsiteY6" fmla="*/ 33005 h 79589"/>
              <a:gd name="connsiteX7" fmla="*/ 215331 w 476859"/>
              <a:gd name="connsiteY7" fmla="*/ 25272 h 79589"/>
              <a:gd name="connsiteX8" fmla="*/ 226833 w 476859"/>
              <a:gd name="connsiteY8" fmla="*/ 15277 h 79589"/>
              <a:gd name="connsiteX9" fmla="*/ 232301 w 476859"/>
              <a:gd name="connsiteY9" fmla="*/ 0 h 79589"/>
              <a:gd name="connsiteX10" fmla="*/ 244181 w 476859"/>
              <a:gd name="connsiteY10" fmla="*/ 0 h 79589"/>
              <a:gd name="connsiteX11" fmla="*/ 248329 w 476859"/>
              <a:gd name="connsiteY11" fmla="*/ 15088 h 79589"/>
              <a:gd name="connsiteX12" fmla="*/ 259265 w 476859"/>
              <a:gd name="connsiteY12" fmla="*/ 24707 h 79589"/>
              <a:gd name="connsiteX13" fmla="*/ 283023 w 476859"/>
              <a:gd name="connsiteY13" fmla="*/ 32628 h 79589"/>
              <a:gd name="connsiteX14" fmla="*/ 321300 w 476859"/>
              <a:gd name="connsiteY14" fmla="*/ 35457 h 79589"/>
              <a:gd name="connsiteX15" fmla="*/ 352977 w 476859"/>
              <a:gd name="connsiteY15" fmla="*/ 35457 h 79589"/>
              <a:gd name="connsiteX16" fmla="*/ 383146 w 476859"/>
              <a:gd name="connsiteY16" fmla="*/ 35457 h 79589"/>
              <a:gd name="connsiteX17" fmla="*/ 455929 w 476859"/>
              <a:gd name="connsiteY17" fmla="*/ 45641 h 79589"/>
              <a:gd name="connsiteX18" fmla="*/ 476859 w 476859"/>
              <a:gd name="connsiteY18" fmla="*/ 79024 h 79589"/>
              <a:gd name="connsiteX19" fmla="*/ 464980 w 476859"/>
              <a:gd name="connsiteY19" fmla="*/ 79213 h 79589"/>
              <a:gd name="connsiteX20" fmla="*/ 448198 w 476859"/>
              <a:gd name="connsiteY20" fmla="*/ 54317 h 79589"/>
              <a:gd name="connsiteX21" fmla="*/ 387483 w 476859"/>
              <a:gd name="connsiteY21" fmla="*/ 46396 h 79589"/>
              <a:gd name="connsiteX22" fmla="*/ 354675 w 476859"/>
              <a:gd name="connsiteY22" fmla="*/ 46396 h 79589"/>
              <a:gd name="connsiteX23" fmla="*/ 320357 w 476859"/>
              <a:gd name="connsiteY23" fmla="*/ 46396 h 79589"/>
              <a:gd name="connsiteX24" fmla="*/ 266619 w 476859"/>
              <a:gd name="connsiteY24" fmla="*/ 39983 h 79589"/>
              <a:gd name="connsiteX25" fmla="*/ 239089 w 476859"/>
              <a:gd name="connsiteY25" fmla="*/ 21500 h 79589"/>
              <a:gd name="connsiteX26" fmla="*/ 237958 w 476859"/>
              <a:gd name="connsiteY26" fmla="*/ 21500 h 79589"/>
              <a:gd name="connsiteX27" fmla="*/ 210995 w 476859"/>
              <a:gd name="connsiteY27" fmla="*/ 39795 h 79589"/>
              <a:gd name="connsiteX28" fmla="*/ 156502 w 476859"/>
              <a:gd name="connsiteY28" fmla="*/ 46396 h 79589"/>
              <a:gd name="connsiteX29" fmla="*/ 122562 w 476859"/>
              <a:gd name="connsiteY29" fmla="*/ 46396 h 79589"/>
              <a:gd name="connsiteX30" fmla="*/ 89564 w 476859"/>
              <a:gd name="connsiteY30" fmla="*/ 46396 h 79589"/>
              <a:gd name="connsiteX31" fmla="*/ 27718 w 476859"/>
              <a:gd name="connsiteY31" fmla="*/ 54317 h 79589"/>
              <a:gd name="connsiteX32" fmla="*/ 11502 w 476859"/>
              <a:gd name="connsiteY32" fmla="*/ 79590 h 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859" h="79589">
                <a:moveTo>
                  <a:pt x="11502" y="79590"/>
                </a:moveTo>
                <a:lnTo>
                  <a:pt x="0" y="79401"/>
                </a:lnTo>
                <a:cubicBezTo>
                  <a:pt x="0" y="64313"/>
                  <a:pt x="6034" y="53186"/>
                  <a:pt x="17913" y="46207"/>
                </a:cubicBezTo>
                <a:cubicBezTo>
                  <a:pt x="29792" y="39229"/>
                  <a:pt x="55058" y="35645"/>
                  <a:pt x="93712" y="35645"/>
                </a:cubicBezTo>
                <a:cubicBezTo>
                  <a:pt x="103895" y="35645"/>
                  <a:pt x="113888" y="35645"/>
                  <a:pt x="124070" y="35645"/>
                </a:cubicBezTo>
                <a:cubicBezTo>
                  <a:pt x="134064" y="35645"/>
                  <a:pt x="143680" y="35645"/>
                  <a:pt x="152731" y="35645"/>
                </a:cubicBezTo>
                <a:cubicBezTo>
                  <a:pt x="168004" y="35645"/>
                  <a:pt x="180826" y="34702"/>
                  <a:pt x="191385" y="33005"/>
                </a:cubicBezTo>
                <a:cubicBezTo>
                  <a:pt x="201944" y="31308"/>
                  <a:pt x="209863" y="28667"/>
                  <a:pt x="215331" y="25272"/>
                </a:cubicBezTo>
                <a:cubicBezTo>
                  <a:pt x="220045" y="22443"/>
                  <a:pt x="223816" y="19049"/>
                  <a:pt x="226833" y="15277"/>
                </a:cubicBezTo>
                <a:cubicBezTo>
                  <a:pt x="229662" y="11505"/>
                  <a:pt x="231547" y="6412"/>
                  <a:pt x="232301" y="0"/>
                </a:cubicBezTo>
                <a:lnTo>
                  <a:pt x="244181" y="0"/>
                </a:lnTo>
                <a:cubicBezTo>
                  <a:pt x="244181" y="6412"/>
                  <a:pt x="245500" y="11505"/>
                  <a:pt x="248329" y="15088"/>
                </a:cubicBezTo>
                <a:cubicBezTo>
                  <a:pt x="250968" y="18671"/>
                  <a:pt x="254740" y="21878"/>
                  <a:pt x="259265" y="24707"/>
                </a:cubicBezTo>
                <a:cubicBezTo>
                  <a:pt x="265110" y="28101"/>
                  <a:pt x="273030" y="30742"/>
                  <a:pt x="283023" y="32628"/>
                </a:cubicBezTo>
                <a:cubicBezTo>
                  <a:pt x="293017" y="34514"/>
                  <a:pt x="305838" y="35457"/>
                  <a:pt x="321300" y="35457"/>
                </a:cubicBezTo>
                <a:cubicBezTo>
                  <a:pt x="331482" y="35457"/>
                  <a:pt x="342041" y="35457"/>
                  <a:pt x="352977" y="35457"/>
                </a:cubicBezTo>
                <a:cubicBezTo>
                  <a:pt x="363914" y="35457"/>
                  <a:pt x="374096" y="35457"/>
                  <a:pt x="383146" y="35457"/>
                </a:cubicBezTo>
                <a:cubicBezTo>
                  <a:pt x="417652" y="35457"/>
                  <a:pt x="441787" y="38852"/>
                  <a:pt x="455929" y="45641"/>
                </a:cubicBezTo>
                <a:cubicBezTo>
                  <a:pt x="469882" y="52431"/>
                  <a:pt x="476859" y="63559"/>
                  <a:pt x="476859" y="79024"/>
                </a:cubicBezTo>
                <a:lnTo>
                  <a:pt x="464980" y="79213"/>
                </a:lnTo>
                <a:cubicBezTo>
                  <a:pt x="464980" y="67708"/>
                  <a:pt x="459323" y="59409"/>
                  <a:pt x="448198" y="54317"/>
                </a:cubicBezTo>
                <a:cubicBezTo>
                  <a:pt x="437074" y="49036"/>
                  <a:pt x="416710" y="46396"/>
                  <a:pt x="387483" y="46396"/>
                </a:cubicBezTo>
                <a:cubicBezTo>
                  <a:pt x="376358" y="46396"/>
                  <a:pt x="365422" y="46396"/>
                  <a:pt x="354675" y="46396"/>
                </a:cubicBezTo>
                <a:cubicBezTo>
                  <a:pt x="343927" y="46396"/>
                  <a:pt x="332614" y="46396"/>
                  <a:pt x="320357" y="46396"/>
                </a:cubicBezTo>
                <a:cubicBezTo>
                  <a:pt x="297731" y="46396"/>
                  <a:pt x="279818" y="44321"/>
                  <a:pt x="266619" y="39983"/>
                </a:cubicBezTo>
                <a:cubicBezTo>
                  <a:pt x="253231" y="35834"/>
                  <a:pt x="244181" y="29610"/>
                  <a:pt x="239089" y="21500"/>
                </a:cubicBezTo>
                <a:lnTo>
                  <a:pt x="237958" y="21500"/>
                </a:lnTo>
                <a:cubicBezTo>
                  <a:pt x="232867" y="29233"/>
                  <a:pt x="224005" y="35268"/>
                  <a:pt x="210995" y="39795"/>
                </a:cubicBezTo>
                <a:cubicBezTo>
                  <a:pt x="198173" y="44133"/>
                  <a:pt x="179883" y="46396"/>
                  <a:pt x="156502" y="46396"/>
                </a:cubicBezTo>
                <a:cubicBezTo>
                  <a:pt x="145377" y="46396"/>
                  <a:pt x="134064" y="46396"/>
                  <a:pt x="122562" y="46396"/>
                </a:cubicBezTo>
                <a:cubicBezTo>
                  <a:pt x="111060" y="46396"/>
                  <a:pt x="100123" y="46396"/>
                  <a:pt x="89564" y="46396"/>
                </a:cubicBezTo>
                <a:cubicBezTo>
                  <a:pt x="59018" y="46396"/>
                  <a:pt x="38277" y="49036"/>
                  <a:pt x="27718" y="54317"/>
                </a:cubicBezTo>
                <a:cubicBezTo>
                  <a:pt x="16970" y="59975"/>
                  <a:pt x="11502" y="68274"/>
                  <a:pt x="11502" y="79590"/>
                </a:cubicBezTo>
                <a:close/>
              </a:path>
            </a:pathLst>
          </a:custGeom>
          <a:solidFill>
            <a:srgbClr val="76C7D3"/>
          </a:solidFill>
          <a:ln w="1882"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773F30E6-1971-0944-92A5-0960D0005247}"/>
              </a:ext>
            </a:extLst>
          </p:cNvPr>
          <p:cNvSpPr/>
          <p:nvPr userDrawn="1"/>
        </p:nvSpPr>
        <p:spPr>
          <a:xfrm rot="10800000">
            <a:off x="808264" y="5461969"/>
            <a:ext cx="2920664" cy="487467"/>
          </a:xfrm>
          <a:custGeom>
            <a:avLst/>
            <a:gdLst>
              <a:gd name="connsiteX0" fmla="*/ 11502 w 476859"/>
              <a:gd name="connsiteY0" fmla="*/ 79590 h 79589"/>
              <a:gd name="connsiteX1" fmla="*/ 0 w 476859"/>
              <a:gd name="connsiteY1" fmla="*/ 79401 h 79589"/>
              <a:gd name="connsiteX2" fmla="*/ 17913 w 476859"/>
              <a:gd name="connsiteY2" fmla="*/ 46207 h 79589"/>
              <a:gd name="connsiteX3" fmla="*/ 93712 w 476859"/>
              <a:gd name="connsiteY3" fmla="*/ 35645 h 79589"/>
              <a:gd name="connsiteX4" fmla="*/ 124070 w 476859"/>
              <a:gd name="connsiteY4" fmla="*/ 35645 h 79589"/>
              <a:gd name="connsiteX5" fmla="*/ 152731 w 476859"/>
              <a:gd name="connsiteY5" fmla="*/ 35645 h 79589"/>
              <a:gd name="connsiteX6" fmla="*/ 191385 w 476859"/>
              <a:gd name="connsiteY6" fmla="*/ 33005 h 79589"/>
              <a:gd name="connsiteX7" fmla="*/ 215331 w 476859"/>
              <a:gd name="connsiteY7" fmla="*/ 25272 h 79589"/>
              <a:gd name="connsiteX8" fmla="*/ 226833 w 476859"/>
              <a:gd name="connsiteY8" fmla="*/ 15277 h 79589"/>
              <a:gd name="connsiteX9" fmla="*/ 232301 w 476859"/>
              <a:gd name="connsiteY9" fmla="*/ 0 h 79589"/>
              <a:gd name="connsiteX10" fmla="*/ 244181 w 476859"/>
              <a:gd name="connsiteY10" fmla="*/ 0 h 79589"/>
              <a:gd name="connsiteX11" fmla="*/ 248329 w 476859"/>
              <a:gd name="connsiteY11" fmla="*/ 15088 h 79589"/>
              <a:gd name="connsiteX12" fmla="*/ 259265 w 476859"/>
              <a:gd name="connsiteY12" fmla="*/ 24707 h 79589"/>
              <a:gd name="connsiteX13" fmla="*/ 283023 w 476859"/>
              <a:gd name="connsiteY13" fmla="*/ 32628 h 79589"/>
              <a:gd name="connsiteX14" fmla="*/ 321300 w 476859"/>
              <a:gd name="connsiteY14" fmla="*/ 35457 h 79589"/>
              <a:gd name="connsiteX15" fmla="*/ 352977 w 476859"/>
              <a:gd name="connsiteY15" fmla="*/ 35457 h 79589"/>
              <a:gd name="connsiteX16" fmla="*/ 383146 w 476859"/>
              <a:gd name="connsiteY16" fmla="*/ 35457 h 79589"/>
              <a:gd name="connsiteX17" fmla="*/ 455929 w 476859"/>
              <a:gd name="connsiteY17" fmla="*/ 45641 h 79589"/>
              <a:gd name="connsiteX18" fmla="*/ 476859 w 476859"/>
              <a:gd name="connsiteY18" fmla="*/ 79024 h 79589"/>
              <a:gd name="connsiteX19" fmla="*/ 464980 w 476859"/>
              <a:gd name="connsiteY19" fmla="*/ 79213 h 79589"/>
              <a:gd name="connsiteX20" fmla="*/ 448198 w 476859"/>
              <a:gd name="connsiteY20" fmla="*/ 54317 h 79589"/>
              <a:gd name="connsiteX21" fmla="*/ 387483 w 476859"/>
              <a:gd name="connsiteY21" fmla="*/ 46396 h 79589"/>
              <a:gd name="connsiteX22" fmla="*/ 354675 w 476859"/>
              <a:gd name="connsiteY22" fmla="*/ 46396 h 79589"/>
              <a:gd name="connsiteX23" fmla="*/ 320357 w 476859"/>
              <a:gd name="connsiteY23" fmla="*/ 46396 h 79589"/>
              <a:gd name="connsiteX24" fmla="*/ 266619 w 476859"/>
              <a:gd name="connsiteY24" fmla="*/ 39983 h 79589"/>
              <a:gd name="connsiteX25" fmla="*/ 239089 w 476859"/>
              <a:gd name="connsiteY25" fmla="*/ 21500 h 79589"/>
              <a:gd name="connsiteX26" fmla="*/ 237958 w 476859"/>
              <a:gd name="connsiteY26" fmla="*/ 21500 h 79589"/>
              <a:gd name="connsiteX27" fmla="*/ 210995 w 476859"/>
              <a:gd name="connsiteY27" fmla="*/ 39795 h 79589"/>
              <a:gd name="connsiteX28" fmla="*/ 156502 w 476859"/>
              <a:gd name="connsiteY28" fmla="*/ 46396 h 79589"/>
              <a:gd name="connsiteX29" fmla="*/ 122562 w 476859"/>
              <a:gd name="connsiteY29" fmla="*/ 46396 h 79589"/>
              <a:gd name="connsiteX30" fmla="*/ 89564 w 476859"/>
              <a:gd name="connsiteY30" fmla="*/ 46396 h 79589"/>
              <a:gd name="connsiteX31" fmla="*/ 27718 w 476859"/>
              <a:gd name="connsiteY31" fmla="*/ 54317 h 79589"/>
              <a:gd name="connsiteX32" fmla="*/ 11502 w 476859"/>
              <a:gd name="connsiteY32" fmla="*/ 79590 h 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859" h="79589">
                <a:moveTo>
                  <a:pt x="11502" y="79590"/>
                </a:moveTo>
                <a:lnTo>
                  <a:pt x="0" y="79401"/>
                </a:lnTo>
                <a:cubicBezTo>
                  <a:pt x="0" y="64313"/>
                  <a:pt x="6034" y="53186"/>
                  <a:pt x="17913" y="46207"/>
                </a:cubicBezTo>
                <a:cubicBezTo>
                  <a:pt x="29792" y="39229"/>
                  <a:pt x="55058" y="35645"/>
                  <a:pt x="93712" y="35645"/>
                </a:cubicBezTo>
                <a:cubicBezTo>
                  <a:pt x="103895" y="35645"/>
                  <a:pt x="113888" y="35645"/>
                  <a:pt x="124070" y="35645"/>
                </a:cubicBezTo>
                <a:cubicBezTo>
                  <a:pt x="134064" y="35645"/>
                  <a:pt x="143680" y="35645"/>
                  <a:pt x="152731" y="35645"/>
                </a:cubicBezTo>
                <a:cubicBezTo>
                  <a:pt x="168004" y="35645"/>
                  <a:pt x="180826" y="34702"/>
                  <a:pt x="191385" y="33005"/>
                </a:cubicBezTo>
                <a:cubicBezTo>
                  <a:pt x="201944" y="31308"/>
                  <a:pt x="209863" y="28667"/>
                  <a:pt x="215331" y="25272"/>
                </a:cubicBezTo>
                <a:cubicBezTo>
                  <a:pt x="220045" y="22443"/>
                  <a:pt x="223816" y="19049"/>
                  <a:pt x="226833" y="15277"/>
                </a:cubicBezTo>
                <a:cubicBezTo>
                  <a:pt x="229662" y="11505"/>
                  <a:pt x="231547" y="6412"/>
                  <a:pt x="232301" y="0"/>
                </a:cubicBezTo>
                <a:lnTo>
                  <a:pt x="244181" y="0"/>
                </a:lnTo>
                <a:cubicBezTo>
                  <a:pt x="244181" y="6412"/>
                  <a:pt x="245500" y="11505"/>
                  <a:pt x="248329" y="15088"/>
                </a:cubicBezTo>
                <a:cubicBezTo>
                  <a:pt x="250968" y="18671"/>
                  <a:pt x="254740" y="21878"/>
                  <a:pt x="259265" y="24707"/>
                </a:cubicBezTo>
                <a:cubicBezTo>
                  <a:pt x="265110" y="28101"/>
                  <a:pt x="273030" y="30742"/>
                  <a:pt x="283023" y="32628"/>
                </a:cubicBezTo>
                <a:cubicBezTo>
                  <a:pt x="293017" y="34514"/>
                  <a:pt x="305838" y="35457"/>
                  <a:pt x="321300" y="35457"/>
                </a:cubicBezTo>
                <a:cubicBezTo>
                  <a:pt x="331482" y="35457"/>
                  <a:pt x="342041" y="35457"/>
                  <a:pt x="352977" y="35457"/>
                </a:cubicBezTo>
                <a:cubicBezTo>
                  <a:pt x="363914" y="35457"/>
                  <a:pt x="374096" y="35457"/>
                  <a:pt x="383146" y="35457"/>
                </a:cubicBezTo>
                <a:cubicBezTo>
                  <a:pt x="417652" y="35457"/>
                  <a:pt x="441787" y="38852"/>
                  <a:pt x="455929" y="45641"/>
                </a:cubicBezTo>
                <a:cubicBezTo>
                  <a:pt x="469882" y="52431"/>
                  <a:pt x="476859" y="63559"/>
                  <a:pt x="476859" y="79024"/>
                </a:cubicBezTo>
                <a:lnTo>
                  <a:pt x="464980" y="79213"/>
                </a:lnTo>
                <a:cubicBezTo>
                  <a:pt x="464980" y="67708"/>
                  <a:pt x="459323" y="59409"/>
                  <a:pt x="448198" y="54317"/>
                </a:cubicBezTo>
                <a:cubicBezTo>
                  <a:pt x="437074" y="49036"/>
                  <a:pt x="416710" y="46396"/>
                  <a:pt x="387483" y="46396"/>
                </a:cubicBezTo>
                <a:cubicBezTo>
                  <a:pt x="376358" y="46396"/>
                  <a:pt x="365422" y="46396"/>
                  <a:pt x="354675" y="46396"/>
                </a:cubicBezTo>
                <a:cubicBezTo>
                  <a:pt x="343927" y="46396"/>
                  <a:pt x="332614" y="46396"/>
                  <a:pt x="320357" y="46396"/>
                </a:cubicBezTo>
                <a:cubicBezTo>
                  <a:pt x="297731" y="46396"/>
                  <a:pt x="279818" y="44321"/>
                  <a:pt x="266619" y="39983"/>
                </a:cubicBezTo>
                <a:cubicBezTo>
                  <a:pt x="253231" y="35834"/>
                  <a:pt x="244181" y="29610"/>
                  <a:pt x="239089" y="21500"/>
                </a:cubicBezTo>
                <a:lnTo>
                  <a:pt x="237958" y="21500"/>
                </a:lnTo>
                <a:cubicBezTo>
                  <a:pt x="232867" y="29233"/>
                  <a:pt x="224005" y="35268"/>
                  <a:pt x="210995" y="39795"/>
                </a:cubicBezTo>
                <a:cubicBezTo>
                  <a:pt x="198173" y="44133"/>
                  <a:pt x="179883" y="46396"/>
                  <a:pt x="156502" y="46396"/>
                </a:cubicBezTo>
                <a:cubicBezTo>
                  <a:pt x="145377" y="46396"/>
                  <a:pt x="134064" y="46396"/>
                  <a:pt x="122562" y="46396"/>
                </a:cubicBezTo>
                <a:cubicBezTo>
                  <a:pt x="111060" y="46396"/>
                  <a:pt x="100123" y="46396"/>
                  <a:pt x="89564" y="46396"/>
                </a:cubicBezTo>
                <a:cubicBezTo>
                  <a:pt x="59018" y="46396"/>
                  <a:pt x="38277" y="49036"/>
                  <a:pt x="27718" y="54317"/>
                </a:cubicBezTo>
                <a:cubicBezTo>
                  <a:pt x="16970" y="59975"/>
                  <a:pt x="11502" y="68274"/>
                  <a:pt x="11502" y="79590"/>
                </a:cubicBezTo>
                <a:close/>
              </a:path>
            </a:pathLst>
          </a:custGeom>
          <a:solidFill>
            <a:srgbClr val="76C7D3"/>
          </a:solidFill>
          <a:ln w="1882" cap="flat">
            <a:noFill/>
            <a:prstDash val="solid"/>
            <a:miter/>
          </a:ln>
        </p:spPr>
        <p:txBody>
          <a:bodyPr rtlCol="0" anchor="ctr"/>
          <a:lstStyle/>
          <a:p>
            <a:endParaRPr lang="en-US" dirty="0"/>
          </a:p>
        </p:txBody>
      </p:sp>
      <p:sp>
        <p:nvSpPr>
          <p:cNvPr id="101" name="Slide Number Placeholder 5">
            <a:extLst>
              <a:ext uri="{FF2B5EF4-FFF2-40B4-BE49-F238E27FC236}">
                <a16:creationId xmlns:a16="http://schemas.microsoft.com/office/drawing/2014/main" id="{678431BA-85DC-524F-B70D-2CD7397431B5}"/>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180" name="Straight Connector 179">
            <a:extLst>
              <a:ext uri="{FF2B5EF4-FFF2-40B4-BE49-F238E27FC236}">
                <a16:creationId xmlns:a16="http://schemas.microsoft.com/office/drawing/2014/main" id="{99E19C50-2125-5343-9551-4E1363736F47}"/>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a16="http://schemas.microsoft.com/office/drawing/2014/main" id="{950C6C77-4901-0849-A4DA-74D27F4DD25C}"/>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9174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with Photo) 1">
    <p:spTree>
      <p:nvGrpSpPr>
        <p:cNvPr id="1" name=""/>
        <p:cNvGrpSpPr/>
        <p:nvPr/>
      </p:nvGrpSpPr>
      <p:grpSpPr>
        <a:xfrm>
          <a:off x="0" y="0"/>
          <a:ext cx="0" cy="0"/>
          <a:chOff x="0" y="0"/>
          <a:chExt cx="0" cy="0"/>
        </a:xfrm>
      </p:grpSpPr>
      <p:sp>
        <p:nvSpPr>
          <p:cNvPr id="190" name="Graphic 4">
            <a:extLst>
              <a:ext uri="{FF2B5EF4-FFF2-40B4-BE49-F238E27FC236}">
                <a16:creationId xmlns:a16="http://schemas.microsoft.com/office/drawing/2014/main" id="{54E1CC04-80FF-2E40-96CC-EA0377A04CD6}"/>
              </a:ext>
            </a:extLst>
          </p:cNvPr>
          <p:cNvSpPr/>
          <p:nvPr userDrawn="1"/>
        </p:nvSpPr>
        <p:spPr>
          <a:xfrm>
            <a:off x="-593414" y="4620478"/>
            <a:ext cx="4715830" cy="486238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dirty="0"/>
          </a:p>
        </p:txBody>
      </p:sp>
      <p:sp>
        <p:nvSpPr>
          <p:cNvPr id="183" name="Graphic 4">
            <a:extLst>
              <a:ext uri="{FF2B5EF4-FFF2-40B4-BE49-F238E27FC236}">
                <a16:creationId xmlns:a16="http://schemas.microsoft.com/office/drawing/2014/main" id="{00D40EC9-69B1-354B-8F24-33C807F5FB96}"/>
              </a:ext>
            </a:extLst>
          </p:cNvPr>
          <p:cNvSpPr/>
          <p:nvPr userDrawn="1"/>
        </p:nvSpPr>
        <p:spPr>
          <a:xfrm rot="3727499">
            <a:off x="-955185" y="4695656"/>
            <a:ext cx="5209619" cy="5134686"/>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92" name="Text Placeholder 32">
            <a:extLst>
              <a:ext uri="{FF2B5EF4-FFF2-40B4-BE49-F238E27FC236}">
                <a16:creationId xmlns:a16="http://schemas.microsoft.com/office/drawing/2014/main" id="{2C5CA6BB-DEF0-B24D-BF0C-8A05B71EC5D7}"/>
              </a:ext>
            </a:extLst>
          </p:cNvPr>
          <p:cNvSpPr>
            <a:spLocks noGrp="1"/>
          </p:cNvSpPr>
          <p:nvPr>
            <p:ph type="body" sz="quarter" idx="52" hasCustomPrompt="1"/>
          </p:nvPr>
        </p:nvSpPr>
        <p:spPr>
          <a:xfrm>
            <a:off x="321361" y="8347546"/>
            <a:ext cx="3098165" cy="238796"/>
          </a:xfrm>
        </p:spPr>
        <p:txBody>
          <a:bodyPr numCol="1" spcCol="288000" anchor="t">
            <a:noAutofit/>
          </a:bodyPr>
          <a:lstStyle>
            <a:lvl1pPr marL="0" indent="0" algn="ct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cxnSp>
        <p:nvCxnSpPr>
          <p:cNvPr id="93" name="Straight Connector 92">
            <a:extLst>
              <a:ext uri="{FF2B5EF4-FFF2-40B4-BE49-F238E27FC236}">
                <a16:creationId xmlns:a16="http://schemas.microsoft.com/office/drawing/2014/main" id="{5C1CD3FD-FB4C-8B4A-B75A-A77BA45B32D6}"/>
              </a:ext>
            </a:extLst>
          </p:cNvPr>
          <p:cNvCxnSpPr>
            <a:cxnSpLocks/>
          </p:cNvCxnSpPr>
          <p:nvPr userDrawn="1"/>
        </p:nvCxnSpPr>
        <p:spPr>
          <a:xfrm>
            <a:off x="1571610" y="8205876"/>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174" name="Text Placeholder 23">
            <a:extLst>
              <a:ext uri="{FF2B5EF4-FFF2-40B4-BE49-F238E27FC236}">
                <a16:creationId xmlns:a16="http://schemas.microsoft.com/office/drawing/2014/main" id="{7BC6E697-CA67-0347-8ADF-3F6A354FCDCE}"/>
              </a:ext>
            </a:extLst>
          </p:cNvPr>
          <p:cNvSpPr>
            <a:spLocks noGrp="1"/>
          </p:cNvSpPr>
          <p:nvPr>
            <p:ph type="body" sz="quarter" idx="13" hasCustomPrompt="1"/>
          </p:nvPr>
        </p:nvSpPr>
        <p:spPr>
          <a:xfrm>
            <a:off x="321361" y="6216049"/>
            <a:ext cx="3023471" cy="1848158"/>
          </a:xfrm>
        </p:spPr>
        <p:txBody>
          <a:bodyPr anchor="ctr">
            <a:normAutofit/>
          </a:bodyPr>
          <a:lstStyle>
            <a:lvl1pPr marL="0" indent="0" algn="ctr">
              <a:lnSpc>
                <a:spcPts val="2060"/>
              </a:lnSpc>
              <a:spcBef>
                <a:spcPts val="0"/>
              </a:spcBef>
              <a:buNone/>
              <a:defRPr sz="1800" b="1"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pic>
        <p:nvPicPr>
          <p:cNvPr id="184" name="Graphic 183">
            <a:extLst>
              <a:ext uri="{FF2B5EF4-FFF2-40B4-BE49-F238E27FC236}">
                <a16:creationId xmlns:a16="http://schemas.microsoft.com/office/drawing/2014/main" id="{EC4079B3-EB18-4B4E-A449-D5134EB071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453449" y="5303592"/>
            <a:ext cx="770787" cy="770787"/>
          </a:xfrm>
          <a:prstGeom prst="rect">
            <a:avLst/>
          </a:prstGeom>
        </p:spPr>
      </p:pic>
      <p:sp>
        <p:nvSpPr>
          <p:cNvPr id="198" name="Rectangle 197">
            <a:extLst>
              <a:ext uri="{FF2B5EF4-FFF2-40B4-BE49-F238E27FC236}">
                <a16:creationId xmlns:a16="http://schemas.microsoft.com/office/drawing/2014/main" id="{D707D8F5-2C0F-2849-977B-EBDBCCFD2ABE}"/>
              </a:ext>
            </a:extLst>
          </p:cNvPr>
          <p:cNvSpPr/>
          <p:nvPr userDrawn="1"/>
        </p:nvSpPr>
        <p:spPr>
          <a:xfrm>
            <a:off x="-1223682" y="0"/>
            <a:ext cx="1239716" cy="1082039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icture Placeholder 198">
            <a:extLst>
              <a:ext uri="{FF2B5EF4-FFF2-40B4-BE49-F238E27FC236}">
                <a16:creationId xmlns:a16="http://schemas.microsoft.com/office/drawing/2014/main" id="{49572BB1-0774-D146-9FE4-7E7E0DF0DF1C}"/>
              </a:ext>
            </a:extLst>
          </p:cNvPr>
          <p:cNvSpPr>
            <a:spLocks noGrp="1"/>
          </p:cNvSpPr>
          <p:nvPr>
            <p:ph type="pic" sz="quarter" idx="53"/>
          </p:nvPr>
        </p:nvSpPr>
        <p:spPr>
          <a:xfrm>
            <a:off x="761984" y="0"/>
            <a:ext cx="6797691" cy="8006752"/>
          </a:xfrm>
          <a:custGeom>
            <a:avLst/>
            <a:gdLst>
              <a:gd name="connsiteX0" fmla="*/ 1329401 w 6797691"/>
              <a:gd name="connsiteY0" fmla="*/ 0 h 8006752"/>
              <a:gd name="connsiteX1" fmla="*/ 6797691 w 6797691"/>
              <a:gd name="connsiteY1" fmla="*/ 1 h 8006752"/>
              <a:gd name="connsiteX2" fmla="*/ 6797691 w 6797691"/>
              <a:gd name="connsiteY2" fmla="*/ 6829294 h 8006752"/>
              <a:gd name="connsiteX3" fmla="*/ 6705850 w 6797691"/>
              <a:gd name="connsiteY3" fmla="*/ 6910101 h 8006752"/>
              <a:gd name="connsiteX4" fmla="*/ 3224292 w 6797691"/>
              <a:gd name="connsiteY4" fmla="*/ 7910884 h 8006752"/>
              <a:gd name="connsiteX5" fmla="*/ 3149267 w 6797691"/>
              <a:gd name="connsiteY5" fmla="*/ 7888459 h 8006752"/>
              <a:gd name="connsiteX6" fmla="*/ 3175215 w 6797691"/>
              <a:gd name="connsiteY6" fmla="*/ 7823765 h 8006752"/>
              <a:gd name="connsiteX7" fmla="*/ 3229522 w 6797691"/>
              <a:gd name="connsiteY7" fmla="*/ 5873810 h 8006752"/>
              <a:gd name="connsiteX8" fmla="*/ 2336728 w 6797691"/>
              <a:gd name="connsiteY8" fmla="*/ 5077792 h 8006752"/>
              <a:gd name="connsiteX9" fmla="*/ 1500134 w 6797691"/>
              <a:gd name="connsiteY9" fmla="*/ 4734417 h 8006752"/>
              <a:gd name="connsiteX10" fmla="*/ 447422 w 6797691"/>
              <a:gd name="connsiteY10" fmla="*/ 4659104 h 8006752"/>
              <a:gd name="connsiteX11" fmla="*/ 418294 w 6797691"/>
              <a:gd name="connsiteY11" fmla="*/ 4667135 h 8006752"/>
              <a:gd name="connsiteX12" fmla="*/ 373164 w 6797691"/>
              <a:gd name="connsiteY12" fmla="*/ 4526195 h 8006752"/>
              <a:gd name="connsiteX13" fmla="*/ 1551 w 6797691"/>
              <a:gd name="connsiteY13" fmla="*/ 2378250 h 8006752"/>
              <a:gd name="connsiteX14" fmla="*/ 1312230 w 6797691"/>
              <a:gd name="connsiteY14" fmla="*/ 10983 h 800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7691" h="8006752">
                <a:moveTo>
                  <a:pt x="1329401" y="0"/>
                </a:moveTo>
                <a:lnTo>
                  <a:pt x="6797691" y="1"/>
                </a:lnTo>
                <a:lnTo>
                  <a:pt x="6797691" y="6829294"/>
                </a:lnTo>
                <a:lnTo>
                  <a:pt x="6705850" y="6910101"/>
                </a:lnTo>
                <a:cubicBezTo>
                  <a:pt x="5654006" y="7782941"/>
                  <a:pt x="4388090" y="8212150"/>
                  <a:pt x="3224292" y="7910884"/>
                </a:cubicBezTo>
                <a:lnTo>
                  <a:pt x="3149267" y="7888459"/>
                </a:lnTo>
                <a:lnTo>
                  <a:pt x="3175215" y="7823765"/>
                </a:lnTo>
                <a:cubicBezTo>
                  <a:pt x="3395796" y="7193524"/>
                  <a:pt x="3426185" y="6480191"/>
                  <a:pt x="3229522" y="5873810"/>
                </a:cubicBezTo>
                <a:cubicBezTo>
                  <a:pt x="3095291" y="5455512"/>
                  <a:pt x="2705088" y="5258851"/>
                  <a:pt x="2336728" y="5077792"/>
                </a:cubicBezTo>
                <a:cubicBezTo>
                  <a:pt x="2071396" y="4946681"/>
                  <a:pt x="1790441" y="4821821"/>
                  <a:pt x="1500134" y="4734417"/>
                </a:cubicBezTo>
                <a:cubicBezTo>
                  <a:pt x="1147192" y="4629060"/>
                  <a:pt x="785362" y="4580992"/>
                  <a:pt x="447422" y="4659104"/>
                </a:cubicBezTo>
                <a:lnTo>
                  <a:pt x="418294" y="4667135"/>
                </a:lnTo>
                <a:lnTo>
                  <a:pt x="373164" y="4526195"/>
                </a:lnTo>
                <a:cubicBezTo>
                  <a:pt x="151939" y="3795627"/>
                  <a:pt x="21786" y="3035092"/>
                  <a:pt x="1551" y="2378250"/>
                </a:cubicBezTo>
                <a:cubicBezTo>
                  <a:pt x="-33609" y="1275178"/>
                  <a:pt x="532477" y="535926"/>
                  <a:pt x="1312230" y="10983"/>
                </a:cubicBezTo>
                <a:close/>
              </a:path>
            </a:pathLst>
          </a:custGeom>
        </p:spPr>
        <p:txBody>
          <a:bodyPr wrap="square">
            <a:noAutofit/>
          </a:bodyPr>
          <a:lstStyle>
            <a:lvl1pPr marL="0" indent="0" algn="ctr">
              <a:buNone/>
              <a:defRPr sz="1100"/>
            </a:lvl1pPr>
          </a:lstStyle>
          <a:p>
            <a:endParaRPr lang="en-US" dirty="0"/>
          </a:p>
        </p:txBody>
      </p:sp>
      <p:sp>
        <p:nvSpPr>
          <p:cNvPr id="203" name="Slide Number Placeholder 5">
            <a:extLst>
              <a:ext uri="{FF2B5EF4-FFF2-40B4-BE49-F238E27FC236}">
                <a16:creationId xmlns:a16="http://schemas.microsoft.com/office/drawing/2014/main" id="{3FB4EBA7-7C7F-4F44-B29B-D9CB7C6288EB}"/>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204" name="Straight Connector 203">
            <a:extLst>
              <a:ext uri="{FF2B5EF4-FFF2-40B4-BE49-F238E27FC236}">
                <a16:creationId xmlns:a16="http://schemas.microsoft.com/office/drawing/2014/main" id="{73EC2E4E-3ED1-464C-BBD4-3E034233A5C9}"/>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78BF9C4A-2ACD-6042-9323-825DCB8B861E}"/>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47654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with Photo) 2">
    <p:spTree>
      <p:nvGrpSpPr>
        <p:cNvPr id="1" name=""/>
        <p:cNvGrpSpPr/>
        <p:nvPr/>
      </p:nvGrpSpPr>
      <p:grpSpPr>
        <a:xfrm>
          <a:off x="0" y="0"/>
          <a:ext cx="0" cy="0"/>
          <a:chOff x="0" y="0"/>
          <a:chExt cx="0" cy="0"/>
        </a:xfrm>
      </p:grpSpPr>
      <p:sp>
        <p:nvSpPr>
          <p:cNvPr id="96" name="Graphic 4">
            <a:extLst>
              <a:ext uri="{FF2B5EF4-FFF2-40B4-BE49-F238E27FC236}">
                <a16:creationId xmlns:a16="http://schemas.microsoft.com/office/drawing/2014/main" id="{CE279138-94B4-C245-ADC5-3B8C1867A938}"/>
              </a:ext>
            </a:extLst>
          </p:cNvPr>
          <p:cNvSpPr/>
          <p:nvPr userDrawn="1"/>
        </p:nvSpPr>
        <p:spPr>
          <a:xfrm>
            <a:off x="5515399" y="250178"/>
            <a:ext cx="2670119" cy="275309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dirty="0"/>
          </a:p>
        </p:txBody>
      </p:sp>
      <p:sp>
        <p:nvSpPr>
          <p:cNvPr id="97" name="Graphic 4">
            <a:extLst>
              <a:ext uri="{FF2B5EF4-FFF2-40B4-BE49-F238E27FC236}">
                <a16:creationId xmlns:a16="http://schemas.microsoft.com/office/drawing/2014/main" id="{03B08364-0C5D-8A4B-8C20-ECB3A882CC68}"/>
              </a:ext>
            </a:extLst>
          </p:cNvPr>
          <p:cNvSpPr/>
          <p:nvPr userDrawn="1"/>
        </p:nvSpPr>
        <p:spPr>
          <a:xfrm>
            <a:off x="5720477" y="439025"/>
            <a:ext cx="2892066" cy="2850467"/>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pic>
        <p:nvPicPr>
          <p:cNvPr id="6" name="Graphic 5">
            <a:extLst>
              <a:ext uri="{FF2B5EF4-FFF2-40B4-BE49-F238E27FC236}">
                <a16:creationId xmlns:a16="http://schemas.microsoft.com/office/drawing/2014/main" id="{8EB95ABB-B170-B140-9EB9-26FB81F0DC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315492" y="3746957"/>
            <a:ext cx="901700" cy="901700"/>
          </a:xfrm>
          <a:prstGeom prst="rect">
            <a:avLst/>
          </a:prstGeom>
        </p:spPr>
      </p:pic>
      <p:sp>
        <p:nvSpPr>
          <p:cNvPr id="101" name="Rectangle 100">
            <a:extLst>
              <a:ext uri="{FF2B5EF4-FFF2-40B4-BE49-F238E27FC236}">
                <a16:creationId xmlns:a16="http://schemas.microsoft.com/office/drawing/2014/main" id="{C8F77DD4-9C81-994C-844E-328FF56C75F4}"/>
              </a:ext>
            </a:extLst>
          </p:cNvPr>
          <p:cNvSpPr/>
          <p:nvPr userDrawn="1"/>
        </p:nvSpPr>
        <p:spPr>
          <a:xfrm>
            <a:off x="7579825" y="0"/>
            <a:ext cx="1223682" cy="451821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 Placeholder 23">
            <a:extLst>
              <a:ext uri="{FF2B5EF4-FFF2-40B4-BE49-F238E27FC236}">
                <a16:creationId xmlns:a16="http://schemas.microsoft.com/office/drawing/2014/main" id="{B30A05CC-7ADA-114D-8C84-315DFF836BBD}"/>
              </a:ext>
            </a:extLst>
          </p:cNvPr>
          <p:cNvSpPr>
            <a:spLocks noGrp="1"/>
          </p:cNvSpPr>
          <p:nvPr>
            <p:ph type="body" sz="quarter" idx="13" hasCustomPrompt="1"/>
          </p:nvPr>
        </p:nvSpPr>
        <p:spPr>
          <a:xfrm>
            <a:off x="706715" y="4807981"/>
            <a:ext cx="6119252" cy="3917750"/>
          </a:xfrm>
        </p:spPr>
        <p:txBody>
          <a:bodyPr anchor="t">
            <a:normAutofit/>
          </a:bodyPr>
          <a:lstStyle>
            <a:lvl1pPr marL="0" indent="0" algn="ctr">
              <a:lnSpc>
                <a:spcPts val="2460"/>
              </a:lnSpc>
              <a:spcBef>
                <a:spcPts val="0"/>
              </a:spcBef>
              <a:buNone/>
              <a:defRPr sz="2800" b="1" i="1" baseline="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185" name="Text Placeholder 32">
            <a:extLst>
              <a:ext uri="{FF2B5EF4-FFF2-40B4-BE49-F238E27FC236}">
                <a16:creationId xmlns:a16="http://schemas.microsoft.com/office/drawing/2014/main" id="{DF7DCBBC-DAEC-AD47-929E-2B80DCDF8C89}"/>
              </a:ext>
            </a:extLst>
          </p:cNvPr>
          <p:cNvSpPr>
            <a:spLocks noGrp="1"/>
          </p:cNvSpPr>
          <p:nvPr>
            <p:ph type="body" sz="quarter" idx="52" hasCustomPrompt="1"/>
          </p:nvPr>
        </p:nvSpPr>
        <p:spPr>
          <a:xfrm>
            <a:off x="706715" y="9181647"/>
            <a:ext cx="6119252" cy="622254"/>
          </a:xfrm>
        </p:spPr>
        <p:txBody>
          <a:bodyPr numCol="1" spcCol="288000" anchor="t">
            <a:noAutofit/>
          </a:bodyPr>
          <a:lstStyle>
            <a:lvl1pPr marL="0" indent="0" algn="ctr">
              <a:lnSpc>
                <a:spcPct val="100000"/>
              </a:lnSpc>
              <a:spcBef>
                <a:spcPts val="0"/>
              </a:spcBef>
              <a:buNone/>
              <a:defRPr sz="1400" b="1"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cxnSp>
        <p:nvCxnSpPr>
          <p:cNvPr id="188" name="Straight Connector 187">
            <a:extLst>
              <a:ext uri="{FF2B5EF4-FFF2-40B4-BE49-F238E27FC236}">
                <a16:creationId xmlns:a16="http://schemas.microsoft.com/office/drawing/2014/main" id="{FA2D41C1-368D-8249-8723-9D1B9566E3E2}"/>
              </a:ext>
            </a:extLst>
          </p:cNvPr>
          <p:cNvCxnSpPr>
            <a:cxnSpLocks/>
          </p:cNvCxnSpPr>
          <p:nvPr userDrawn="1"/>
        </p:nvCxnSpPr>
        <p:spPr>
          <a:xfrm>
            <a:off x="3500236" y="8862998"/>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189" name="Picture Placeholder 188">
            <a:extLst>
              <a:ext uri="{FF2B5EF4-FFF2-40B4-BE49-F238E27FC236}">
                <a16:creationId xmlns:a16="http://schemas.microsoft.com/office/drawing/2014/main" id="{6584B484-8EEA-084F-91BC-28EFB6FBD057}"/>
              </a:ext>
            </a:extLst>
          </p:cNvPr>
          <p:cNvSpPr>
            <a:spLocks noGrp="1"/>
          </p:cNvSpPr>
          <p:nvPr>
            <p:ph type="pic" sz="quarter" idx="53"/>
          </p:nvPr>
        </p:nvSpPr>
        <p:spPr>
          <a:xfrm>
            <a:off x="4574576" y="1032677"/>
            <a:ext cx="2215905" cy="2289676"/>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txBody>
          <a:bodyPr wrap="square">
            <a:noAutofit/>
          </a:bodyPr>
          <a:lstStyle>
            <a:lvl1pPr marL="0" indent="0" algn="ctr">
              <a:buNone/>
              <a:defRPr sz="1050"/>
            </a:lvl1pPr>
          </a:lstStyle>
          <a:p>
            <a:endParaRPr lang="en-US" dirty="0"/>
          </a:p>
        </p:txBody>
      </p:sp>
      <p:sp>
        <p:nvSpPr>
          <p:cNvPr id="276" name="Slide Number Placeholder 5">
            <a:extLst>
              <a:ext uri="{FF2B5EF4-FFF2-40B4-BE49-F238E27FC236}">
                <a16:creationId xmlns:a16="http://schemas.microsoft.com/office/drawing/2014/main" id="{5E3C4930-5963-5B4A-A9E8-A69657224904}"/>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277" name="Straight Connector 276">
            <a:extLst>
              <a:ext uri="{FF2B5EF4-FFF2-40B4-BE49-F238E27FC236}">
                <a16:creationId xmlns:a16="http://schemas.microsoft.com/office/drawing/2014/main" id="{D61DA7BD-1FBC-2448-8535-EBE4068BEC74}"/>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278" name="Rectangle 277">
            <a:extLst>
              <a:ext uri="{FF2B5EF4-FFF2-40B4-BE49-F238E27FC236}">
                <a16:creationId xmlns:a16="http://schemas.microsoft.com/office/drawing/2014/main" id="{EC0A1E67-6D0A-F243-92E0-B51F09B52941}"/>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00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with Photo) 3">
    <p:spTree>
      <p:nvGrpSpPr>
        <p:cNvPr id="1" name=""/>
        <p:cNvGrpSpPr/>
        <p:nvPr/>
      </p:nvGrpSpPr>
      <p:grpSpPr>
        <a:xfrm>
          <a:off x="0" y="0"/>
          <a:ext cx="0" cy="0"/>
          <a:chOff x="0" y="0"/>
          <a:chExt cx="0" cy="0"/>
        </a:xfrm>
      </p:grpSpPr>
      <p:sp>
        <p:nvSpPr>
          <p:cNvPr id="212" name="Picture Placeholder 211">
            <a:extLst>
              <a:ext uri="{FF2B5EF4-FFF2-40B4-BE49-F238E27FC236}">
                <a16:creationId xmlns:a16="http://schemas.microsoft.com/office/drawing/2014/main" id="{4642B09C-C825-114E-B45A-6D965A3EBF5C}"/>
              </a:ext>
            </a:extLst>
          </p:cNvPr>
          <p:cNvSpPr>
            <a:spLocks noGrp="1"/>
          </p:cNvSpPr>
          <p:nvPr>
            <p:ph type="pic" sz="quarter" idx="16"/>
          </p:nvPr>
        </p:nvSpPr>
        <p:spPr>
          <a:xfrm>
            <a:off x="8495" y="333936"/>
            <a:ext cx="7551179" cy="10357875"/>
          </a:xfrm>
          <a:custGeom>
            <a:avLst/>
            <a:gdLst>
              <a:gd name="connsiteX0" fmla="*/ 0 w 7551179"/>
              <a:gd name="connsiteY0" fmla="*/ 0 h 10357875"/>
              <a:gd name="connsiteX1" fmla="*/ 1 w 7551179"/>
              <a:gd name="connsiteY1" fmla="*/ 0 h 10357875"/>
              <a:gd name="connsiteX2" fmla="*/ 1 w 7551179"/>
              <a:gd name="connsiteY2" fmla="*/ 3368619 h 10357875"/>
              <a:gd name="connsiteX3" fmla="*/ 75625 w 7551179"/>
              <a:gd name="connsiteY3" fmla="*/ 3431903 h 10357875"/>
              <a:gd name="connsiteX4" fmla="*/ 608418 w 7551179"/>
              <a:gd name="connsiteY4" fmla="*/ 3717810 h 10357875"/>
              <a:gd name="connsiteX5" fmla="*/ 1562447 w 7551179"/>
              <a:gd name="connsiteY5" fmla="*/ 4546160 h 10357875"/>
              <a:gd name="connsiteX6" fmla="*/ 1642423 w 7551179"/>
              <a:gd name="connsiteY6" fmla="*/ 4717533 h 10357875"/>
              <a:gd name="connsiteX7" fmla="*/ 2025171 w 7551179"/>
              <a:gd name="connsiteY7" fmla="*/ 4768947 h 10357875"/>
              <a:gd name="connsiteX8" fmla="*/ 2430771 w 7551179"/>
              <a:gd name="connsiteY8" fmla="*/ 4326219 h 10357875"/>
              <a:gd name="connsiteX9" fmla="*/ 3093449 w 7551179"/>
              <a:gd name="connsiteY9" fmla="*/ 4060575 h 10357875"/>
              <a:gd name="connsiteX10" fmla="*/ 3144863 w 7551179"/>
              <a:gd name="connsiteY10" fmla="*/ 4057720 h 10357875"/>
              <a:gd name="connsiteX11" fmla="*/ 6358253 w 7551179"/>
              <a:gd name="connsiteY11" fmla="*/ 3683538 h 10357875"/>
              <a:gd name="connsiteX12" fmla="*/ 7453729 w 7551179"/>
              <a:gd name="connsiteY12" fmla="*/ 3001527 h 10357875"/>
              <a:gd name="connsiteX13" fmla="*/ 7551179 w 7551179"/>
              <a:gd name="connsiteY13" fmla="*/ 2903718 h 10357875"/>
              <a:gd name="connsiteX14" fmla="*/ 7551179 w 7551179"/>
              <a:gd name="connsiteY14" fmla="*/ 10357875 h 10357875"/>
              <a:gd name="connsiteX15" fmla="*/ 0 w 7551179"/>
              <a:gd name="connsiteY15" fmla="*/ 10357875 h 103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51179" h="10357875">
                <a:moveTo>
                  <a:pt x="0" y="0"/>
                </a:moveTo>
                <a:lnTo>
                  <a:pt x="1" y="0"/>
                </a:lnTo>
                <a:lnTo>
                  <a:pt x="1" y="3368619"/>
                </a:lnTo>
                <a:lnTo>
                  <a:pt x="75625" y="3431903"/>
                </a:lnTo>
                <a:cubicBezTo>
                  <a:pt x="225221" y="3547323"/>
                  <a:pt x="401333" y="3644974"/>
                  <a:pt x="608418" y="3717810"/>
                </a:cubicBezTo>
                <a:cubicBezTo>
                  <a:pt x="1036869" y="3866341"/>
                  <a:pt x="1382489" y="4163403"/>
                  <a:pt x="1562447" y="4546160"/>
                </a:cubicBezTo>
                <a:lnTo>
                  <a:pt x="1642423" y="4717533"/>
                </a:lnTo>
                <a:cubicBezTo>
                  <a:pt x="1708113" y="4857498"/>
                  <a:pt x="1916633" y="4886060"/>
                  <a:pt x="2025171" y="4768947"/>
                </a:cubicBezTo>
                <a:lnTo>
                  <a:pt x="2430771" y="4326219"/>
                </a:lnTo>
                <a:cubicBezTo>
                  <a:pt x="2430771" y="4326219"/>
                  <a:pt x="2585012" y="4146271"/>
                  <a:pt x="3093449" y="4060575"/>
                </a:cubicBezTo>
                <a:cubicBezTo>
                  <a:pt x="3110580" y="4057720"/>
                  <a:pt x="3127722" y="4057720"/>
                  <a:pt x="3144863" y="4057720"/>
                </a:cubicBezTo>
                <a:cubicBezTo>
                  <a:pt x="3384790" y="4066286"/>
                  <a:pt x="5304261" y="4129130"/>
                  <a:pt x="6358253" y="3683538"/>
                </a:cubicBezTo>
                <a:cubicBezTo>
                  <a:pt x="6850617" y="3474846"/>
                  <a:pt x="7206845" y="3234992"/>
                  <a:pt x="7453729" y="3001527"/>
                </a:cubicBezTo>
                <a:lnTo>
                  <a:pt x="7551179" y="2903718"/>
                </a:lnTo>
                <a:lnTo>
                  <a:pt x="7551179" y="10357875"/>
                </a:lnTo>
                <a:lnTo>
                  <a:pt x="0" y="10357875"/>
                </a:lnTo>
                <a:close/>
              </a:path>
            </a:pathLst>
          </a:custGeom>
        </p:spPr>
        <p:txBody>
          <a:bodyPr wrap="square">
            <a:noAutofit/>
          </a:bodyPr>
          <a:lstStyle>
            <a:lvl1pPr marL="0" indent="0" algn="ctr">
              <a:buNone/>
              <a:defRPr sz="1100">
                <a:latin typeface="Times" pitchFamily="2" charset="0"/>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11" name="Freeform 210">
            <a:extLst>
              <a:ext uri="{FF2B5EF4-FFF2-40B4-BE49-F238E27FC236}">
                <a16:creationId xmlns:a16="http://schemas.microsoft.com/office/drawing/2014/main" id="{92AEF0CE-387B-C244-9B7A-6940CB040EA4}"/>
              </a:ext>
            </a:extLst>
          </p:cNvPr>
          <p:cNvSpPr/>
          <p:nvPr userDrawn="1"/>
        </p:nvSpPr>
        <p:spPr>
          <a:xfrm>
            <a:off x="8496" y="1"/>
            <a:ext cx="7603008" cy="5175895"/>
          </a:xfrm>
          <a:custGeom>
            <a:avLst/>
            <a:gdLst>
              <a:gd name="connsiteX0" fmla="*/ 0 w 7603008"/>
              <a:gd name="connsiteY0" fmla="*/ 0 h 5175895"/>
              <a:gd name="connsiteX1" fmla="*/ 7603008 w 7603008"/>
              <a:gd name="connsiteY1" fmla="*/ 0 h 5175895"/>
              <a:gd name="connsiteX2" fmla="*/ 7603008 w 7603008"/>
              <a:gd name="connsiteY2" fmla="*/ 3178938 h 5175895"/>
              <a:gd name="connsiteX3" fmla="*/ 7552918 w 7603008"/>
              <a:gd name="connsiteY3" fmla="*/ 3235906 h 5175895"/>
              <a:gd name="connsiteX4" fmla="*/ 6358252 w 7603008"/>
              <a:gd name="connsiteY4" fmla="*/ 4017473 h 5175895"/>
              <a:gd name="connsiteX5" fmla="*/ 3144862 w 7603008"/>
              <a:gd name="connsiteY5" fmla="*/ 4391655 h 5175895"/>
              <a:gd name="connsiteX6" fmla="*/ 3093448 w 7603008"/>
              <a:gd name="connsiteY6" fmla="*/ 4394510 h 5175895"/>
              <a:gd name="connsiteX7" fmla="*/ 2430770 w 7603008"/>
              <a:gd name="connsiteY7" fmla="*/ 4660154 h 5175895"/>
              <a:gd name="connsiteX8" fmla="*/ 2025170 w 7603008"/>
              <a:gd name="connsiteY8" fmla="*/ 5102882 h 5175895"/>
              <a:gd name="connsiteX9" fmla="*/ 1642422 w 7603008"/>
              <a:gd name="connsiteY9" fmla="*/ 5051468 h 5175895"/>
              <a:gd name="connsiteX10" fmla="*/ 1562446 w 7603008"/>
              <a:gd name="connsiteY10" fmla="*/ 4880095 h 5175895"/>
              <a:gd name="connsiteX11" fmla="*/ 608417 w 7603008"/>
              <a:gd name="connsiteY11" fmla="*/ 4051745 h 5175895"/>
              <a:gd name="connsiteX12" fmla="*/ 75624 w 7603008"/>
              <a:gd name="connsiteY12" fmla="*/ 3765838 h 5175895"/>
              <a:gd name="connsiteX13" fmla="*/ 0 w 7603008"/>
              <a:gd name="connsiteY13" fmla="*/ 3702554 h 5175895"/>
              <a:gd name="connsiteX14" fmla="*/ 0 w 7603008"/>
              <a:gd name="connsiteY14" fmla="*/ 0 h 517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03008" h="5175895">
                <a:moveTo>
                  <a:pt x="0" y="0"/>
                </a:moveTo>
                <a:lnTo>
                  <a:pt x="7603008" y="0"/>
                </a:lnTo>
                <a:lnTo>
                  <a:pt x="7603008" y="3178938"/>
                </a:lnTo>
                <a:lnTo>
                  <a:pt x="7552918" y="3235906"/>
                </a:lnTo>
                <a:cubicBezTo>
                  <a:pt x="7305845" y="3499761"/>
                  <a:pt x="6920953" y="3778968"/>
                  <a:pt x="6358252" y="4017473"/>
                </a:cubicBezTo>
                <a:cubicBezTo>
                  <a:pt x="5304260" y="4463065"/>
                  <a:pt x="3384789" y="4400221"/>
                  <a:pt x="3144862" y="4391655"/>
                </a:cubicBezTo>
                <a:cubicBezTo>
                  <a:pt x="3127721" y="4391655"/>
                  <a:pt x="3110579" y="4391655"/>
                  <a:pt x="3093448" y="4394510"/>
                </a:cubicBezTo>
                <a:cubicBezTo>
                  <a:pt x="2585011" y="4480206"/>
                  <a:pt x="2430770" y="4660154"/>
                  <a:pt x="2430770" y="4660154"/>
                </a:cubicBezTo>
                <a:lnTo>
                  <a:pt x="2025170" y="5102882"/>
                </a:lnTo>
                <a:cubicBezTo>
                  <a:pt x="1916632" y="5219995"/>
                  <a:pt x="1708112" y="5191433"/>
                  <a:pt x="1642422" y="5051468"/>
                </a:cubicBezTo>
                <a:lnTo>
                  <a:pt x="1562446" y="4880095"/>
                </a:lnTo>
                <a:cubicBezTo>
                  <a:pt x="1382488" y="4497338"/>
                  <a:pt x="1036868" y="4200276"/>
                  <a:pt x="608417" y="4051745"/>
                </a:cubicBezTo>
                <a:cubicBezTo>
                  <a:pt x="401332" y="3978909"/>
                  <a:pt x="225220" y="3881258"/>
                  <a:pt x="75624" y="3765838"/>
                </a:cubicBezTo>
                <a:lnTo>
                  <a:pt x="0" y="3702554"/>
                </a:lnTo>
                <a:lnTo>
                  <a:pt x="0" y="0"/>
                </a:lnTo>
                <a:close/>
              </a:path>
            </a:pathLst>
          </a:custGeom>
          <a:solidFill>
            <a:srgbClr val="A737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grpSp>
        <p:nvGrpSpPr>
          <p:cNvPr id="48" name="Graphic 374">
            <a:extLst>
              <a:ext uri="{FF2B5EF4-FFF2-40B4-BE49-F238E27FC236}">
                <a16:creationId xmlns:a16="http://schemas.microsoft.com/office/drawing/2014/main" id="{2EBA7B5D-6337-9549-B663-3FEAF9E7E2DE}"/>
              </a:ext>
            </a:extLst>
          </p:cNvPr>
          <p:cNvGrpSpPr/>
          <p:nvPr userDrawn="1"/>
        </p:nvGrpSpPr>
        <p:grpSpPr>
          <a:xfrm>
            <a:off x="2287677" y="1143888"/>
            <a:ext cx="692018" cy="14509"/>
            <a:chOff x="2287677" y="1143888"/>
            <a:chExt cx="692018" cy="14509"/>
          </a:xfrm>
          <a:solidFill>
            <a:srgbClr val="414141"/>
          </a:solidFill>
        </p:grpSpPr>
        <p:sp>
          <p:nvSpPr>
            <p:cNvPr id="49" name="Freeform 48">
              <a:extLst>
                <a:ext uri="{FF2B5EF4-FFF2-40B4-BE49-F238E27FC236}">
                  <a16:creationId xmlns:a16="http://schemas.microsoft.com/office/drawing/2014/main" id="{7823F48B-0007-504C-A3A5-1950063F4DC7}"/>
                </a:ext>
              </a:extLst>
            </p:cNvPr>
            <p:cNvSpPr/>
            <p:nvPr/>
          </p:nvSpPr>
          <p:spPr>
            <a:xfrm>
              <a:off x="2287677" y="1144480"/>
              <a:ext cx="9179" cy="10660"/>
            </a:xfrm>
            <a:custGeom>
              <a:avLst/>
              <a:gdLst>
                <a:gd name="connsiteX0" fmla="*/ 4738 w 9179"/>
                <a:gd name="connsiteY0" fmla="*/ 4442 h 10660"/>
                <a:gd name="connsiteX1" fmla="*/ 9179 w 9179"/>
                <a:gd name="connsiteY1" fmla="*/ 4442 h 10660"/>
                <a:gd name="connsiteX2" fmla="*/ 9179 w 9179"/>
                <a:gd name="connsiteY2" fmla="*/ 10068 h 10660"/>
                <a:gd name="connsiteX3" fmla="*/ 5034 w 9179"/>
                <a:gd name="connsiteY3" fmla="*/ 10660 h 10660"/>
                <a:gd name="connsiteX4" fmla="*/ 1184 w 9179"/>
                <a:gd name="connsiteY4" fmla="*/ 9180 h 10660"/>
                <a:gd name="connsiteX5" fmla="*/ 0 w 9179"/>
                <a:gd name="connsiteY5" fmla="*/ 5330 h 10660"/>
                <a:gd name="connsiteX6" fmla="*/ 1481 w 9179"/>
                <a:gd name="connsiteY6" fmla="*/ 1481 h 10660"/>
                <a:gd name="connsiteX7" fmla="*/ 5626 w 9179"/>
                <a:gd name="connsiteY7" fmla="*/ 0 h 10660"/>
                <a:gd name="connsiteX8" fmla="*/ 7403 w 9179"/>
                <a:gd name="connsiteY8" fmla="*/ 296 h 10660"/>
                <a:gd name="connsiteX9" fmla="*/ 8883 w 9179"/>
                <a:gd name="connsiteY9" fmla="*/ 888 h 10660"/>
                <a:gd name="connsiteX10" fmla="*/ 7995 w 9179"/>
                <a:gd name="connsiteY10" fmla="*/ 2961 h 10660"/>
                <a:gd name="connsiteX11" fmla="*/ 5626 w 9179"/>
                <a:gd name="connsiteY11" fmla="*/ 2369 h 10660"/>
                <a:gd name="connsiteX12" fmla="*/ 3849 w 9179"/>
                <a:gd name="connsiteY12" fmla="*/ 3257 h 10660"/>
                <a:gd name="connsiteX13" fmla="*/ 3257 w 9179"/>
                <a:gd name="connsiteY13" fmla="*/ 5626 h 10660"/>
                <a:gd name="connsiteX14" fmla="*/ 3849 w 9179"/>
                <a:gd name="connsiteY14" fmla="*/ 7995 h 10660"/>
                <a:gd name="connsiteX15" fmla="*/ 5626 w 9179"/>
                <a:gd name="connsiteY15" fmla="*/ 8883 h 10660"/>
                <a:gd name="connsiteX16" fmla="*/ 6811 w 9179"/>
                <a:gd name="connsiteY16" fmla="*/ 8883 h 10660"/>
                <a:gd name="connsiteX17" fmla="*/ 6811 w 9179"/>
                <a:gd name="connsiteY17" fmla="*/ 7403 h 10660"/>
                <a:gd name="connsiteX18" fmla="*/ 5034 w 9179"/>
                <a:gd name="connsiteY18" fmla="*/ 7403 h 10660"/>
                <a:gd name="connsiteX19" fmla="*/ 5034 w 9179"/>
                <a:gd name="connsiteY19" fmla="*/ 4442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79" h="10660">
                  <a:moveTo>
                    <a:pt x="4738" y="4442"/>
                  </a:moveTo>
                  <a:lnTo>
                    <a:pt x="9179" y="4442"/>
                  </a:lnTo>
                  <a:lnTo>
                    <a:pt x="9179" y="10068"/>
                  </a:lnTo>
                  <a:cubicBezTo>
                    <a:pt x="7995" y="10364"/>
                    <a:pt x="6514" y="10660"/>
                    <a:pt x="5034" y="10660"/>
                  </a:cubicBezTo>
                  <a:cubicBezTo>
                    <a:pt x="3553" y="10660"/>
                    <a:pt x="2073" y="10068"/>
                    <a:pt x="1184" y="9180"/>
                  </a:cubicBezTo>
                  <a:cubicBezTo>
                    <a:pt x="296" y="8291"/>
                    <a:pt x="0" y="6811"/>
                    <a:pt x="0" y="5330"/>
                  </a:cubicBezTo>
                  <a:cubicBezTo>
                    <a:pt x="0" y="3553"/>
                    <a:pt x="592" y="2369"/>
                    <a:pt x="1481" y="1481"/>
                  </a:cubicBezTo>
                  <a:cubicBezTo>
                    <a:pt x="2369" y="592"/>
                    <a:pt x="3849" y="0"/>
                    <a:pt x="5626" y="0"/>
                  </a:cubicBezTo>
                  <a:cubicBezTo>
                    <a:pt x="6218" y="0"/>
                    <a:pt x="6811" y="0"/>
                    <a:pt x="7403" y="296"/>
                  </a:cubicBezTo>
                  <a:cubicBezTo>
                    <a:pt x="7995" y="296"/>
                    <a:pt x="8587" y="592"/>
                    <a:pt x="8883" y="888"/>
                  </a:cubicBezTo>
                  <a:lnTo>
                    <a:pt x="7995" y="2961"/>
                  </a:lnTo>
                  <a:cubicBezTo>
                    <a:pt x="7107" y="2665"/>
                    <a:pt x="6514" y="2369"/>
                    <a:pt x="5626" y="2369"/>
                  </a:cubicBezTo>
                  <a:cubicBezTo>
                    <a:pt x="4738" y="2369"/>
                    <a:pt x="4145" y="2665"/>
                    <a:pt x="3849" y="3257"/>
                  </a:cubicBezTo>
                  <a:cubicBezTo>
                    <a:pt x="3257" y="3849"/>
                    <a:pt x="3257" y="4442"/>
                    <a:pt x="3257" y="5626"/>
                  </a:cubicBezTo>
                  <a:cubicBezTo>
                    <a:pt x="3257" y="6515"/>
                    <a:pt x="3553" y="7403"/>
                    <a:pt x="3849" y="7995"/>
                  </a:cubicBezTo>
                  <a:cubicBezTo>
                    <a:pt x="4145" y="8587"/>
                    <a:pt x="4738" y="8883"/>
                    <a:pt x="5626" y="8883"/>
                  </a:cubicBezTo>
                  <a:cubicBezTo>
                    <a:pt x="5922" y="8883"/>
                    <a:pt x="6514" y="8883"/>
                    <a:pt x="6811" y="8883"/>
                  </a:cubicBezTo>
                  <a:lnTo>
                    <a:pt x="6811" y="7403"/>
                  </a:lnTo>
                  <a:lnTo>
                    <a:pt x="5034" y="7403"/>
                  </a:lnTo>
                  <a:lnTo>
                    <a:pt x="5034" y="4442"/>
                  </a:lnTo>
                  <a:close/>
                </a:path>
              </a:pathLst>
            </a:custGeom>
            <a:solidFill>
              <a:srgbClr val="414141"/>
            </a:solidFill>
            <a:ln w="29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DC8A2EF-7D55-9040-8E9B-8AECFED9BCBE}"/>
                </a:ext>
              </a:extLst>
            </p:cNvPr>
            <p:cNvSpPr/>
            <p:nvPr/>
          </p:nvSpPr>
          <p:spPr>
            <a:xfrm>
              <a:off x="2298929" y="1144776"/>
              <a:ext cx="8883" cy="10660"/>
            </a:xfrm>
            <a:custGeom>
              <a:avLst/>
              <a:gdLst>
                <a:gd name="connsiteX0" fmla="*/ 8883 w 8883"/>
                <a:gd name="connsiteY0" fmla="*/ 0 h 10660"/>
                <a:gd name="connsiteX1" fmla="*/ 8883 w 8883"/>
                <a:gd name="connsiteY1" fmla="*/ 6218 h 10660"/>
                <a:gd name="connsiteX2" fmla="*/ 7699 w 8883"/>
                <a:gd name="connsiteY2" fmla="*/ 9476 h 10660"/>
                <a:gd name="connsiteX3" fmla="*/ 4442 w 8883"/>
                <a:gd name="connsiteY3" fmla="*/ 10660 h 10660"/>
                <a:gd name="connsiteX4" fmla="*/ 1184 w 8883"/>
                <a:gd name="connsiteY4" fmla="*/ 9476 h 10660"/>
                <a:gd name="connsiteX5" fmla="*/ 0 w 8883"/>
                <a:gd name="connsiteY5" fmla="*/ 6218 h 10660"/>
                <a:gd name="connsiteX6" fmla="*/ 0 w 8883"/>
                <a:gd name="connsiteY6" fmla="*/ 0 h 10660"/>
                <a:gd name="connsiteX7" fmla="*/ 2961 w 8883"/>
                <a:gd name="connsiteY7" fmla="*/ 0 h 10660"/>
                <a:gd name="connsiteX8" fmla="*/ 2961 w 8883"/>
                <a:gd name="connsiteY8" fmla="*/ 6218 h 10660"/>
                <a:gd name="connsiteX9" fmla="*/ 3257 w 8883"/>
                <a:gd name="connsiteY9" fmla="*/ 7699 h 10660"/>
                <a:gd name="connsiteX10" fmla="*/ 4442 w 8883"/>
                <a:gd name="connsiteY10" fmla="*/ 8291 h 10660"/>
                <a:gd name="connsiteX11" fmla="*/ 5626 w 8883"/>
                <a:gd name="connsiteY11" fmla="*/ 7699 h 10660"/>
                <a:gd name="connsiteX12" fmla="*/ 5922 w 8883"/>
                <a:gd name="connsiteY12" fmla="*/ 6218 h 10660"/>
                <a:gd name="connsiteX13" fmla="*/ 5922 w 8883"/>
                <a:gd name="connsiteY13" fmla="*/ 0 h 10660"/>
                <a:gd name="connsiteX14" fmla="*/ 8883 w 8883"/>
                <a:gd name="connsiteY14" fmla="*/ 0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83" h="10660">
                  <a:moveTo>
                    <a:pt x="8883" y="0"/>
                  </a:moveTo>
                  <a:lnTo>
                    <a:pt x="8883" y="6218"/>
                  </a:lnTo>
                  <a:cubicBezTo>
                    <a:pt x="8883" y="7699"/>
                    <a:pt x="8587" y="8587"/>
                    <a:pt x="7699" y="9476"/>
                  </a:cubicBezTo>
                  <a:cubicBezTo>
                    <a:pt x="6811" y="10364"/>
                    <a:pt x="5922" y="10660"/>
                    <a:pt x="4442" y="10660"/>
                  </a:cubicBezTo>
                  <a:cubicBezTo>
                    <a:pt x="2961" y="10660"/>
                    <a:pt x="2073" y="10364"/>
                    <a:pt x="1184" y="9476"/>
                  </a:cubicBezTo>
                  <a:cubicBezTo>
                    <a:pt x="296" y="8883"/>
                    <a:pt x="0" y="7699"/>
                    <a:pt x="0" y="6218"/>
                  </a:cubicBezTo>
                  <a:lnTo>
                    <a:pt x="0" y="0"/>
                  </a:lnTo>
                  <a:lnTo>
                    <a:pt x="2961" y="0"/>
                  </a:lnTo>
                  <a:lnTo>
                    <a:pt x="2961" y="6218"/>
                  </a:lnTo>
                  <a:cubicBezTo>
                    <a:pt x="2961" y="6811"/>
                    <a:pt x="2961" y="7403"/>
                    <a:pt x="3257" y="7699"/>
                  </a:cubicBezTo>
                  <a:cubicBezTo>
                    <a:pt x="3553" y="7995"/>
                    <a:pt x="3849" y="8291"/>
                    <a:pt x="4442" y="8291"/>
                  </a:cubicBezTo>
                  <a:cubicBezTo>
                    <a:pt x="5034" y="8291"/>
                    <a:pt x="5330" y="7995"/>
                    <a:pt x="5626" y="7699"/>
                  </a:cubicBezTo>
                  <a:cubicBezTo>
                    <a:pt x="5922" y="7403"/>
                    <a:pt x="5922" y="6811"/>
                    <a:pt x="5922" y="6218"/>
                  </a:cubicBezTo>
                  <a:lnTo>
                    <a:pt x="5922" y="0"/>
                  </a:lnTo>
                  <a:lnTo>
                    <a:pt x="8883" y="0"/>
                  </a:lnTo>
                  <a:close/>
                </a:path>
              </a:pathLst>
            </a:custGeom>
            <a:solidFill>
              <a:srgbClr val="414141"/>
            </a:solidFill>
            <a:ln w="29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FB65FBE-DED4-2B4D-AD58-6F91CA2F4591}"/>
                </a:ext>
              </a:extLst>
            </p:cNvPr>
            <p:cNvSpPr/>
            <p:nvPr/>
          </p:nvSpPr>
          <p:spPr>
            <a:xfrm>
              <a:off x="2309885" y="1144776"/>
              <a:ext cx="2961" cy="10363"/>
            </a:xfrm>
            <a:custGeom>
              <a:avLst/>
              <a:gdLst>
                <a:gd name="connsiteX0" fmla="*/ 0 w 2961"/>
                <a:gd name="connsiteY0" fmla="*/ 10364 h 10363"/>
                <a:gd name="connsiteX1" fmla="*/ 0 w 2961"/>
                <a:gd name="connsiteY1" fmla="*/ 0 h 10363"/>
                <a:gd name="connsiteX2" fmla="*/ 2961 w 2961"/>
                <a:gd name="connsiteY2" fmla="*/ 0 h 10363"/>
                <a:gd name="connsiteX3" fmla="*/ 2961 w 2961"/>
                <a:gd name="connsiteY3" fmla="*/ 10364 h 10363"/>
                <a:gd name="connsiteX4" fmla="*/ 0 w 2961"/>
                <a:gd name="connsiteY4" fmla="*/ 10364 h 1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 h="10363">
                  <a:moveTo>
                    <a:pt x="0" y="10364"/>
                  </a:moveTo>
                  <a:lnTo>
                    <a:pt x="0" y="0"/>
                  </a:lnTo>
                  <a:lnTo>
                    <a:pt x="2961" y="0"/>
                  </a:lnTo>
                  <a:lnTo>
                    <a:pt x="2961" y="10364"/>
                  </a:lnTo>
                  <a:lnTo>
                    <a:pt x="0" y="10364"/>
                  </a:lnTo>
                  <a:close/>
                </a:path>
              </a:pathLst>
            </a:custGeom>
            <a:solidFill>
              <a:srgbClr val="414141"/>
            </a:solidFill>
            <a:ln w="29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2E455E1-3D57-844C-8072-7C541073F7BC}"/>
                </a:ext>
              </a:extLst>
            </p:cNvPr>
            <p:cNvSpPr/>
            <p:nvPr/>
          </p:nvSpPr>
          <p:spPr>
            <a:xfrm>
              <a:off x="2314919" y="1145072"/>
              <a:ext cx="8883" cy="10363"/>
            </a:xfrm>
            <a:custGeom>
              <a:avLst/>
              <a:gdLst>
                <a:gd name="connsiteX0" fmla="*/ 8883 w 8883"/>
                <a:gd name="connsiteY0" fmla="*/ 4738 h 10363"/>
                <a:gd name="connsiteX1" fmla="*/ 7403 w 8883"/>
                <a:gd name="connsiteY1" fmla="*/ 8883 h 10363"/>
                <a:gd name="connsiteX2" fmla="*/ 3257 w 8883"/>
                <a:gd name="connsiteY2" fmla="*/ 10364 h 10363"/>
                <a:gd name="connsiteX3" fmla="*/ 0 w 8883"/>
                <a:gd name="connsiteY3" fmla="*/ 10364 h 10363"/>
                <a:gd name="connsiteX4" fmla="*/ 0 w 8883"/>
                <a:gd name="connsiteY4" fmla="*/ 0 h 10363"/>
                <a:gd name="connsiteX5" fmla="*/ 3553 w 8883"/>
                <a:gd name="connsiteY5" fmla="*/ 0 h 10363"/>
                <a:gd name="connsiteX6" fmla="*/ 7403 w 8883"/>
                <a:gd name="connsiteY6" fmla="*/ 1184 h 10363"/>
                <a:gd name="connsiteX7" fmla="*/ 8883 w 8883"/>
                <a:gd name="connsiteY7" fmla="*/ 4738 h 10363"/>
                <a:gd name="connsiteX8" fmla="*/ 5922 w 8883"/>
                <a:gd name="connsiteY8" fmla="*/ 4738 h 10363"/>
                <a:gd name="connsiteX9" fmla="*/ 5330 w 8883"/>
                <a:gd name="connsiteY9" fmla="*/ 2665 h 10363"/>
                <a:gd name="connsiteX10" fmla="*/ 3553 w 8883"/>
                <a:gd name="connsiteY10" fmla="*/ 2073 h 10363"/>
                <a:gd name="connsiteX11" fmla="*/ 2665 w 8883"/>
                <a:gd name="connsiteY11" fmla="*/ 2073 h 10363"/>
                <a:gd name="connsiteX12" fmla="*/ 2665 w 8883"/>
                <a:gd name="connsiteY12" fmla="*/ 7995 h 10363"/>
                <a:gd name="connsiteX13" fmla="*/ 3257 w 8883"/>
                <a:gd name="connsiteY13" fmla="*/ 7995 h 10363"/>
                <a:gd name="connsiteX14" fmla="*/ 5034 w 8883"/>
                <a:gd name="connsiteY14" fmla="*/ 7107 h 10363"/>
                <a:gd name="connsiteX15" fmla="*/ 5922 w 8883"/>
                <a:gd name="connsiteY15" fmla="*/ 4738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3" h="10363">
                  <a:moveTo>
                    <a:pt x="8883" y="4738"/>
                  </a:moveTo>
                  <a:cubicBezTo>
                    <a:pt x="8883" y="6514"/>
                    <a:pt x="8291" y="7699"/>
                    <a:pt x="7403" y="8883"/>
                  </a:cubicBezTo>
                  <a:cubicBezTo>
                    <a:pt x="6515" y="9772"/>
                    <a:pt x="5034" y="10364"/>
                    <a:pt x="3257" y="10364"/>
                  </a:cubicBezTo>
                  <a:lnTo>
                    <a:pt x="0" y="10364"/>
                  </a:lnTo>
                  <a:lnTo>
                    <a:pt x="0" y="0"/>
                  </a:lnTo>
                  <a:lnTo>
                    <a:pt x="3553" y="0"/>
                  </a:lnTo>
                  <a:cubicBezTo>
                    <a:pt x="5330" y="0"/>
                    <a:pt x="6515" y="296"/>
                    <a:pt x="7403" y="1184"/>
                  </a:cubicBezTo>
                  <a:cubicBezTo>
                    <a:pt x="8291" y="1777"/>
                    <a:pt x="8883" y="2961"/>
                    <a:pt x="8883" y="4738"/>
                  </a:cubicBezTo>
                  <a:close/>
                  <a:moveTo>
                    <a:pt x="5922" y="4738"/>
                  </a:moveTo>
                  <a:cubicBezTo>
                    <a:pt x="5922" y="3849"/>
                    <a:pt x="5626" y="2961"/>
                    <a:pt x="5330" y="2665"/>
                  </a:cubicBezTo>
                  <a:cubicBezTo>
                    <a:pt x="5034" y="2369"/>
                    <a:pt x="4442" y="2073"/>
                    <a:pt x="3553" y="2073"/>
                  </a:cubicBezTo>
                  <a:lnTo>
                    <a:pt x="2665" y="2073"/>
                  </a:lnTo>
                  <a:lnTo>
                    <a:pt x="2665" y="7995"/>
                  </a:lnTo>
                  <a:lnTo>
                    <a:pt x="3257" y="7995"/>
                  </a:lnTo>
                  <a:cubicBezTo>
                    <a:pt x="4146" y="7995"/>
                    <a:pt x="4738" y="7699"/>
                    <a:pt x="5034" y="7107"/>
                  </a:cubicBezTo>
                  <a:cubicBezTo>
                    <a:pt x="5626" y="6514"/>
                    <a:pt x="5922" y="5626"/>
                    <a:pt x="5922" y="4738"/>
                  </a:cubicBezTo>
                  <a:close/>
                </a:path>
              </a:pathLst>
            </a:custGeom>
            <a:solidFill>
              <a:srgbClr val="414141"/>
            </a:solidFill>
            <a:ln w="29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4E453DB-9618-6446-B984-80812F455FFC}"/>
                </a:ext>
              </a:extLst>
            </p:cNvPr>
            <p:cNvSpPr/>
            <p:nvPr/>
          </p:nvSpPr>
          <p:spPr>
            <a:xfrm>
              <a:off x="2325579" y="1144776"/>
              <a:ext cx="6218" cy="10363"/>
            </a:xfrm>
            <a:custGeom>
              <a:avLst/>
              <a:gdLst>
                <a:gd name="connsiteX0" fmla="*/ 6218 w 6218"/>
                <a:gd name="connsiteY0" fmla="*/ 10364 h 10363"/>
                <a:gd name="connsiteX1" fmla="*/ 0 w 6218"/>
                <a:gd name="connsiteY1" fmla="*/ 10364 h 10363"/>
                <a:gd name="connsiteX2" fmla="*/ 0 w 6218"/>
                <a:gd name="connsiteY2" fmla="*/ 0 h 10363"/>
                <a:gd name="connsiteX3" fmla="*/ 6218 w 6218"/>
                <a:gd name="connsiteY3" fmla="*/ 0 h 10363"/>
                <a:gd name="connsiteX4" fmla="*/ 6218 w 6218"/>
                <a:gd name="connsiteY4" fmla="*/ 2369 h 10363"/>
                <a:gd name="connsiteX5" fmla="*/ 2961 w 6218"/>
                <a:gd name="connsiteY5" fmla="*/ 2369 h 10363"/>
                <a:gd name="connsiteX6" fmla="*/ 2961 w 6218"/>
                <a:gd name="connsiteY6" fmla="*/ 4146 h 10363"/>
                <a:gd name="connsiteX7" fmla="*/ 6218 w 6218"/>
                <a:gd name="connsiteY7" fmla="*/ 4146 h 10363"/>
                <a:gd name="connsiteX8" fmla="*/ 6218 w 6218"/>
                <a:gd name="connsiteY8" fmla="*/ 6514 h 10363"/>
                <a:gd name="connsiteX9" fmla="*/ 2961 w 6218"/>
                <a:gd name="connsiteY9" fmla="*/ 6514 h 10363"/>
                <a:gd name="connsiteX10" fmla="*/ 2961 w 6218"/>
                <a:gd name="connsiteY10" fmla="*/ 8587 h 10363"/>
                <a:gd name="connsiteX11" fmla="*/ 6218 w 6218"/>
                <a:gd name="connsiteY11" fmla="*/ 8587 h 10363"/>
                <a:gd name="connsiteX12" fmla="*/ 6218 w 6218"/>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18" h="10363">
                  <a:moveTo>
                    <a:pt x="6218" y="10364"/>
                  </a:moveTo>
                  <a:lnTo>
                    <a:pt x="0" y="10364"/>
                  </a:lnTo>
                  <a:lnTo>
                    <a:pt x="0" y="0"/>
                  </a:lnTo>
                  <a:lnTo>
                    <a:pt x="6218" y="0"/>
                  </a:lnTo>
                  <a:lnTo>
                    <a:pt x="6218" y="2369"/>
                  </a:lnTo>
                  <a:lnTo>
                    <a:pt x="2961" y="2369"/>
                  </a:lnTo>
                  <a:lnTo>
                    <a:pt x="2961" y="4146"/>
                  </a:lnTo>
                  <a:lnTo>
                    <a:pt x="6218" y="4146"/>
                  </a:lnTo>
                  <a:lnTo>
                    <a:pt x="6218" y="6514"/>
                  </a:lnTo>
                  <a:lnTo>
                    <a:pt x="2961" y="6514"/>
                  </a:lnTo>
                  <a:lnTo>
                    <a:pt x="2961" y="8587"/>
                  </a:lnTo>
                  <a:lnTo>
                    <a:pt x="6218" y="8587"/>
                  </a:lnTo>
                  <a:lnTo>
                    <a:pt x="6218" y="10364"/>
                  </a:lnTo>
                  <a:close/>
                </a:path>
              </a:pathLst>
            </a:custGeom>
            <a:solidFill>
              <a:srgbClr val="414141"/>
            </a:solidFill>
            <a:ln w="29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74CD0DC-2B36-B54E-A773-37D5C9C1706E}"/>
                </a:ext>
              </a:extLst>
            </p:cNvPr>
            <p:cNvSpPr/>
            <p:nvPr/>
          </p:nvSpPr>
          <p:spPr>
            <a:xfrm>
              <a:off x="2337424" y="1144776"/>
              <a:ext cx="6218" cy="10363"/>
            </a:xfrm>
            <a:custGeom>
              <a:avLst/>
              <a:gdLst>
                <a:gd name="connsiteX0" fmla="*/ 2665 w 6218"/>
                <a:gd name="connsiteY0" fmla="*/ 10364 h 10363"/>
                <a:gd name="connsiteX1" fmla="*/ 0 w 6218"/>
                <a:gd name="connsiteY1" fmla="*/ 10364 h 10363"/>
                <a:gd name="connsiteX2" fmla="*/ 0 w 6218"/>
                <a:gd name="connsiteY2" fmla="*/ 0 h 10363"/>
                <a:gd name="connsiteX3" fmla="*/ 6218 w 6218"/>
                <a:gd name="connsiteY3" fmla="*/ 0 h 10363"/>
                <a:gd name="connsiteX4" fmla="*/ 6218 w 6218"/>
                <a:gd name="connsiteY4" fmla="*/ 2369 h 10363"/>
                <a:gd name="connsiteX5" fmla="*/ 2961 w 6218"/>
                <a:gd name="connsiteY5" fmla="*/ 2369 h 10363"/>
                <a:gd name="connsiteX6" fmla="*/ 2961 w 6218"/>
                <a:gd name="connsiteY6" fmla="*/ 4442 h 10363"/>
                <a:gd name="connsiteX7" fmla="*/ 6218 w 6218"/>
                <a:gd name="connsiteY7" fmla="*/ 4442 h 10363"/>
                <a:gd name="connsiteX8" fmla="*/ 6218 w 6218"/>
                <a:gd name="connsiteY8" fmla="*/ 6811 h 10363"/>
                <a:gd name="connsiteX9" fmla="*/ 2961 w 6218"/>
                <a:gd name="connsiteY9" fmla="*/ 6811 h 10363"/>
                <a:gd name="connsiteX10" fmla="*/ 2961 w 6218"/>
                <a:gd name="connsiteY10"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8" h="10363">
                  <a:moveTo>
                    <a:pt x="2665" y="10364"/>
                  </a:moveTo>
                  <a:lnTo>
                    <a:pt x="0" y="10364"/>
                  </a:lnTo>
                  <a:lnTo>
                    <a:pt x="0" y="0"/>
                  </a:lnTo>
                  <a:lnTo>
                    <a:pt x="6218" y="0"/>
                  </a:lnTo>
                  <a:lnTo>
                    <a:pt x="6218" y="2369"/>
                  </a:lnTo>
                  <a:lnTo>
                    <a:pt x="2961" y="2369"/>
                  </a:lnTo>
                  <a:lnTo>
                    <a:pt x="2961" y="4442"/>
                  </a:lnTo>
                  <a:lnTo>
                    <a:pt x="6218" y="4442"/>
                  </a:lnTo>
                  <a:lnTo>
                    <a:pt x="6218" y="6811"/>
                  </a:lnTo>
                  <a:lnTo>
                    <a:pt x="2961" y="6811"/>
                  </a:lnTo>
                  <a:lnTo>
                    <a:pt x="2961" y="10364"/>
                  </a:lnTo>
                  <a:close/>
                </a:path>
              </a:pathLst>
            </a:custGeom>
            <a:solidFill>
              <a:srgbClr val="414141"/>
            </a:solidFill>
            <a:ln w="29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FDCB47D-CEEC-F64C-A6B2-098F3F70ED0D}"/>
                </a:ext>
              </a:extLst>
            </p:cNvPr>
            <p:cNvSpPr/>
            <p:nvPr/>
          </p:nvSpPr>
          <p:spPr>
            <a:xfrm>
              <a:off x="2344827" y="1144480"/>
              <a:ext cx="10067" cy="10660"/>
            </a:xfrm>
            <a:custGeom>
              <a:avLst/>
              <a:gdLst>
                <a:gd name="connsiteX0" fmla="*/ 10068 w 10067"/>
                <a:gd name="connsiteY0" fmla="*/ 5330 h 10660"/>
                <a:gd name="connsiteX1" fmla="*/ 8883 w 10067"/>
                <a:gd name="connsiteY1" fmla="*/ 9180 h 10660"/>
                <a:gd name="connsiteX2" fmla="*/ 5034 w 10067"/>
                <a:gd name="connsiteY2" fmla="*/ 10660 h 10660"/>
                <a:gd name="connsiteX3" fmla="*/ 1184 w 10067"/>
                <a:gd name="connsiteY3" fmla="*/ 9180 h 10660"/>
                <a:gd name="connsiteX4" fmla="*/ 0 w 10067"/>
                <a:gd name="connsiteY4" fmla="*/ 5330 h 10660"/>
                <a:gd name="connsiteX5" fmla="*/ 1184 w 10067"/>
                <a:gd name="connsiteY5" fmla="*/ 1481 h 10660"/>
                <a:gd name="connsiteX6" fmla="*/ 5034 w 10067"/>
                <a:gd name="connsiteY6" fmla="*/ 0 h 10660"/>
                <a:gd name="connsiteX7" fmla="*/ 8883 w 10067"/>
                <a:gd name="connsiteY7" fmla="*/ 1481 h 10660"/>
                <a:gd name="connsiteX8" fmla="*/ 10068 w 10067"/>
                <a:gd name="connsiteY8" fmla="*/ 5330 h 10660"/>
                <a:gd name="connsiteX9" fmla="*/ 2961 w 10067"/>
                <a:gd name="connsiteY9" fmla="*/ 5330 h 10660"/>
                <a:gd name="connsiteX10" fmla="*/ 5034 w 10067"/>
                <a:gd name="connsiteY10" fmla="*/ 8291 h 10660"/>
                <a:gd name="connsiteX11" fmla="*/ 6515 w 10067"/>
                <a:gd name="connsiteY11" fmla="*/ 7699 h 10660"/>
                <a:gd name="connsiteX12" fmla="*/ 7107 w 10067"/>
                <a:gd name="connsiteY12" fmla="*/ 5330 h 10660"/>
                <a:gd name="connsiteX13" fmla="*/ 6515 w 10067"/>
                <a:gd name="connsiteY13" fmla="*/ 2961 h 10660"/>
                <a:gd name="connsiteX14" fmla="*/ 5034 w 10067"/>
                <a:gd name="connsiteY14" fmla="*/ 2073 h 10660"/>
                <a:gd name="connsiteX15" fmla="*/ 2961 w 10067"/>
                <a:gd name="connsiteY15" fmla="*/ 5330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67" h="10660">
                  <a:moveTo>
                    <a:pt x="10068" y="5330"/>
                  </a:moveTo>
                  <a:cubicBezTo>
                    <a:pt x="10068" y="7107"/>
                    <a:pt x="9772" y="8291"/>
                    <a:pt x="8883" y="9180"/>
                  </a:cubicBezTo>
                  <a:cubicBezTo>
                    <a:pt x="7995" y="10068"/>
                    <a:pt x="6811" y="10660"/>
                    <a:pt x="5034" y="10660"/>
                  </a:cubicBezTo>
                  <a:cubicBezTo>
                    <a:pt x="3257" y="10660"/>
                    <a:pt x="2073" y="10068"/>
                    <a:pt x="1184" y="9180"/>
                  </a:cubicBezTo>
                  <a:cubicBezTo>
                    <a:pt x="296" y="8291"/>
                    <a:pt x="0" y="6811"/>
                    <a:pt x="0" y="5330"/>
                  </a:cubicBezTo>
                  <a:cubicBezTo>
                    <a:pt x="0" y="3553"/>
                    <a:pt x="296" y="2369"/>
                    <a:pt x="1184" y="1481"/>
                  </a:cubicBezTo>
                  <a:cubicBezTo>
                    <a:pt x="2073" y="592"/>
                    <a:pt x="3257" y="0"/>
                    <a:pt x="5034" y="0"/>
                  </a:cubicBezTo>
                  <a:cubicBezTo>
                    <a:pt x="6811" y="0"/>
                    <a:pt x="7995" y="592"/>
                    <a:pt x="8883" y="1481"/>
                  </a:cubicBezTo>
                  <a:cubicBezTo>
                    <a:pt x="9772" y="2369"/>
                    <a:pt x="10068" y="3553"/>
                    <a:pt x="10068" y="5330"/>
                  </a:cubicBezTo>
                  <a:close/>
                  <a:moveTo>
                    <a:pt x="2961" y="5330"/>
                  </a:moveTo>
                  <a:cubicBezTo>
                    <a:pt x="2961" y="7403"/>
                    <a:pt x="3553" y="8291"/>
                    <a:pt x="5034" y="8291"/>
                  </a:cubicBezTo>
                  <a:cubicBezTo>
                    <a:pt x="5626" y="8291"/>
                    <a:pt x="6218" y="7995"/>
                    <a:pt x="6515" y="7699"/>
                  </a:cubicBezTo>
                  <a:cubicBezTo>
                    <a:pt x="6811" y="7403"/>
                    <a:pt x="7107" y="6515"/>
                    <a:pt x="7107" y="5330"/>
                  </a:cubicBezTo>
                  <a:cubicBezTo>
                    <a:pt x="7107" y="4442"/>
                    <a:pt x="6811" y="3553"/>
                    <a:pt x="6515" y="2961"/>
                  </a:cubicBezTo>
                  <a:cubicBezTo>
                    <a:pt x="6218" y="2369"/>
                    <a:pt x="5626" y="2073"/>
                    <a:pt x="5034" y="2073"/>
                  </a:cubicBezTo>
                  <a:cubicBezTo>
                    <a:pt x="3553" y="2369"/>
                    <a:pt x="2961" y="3553"/>
                    <a:pt x="2961" y="5330"/>
                  </a:cubicBezTo>
                  <a:close/>
                </a:path>
              </a:pathLst>
            </a:custGeom>
            <a:solidFill>
              <a:srgbClr val="414141"/>
            </a:solidFill>
            <a:ln w="29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012D75CF-D4C5-0049-9B0C-C4CBC246BF00}"/>
                </a:ext>
              </a:extLst>
            </p:cNvPr>
            <p:cNvSpPr/>
            <p:nvPr/>
          </p:nvSpPr>
          <p:spPr>
            <a:xfrm>
              <a:off x="2356967" y="1144776"/>
              <a:ext cx="8587" cy="10363"/>
            </a:xfrm>
            <a:custGeom>
              <a:avLst/>
              <a:gdLst>
                <a:gd name="connsiteX0" fmla="*/ 2665 w 8587"/>
                <a:gd name="connsiteY0" fmla="*/ 6514 h 10363"/>
                <a:gd name="connsiteX1" fmla="*/ 2665 w 8587"/>
                <a:gd name="connsiteY1" fmla="*/ 10364 h 10363"/>
                <a:gd name="connsiteX2" fmla="*/ 0 w 8587"/>
                <a:gd name="connsiteY2" fmla="*/ 10364 h 10363"/>
                <a:gd name="connsiteX3" fmla="*/ 0 w 8587"/>
                <a:gd name="connsiteY3" fmla="*/ 0 h 10363"/>
                <a:gd name="connsiteX4" fmla="*/ 3257 w 8587"/>
                <a:gd name="connsiteY4" fmla="*/ 0 h 10363"/>
                <a:gd name="connsiteX5" fmla="*/ 7403 w 8587"/>
                <a:gd name="connsiteY5" fmla="*/ 2961 h 10363"/>
                <a:gd name="connsiteX6" fmla="*/ 5626 w 8587"/>
                <a:gd name="connsiteY6" fmla="*/ 5626 h 10363"/>
                <a:gd name="connsiteX7" fmla="*/ 8587 w 8587"/>
                <a:gd name="connsiteY7" fmla="*/ 10068 h 10363"/>
                <a:gd name="connsiteX8" fmla="*/ 5330 w 8587"/>
                <a:gd name="connsiteY8" fmla="*/ 10068 h 10363"/>
                <a:gd name="connsiteX9" fmla="*/ 3257 w 8587"/>
                <a:gd name="connsiteY9" fmla="*/ 6218 h 10363"/>
                <a:gd name="connsiteX10" fmla="*/ 2665 w 8587"/>
                <a:gd name="connsiteY10" fmla="*/ 6218 h 10363"/>
                <a:gd name="connsiteX11" fmla="*/ 2665 w 8587"/>
                <a:gd name="connsiteY11" fmla="*/ 4442 h 10363"/>
                <a:gd name="connsiteX12" fmla="*/ 3257 w 8587"/>
                <a:gd name="connsiteY12" fmla="*/ 4442 h 10363"/>
                <a:gd name="connsiteX13" fmla="*/ 4738 w 8587"/>
                <a:gd name="connsiteY13" fmla="*/ 3257 h 10363"/>
                <a:gd name="connsiteX14" fmla="*/ 3257 w 8587"/>
                <a:gd name="connsiteY14" fmla="*/ 2073 h 10363"/>
                <a:gd name="connsiteX15" fmla="*/ 2665 w 8587"/>
                <a:gd name="connsiteY15" fmla="*/ 2073 h 10363"/>
                <a:gd name="connsiteX16" fmla="*/ 2665 w 8587"/>
                <a:gd name="connsiteY16" fmla="*/ 4442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87" h="10363">
                  <a:moveTo>
                    <a:pt x="2665" y="6514"/>
                  </a:moveTo>
                  <a:lnTo>
                    <a:pt x="2665" y="10364"/>
                  </a:lnTo>
                  <a:lnTo>
                    <a:pt x="0" y="10364"/>
                  </a:lnTo>
                  <a:lnTo>
                    <a:pt x="0" y="0"/>
                  </a:lnTo>
                  <a:lnTo>
                    <a:pt x="3257" y="0"/>
                  </a:lnTo>
                  <a:cubicBezTo>
                    <a:pt x="6219" y="0"/>
                    <a:pt x="7403" y="888"/>
                    <a:pt x="7403" y="2961"/>
                  </a:cubicBezTo>
                  <a:cubicBezTo>
                    <a:pt x="7403" y="4146"/>
                    <a:pt x="6811" y="5034"/>
                    <a:pt x="5626" y="5626"/>
                  </a:cubicBezTo>
                  <a:lnTo>
                    <a:pt x="8587" y="10068"/>
                  </a:lnTo>
                  <a:lnTo>
                    <a:pt x="5330" y="10068"/>
                  </a:lnTo>
                  <a:lnTo>
                    <a:pt x="3257" y="6218"/>
                  </a:lnTo>
                  <a:lnTo>
                    <a:pt x="2665" y="6218"/>
                  </a:lnTo>
                  <a:close/>
                  <a:moveTo>
                    <a:pt x="2665" y="4442"/>
                  </a:moveTo>
                  <a:lnTo>
                    <a:pt x="3257" y="4442"/>
                  </a:lnTo>
                  <a:cubicBezTo>
                    <a:pt x="4146" y="4442"/>
                    <a:pt x="4738" y="4146"/>
                    <a:pt x="4738" y="3257"/>
                  </a:cubicBezTo>
                  <a:cubicBezTo>
                    <a:pt x="4738" y="2665"/>
                    <a:pt x="4146" y="2073"/>
                    <a:pt x="3257" y="2073"/>
                  </a:cubicBezTo>
                  <a:lnTo>
                    <a:pt x="2665" y="2073"/>
                  </a:lnTo>
                  <a:lnTo>
                    <a:pt x="2665" y="4442"/>
                  </a:lnTo>
                  <a:close/>
                </a:path>
              </a:pathLst>
            </a:custGeom>
            <a:solidFill>
              <a:srgbClr val="414141"/>
            </a:solidFill>
            <a:ln w="29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5D57C58-4DF4-3A44-B617-9906D11DB0B6}"/>
                </a:ext>
              </a:extLst>
            </p:cNvPr>
            <p:cNvSpPr/>
            <p:nvPr/>
          </p:nvSpPr>
          <p:spPr>
            <a:xfrm>
              <a:off x="2369404" y="1144776"/>
              <a:ext cx="7698" cy="10363"/>
            </a:xfrm>
            <a:custGeom>
              <a:avLst/>
              <a:gdLst>
                <a:gd name="connsiteX0" fmla="*/ 4738 w 7698"/>
                <a:gd name="connsiteY0" fmla="*/ 10364 h 10363"/>
                <a:gd name="connsiteX1" fmla="*/ 2961 w 7698"/>
                <a:gd name="connsiteY1" fmla="*/ 10364 h 10363"/>
                <a:gd name="connsiteX2" fmla="*/ 2961 w 7698"/>
                <a:gd name="connsiteY2" fmla="*/ 1481 h 10363"/>
                <a:gd name="connsiteX3" fmla="*/ 0 w 7698"/>
                <a:gd name="connsiteY3" fmla="*/ 1481 h 10363"/>
                <a:gd name="connsiteX4" fmla="*/ 0 w 7698"/>
                <a:gd name="connsiteY4" fmla="*/ 0 h 10363"/>
                <a:gd name="connsiteX5" fmla="*/ 7699 w 7698"/>
                <a:gd name="connsiteY5" fmla="*/ 0 h 10363"/>
                <a:gd name="connsiteX6" fmla="*/ 7699 w 7698"/>
                <a:gd name="connsiteY6" fmla="*/ 1481 h 10363"/>
                <a:gd name="connsiteX7" fmla="*/ 4738 w 7698"/>
                <a:gd name="connsiteY7" fmla="*/ 1481 h 10363"/>
                <a:gd name="connsiteX8" fmla="*/ 4738 w 7698"/>
                <a:gd name="connsiteY8"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8" h="10363">
                  <a:moveTo>
                    <a:pt x="4738" y="10364"/>
                  </a:moveTo>
                  <a:lnTo>
                    <a:pt x="2961" y="10364"/>
                  </a:lnTo>
                  <a:lnTo>
                    <a:pt x="2961" y="1481"/>
                  </a:lnTo>
                  <a:lnTo>
                    <a:pt x="0" y="1481"/>
                  </a:lnTo>
                  <a:lnTo>
                    <a:pt x="0" y="0"/>
                  </a:lnTo>
                  <a:lnTo>
                    <a:pt x="7699" y="0"/>
                  </a:lnTo>
                  <a:lnTo>
                    <a:pt x="7699" y="1481"/>
                  </a:lnTo>
                  <a:lnTo>
                    <a:pt x="4738" y="1481"/>
                  </a:lnTo>
                  <a:lnTo>
                    <a:pt x="4738" y="10364"/>
                  </a:lnTo>
                  <a:close/>
                </a:path>
              </a:pathLst>
            </a:custGeom>
            <a:solidFill>
              <a:srgbClr val="414141"/>
            </a:solidFill>
            <a:ln w="29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CAE1B3D-318E-FA4C-972B-1D40296CF416}"/>
                </a:ext>
              </a:extLst>
            </p:cNvPr>
            <p:cNvSpPr/>
            <p:nvPr/>
          </p:nvSpPr>
          <p:spPr>
            <a:xfrm>
              <a:off x="2378880" y="1144776"/>
              <a:ext cx="8291" cy="10363"/>
            </a:xfrm>
            <a:custGeom>
              <a:avLst/>
              <a:gdLst>
                <a:gd name="connsiteX0" fmla="*/ 8291 w 8291"/>
                <a:gd name="connsiteY0" fmla="*/ 10364 h 10363"/>
                <a:gd name="connsiteX1" fmla="*/ 6515 w 8291"/>
                <a:gd name="connsiteY1" fmla="*/ 10364 h 10363"/>
                <a:gd name="connsiteX2" fmla="*/ 6515 w 8291"/>
                <a:gd name="connsiteY2" fmla="*/ 5626 h 10363"/>
                <a:gd name="connsiteX3" fmla="*/ 1777 w 8291"/>
                <a:gd name="connsiteY3" fmla="*/ 5626 h 10363"/>
                <a:gd name="connsiteX4" fmla="*/ 1777 w 8291"/>
                <a:gd name="connsiteY4" fmla="*/ 10364 h 10363"/>
                <a:gd name="connsiteX5" fmla="*/ 0 w 8291"/>
                <a:gd name="connsiteY5" fmla="*/ 10364 h 10363"/>
                <a:gd name="connsiteX6" fmla="*/ 0 w 8291"/>
                <a:gd name="connsiteY6" fmla="*/ 0 h 10363"/>
                <a:gd name="connsiteX7" fmla="*/ 1777 w 8291"/>
                <a:gd name="connsiteY7" fmla="*/ 0 h 10363"/>
                <a:gd name="connsiteX8" fmla="*/ 1777 w 8291"/>
                <a:gd name="connsiteY8" fmla="*/ 4146 h 10363"/>
                <a:gd name="connsiteX9" fmla="*/ 6515 w 8291"/>
                <a:gd name="connsiteY9" fmla="*/ 4146 h 10363"/>
                <a:gd name="connsiteX10" fmla="*/ 6515 w 8291"/>
                <a:gd name="connsiteY10" fmla="*/ 0 h 10363"/>
                <a:gd name="connsiteX11" fmla="*/ 8291 w 8291"/>
                <a:gd name="connsiteY11" fmla="*/ 0 h 10363"/>
                <a:gd name="connsiteX12" fmla="*/ 8291 w 8291"/>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1" h="10363">
                  <a:moveTo>
                    <a:pt x="8291" y="10364"/>
                  </a:moveTo>
                  <a:lnTo>
                    <a:pt x="6515" y="10364"/>
                  </a:lnTo>
                  <a:lnTo>
                    <a:pt x="6515" y="5626"/>
                  </a:lnTo>
                  <a:lnTo>
                    <a:pt x="1777" y="5626"/>
                  </a:lnTo>
                  <a:lnTo>
                    <a:pt x="1777" y="10364"/>
                  </a:lnTo>
                  <a:lnTo>
                    <a:pt x="0" y="10364"/>
                  </a:lnTo>
                  <a:lnTo>
                    <a:pt x="0" y="0"/>
                  </a:lnTo>
                  <a:lnTo>
                    <a:pt x="1777" y="0"/>
                  </a:lnTo>
                  <a:lnTo>
                    <a:pt x="1777" y="4146"/>
                  </a:lnTo>
                  <a:lnTo>
                    <a:pt x="6515" y="4146"/>
                  </a:lnTo>
                  <a:lnTo>
                    <a:pt x="6515" y="0"/>
                  </a:lnTo>
                  <a:lnTo>
                    <a:pt x="8291" y="0"/>
                  </a:lnTo>
                  <a:lnTo>
                    <a:pt x="8291" y="10364"/>
                  </a:lnTo>
                  <a:close/>
                </a:path>
              </a:pathLst>
            </a:custGeom>
            <a:solidFill>
              <a:srgbClr val="414141"/>
            </a:solidFill>
            <a:ln w="29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2802179-6072-CA42-9687-F89886795270}"/>
                </a:ext>
              </a:extLst>
            </p:cNvPr>
            <p:cNvSpPr/>
            <p:nvPr/>
          </p:nvSpPr>
          <p:spPr>
            <a:xfrm>
              <a:off x="2389836" y="1144776"/>
              <a:ext cx="5922" cy="10363"/>
            </a:xfrm>
            <a:custGeom>
              <a:avLst/>
              <a:gdLst>
                <a:gd name="connsiteX0" fmla="*/ 5922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442 h 10363"/>
                <a:gd name="connsiteX7" fmla="*/ 5626 w 5922"/>
                <a:gd name="connsiteY7" fmla="*/ 4442 h 10363"/>
                <a:gd name="connsiteX8" fmla="*/ 5626 w 5922"/>
                <a:gd name="connsiteY8" fmla="*/ 5922 h 10363"/>
                <a:gd name="connsiteX9" fmla="*/ 1777 w 5922"/>
                <a:gd name="connsiteY9" fmla="*/ 5922 h 10363"/>
                <a:gd name="connsiteX10" fmla="*/ 1777 w 5922"/>
                <a:gd name="connsiteY10" fmla="*/ 9180 h 10363"/>
                <a:gd name="connsiteX11" fmla="*/ 5922 w 5922"/>
                <a:gd name="connsiteY11" fmla="*/ 9180 h 10363"/>
                <a:gd name="connsiteX12" fmla="*/ 5922 w 5922"/>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2" h="10363">
                  <a:moveTo>
                    <a:pt x="5922" y="10364"/>
                  </a:moveTo>
                  <a:lnTo>
                    <a:pt x="0" y="10364"/>
                  </a:lnTo>
                  <a:lnTo>
                    <a:pt x="0" y="0"/>
                  </a:lnTo>
                  <a:lnTo>
                    <a:pt x="5922" y="0"/>
                  </a:lnTo>
                  <a:lnTo>
                    <a:pt x="5922" y="1481"/>
                  </a:lnTo>
                  <a:lnTo>
                    <a:pt x="1777" y="1481"/>
                  </a:lnTo>
                  <a:lnTo>
                    <a:pt x="1777" y="4442"/>
                  </a:lnTo>
                  <a:lnTo>
                    <a:pt x="5626" y="4442"/>
                  </a:lnTo>
                  <a:lnTo>
                    <a:pt x="5626" y="5922"/>
                  </a:lnTo>
                  <a:lnTo>
                    <a:pt x="1777" y="5922"/>
                  </a:lnTo>
                  <a:lnTo>
                    <a:pt x="1777" y="9180"/>
                  </a:lnTo>
                  <a:lnTo>
                    <a:pt x="5922" y="9180"/>
                  </a:lnTo>
                  <a:lnTo>
                    <a:pt x="5922" y="10364"/>
                  </a:lnTo>
                  <a:close/>
                </a:path>
              </a:pathLst>
            </a:custGeom>
            <a:solidFill>
              <a:srgbClr val="414141"/>
            </a:solidFill>
            <a:ln w="29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8053EB-BC4D-234B-A9D3-9958953A2DCC}"/>
                </a:ext>
              </a:extLst>
            </p:cNvPr>
            <p:cNvSpPr/>
            <p:nvPr/>
          </p:nvSpPr>
          <p:spPr>
            <a:xfrm>
              <a:off x="2401089" y="1145072"/>
              <a:ext cx="7995" cy="10660"/>
            </a:xfrm>
            <a:custGeom>
              <a:avLst/>
              <a:gdLst>
                <a:gd name="connsiteX0" fmla="*/ 5034 w 7995"/>
                <a:gd name="connsiteY0" fmla="*/ 888 h 10660"/>
                <a:gd name="connsiteX1" fmla="*/ 2665 w 7995"/>
                <a:gd name="connsiteY1" fmla="*/ 2073 h 10660"/>
                <a:gd name="connsiteX2" fmla="*/ 1777 w 7995"/>
                <a:gd name="connsiteY2" fmla="*/ 5034 h 10660"/>
                <a:gd name="connsiteX3" fmla="*/ 2665 w 7995"/>
                <a:gd name="connsiteY3" fmla="*/ 7995 h 10660"/>
                <a:gd name="connsiteX4" fmla="*/ 5034 w 7995"/>
                <a:gd name="connsiteY4" fmla="*/ 8883 h 10660"/>
                <a:gd name="connsiteX5" fmla="*/ 6218 w 7995"/>
                <a:gd name="connsiteY5" fmla="*/ 8883 h 10660"/>
                <a:gd name="connsiteX6" fmla="*/ 7403 w 7995"/>
                <a:gd name="connsiteY6" fmla="*/ 8587 h 10660"/>
                <a:gd name="connsiteX7" fmla="*/ 7403 w 7995"/>
                <a:gd name="connsiteY7" fmla="*/ 10068 h 10660"/>
                <a:gd name="connsiteX8" fmla="*/ 4738 w 7995"/>
                <a:gd name="connsiteY8" fmla="*/ 10660 h 10660"/>
                <a:gd name="connsiteX9" fmla="*/ 1184 w 7995"/>
                <a:gd name="connsiteY9" fmla="*/ 9179 h 10660"/>
                <a:gd name="connsiteX10" fmla="*/ 0 w 7995"/>
                <a:gd name="connsiteY10" fmla="*/ 5330 h 10660"/>
                <a:gd name="connsiteX11" fmla="*/ 592 w 7995"/>
                <a:gd name="connsiteY11" fmla="*/ 2369 h 10660"/>
                <a:gd name="connsiteX12" fmla="*/ 2369 w 7995"/>
                <a:gd name="connsiteY12" fmla="*/ 592 h 10660"/>
                <a:gd name="connsiteX13" fmla="*/ 5034 w 7995"/>
                <a:gd name="connsiteY13" fmla="*/ 0 h 10660"/>
                <a:gd name="connsiteX14" fmla="*/ 7995 w 7995"/>
                <a:gd name="connsiteY14" fmla="*/ 592 h 10660"/>
                <a:gd name="connsiteX15" fmla="*/ 7403 w 7995"/>
                <a:gd name="connsiteY15" fmla="*/ 2073 h 10660"/>
                <a:gd name="connsiteX16" fmla="*/ 6218 w 7995"/>
                <a:gd name="connsiteY16" fmla="*/ 1777 h 10660"/>
                <a:gd name="connsiteX17" fmla="*/ 5034 w 7995"/>
                <a:gd name="connsiteY17" fmla="*/ 888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5" h="10660">
                  <a:moveTo>
                    <a:pt x="5034" y="888"/>
                  </a:moveTo>
                  <a:cubicBezTo>
                    <a:pt x="4145" y="888"/>
                    <a:pt x="3257" y="1184"/>
                    <a:pt x="2665" y="2073"/>
                  </a:cubicBezTo>
                  <a:cubicBezTo>
                    <a:pt x="2073" y="2665"/>
                    <a:pt x="1777" y="3849"/>
                    <a:pt x="1777" y="5034"/>
                  </a:cubicBezTo>
                  <a:cubicBezTo>
                    <a:pt x="1777" y="6218"/>
                    <a:pt x="2073" y="7403"/>
                    <a:pt x="2665" y="7995"/>
                  </a:cubicBezTo>
                  <a:cubicBezTo>
                    <a:pt x="3257" y="8587"/>
                    <a:pt x="3849" y="8883"/>
                    <a:pt x="5034" y="8883"/>
                  </a:cubicBezTo>
                  <a:cubicBezTo>
                    <a:pt x="5330" y="8883"/>
                    <a:pt x="5922" y="8883"/>
                    <a:pt x="6218" y="8883"/>
                  </a:cubicBezTo>
                  <a:cubicBezTo>
                    <a:pt x="6515" y="8883"/>
                    <a:pt x="7107" y="8587"/>
                    <a:pt x="7403" y="8587"/>
                  </a:cubicBezTo>
                  <a:lnTo>
                    <a:pt x="7403" y="10068"/>
                  </a:lnTo>
                  <a:cubicBezTo>
                    <a:pt x="6515" y="10364"/>
                    <a:pt x="5626" y="10660"/>
                    <a:pt x="4738" y="10660"/>
                  </a:cubicBezTo>
                  <a:cubicBezTo>
                    <a:pt x="3257" y="10660"/>
                    <a:pt x="2073" y="10068"/>
                    <a:pt x="1184" y="9179"/>
                  </a:cubicBezTo>
                  <a:cubicBezTo>
                    <a:pt x="296" y="8291"/>
                    <a:pt x="0" y="6811"/>
                    <a:pt x="0" y="5330"/>
                  </a:cubicBezTo>
                  <a:cubicBezTo>
                    <a:pt x="0" y="4146"/>
                    <a:pt x="296" y="3257"/>
                    <a:pt x="592" y="2369"/>
                  </a:cubicBezTo>
                  <a:cubicBezTo>
                    <a:pt x="888" y="1481"/>
                    <a:pt x="1481" y="888"/>
                    <a:pt x="2369" y="592"/>
                  </a:cubicBezTo>
                  <a:cubicBezTo>
                    <a:pt x="3257" y="296"/>
                    <a:pt x="3849" y="0"/>
                    <a:pt x="5034" y="0"/>
                  </a:cubicBezTo>
                  <a:cubicBezTo>
                    <a:pt x="6218" y="0"/>
                    <a:pt x="7107" y="296"/>
                    <a:pt x="7995" y="592"/>
                  </a:cubicBezTo>
                  <a:lnTo>
                    <a:pt x="7403" y="2073"/>
                  </a:lnTo>
                  <a:cubicBezTo>
                    <a:pt x="7107" y="1777"/>
                    <a:pt x="6811" y="1777"/>
                    <a:pt x="6218" y="1777"/>
                  </a:cubicBezTo>
                  <a:cubicBezTo>
                    <a:pt x="5626" y="1777"/>
                    <a:pt x="5626" y="888"/>
                    <a:pt x="5034" y="888"/>
                  </a:cubicBezTo>
                  <a:close/>
                </a:path>
              </a:pathLst>
            </a:custGeom>
            <a:solidFill>
              <a:srgbClr val="414141"/>
            </a:solidFill>
            <a:ln w="29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9BDAD1C-E3C4-AF42-9060-71AA3526646D}"/>
                </a:ext>
              </a:extLst>
            </p:cNvPr>
            <p:cNvSpPr/>
            <p:nvPr/>
          </p:nvSpPr>
          <p:spPr>
            <a:xfrm>
              <a:off x="2410860" y="1144776"/>
              <a:ext cx="7698" cy="10660"/>
            </a:xfrm>
            <a:custGeom>
              <a:avLst/>
              <a:gdLst>
                <a:gd name="connsiteX0" fmla="*/ 1777 w 7698"/>
                <a:gd name="connsiteY0" fmla="*/ 6218 h 10660"/>
                <a:gd name="connsiteX1" fmla="*/ 1777 w 7698"/>
                <a:gd name="connsiteY1" fmla="*/ 10364 h 10660"/>
                <a:gd name="connsiteX2" fmla="*/ 0 w 7698"/>
                <a:gd name="connsiteY2" fmla="*/ 10364 h 10660"/>
                <a:gd name="connsiteX3" fmla="*/ 0 w 7698"/>
                <a:gd name="connsiteY3" fmla="*/ 0 h 10660"/>
                <a:gd name="connsiteX4" fmla="*/ 2961 w 7698"/>
                <a:gd name="connsiteY4" fmla="*/ 0 h 10660"/>
                <a:gd name="connsiteX5" fmla="*/ 5922 w 7698"/>
                <a:gd name="connsiteY5" fmla="*/ 888 h 10660"/>
                <a:gd name="connsiteX6" fmla="*/ 6811 w 7698"/>
                <a:gd name="connsiteY6" fmla="*/ 3257 h 10660"/>
                <a:gd name="connsiteX7" fmla="*/ 4738 w 7698"/>
                <a:gd name="connsiteY7" fmla="*/ 5922 h 10660"/>
                <a:gd name="connsiteX8" fmla="*/ 7699 w 7698"/>
                <a:gd name="connsiteY8" fmla="*/ 10660 h 10660"/>
                <a:gd name="connsiteX9" fmla="*/ 5626 w 7698"/>
                <a:gd name="connsiteY9" fmla="*/ 10660 h 10660"/>
                <a:gd name="connsiteX10" fmla="*/ 3257 w 7698"/>
                <a:gd name="connsiteY10" fmla="*/ 6514 h 10660"/>
                <a:gd name="connsiteX11" fmla="*/ 1777 w 7698"/>
                <a:gd name="connsiteY11" fmla="*/ 6514 h 10660"/>
                <a:gd name="connsiteX12" fmla="*/ 1777 w 7698"/>
                <a:gd name="connsiteY12" fmla="*/ 4738 h 10660"/>
                <a:gd name="connsiteX13" fmla="*/ 2961 w 7698"/>
                <a:gd name="connsiteY13" fmla="*/ 4738 h 10660"/>
                <a:gd name="connsiteX14" fmla="*/ 4738 w 7698"/>
                <a:gd name="connsiteY14" fmla="*/ 4442 h 10660"/>
                <a:gd name="connsiteX15" fmla="*/ 5330 w 7698"/>
                <a:gd name="connsiteY15" fmla="*/ 3257 h 10660"/>
                <a:gd name="connsiteX16" fmla="*/ 4738 w 7698"/>
                <a:gd name="connsiteY16" fmla="*/ 2073 h 10660"/>
                <a:gd name="connsiteX17" fmla="*/ 2961 w 7698"/>
                <a:gd name="connsiteY17" fmla="*/ 1777 h 10660"/>
                <a:gd name="connsiteX18" fmla="*/ 1777 w 7698"/>
                <a:gd name="connsiteY18" fmla="*/ 1777 h 10660"/>
                <a:gd name="connsiteX19" fmla="*/ 1777 w 7698"/>
                <a:gd name="connsiteY19" fmla="*/ 4738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98" h="10660">
                  <a:moveTo>
                    <a:pt x="1777" y="6218"/>
                  </a:moveTo>
                  <a:lnTo>
                    <a:pt x="1777" y="10364"/>
                  </a:lnTo>
                  <a:lnTo>
                    <a:pt x="0" y="10364"/>
                  </a:lnTo>
                  <a:lnTo>
                    <a:pt x="0" y="0"/>
                  </a:lnTo>
                  <a:lnTo>
                    <a:pt x="2961" y="0"/>
                  </a:lnTo>
                  <a:cubicBezTo>
                    <a:pt x="4442" y="0"/>
                    <a:pt x="5330" y="296"/>
                    <a:pt x="5922" y="888"/>
                  </a:cubicBezTo>
                  <a:cubicBezTo>
                    <a:pt x="6515" y="1481"/>
                    <a:pt x="6811" y="2073"/>
                    <a:pt x="6811" y="3257"/>
                  </a:cubicBezTo>
                  <a:cubicBezTo>
                    <a:pt x="6811" y="4442"/>
                    <a:pt x="6218" y="5330"/>
                    <a:pt x="4738" y="5922"/>
                  </a:cubicBezTo>
                  <a:lnTo>
                    <a:pt x="7699" y="10660"/>
                  </a:lnTo>
                  <a:lnTo>
                    <a:pt x="5626" y="10660"/>
                  </a:lnTo>
                  <a:lnTo>
                    <a:pt x="3257" y="6514"/>
                  </a:lnTo>
                  <a:lnTo>
                    <a:pt x="1777" y="6514"/>
                  </a:lnTo>
                  <a:close/>
                  <a:moveTo>
                    <a:pt x="1777" y="4738"/>
                  </a:moveTo>
                  <a:lnTo>
                    <a:pt x="2961" y="4738"/>
                  </a:lnTo>
                  <a:cubicBezTo>
                    <a:pt x="3849" y="4738"/>
                    <a:pt x="4442" y="4738"/>
                    <a:pt x="4738" y="4442"/>
                  </a:cubicBezTo>
                  <a:cubicBezTo>
                    <a:pt x="5034" y="4146"/>
                    <a:pt x="5330" y="3849"/>
                    <a:pt x="5330" y="3257"/>
                  </a:cubicBezTo>
                  <a:cubicBezTo>
                    <a:pt x="5330" y="2665"/>
                    <a:pt x="5034" y="2369"/>
                    <a:pt x="4738" y="2073"/>
                  </a:cubicBezTo>
                  <a:cubicBezTo>
                    <a:pt x="4442" y="1777"/>
                    <a:pt x="3849" y="1777"/>
                    <a:pt x="2961" y="1777"/>
                  </a:cubicBezTo>
                  <a:lnTo>
                    <a:pt x="1777" y="1777"/>
                  </a:lnTo>
                  <a:lnTo>
                    <a:pt x="1777" y="4738"/>
                  </a:lnTo>
                  <a:close/>
                </a:path>
              </a:pathLst>
            </a:custGeom>
            <a:solidFill>
              <a:srgbClr val="414141"/>
            </a:solidFill>
            <a:ln w="29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CE3A9F1-AA8C-0943-AC68-7DE93AD7783A}"/>
                </a:ext>
              </a:extLst>
            </p:cNvPr>
            <p:cNvSpPr/>
            <p:nvPr/>
          </p:nvSpPr>
          <p:spPr>
            <a:xfrm>
              <a:off x="2420336" y="1144776"/>
              <a:ext cx="5922" cy="10363"/>
            </a:xfrm>
            <a:custGeom>
              <a:avLst/>
              <a:gdLst>
                <a:gd name="connsiteX0" fmla="*/ 5922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442 h 10363"/>
                <a:gd name="connsiteX7" fmla="*/ 5626 w 5922"/>
                <a:gd name="connsiteY7" fmla="*/ 4442 h 10363"/>
                <a:gd name="connsiteX8" fmla="*/ 5626 w 5922"/>
                <a:gd name="connsiteY8" fmla="*/ 5922 h 10363"/>
                <a:gd name="connsiteX9" fmla="*/ 1777 w 5922"/>
                <a:gd name="connsiteY9" fmla="*/ 5922 h 10363"/>
                <a:gd name="connsiteX10" fmla="*/ 1777 w 5922"/>
                <a:gd name="connsiteY10" fmla="*/ 9180 h 10363"/>
                <a:gd name="connsiteX11" fmla="*/ 5922 w 5922"/>
                <a:gd name="connsiteY11" fmla="*/ 9180 h 10363"/>
                <a:gd name="connsiteX12" fmla="*/ 5922 w 5922"/>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2" h="10363">
                  <a:moveTo>
                    <a:pt x="5922" y="10364"/>
                  </a:moveTo>
                  <a:lnTo>
                    <a:pt x="0" y="10364"/>
                  </a:lnTo>
                  <a:lnTo>
                    <a:pt x="0" y="0"/>
                  </a:lnTo>
                  <a:lnTo>
                    <a:pt x="5922" y="0"/>
                  </a:lnTo>
                  <a:lnTo>
                    <a:pt x="5922" y="1481"/>
                  </a:lnTo>
                  <a:lnTo>
                    <a:pt x="1777" y="1481"/>
                  </a:lnTo>
                  <a:lnTo>
                    <a:pt x="1777" y="4442"/>
                  </a:lnTo>
                  <a:lnTo>
                    <a:pt x="5626" y="4442"/>
                  </a:lnTo>
                  <a:lnTo>
                    <a:pt x="5626" y="5922"/>
                  </a:lnTo>
                  <a:lnTo>
                    <a:pt x="1777" y="5922"/>
                  </a:lnTo>
                  <a:lnTo>
                    <a:pt x="1777" y="9180"/>
                  </a:lnTo>
                  <a:lnTo>
                    <a:pt x="5922" y="9180"/>
                  </a:lnTo>
                  <a:lnTo>
                    <a:pt x="5922" y="10364"/>
                  </a:lnTo>
                  <a:close/>
                </a:path>
              </a:pathLst>
            </a:custGeom>
            <a:solidFill>
              <a:srgbClr val="414141"/>
            </a:solidFill>
            <a:ln w="29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2B15A13-C0F2-7649-8B6A-A3E71B2352B8}"/>
                </a:ext>
              </a:extLst>
            </p:cNvPr>
            <p:cNvSpPr/>
            <p:nvPr/>
          </p:nvSpPr>
          <p:spPr>
            <a:xfrm>
              <a:off x="2427147" y="1144776"/>
              <a:ext cx="9475" cy="10363"/>
            </a:xfrm>
            <a:custGeom>
              <a:avLst/>
              <a:gdLst>
                <a:gd name="connsiteX0" fmla="*/ 7699 w 9475"/>
                <a:gd name="connsiteY0" fmla="*/ 10364 h 10363"/>
                <a:gd name="connsiteX1" fmla="*/ 6515 w 9475"/>
                <a:gd name="connsiteY1" fmla="*/ 7403 h 10363"/>
                <a:gd name="connsiteX2" fmla="*/ 2665 w 9475"/>
                <a:gd name="connsiteY2" fmla="*/ 7403 h 10363"/>
                <a:gd name="connsiteX3" fmla="*/ 1777 w 9475"/>
                <a:gd name="connsiteY3" fmla="*/ 10364 h 10363"/>
                <a:gd name="connsiteX4" fmla="*/ 0 w 9475"/>
                <a:gd name="connsiteY4" fmla="*/ 10364 h 10363"/>
                <a:gd name="connsiteX5" fmla="*/ 3849 w 9475"/>
                <a:gd name="connsiteY5" fmla="*/ 0 h 10363"/>
                <a:gd name="connsiteX6" fmla="*/ 5626 w 9475"/>
                <a:gd name="connsiteY6" fmla="*/ 0 h 10363"/>
                <a:gd name="connsiteX7" fmla="*/ 9476 w 9475"/>
                <a:gd name="connsiteY7" fmla="*/ 10364 h 10363"/>
                <a:gd name="connsiteX8" fmla="*/ 7699 w 9475"/>
                <a:gd name="connsiteY8" fmla="*/ 10364 h 10363"/>
                <a:gd name="connsiteX9" fmla="*/ 6218 w 9475"/>
                <a:gd name="connsiteY9" fmla="*/ 5922 h 10363"/>
                <a:gd name="connsiteX10" fmla="*/ 5330 w 9475"/>
                <a:gd name="connsiteY10" fmla="*/ 2961 h 10363"/>
                <a:gd name="connsiteX11" fmla="*/ 5034 w 9475"/>
                <a:gd name="connsiteY11" fmla="*/ 2073 h 10363"/>
                <a:gd name="connsiteX12" fmla="*/ 4738 w 9475"/>
                <a:gd name="connsiteY12" fmla="*/ 1184 h 10363"/>
                <a:gd name="connsiteX13" fmla="*/ 4146 w 9475"/>
                <a:gd name="connsiteY13" fmla="*/ 2961 h 10363"/>
                <a:gd name="connsiteX14" fmla="*/ 3257 w 9475"/>
                <a:gd name="connsiteY14" fmla="*/ 5626 h 10363"/>
                <a:gd name="connsiteX15" fmla="*/ 6218 w 9475"/>
                <a:gd name="connsiteY15" fmla="*/ 5626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5" h="10363">
                  <a:moveTo>
                    <a:pt x="7699" y="10364"/>
                  </a:moveTo>
                  <a:lnTo>
                    <a:pt x="6515" y="7403"/>
                  </a:lnTo>
                  <a:lnTo>
                    <a:pt x="2665" y="7403"/>
                  </a:lnTo>
                  <a:lnTo>
                    <a:pt x="1777" y="10364"/>
                  </a:lnTo>
                  <a:lnTo>
                    <a:pt x="0" y="10364"/>
                  </a:lnTo>
                  <a:lnTo>
                    <a:pt x="3849" y="0"/>
                  </a:lnTo>
                  <a:lnTo>
                    <a:pt x="5626" y="0"/>
                  </a:lnTo>
                  <a:lnTo>
                    <a:pt x="9476" y="10364"/>
                  </a:lnTo>
                  <a:lnTo>
                    <a:pt x="7699" y="10364"/>
                  </a:lnTo>
                  <a:close/>
                  <a:moveTo>
                    <a:pt x="6218" y="5922"/>
                  </a:moveTo>
                  <a:lnTo>
                    <a:pt x="5330" y="2961"/>
                  </a:lnTo>
                  <a:cubicBezTo>
                    <a:pt x="5330" y="2665"/>
                    <a:pt x="5034" y="2369"/>
                    <a:pt x="5034" y="2073"/>
                  </a:cubicBezTo>
                  <a:cubicBezTo>
                    <a:pt x="5034" y="1777"/>
                    <a:pt x="4738" y="1481"/>
                    <a:pt x="4738" y="1184"/>
                  </a:cubicBezTo>
                  <a:cubicBezTo>
                    <a:pt x="4738" y="1777"/>
                    <a:pt x="4442" y="2369"/>
                    <a:pt x="4146" y="2961"/>
                  </a:cubicBezTo>
                  <a:lnTo>
                    <a:pt x="3257" y="5626"/>
                  </a:lnTo>
                  <a:lnTo>
                    <a:pt x="6218" y="5626"/>
                  </a:lnTo>
                  <a:close/>
                </a:path>
              </a:pathLst>
            </a:custGeom>
            <a:solidFill>
              <a:srgbClr val="414141"/>
            </a:solidFill>
            <a:ln w="296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458E268-D3CC-9446-ACD9-0006F9629DFE}"/>
                </a:ext>
              </a:extLst>
            </p:cNvPr>
            <p:cNvSpPr/>
            <p:nvPr/>
          </p:nvSpPr>
          <p:spPr>
            <a:xfrm>
              <a:off x="2436918" y="1144776"/>
              <a:ext cx="7699" cy="10363"/>
            </a:xfrm>
            <a:custGeom>
              <a:avLst/>
              <a:gdLst>
                <a:gd name="connsiteX0" fmla="*/ 4738 w 7699"/>
                <a:gd name="connsiteY0" fmla="*/ 10364 h 10363"/>
                <a:gd name="connsiteX1" fmla="*/ 2961 w 7699"/>
                <a:gd name="connsiteY1" fmla="*/ 10364 h 10363"/>
                <a:gd name="connsiteX2" fmla="*/ 2961 w 7699"/>
                <a:gd name="connsiteY2" fmla="*/ 1481 h 10363"/>
                <a:gd name="connsiteX3" fmla="*/ 0 w 7699"/>
                <a:gd name="connsiteY3" fmla="*/ 1481 h 10363"/>
                <a:gd name="connsiteX4" fmla="*/ 0 w 7699"/>
                <a:gd name="connsiteY4" fmla="*/ 0 h 10363"/>
                <a:gd name="connsiteX5" fmla="*/ 7699 w 7699"/>
                <a:gd name="connsiteY5" fmla="*/ 0 h 10363"/>
                <a:gd name="connsiteX6" fmla="*/ 7699 w 7699"/>
                <a:gd name="connsiteY6" fmla="*/ 1481 h 10363"/>
                <a:gd name="connsiteX7" fmla="*/ 4738 w 7699"/>
                <a:gd name="connsiteY7" fmla="*/ 1481 h 10363"/>
                <a:gd name="connsiteX8" fmla="*/ 4738 w 7699"/>
                <a:gd name="connsiteY8"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9" h="10363">
                  <a:moveTo>
                    <a:pt x="4738" y="10364"/>
                  </a:moveTo>
                  <a:lnTo>
                    <a:pt x="2961" y="10364"/>
                  </a:lnTo>
                  <a:lnTo>
                    <a:pt x="2961" y="1481"/>
                  </a:lnTo>
                  <a:lnTo>
                    <a:pt x="0" y="1481"/>
                  </a:lnTo>
                  <a:lnTo>
                    <a:pt x="0" y="0"/>
                  </a:lnTo>
                  <a:lnTo>
                    <a:pt x="7699" y="0"/>
                  </a:lnTo>
                  <a:lnTo>
                    <a:pt x="7699" y="1481"/>
                  </a:lnTo>
                  <a:lnTo>
                    <a:pt x="4738" y="1481"/>
                  </a:lnTo>
                  <a:lnTo>
                    <a:pt x="4738" y="10364"/>
                  </a:lnTo>
                  <a:close/>
                </a:path>
              </a:pathLst>
            </a:custGeom>
            <a:solidFill>
              <a:srgbClr val="414141"/>
            </a:solidFill>
            <a:ln w="296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AF1530C-40EC-8A47-A8BE-E0CDFD18FB35}"/>
                </a:ext>
              </a:extLst>
            </p:cNvPr>
            <p:cNvSpPr/>
            <p:nvPr/>
          </p:nvSpPr>
          <p:spPr>
            <a:xfrm>
              <a:off x="2446098" y="1144776"/>
              <a:ext cx="1776" cy="10363"/>
            </a:xfrm>
            <a:custGeom>
              <a:avLst/>
              <a:gdLst>
                <a:gd name="connsiteX0" fmla="*/ 0 w 1776"/>
                <a:gd name="connsiteY0" fmla="*/ 10364 h 10363"/>
                <a:gd name="connsiteX1" fmla="*/ 0 w 1776"/>
                <a:gd name="connsiteY1" fmla="*/ 0 h 10363"/>
                <a:gd name="connsiteX2" fmla="*/ 1777 w 1776"/>
                <a:gd name="connsiteY2" fmla="*/ 0 h 10363"/>
                <a:gd name="connsiteX3" fmla="*/ 1777 w 1776"/>
                <a:gd name="connsiteY3" fmla="*/ 10364 h 10363"/>
                <a:gd name="connsiteX4" fmla="*/ 0 w 1776"/>
                <a:gd name="connsiteY4" fmla="*/ 10364 h 1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 h="10363">
                  <a:moveTo>
                    <a:pt x="0" y="10364"/>
                  </a:moveTo>
                  <a:lnTo>
                    <a:pt x="0" y="0"/>
                  </a:lnTo>
                  <a:lnTo>
                    <a:pt x="1777" y="0"/>
                  </a:lnTo>
                  <a:lnTo>
                    <a:pt x="1777" y="10364"/>
                  </a:lnTo>
                  <a:lnTo>
                    <a:pt x="0" y="10364"/>
                  </a:lnTo>
                  <a:close/>
                </a:path>
              </a:pathLst>
            </a:custGeom>
            <a:solidFill>
              <a:srgbClr val="414141"/>
            </a:solidFill>
            <a:ln w="296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9BB6E48-87B1-524C-BA92-F6F33F270E47}"/>
                </a:ext>
              </a:extLst>
            </p:cNvPr>
            <p:cNvSpPr/>
            <p:nvPr/>
          </p:nvSpPr>
          <p:spPr>
            <a:xfrm>
              <a:off x="2450540" y="1144480"/>
              <a:ext cx="9475" cy="10660"/>
            </a:xfrm>
            <a:custGeom>
              <a:avLst/>
              <a:gdLst>
                <a:gd name="connsiteX0" fmla="*/ 9476 w 9475"/>
                <a:gd name="connsiteY0" fmla="*/ 5330 h 10660"/>
                <a:gd name="connsiteX1" fmla="*/ 8291 w 9475"/>
                <a:gd name="connsiteY1" fmla="*/ 9180 h 10660"/>
                <a:gd name="connsiteX2" fmla="*/ 4738 w 9475"/>
                <a:gd name="connsiteY2" fmla="*/ 10660 h 10660"/>
                <a:gd name="connsiteX3" fmla="*/ 1184 w 9475"/>
                <a:gd name="connsiteY3" fmla="*/ 9180 h 10660"/>
                <a:gd name="connsiteX4" fmla="*/ 0 w 9475"/>
                <a:gd name="connsiteY4" fmla="*/ 5330 h 10660"/>
                <a:gd name="connsiteX5" fmla="*/ 1184 w 9475"/>
                <a:gd name="connsiteY5" fmla="*/ 1481 h 10660"/>
                <a:gd name="connsiteX6" fmla="*/ 4738 w 9475"/>
                <a:gd name="connsiteY6" fmla="*/ 0 h 10660"/>
                <a:gd name="connsiteX7" fmla="*/ 8291 w 9475"/>
                <a:gd name="connsiteY7" fmla="*/ 1481 h 10660"/>
                <a:gd name="connsiteX8" fmla="*/ 9476 w 9475"/>
                <a:gd name="connsiteY8" fmla="*/ 5330 h 10660"/>
                <a:gd name="connsiteX9" fmla="*/ 1481 w 9475"/>
                <a:gd name="connsiteY9" fmla="*/ 5330 h 10660"/>
                <a:gd name="connsiteX10" fmla="*/ 2369 w 9475"/>
                <a:gd name="connsiteY10" fmla="*/ 8291 h 10660"/>
                <a:gd name="connsiteX11" fmla="*/ 4738 w 9475"/>
                <a:gd name="connsiteY11" fmla="*/ 9180 h 10660"/>
                <a:gd name="connsiteX12" fmla="*/ 7107 w 9475"/>
                <a:gd name="connsiteY12" fmla="*/ 8291 h 10660"/>
                <a:gd name="connsiteX13" fmla="*/ 7995 w 9475"/>
                <a:gd name="connsiteY13" fmla="*/ 5330 h 10660"/>
                <a:gd name="connsiteX14" fmla="*/ 7107 w 9475"/>
                <a:gd name="connsiteY14" fmla="*/ 2369 h 10660"/>
                <a:gd name="connsiteX15" fmla="*/ 4738 w 9475"/>
                <a:gd name="connsiteY15" fmla="*/ 1481 h 10660"/>
                <a:gd name="connsiteX16" fmla="*/ 2369 w 9475"/>
                <a:gd name="connsiteY16" fmla="*/ 2369 h 10660"/>
                <a:gd name="connsiteX17" fmla="*/ 1481 w 9475"/>
                <a:gd name="connsiteY17" fmla="*/ 5330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75" h="10660">
                  <a:moveTo>
                    <a:pt x="9476" y="5330"/>
                  </a:moveTo>
                  <a:cubicBezTo>
                    <a:pt x="9476" y="7107"/>
                    <a:pt x="9179" y="8291"/>
                    <a:pt x="8291" y="9180"/>
                  </a:cubicBezTo>
                  <a:cubicBezTo>
                    <a:pt x="7403" y="10068"/>
                    <a:pt x="6218" y="10660"/>
                    <a:pt x="4738" y="10660"/>
                  </a:cubicBezTo>
                  <a:cubicBezTo>
                    <a:pt x="3257" y="10660"/>
                    <a:pt x="2073" y="10068"/>
                    <a:pt x="1184" y="9180"/>
                  </a:cubicBezTo>
                  <a:cubicBezTo>
                    <a:pt x="296" y="8291"/>
                    <a:pt x="0" y="6811"/>
                    <a:pt x="0" y="5330"/>
                  </a:cubicBezTo>
                  <a:cubicBezTo>
                    <a:pt x="0" y="3553"/>
                    <a:pt x="296" y="2369"/>
                    <a:pt x="1184" y="1481"/>
                  </a:cubicBezTo>
                  <a:cubicBezTo>
                    <a:pt x="2073" y="592"/>
                    <a:pt x="3257" y="0"/>
                    <a:pt x="4738" y="0"/>
                  </a:cubicBezTo>
                  <a:cubicBezTo>
                    <a:pt x="6218" y="0"/>
                    <a:pt x="7403" y="592"/>
                    <a:pt x="8291" y="1481"/>
                  </a:cubicBezTo>
                  <a:cubicBezTo>
                    <a:pt x="8883" y="2369"/>
                    <a:pt x="9476" y="3849"/>
                    <a:pt x="9476" y="5330"/>
                  </a:cubicBezTo>
                  <a:close/>
                  <a:moveTo>
                    <a:pt x="1481" y="5330"/>
                  </a:moveTo>
                  <a:cubicBezTo>
                    <a:pt x="1481" y="6515"/>
                    <a:pt x="1777" y="7699"/>
                    <a:pt x="2369" y="8291"/>
                  </a:cubicBezTo>
                  <a:cubicBezTo>
                    <a:pt x="2961" y="8883"/>
                    <a:pt x="3553" y="9180"/>
                    <a:pt x="4738" y="9180"/>
                  </a:cubicBezTo>
                  <a:cubicBezTo>
                    <a:pt x="5626" y="9180"/>
                    <a:pt x="6514" y="8883"/>
                    <a:pt x="7107" y="8291"/>
                  </a:cubicBezTo>
                  <a:cubicBezTo>
                    <a:pt x="7699" y="7699"/>
                    <a:pt x="7995" y="6811"/>
                    <a:pt x="7995" y="5330"/>
                  </a:cubicBezTo>
                  <a:cubicBezTo>
                    <a:pt x="7995" y="4146"/>
                    <a:pt x="7699" y="2961"/>
                    <a:pt x="7107" y="2369"/>
                  </a:cubicBezTo>
                  <a:cubicBezTo>
                    <a:pt x="6514" y="1777"/>
                    <a:pt x="5922" y="1481"/>
                    <a:pt x="4738" y="1481"/>
                  </a:cubicBezTo>
                  <a:cubicBezTo>
                    <a:pt x="3849" y="1481"/>
                    <a:pt x="2961" y="1777"/>
                    <a:pt x="2369" y="2369"/>
                  </a:cubicBezTo>
                  <a:cubicBezTo>
                    <a:pt x="1777" y="3257"/>
                    <a:pt x="1481" y="4146"/>
                    <a:pt x="1481" y="5330"/>
                  </a:cubicBezTo>
                  <a:close/>
                </a:path>
              </a:pathLst>
            </a:custGeom>
            <a:solidFill>
              <a:srgbClr val="414141"/>
            </a:solidFill>
            <a:ln w="296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34A0F32-71F1-4B49-B518-745075D01EEC}"/>
                </a:ext>
              </a:extLst>
            </p:cNvPr>
            <p:cNvSpPr/>
            <p:nvPr/>
          </p:nvSpPr>
          <p:spPr>
            <a:xfrm>
              <a:off x="2462088" y="1144776"/>
              <a:ext cx="8587" cy="10363"/>
            </a:xfrm>
            <a:custGeom>
              <a:avLst/>
              <a:gdLst>
                <a:gd name="connsiteX0" fmla="*/ 8587 w 8587"/>
                <a:gd name="connsiteY0" fmla="*/ 10364 h 10363"/>
                <a:gd name="connsiteX1" fmla="*/ 6515 w 8587"/>
                <a:gd name="connsiteY1" fmla="*/ 10364 h 10363"/>
                <a:gd name="connsiteX2" fmla="*/ 1481 w 8587"/>
                <a:gd name="connsiteY2" fmla="*/ 2073 h 10363"/>
                <a:gd name="connsiteX3" fmla="*/ 1481 w 8587"/>
                <a:gd name="connsiteY3" fmla="*/ 2073 h 10363"/>
                <a:gd name="connsiteX4" fmla="*/ 1481 w 8587"/>
                <a:gd name="connsiteY4" fmla="*/ 2665 h 10363"/>
                <a:gd name="connsiteX5" fmla="*/ 1481 w 8587"/>
                <a:gd name="connsiteY5" fmla="*/ 5034 h 10363"/>
                <a:gd name="connsiteX6" fmla="*/ 1481 w 8587"/>
                <a:gd name="connsiteY6" fmla="*/ 10364 h 10363"/>
                <a:gd name="connsiteX7" fmla="*/ 0 w 8587"/>
                <a:gd name="connsiteY7" fmla="*/ 10364 h 10363"/>
                <a:gd name="connsiteX8" fmla="*/ 0 w 8587"/>
                <a:gd name="connsiteY8" fmla="*/ 0 h 10363"/>
                <a:gd name="connsiteX9" fmla="*/ 2073 w 8587"/>
                <a:gd name="connsiteY9" fmla="*/ 0 h 10363"/>
                <a:gd name="connsiteX10" fmla="*/ 7107 w 8587"/>
                <a:gd name="connsiteY10" fmla="*/ 8291 h 10363"/>
                <a:gd name="connsiteX11" fmla="*/ 7107 w 8587"/>
                <a:gd name="connsiteY11" fmla="*/ 8291 h 10363"/>
                <a:gd name="connsiteX12" fmla="*/ 7107 w 8587"/>
                <a:gd name="connsiteY12" fmla="*/ 7107 h 10363"/>
                <a:gd name="connsiteX13" fmla="*/ 7107 w 8587"/>
                <a:gd name="connsiteY13" fmla="*/ 5626 h 10363"/>
                <a:gd name="connsiteX14" fmla="*/ 7107 w 8587"/>
                <a:gd name="connsiteY14" fmla="*/ 296 h 10363"/>
                <a:gd name="connsiteX15" fmla="*/ 8587 w 8587"/>
                <a:gd name="connsiteY15" fmla="*/ 296 h 10363"/>
                <a:gd name="connsiteX16" fmla="*/ 8587 w 8587"/>
                <a:gd name="connsiteY1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87" h="10363">
                  <a:moveTo>
                    <a:pt x="8587" y="10364"/>
                  </a:moveTo>
                  <a:lnTo>
                    <a:pt x="6515" y="10364"/>
                  </a:lnTo>
                  <a:lnTo>
                    <a:pt x="1481" y="2073"/>
                  </a:lnTo>
                  <a:lnTo>
                    <a:pt x="1481" y="2073"/>
                  </a:lnTo>
                  <a:lnTo>
                    <a:pt x="1481" y="2665"/>
                  </a:lnTo>
                  <a:cubicBezTo>
                    <a:pt x="1481" y="3553"/>
                    <a:pt x="1481" y="4442"/>
                    <a:pt x="1481" y="5034"/>
                  </a:cubicBezTo>
                  <a:lnTo>
                    <a:pt x="1481" y="10364"/>
                  </a:lnTo>
                  <a:lnTo>
                    <a:pt x="0" y="10364"/>
                  </a:lnTo>
                  <a:lnTo>
                    <a:pt x="0" y="0"/>
                  </a:lnTo>
                  <a:lnTo>
                    <a:pt x="2073" y="0"/>
                  </a:lnTo>
                  <a:lnTo>
                    <a:pt x="7107" y="8291"/>
                  </a:lnTo>
                  <a:lnTo>
                    <a:pt x="7107" y="8291"/>
                  </a:lnTo>
                  <a:cubicBezTo>
                    <a:pt x="7107" y="8291"/>
                    <a:pt x="7107" y="7699"/>
                    <a:pt x="7107" y="7107"/>
                  </a:cubicBezTo>
                  <a:cubicBezTo>
                    <a:pt x="7107" y="6514"/>
                    <a:pt x="7107" y="5922"/>
                    <a:pt x="7107" y="5626"/>
                  </a:cubicBezTo>
                  <a:lnTo>
                    <a:pt x="7107" y="296"/>
                  </a:lnTo>
                  <a:lnTo>
                    <a:pt x="8587" y="296"/>
                  </a:lnTo>
                  <a:lnTo>
                    <a:pt x="8587" y="10364"/>
                  </a:lnTo>
                  <a:close/>
                </a:path>
              </a:pathLst>
            </a:custGeom>
            <a:solidFill>
              <a:srgbClr val="414141"/>
            </a:solidFill>
            <a:ln w="296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58138FC-F0CB-6C43-8F58-15879E52DD8C}"/>
                </a:ext>
              </a:extLst>
            </p:cNvPr>
            <p:cNvSpPr/>
            <p:nvPr/>
          </p:nvSpPr>
          <p:spPr>
            <a:xfrm>
              <a:off x="2476894" y="1144480"/>
              <a:ext cx="9475" cy="10660"/>
            </a:xfrm>
            <a:custGeom>
              <a:avLst/>
              <a:gdLst>
                <a:gd name="connsiteX0" fmla="*/ 9476 w 9475"/>
                <a:gd name="connsiteY0" fmla="*/ 5330 h 10660"/>
                <a:gd name="connsiteX1" fmla="*/ 8291 w 9475"/>
                <a:gd name="connsiteY1" fmla="*/ 9180 h 10660"/>
                <a:gd name="connsiteX2" fmla="*/ 4738 w 9475"/>
                <a:gd name="connsiteY2" fmla="*/ 10660 h 10660"/>
                <a:gd name="connsiteX3" fmla="*/ 1185 w 9475"/>
                <a:gd name="connsiteY3" fmla="*/ 9180 h 10660"/>
                <a:gd name="connsiteX4" fmla="*/ 0 w 9475"/>
                <a:gd name="connsiteY4" fmla="*/ 5330 h 10660"/>
                <a:gd name="connsiteX5" fmla="*/ 1185 w 9475"/>
                <a:gd name="connsiteY5" fmla="*/ 1481 h 10660"/>
                <a:gd name="connsiteX6" fmla="*/ 4738 w 9475"/>
                <a:gd name="connsiteY6" fmla="*/ 0 h 10660"/>
                <a:gd name="connsiteX7" fmla="*/ 8291 w 9475"/>
                <a:gd name="connsiteY7" fmla="*/ 1481 h 10660"/>
                <a:gd name="connsiteX8" fmla="*/ 9476 w 9475"/>
                <a:gd name="connsiteY8" fmla="*/ 5330 h 10660"/>
                <a:gd name="connsiteX9" fmla="*/ 1777 w 9475"/>
                <a:gd name="connsiteY9" fmla="*/ 5330 h 10660"/>
                <a:gd name="connsiteX10" fmla="*/ 2665 w 9475"/>
                <a:gd name="connsiteY10" fmla="*/ 8291 h 10660"/>
                <a:gd name="connsiteX11" fmla="*/ 5034 w 9475"/>
                <a:gd name="connsiteY11" fmla="*/ 9180 h 10660"/>
                <a:gd name="connsiteX12" fmla="*/ 7403 w 9475"/>
                <a:gd name="connsiteY12" fmla="*/ 8291 h 10660"/>
                <a:gd name="connsiteX13" fmla="*/ 8291 w 9475"/>
                <a:gd name="connsiteY13" fmla="*/ 5330 h 10660"/>
                <a:gd name="connsiteX14" fmla="*/ 7403 w 9475"/>
                <a:gd name="connsiteY14" fmla="*/ 2369 h 10660"/>
                <a:gd name="connsiteX15" fmla="*/ 5034 w 9475"/>
                <a:gd name="connsiteY15" fmla="*/ 1481 h 10660"/>
                <a:gd name="connsiteX16" fmla="*/ 2665 w 9475"/>
                <a:gd name="connsiteY16" fmla="*/ 2369 h 10660"/>
                <a:gd name="connsiteX17" fmla="*/ 1777 w 9475"/>
                <a:gd name="connsiteY17" fmla="*/ 5330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75" h="10660">
                  <a:moveTo>
                    <a:pt x="9476" y="5330"/>
                  </a:moveTo>
                  <a:cubicBezTo>
                    <a:pt x="9476" y="7107"/>
                    <a:pt x="9180" y="8291"/>
                    <a:pt x="8291" y="9180"/>
                  </a:cubicBezTo>
                  <a:cubicBezTo>
                    <a:pt x="7403" y="10068"/>
                    <a:pt x="6219" y="10660"/>
                    <a:pt x="4738" y="10660"/>
                  </a:cubicBezTo>
                  <a:cubicBezTo>
                    <a:pt x="3257" y="10660"/>
                    <a:pt x="2073" y="10068"/>
                    <a:pt x="1185" y="9180"/>
                  </a:cubicBezTo>
                  <a:cubicBezTo>
                    <a:pt x="296" y="8291"/>
                    <a:pt x="0" y="6811"/>
                    <a:pt x="0" y="5330"/>
                  </a:cubicBezTo>
                  <a:cubicBezTo>
                    <a:pt x="0" y="3553"/>
                    <a:pt x="296" y="2369"/>
                    <a:pt x="1185" y="1481"/>
                  </a:cubicBezTo>
                  <a:cubicBezTo>
                    <a:pt x="2073" y="592"/>
                    <a:pt x="3257" y="0"/>
                    <a:pt x="4738" y="0"/>
                  </a:cubicBezTo>
                  <a:cubicBezTo>
                    <a:pt x="6219" y="0"/>
                    <a:pt x="7403" y="592"/>
                    <a:pt x="8291" y="1481"/>
                  </a:cubicBezTo>
                  <a:cubicBezTo>
                    <a:pt x="9180" y="2369"/>
                    <a:pt x="9476" y="3849"/>
                    <a:pt x="9476" y="5330"/>
                  </a:cubicBezTo>
                  <a:close/>
                  <a:moveTo>
                    <a:pt x="1777" y="5330"/>
                  </a:moveTo>
                  <a:cubicBezTo>
                    <a:pt x="1777" y="6515"/>
                    <a:pt x="2073" y="7699"/>
                    <a:pt x="2665" y="8291"/>
                  </a:cubicBezTo>
                  <a:cubicBezTo>
                    <a:pt x="3257" y="8883"/>
                    <a:pt x="3849" y="9180"/>
                    <a:pt x="5034" y="9180"/>
                  </a:cubicBezTo>
                  <a:cubicBezTo>
                    <a:pt x="5922" y="9180"/>
                    <a:pt x="6811" y="8883"/>
                    <a:pt x="7403" y="8291"/>
                  </a:cubicBezTo>
                  <a:cubicBezTo>
                    <a:pt x="7995" y="7699"/>
                    <a:pt x="8291" y="6811"/>
                    <a:pt x="8291" y="5330"/>
                  </a:cubicBezTo>
                  <a:cubicBezTo>
                    <a:pt x="8291" y="4146"/>
                    <a:pt x="7995" y="2961"/>
                    <a:pt x="7403" y="2369"/>
                  </a:cubicBezTo>
                  <a:cubicBezTo>
                    <a:pt x="6811" y="1777"/>
                    <a:pt x="6219" y="1481"/>
                    <a:pt x="5034" y="1481"/>
                  </a:cubicBezTo>
                  <a:cubicBezTo>
                    <a:pt x="4146" y="1481"/>
                    <a:pt x="3257" y="1777"/>
                    <a:pt x="2665" y="2369"/>
                  </a:cubicBezTo>
                  <a:cubicBezTo>
                    <a:pt x="2073" y="3257"/>
                    <a:pt x="1777" y="4146"/>
                    <a:pt x="1777" y="5330"/>
                  </a:cubicBezTo>
                  <a:close/>
                </a:path>
              </a:pathLst>
            </a:custGeom>
            <a:solidFill>
              <a:srgbClr val="414141"/>
            </a:solidFill>
            <a:ln w="296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6510A63-D205-3145-B70F-A6A5FB56AF12}"/>
                </a:ext>
              </a:extLst>
            </p:cNvPr>
            <p:cNvSpPr/>
            <p:nvPr/>
          </p:nvSpPr>
          <p:spPr>
            <a:xfrm>
              <a:off x="2488738" y="1144776"/>
              <a:ext cx="5922" cy="10363"/>
            </a:xfrm>
            <a:custGeom>
              <a:avLst/>
              <a:gdLst>
                <a:gd name="connsiteX0" fmla="*/ 1777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738 h 10363"/>
                <a:gd name="connsiteX7" fmla="*/ 5626 w 5922"/>
                <a:gd name="connsiteY7" fmla="*/ 4738 h 10363"/>
                <a:gd name="connsiteX8" fmla="*/ 5626 w 5922"/>
                <a:gd name="connsiteY8" fmla="*/ 6218 h 10363"/>
                <a:gd name="connsiteX9" fmla="*/ 1777 w 5922"/>
                <a:gd name="connsiteY9" fmla="*/ 6218 h 10363"/>
                <a:gd name="connsiteX10" fmla="*/ 1777 w 5922"/>
                <a:gd name="connsiteY10"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 h="10363">
                  <a:moveTo>
                    <a:pt x="1777" y="10364"/>
                  </a:moveTo>
                  <a:lnTo>
                    <a:pt x="0" y="10364"/>
                  </a:lnTo>
                  <a:lnTo>
                    <a:pt x="0" y="0"/>
                  </a:lnTo>
                  <a:lnTo>
                    <a:pt x="5922" y="0"/>
                  </a:lnTo>
                  <a:lnTo>
                    <a:pt x="5922" y="1481"/>
                  </a:lnTo>
                  <a:lnTo>
                    <a:pt x="1777" y="1481"/>
                  </a:lnTo>
                  <a:lnTo>
                    <a:pt x="1777" y="4738"/>
                  </a:lnTo>
                  <a:lnTo>
                    <a:pt x="5626" y="4738"/>
                  </a:lnTo>
                  <a:lnTo>
                    <a:pt x="5626" y="6218"/>
                  </a:lnTo>
                  <a:lnTo>
                    <a:pt x="1777" y="6218"/>
                  </a:lnTo>
                  <a:lnTo>
                    <a:pt x="1777" y="10364"/>
                  </a:lnTo>
                  <a:close/>
                </a:path>
              </a:pathLst>
            </a:custGeom>
            <a:solidFill>
              <a:srgbClr val="414141"/>
            </a:solidFill>
            <a:ln w="296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750D6DC-62DD-FA47-882C-4F3C7970B0FF}"/>
                </a:ext>
              </a:extLst>
            </p:cNvPr>
            <p:cNvSpPr/>
            <p:nvPr/>
          </p:nvSpPr>
          <p:spPr>
            <a:xfrm>
              <a:off x="2499102" y="1144776"/>
              <a:ext cx="9475" cy="10363"/>
            </a:xfrm>
            <a:custGeom>
              <a:avLst/>
              <a:gdLst>
                <a:gd name="connsiteX0" fmla="*/ 7699 w 9475"/>
                <a:gd name="connsiteY0" fmla="*/ 10364 h 10363"/>
                <a:gd name="connsiteX1" fmla="*/ 6515 w 9475"/>
                <a:gd name="connsiteY1" fmla="*/ 7403 h 10363"/>
                <a:gd name="connsiteX2" fmla="*/ 2665 w 9475"/>
                <a:gd name="connsiteY2" fmla="*/ 7403 h 10363"/>
                <a:gd name="connsiteX3" fmla="*/ 1777 w 9475"/>
                <a:gd name="connsiteY3" fmla="*/ 10364 h 10363"/>
                <a:gd name="connsiteX4" fmla="*/ 0 w 9475"/>
                <a:gd name="connsiteY4" fmla="*/ 10364 h 10363"/>
                <a:gd name="connsiteX5" fmla="*/ 3849 w 9475"/>
                <a:gd name="connsiteY5" fmla="*/ 0 h 10363"/>
                <a:gd name="connsiteX6" fmla="*/ 5626 w 9475"/>
                <a:gd name="connsiteY6" fmla="*/ 0 h 10363"/>
                <a:gd name="connsiteX7" fmla="*/ 9476 w 9475"/>
                <a:gd name="connsiteY7" fmla="*/ 10364 h 10363"/>
                <a:gd name="connsiteX8" fmla="*/ 7699 w 9475"/>
                <a:gd name="connsiteY8" fmla="*/ 10364 h 10363"/>
                <a:gd name="connsiteX9" fmla="*/ 6219 w 9475"/>
                <a:gd name="connsiteY9" fmla="*/ 5922 h 10363"/>
                <a:gd name="connsiteX10" fmla="*/ 5330 w 9475"/>
                <a:gd name="connsiteY10" fmla="*/ 2961 h 10363"/>
                <a:gd name="connsiteX11" fmla="*/ 5034 w 9475"/>
                <a:gd name="connsiteY11" fmla="*/ 2073 h 10363"/>
                <a:gd name="connsiteX12" fmla="*/ 4738 w 9475"/>
                <a:gd name="connsiteY12" fmla="*/ 1184 h 10363"/>
                <a:gd name="connsiteX13" fmla="*/ 4146 w 9475"/>
                <a:gd name="connsiteY13" fmla="*/ 2961 h 10363"/>
                <a:gd name="connsiteX14" fmla="*/ 3257 w 9475"/>
                <a:gd name="connsiteY14" fmla="*/ 5626 h 10363"/>
                <a:gd name="connsiteX15" fmla="*/ 6219 w 9475"/>
                <a:gd name="connsiteY15" fmla="*/ 5626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5" h="10363">
                  <a:moveTo>
                    <a:pt x="7699" y="10364"/>
                  </a:moveTo>
                  <a:lnTo>
                    <a:pt x="6515" y="7403"/>
                  </a:lnTo>
                  <a:lnTo>
                    <a:pt x="2665" y="7403"/>
                  </a:lnTo>
                  <a:lnTo>
                    <a:pt x="1777" y="10364"/>
                  </a:lnTo>
                  <a:lnTo>
                    <a:pt x="0" y="10364"/>
                  </a:lnTo>
                  <a:lnTo>
                    <a:pt x="3849" y="0"/>
                  </a:lnTo>
                  <a:lnTo>
                    <a:pt x="5626" y="0"/>
                  </a:lnTo>
                  <a:lnTo>
                    <a:pt x="9476" y="10364"/>
                  </a:lnTo>
                  <a:lnTo>
                    <a:pt x="7699" y="10364"/>
                  </a:lnTo>
                  <a:close/>
                  <a:moveTo>
                    <a:pt x="6219" y="5922"/>
                  </a:moveTo>
                  <a:lnTo>
                    <a:pt x="5330" y="2961"/>
                  </a:lnTo>
                  <a:cubicBezTo>
                    <a:pt x="5330" y="2665"/>
                    <a:pt x="5034" y="2369"/>
                    <a:pt x="5034" y="2073"/>
                  </a:cubicBezTo>
                  <a:cubicBezTo>
                    <a:pt x="5034" y="1777"/>
                    <a:pt x="4738" y="1481"/>
                    <a:pt x="4738" y="1184"/>
                  </a:cubicBezTo>
                  <a:cubicBezTo>
                    <a:pt x="4738" y="1777"/>
                    <a:pt x="4442" y="2369"/>
                    <a:pt x="4146" y="2961"/>
                  </a:cubicBezTo>
                  <a:lnTo>
                    <a:pt x="3257" y="5626"/>
                  </a:lnTo>
                  <a:lnTo>
                    <a:pt x="6219" y="5626"/>
                  </a:lnTo>
                  <a:close/>
                </a:path>
              </a:pathLst>
            </a:custGeom>
            <a:solidFill>
              <a:srgbClr val="414141"/>
            </a:solidFill>
            <a:ln w="296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226B767B-0EE2-974E-A11A-8E2FA5D12BFF}"/>
                </a:ext>
              </a:extLst>
            </p:cNvPr>
            <p:cNvSpPr/>
            <p:nvPr/>
          </p:nvSpPr>
          <p:spPr>
            <a:xfrm>
              <a:off x="2513612" y="1144776"/>
              <a:ext cx="7698" cy="10660"/>
            </a:xfrm>
            <a:custGeom>
              <a:avLst/>
              <a:gdLst>
                <a:gd name="connsiteX0" fmla="*/ 1777 w 7698"/>
                <a:gd name="connsiteY0" fmla="*/ 6218 h 10660"/>
                <a:gd name="connsiteX1" fmla="*/ 1777 w 7698"/>
                <a:gd name="connsiteY1" fmla="*/ 10364 h 10660"/>
                <a:gd name="connsiteX2" fmla="*/ 0 w 7698"/>
                <a:gd name="connsiteY2" fmla="*/ 10364 h 10660"/>
                <a:gd name="connsiteX3" fmla="*/ 0 w 7698"/>
                <a:gd name="connsiteY3" fmla="*/ 0 h 10660"/>
                <a:gd name="connsiteX4" fmla="*/ 2961 w 7698"/>
                <a:gd name="connsiteY4" fmla="*/ 0 h 10660"/>
                <a:gd name="connsiteX5" fmla="*/ 5922 w 7698"/>
                <a:gd name="connsiteY5" fmla="*/ 888 h 10660"/>
                <a:gd name="connsiteX6" fmla="*/ 6811 w 7698"/>
                <a:gd name="connsiteY6" fmla="*/ 3257 h 10660"/>
                <a:gd name="connsiteX7" fmla="*/ 4738 w 7698"/>
                <a:gd name="connsiteY7" fmla="*/ 5922 h 10660"/>
                <a:gd name="connsiteX8" fmla="*/ 7699 w 7698"/>
                <a:gd name="connsiteY8" fmla="*/ 10660 h 10660"/>
                <a:gd name="connsiteX9" fmla="*/ 5626 w 7698"/>
                <a:gd name="connsiteY9" fmla="*/ 10660 h 10660"/>
                <a:gd name="connsiteX10" fmla="*/ 3257 w 7698"/>
                <a:gd name="connsiteY10" fmla="*/ 6514 h 10660"/>
                <a:gd name="connsiteX11" fmla="*/ 1777 w 7698"/>
                <a:gd name="connsiteY11" fmla="*/ 6514 h 10660"/>
                <a:gd name="connsiteX12" fmla="*/ 1777 w 7698"/>
                <a:gd name="connsiteY12" fmla="*/ 4738 h 10660"/>
                <a:gd name="connsiteX13" fmla="*/ 2961 w 7698"/>
                <a:gd name="connsiteY13" fmla="*/ 4738 h 10660"/>
                <a:gd name="connsiteX14" fmla="*/ 4738 w 7698"/>
                <a:gd name="connsiteY14" fmla="*/ 4442 h 10660"/>
                <a:gd name="connsiteX15" fmla="*/ 5330 w 7698"/>
                <a:gd name="connsiteY15" fmla="*/ 3257 h 10660"/>
                <a:gd name="connsiteX16" fmla="*/ 4738 w 7698"/>
                <a:gd name="connsiteY16" fmla="*/ 2073 h 10660"/>
                <a:gd name="connsiteX17" fmla="*/ 2961 w 7698"/>
                <a:gd name="connsiteY17" fmla="*/ 1777 h 10660"/>
                <a:gd name="connsiteX18" fmla="*/ 1777 w 7698"/>
                <a:gd name="connsiteY18" fmla="*/ 1777 h 10660"/>
                <a:gd name="connsiteX19" fmla="*/ 1777 w 7698"/>
                <a:gd name="connsiteY19" fmla="*/ 4738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98" h="10660">
                  <a:moveTo>
                    <a:pt x="1777" y="6218"/>
                  </a:moveTo>
                  <a:lnTo>
                    <a:pt x="1777" y="10364"/>
                  </a:lnTo>
                  <a:lnTo>
                    <a:pt x="0" y="10364"/>
                  </a:lnTo>
                  <a:lnTo>
                    <a:pt x="0" y="0"/>
                  </a:lnTo>
                  <a:lnTo>
                    <a:pt x="2961" y="0"/>
                  </a:lnTo>
                  <a:cubicBezTo>
                    <a:pt x="4442" y="0"/>
                    <a:pt x="5330" y="296"/>
                    <a:pt x="5922" y="888"/>
                  </a:cubicBezTo>
                  <a:cubicBezTo>
                    <a:pt x="6515" y="1481"/>
                    <a:pt x="6811" y="2073"/>
                    <a:pt x="6811" y="3257"/>
                  </a:cubicBezTo>
                  <a:cubicBezTo>
                    <a:pt x="6811" y="4442"/>
                    <a:pt x="6218" y="5330"/>
                    <a:pt x="4738" y="5922"/>
                  </a:cubicBezTo>
                  <a:lnTo>
                    <a:pt x="7699" y="10660"/>
                  </a:lnTo>
                  <a:lnTo>
                    <a:pt x="5626" y="10660"/>
                  </a:lnTo>
                  <a:lnTo>
                    <a:pt x="3257" y="6514"/>
                  </a:lnTo>
                  <a:lnTo>
                    <a:pt x="1777" y="6514"/>
                  </a:lnTo>
                  <a:close/>
                  <a:moveTo>
                    <a:pt x="1777" y="4738"/>
                  </a:moveTo>
                  <a:lnTo>
                    <a:pt x="2961" y="4738"/>
                  </a:lnTo>
                  <a:cubicBezTo>
                    <a:pt x="3849" y="4738"/>
                    <a:pt x="4442" y="4738"/>
                    <a:pt x="4738" y="4442"/>
                  </a:cubicBezTo>
                  <a:cubicBezTo>
                    <a:pt x="5034" y="4146"/>
                    <a:pt x="5330" y="3849"/>
                    <a:pt x="5330" y="3257"/>
                  </a:cubicBezTo>
                  <a:cubicBezTo>
                    <a:pt x="5330" y="2665"/>
                    <a:pt x="5034" y="2369"/>
                    <a:pt x="4738" y="2073"/>
                  </a:cubicBezTo>
                  <a:cubicBezTo>
                    <a:pt x="4442" y="1777"/>
                    <a:pt x="3849" y="1777"/>
                    <a:pt x="2961" y="1777"/>
                  </a:cubicBezTo>
                  <a:lnTo>
                    <a:pt x="1777" y="1777"/>
                  </a:lnTo>
                  <a:lnTo>
                    <a:pt x="1777" y="4738"/>
                  </a:lnTo>
                  <a:close/>
                </a:path>
              </a:pathLst>
            </a:custGeom>
            <a:solidFill>
              <a:srgbClr val="414141"/>
            </a:solidFill>
            <a:ln w="296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EFA0DA1B-57BA-8649-95C6-E64B69D301D1}"/>
                </a:ext>
              </a:extLst>
            </p:cNvPr>
            <p:cNvSpPr/>
            <p:nvPr/>
          </p:nvSpPr>
          <p:spPr>
            <a:xfrm>
              <a:off x="2522791" y="1144776"/>
              <a:ext cx="5922" cy="10363"/>
            </a:xfrm>
            <a:custGeom>
              <a:avLst/>
              <a:gdLst>
                <a:gd name="connsiteX0" fmla="*/ 5922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442 h 10363"/>
                <a:gd name="connsiteX7" fmla="*/ 5626 w 5922"/>
                <a:gd name="connsiteY7" fmla="*/ 4442 h 10363"/>
                <a:gd name="connsiteX8" fmla="*/ 5626 w 5922"/>
                <a:gd name="connsiteY8" fmla="*/ 5922 h 10363"/>
                <a:gd name="connsiteX9" fmla="*/ 1777 w 5922"/>
                <a:gd name="connsiteY9" fmla="*/ 5922 h 10363"/>
                <a:gd name="connsiteX10" fmla="*/ 1777 w 5922"/>
                <a:gd name="connsiteY10" fmla="*/ 9180 h 10363"/>
                <a:gd name="connsiteX11" fmla="*/ 5922 w 5922"/>
                <a:gd name="connsiteY11" fmla="*/ 9180 h 10363"/>
                <a:gd name="connsiteX12" fmla="*/ 5922 w 5922"/>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2" h="10363">
                  <a:moveTo>
                    <a:pt x="5922" y="10364"/>
                  </a:moveTo>
                  <a:lnTo>
                    <a:pt x="0" y="10364"/>
                  </a:lnTo>
                  <a:lnTo>
                    <a:pt x="0" y="0"/>
                  </a:lnTo>
                  <a:lnTo>
                    <a:pt x="5922" y="0"/>
                  </a:lnTo>
                  <a:lnTo>
                    <a:pt x="5922" y="1481"/>
                  </a:lnTo>
                  <a:lnTo>
                    <a:pt x="1777" y="1481"/>
                  </a:lnTo>
                  <a:lnTo>
                    <a:pt x="1777" y="4442"/>
                  </a:lnTo>
                  <a:lnTo>
                    <a:pt x="5626" y="4442"/>
                  </a:lnTo>
                  <a:lnTo>
                    <a:pt x="5626" y="5922"/>
                  </a:lnTo>
                  <a:lnTo>
                    <a:pt x="1777" y="5922"/>
                  </a:lnTo>
                  <a:lnTo>
                    <a:pt x="1777" y="9180"/>
                  </a:lnTo>
                  <a:lnTo>
                    <a:pt x="5922" y="9180"/>
                  </a:lnTo>
                  <a:lnTo>
                    <a:pt x="5922" y="10364"/>
                  </a:lnTo>
                  <a:close/>
                </a:path>
              </a:pathLst>
            </a:custGeom>
            <a:solidFill>
              <a:srgbClr val="414141"/>
            </a:solidFill>
            <a:ln w="296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57B4FC0-D40F-104E-9D40-4D636DBD099C}"/>
                </a:ext>
              </a:extLst>
            </p:cNvPr>
            <p:cNvSpPr/>
            <p:nvPr/>
          </p:nvSpPr>
          <p:spPr>
            <a:xfrm>
              <a:off x="2530786" y="1144480"/>
              <a:ext cx="8291" cy="10660"/>
            </a:xfrm>
            <a:custGeom>
              <a:avLst/>
              <a:gdLst>
                <a:gd name="connsiteX0" fmla="*/ 4442 w 8291"/>
                <a:gd name="connsiteY0" fmla="*/ 5034 h 10660"/>
                <a:gd name="connsiteX1" fmla="*/ 8291 w 8291"/>
                <a:gd name="connsiteY1" fmla="*/ 5034 h 10660"/>
                <a:gd name="connsiteX2" fmla="*/ 8291 w 8291"/>
                <a:gd name="connsiteY2" fmla="*/ 10364 h 10660"/>
                <a:gd name="connsiteX3" fmla="*/ 6515 w 8291"/>
                <a:gd name="connsiteY3" fmla="*/ 10660 h 10660"/>
                <a:gd name="connsiteX4" fmla="*/ 4738 w 8291"/>
                <a:gd name="connsiteY4" fmla="*/ 10660 h 10660"/>
                <a:gd name="connsiteX5" fmla="*/ 1185 w 8291"/>
                <a:gd name="connsiteY5" fmla="*/ 9180 h 10660"/>
                <a:gd name="connsiteX6" fmla="*/ 0 w 8291"/>
                <a:gd name="connsiteY6" fmla="*/ 5330 h 10660"/>
                <a:gd name="connsiteX7" fmla="*/ 1481 w 8291"/>
                <a:gd name="connsiteY7" fmla="*/ 1481 h 10660"/>
                <a:gd name="connsiteX8" fmla="*/ 5330 w 8291"/>
                <a:gd name="connsiteY8" fmla="*/ 0 h 10660"/>
                <a:gd name="connsiteX9" fmla="*/ 8291 w 8291"/>
                <a:gd name="connsiteY9" fmla="*/ 592 h 10660"/>
                <a:gd name="connsiteX10" fmla="*/ 7699 w 8291"/>
                <a:gd name="connsiteY10" fmla="*/ 2073 h 10660"/>
                <a:gd name="connsiteX11" fmla="*/ 5034 w 8291"/>
                <a:gd name="connsiteY11" fmla="*/ 1481 h 10660"/>
                <a:gd name="connsiteX12" fmla="*/ 2369 w 8291"/>
                <a:gd name="connsiteY12" fmla="*/ 2665 h 10660"/>
                <a:gd name="connsiteX13" fmla="*/ 1481 w 8291"/>
                <a:gd name="connsiteY13" fmla="*/ 5626 h 10660"/>
                <a:gd name="connsiteX14" fmla="*/ 2369 w 8291"/>
                <a:gd name="connsiteY14" fmla="*/ 8587 h 10660"/>
                <a:gd name="connsiteX15" fmla="*/ 4738 w 8291"/>
                <a:gd name="connsiteY15" fmla="*/ 9476 h 10660"/>
                <a:gd name="connsiteX16" fmla="*/ 6515 w 8291"/>
                <a:gd name="connsiteY16" fmla="*/ 9180 h 10660"/>
                <a:gd name="connsiteX17" fmla="*/ 6515 w 8291"/>
                <a:gd name="connsiteY17" fmla="*/ 6515 h 10660"/>
                <a:gd name="connsiteX18" fmla="*/ 4442 w 8291"/>
                <a:gd name="connsiteY18" fmla="*/ 6515 h 10660"/>
                <a:gd name="connsiteX19" fmla="*/ 4442 w 8291"/>
                <a:gd name="connsiteY19" fmla="*/ 5034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91" h="10660">
                  <a:moveTo>
                    <a:pt x="4442" y="5034"/>
                  </a:moveTo>
                  <a:lnTo>
                    <a:pt x="8291" y="5034"/>
                  </a:lnTo>
                  <a:lnTo>
                    <a:pt x="8291" y="10364"/>
                  </a:lnTo>
                  <a:cubicBezTo>
                    <a:pt x="7699" y="10660"/>
                    <a:pt x="7107" y="10660"/>
                    <a:pt x="6515" y="10660"/>
                  </a:cubicBezTo>
                  <a:cubicBezTo>
                    <a:pt x="5922" y="10660"/>
                    <a:pt x="5330" y="10660"/>
                    <a:pt x="4738" y="10660"/>
                  </a:cubicBezTo>
                  <a:cubicBezTo>
                    <a:pt x="3257" y="10660"/>
                    <a:pt x="2073" y="10068"/>
                    <a:pt x="1185" y="9180"/>
                  </a:cubicBezTo>
                  <a:cubicBezTo>
                    <a:pt x="296" y="8291"/>
                    <a:pt x="0" y="6811"/>
                    <a:pt x="0" y="5330"/>
                  </a:cubicBezTo>
                  <a:cubicBezTo>
                    <a:pt x="0" y="3553"/>
                    <a:pt x="592" y="2369"/>
                    <a:pt x="1481" y="1481"/>
                  </a:cubicBezTo>
                  <a:cubicBezTo>
                    <a:pt x="2369" y="592"/>
                    <a:pt x="3849" y="0"/>
                    <a:pt x="5330" y="0"/>
                  </a:cubicBezTo>
                  <a:cubicBezTo>
                    <a:pt x="6515" y="0"/>
                    <a:pt x="7403" y="296"/>
                    <a:pt x="8291" y="592"/>
                  </a:cubicBezTo>
                  <a:lnTo>
                    <a:pt x="7699" y="2073"/>
                  </a:lnTo>
                  <a:cubicBezTo>
                    <a:pt x="6811" y="1777"/>
                    <a:pt x="5922" y="1481"/>
                    <a:pt x="5034" y="1481"/>
                  </a:cubicBezTo>
                  <a:cubicBezTo>
                    <a:pt x="3849" y="1481"/>
                    <a:pt x="2961" y="1777"/>
                    <a:pt x="2369" y="2665"/>
                  </a:cubicBezTo>
                  <a:cubicBezTo>
                    <a:pt x="1777" y="3257"/>
                    <a:pt x="1481" y="4442"/>
                    <a:pt x="1481" y="5626"/>
                  </a:cubicBezTo>
                  <a:cubicBezTo>
                    <a:pt x="1481" y="6811"/>
                    <a:pt x="1777" y="7995"/>
                    <a:pt x="2369" y="8587"/>
                  </a:cubicBezTo>
                  <a:cubicBezTo>
                    <a:pt x="2961" y="9180"/>
                    <a:pt x="3849" y="9476"/>
                    <a:pt x="4738" y="9476"/>
                  </a:cubicBezTo>
                  <a:cubicBezTo>
                    <a:pt x="5330" y="9476"/>
                    <a:pt x="5922" y="9476"/>
                    <a:pt x="6515" y="9180"/>
                  </a:cubicBezTo>
                  <a:lnTo>
                    <a:pt x="6515" y="6515"/>
                  </a:lnTo>
                  <a:lnTo>
                    <a:pt x="4442" y="6515"/>
                  </a:lnTo>
                  <a:lnTo>
                    <a:pt x="4442" y="5034"/>
                  </a:lnTo>
                  <a:close/>
                </a:path>
              </a:pathLst>
            </a:custGeom>
            <a:solidFill>
              <a:srgbClr val="414141"/>
            </a:solidFill>
            <a:ln w="296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A1FF87B-182D-6642-AB62-5BDAAC2F51AD}"/>
                </a:ext>
              </a:extLst>
            </p:cNvPr>
            <p:cNvSpPr/>
            <p:nvPr/>
          </p:nvSpPr>
          <p:spPr>
            <a:xfrm>
              <a:off x="2541743" y="1144776"/>
              <a:ext cx="1776" cy="10363"/>
            </a:xfrm>
            <a:custGeom>
              <a:avLst/>
              <a:gdLst>
                <a:gd name="connsiteX0" fmla="*/ 0 w 1776"/>
                <a:gd name="connsiteY0" fmla="*/ 10364 h 10363"/>
                <a:gd name="connsiteX1" fmla="*/ 0 w 1776"/>
                <a:gd name="connsiteY1" fmla="*/ 0 h 10363"/>
                <a:gd name="connsiteX2" fmla="*/ 1777 w 1776"/>
                <a:gd name="connsiteY2" fmla="*/ 0 h 10363"/>
                <a:gd name="connsiteX3" fmla="*/ 1777 w 1776"/>
                <a:gd name="connsiteY3" fmla="*/ 10364 h 10363"/>
                <a:gd name="connsiteX4" fmla="*/ 0 w 1776"/>
                <a:gd name="connsiteY4" fmla="*/ 10364 h 1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 h="10363">
                  <a:moveTo>
                    <a:pt x="0" y="10364"/>
                  </a:moveTo>
                  <a:lnTo>
                    <a:pt x="0" y="0"/>
                  </a:lnTo>
                  <a:lnTo>
                    <a:pt x="1777" y="0"/>
                  </a:lnTo>
                  <a:lnTo>
                    <a:pt x="1777" y="10364"/>
                  </a:lnTo>
                  <a:lnTo>
                    <a:pt x="0" y="10364"/>
                  </a:lnTo>
                  <a:close/>
                </a:path>
              </a:pathLst>
            </a:custGeom>
            <a:solidFill>
              <a:srgbClr val="414141"/>
            </a:solidFill>
            <a:ln w="296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25B15DD6-E185-8A4A-97B7-DF9954BEFFCF}"/>
                </a:ext>
              </a:extLst>
            </p:cNvPr>
            <p:cNvSpPr/>
            <p:nvPr/>
          </p:nvSpPr>
          <p:spPr>
            <a:xfrm>
              <a:off x="2545888" y="1144480"/>
              <a:ext cx="9475" cy="10660"/>
            </a:xfrm>
            <a:custGeom>
              <a:avLst/>
              <a:gdLst>
                <a:gd name="connsiteX0" fmla="*/ 9476 w 9475"/>
                <a:gd name="connsiteY0" fmla="*/ 5330 h 10660"/>
                <a:gd name="connsiteX1" fmla="*/ 8291 w 9475"/>
                <a:gd name="connsiteY1" fmla="*/ 9180 h 10660"/>
                <a:gd name="connsiteX2" fmla="*/ 4738 w 9475"/>
                <a:gd name="connsiteY2" fmla="*/ 10660 h 10660"/>
                <a:gd name="connsiteX3" fmla="*/ 1185 w 9475"/>
                <a:gd name="connsiteY3" fmla="*/ 9180 h 10660"/>
                <a:gd name="connsiteX4" fmla="*/ 0 w 9475"/>
                <a:gd name="connsiteY4" fmla="*/ 5330 h 10660"/>
                <a:gd name="connsiteX5" fmla="*/ 1185 w 9475"/>
                <a:gd name="connsiteY5" fmla="*/ 1481 h 10660"/>
                <a:gd name="connsiteX6" fmla="*/ 4738 w 9475"/>
                <a:gd name="connsiteY6" fmla="*/ 0 h 10660"/>
                <a:gd name="connsiteX7" fmla="*/ 8291 w 9475"/>
                <a:gd name="connsiteY7" fmla="*/ 1481 h 10660"/>
                <a:gd name="connsiteX8" fmla="*/ 9476 w 9475"/>
                <a:gd name="connsiteY8" fmla="*/ 5330 h 10660"/>
                <a:gd name="connsiteX9" fmla="*/ 1481 w 9475"/>
                <a:gd name="connsiteY9" fmla="*/ 5330 h 10660"/>
                <a:gd name="connsiteX10" fmla="*/ 2369 w 9475"/>
                <a:gd name="connsiteY10" fmla="*/ 8291 h 10660"/>
                <a:gd name="connsiteX11" fmla="*/ 4738 w 9475"/>
                <a:gd name="connsiteY11" fmla="*/ 9180 h 10660"/>
                <a:gd name="connsiteX12" fmla="*/ 7107 w 9475"/>
                <a:gd name="connsiteY12" fmla="*/ 8291 h 10660"/>
                <a:gd name="connsiteX13" fmla="*/ 7995 w 9475"/>
                <a:gd name="connsiteY13" fmla="*/ 5330 h 10660"/>
                <a:gd name="connsiteX14" fmla="*/ 7107 w 9475"/>
                <a:gd name="connsiteY14" fmla="*/ 2369 h 10660"/>
                <a:gd name="connsiteX15" fmla="*/ 4738 w 9475"/>
                <a:gd name="connsiteY15" fmla="*/ 1481 h 10660"/>
                <a:gd name="connsiteX16" fmla="*/ 2369 w 9475"/>
                <a:gd name="connsiteY16" fmla="*/ 2369 h 10660"/>
                <a:gd name="connsiteX17" fmla="*/ 1481 w 9475"/>
                <a:gd name="connsiteY17" fmla="*/ 5330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75" h="10660">
                  <a:moveTo>
                    <a:pt x="9476" y="5330"/>
                  </a:moveTo>
                  <a:cubicBezTo>
                    <a:pt x="9476" y="7107"/>
                    <a:pt x="9180" y="8291"/>
                    <a:pt x="8291" y="9180"/>
                  </a:cubicBezTo>
                  <a:cubicBezTo>
                    <a:pt x="7403" y="10068"/>
                    <a:pt x="6219" y="10660"/>
                    <a:pt x="4738" y="10660"/>
                  </a:cubicBezTo>
                  <a:cubicBezTo>
                    <a:pt x="3257" y="10660"/>
                    <a:pt x="2073" y="10068"/>
                    <a:pt x="1185" y="9180"/>
                  </a:cubicBezTo>
                  <a:cubicBezTo>
                    <a:pt x="296" y="8291"/>
                    <a:pt x="0" y="6811"/>
                    <a:pt x="0" y="5330"/>
                  </a:cubicBezTo>
                  <a:cubicBezTo>
                    <a:pt x="0" y="3553"/>
                    <a:pt x="296" y="2369"/>
                    <a:pt x="1185" y="1481"/>
                  </a:cubicBezTo>
                  <a:cubicBezTo>
                    <a:pt x="2073" y="592"/>
                    <a:pt x="3257" y="0"/>
                    <a:pt x="4738" y="0"/>
                  </a:cubicBezTo>
                  <a:cubicBezTo>
                    <a:pt x="6219" y="0"/>
                    <a:pt x="7403" y="592"/>
                    <a:pt x="8291" y="1481"/>
                  </a:cubicBezTo>
                  <a:cubicBezTo>
                    <a:pt x="8883" y="2369"/>
                    <a:pt x="9476" y="3849"/>
                    <a:pt x="9476" y="5330"/>
                  </a:cubicBezTo>
                  <a:close/>
                  <a:moveTo>
                    <a:pt x="1481" y="5330"/>
                  </a:moveTo>
                  <a:cubicBezTo>
                    <a:pt x="1481" y="6515"/>
                    <a:pt x="1777" y="7699"/>
                    <a:pt x="2369" y="8291"/>
                  </a:cubicBezTo>
                  <a:cubicBezTo>
                    <a:pt x="2961" y="8883"/>
                    <a:pt x="3553" y="9180"/>
                    <a:pt x="4738" y="9180"/>
                  </a:cubicBezTo>
                  <a:cubicBezTo>
                    <a:pt x="5626" y="9180"/>
                    <a:pt x="6515" y="8883"/>
                    <a:pt x="7107" y="8291"/>
                  </a:cubicBezTo>
                  <a:cubicBezTo>
                    <a:pt x="7699" y="7699"/>
                    <a:pt x="7995" y="6811"/>
                    <a:pt x="7995" y="5330"/>
                  </a:cubicBezTo>
                  <a:cubicBezTo>
                    <a:pt x="7995" y="4146"/>
                    <a:pt x="7699" y="2961"/>
                    <a:pt x="7107" y="2369"/>
                  </a:cubicBezTo>
                  <a:cubicBezTo>
                    <a:pt x="6515" y="1777"/>
                    <a:pt x="5922" y="1481"/>
                    <a:pt x="4738" y="1481"/>
                  </a:cubicBezTo>
                  <a:cubicBezTo>
                    <a:pt x="3850" y="1481"/>
                    <a:pt x="2961" y="1777"/>
                    <a:pt x="2369" y="2369"/>
                  </a:cubicBezTo>
                  <a:cubicBezTo>
                    <a:pt x="1777" y="3257"/>
                    <a:pt x="1481" y="4146"/>
                    <a:pt x="1481" y="5330"/>
                  </a:cubicBezTo>
                  <a:close/>
                </a:path>
              </a:pathLst>
            </a:custGeom>
            <a:solidFill>
              <a:srgbClr val="414141"/>
            </a:solidFill>
            <a:ln w="296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2E5AEA7-8AD2-854B-B42D-8F3B09FEB32F}"/>
                </a:ext>
              </a:extLst>
            </p:cNvPr>
            <p:cNvSpPr/>
            <p:nvPr/>
          </p:nvSpPr>
          <p:spPr>
            <a:xfrm>
              <a:off x="2557437" y="1144776"/>
              <a:ext cx="8587" cy="10363"/>
            </a:xfrm>
            <a:custGeom>
              <a:avLst/>
              <a:gdLst>
                <a:gd name="connsiteX0" fmla="*/ 8587 w 8587"/>
                <a:gd name="connsiteY0" fmla="*/ 10364 h 10363"/>
                <a:gd name="connsiteX1" fmla="*/ 6515 w 8587"/>
                <a:gd name="connsiteY1" fmla="*/ 10364 h 10363"/>
                <a:gd name="connsiteX2" fmla="*/ 1481 w 8587"/>
                <a:gd name="connsiteY2" fmla="*/ 2073 h 10363"/>
                <a:gd name="connsiteX3" fmla="*/ 1481 w 8587"/>
                <a:gd name="connsiteY3" fmla="*/ 2073 h 10363"/>
                <a:gd name="connsiteX4" fmla="*/ 1481 w 8587"/>
                <a:gd name="connsiteY4" fmla="*/ 2665 h 10363"/>
                <a:gd name="connsiteX5" fmla="*/ 1481 w 8587"/>
                <a:gd name="connsiteY5" fmla="*/ 5034 h 10363"/>
                <a:gd name="connsiteX6" fmla="*/ 1481 w 8587"/>
                <a:gd name="connsiteY6" fmla="*/ 10364 h 10363"/>
                <a:gd name="connsiteX7" fmla="*/ 0 w 8587"/>
                <a:gd name="connsiteY7" fmla="*/ 10364 h 10363"/>
                <a:gd name="connsiteX8" fmla="*/ 0 w 8587"/>
                <a:gd name="connsiteY8" fmla="*/ 0 h 10363"/>
                <a:gd name="connsiteX9" fmla="*/ 2073 w 8587"/>
                <a:gd name="connsiteY9" fmla="*/ 0 h 10363"/>
                <a:gd name="connsiteX10" fmla="*/ 7107 w 8587"/>
                <a:gd name="connsiteY10" fmla="*/ 8291 h 10363"/>
                <a:gd name="connsiteX11" fmla="*/ 7107 w 8587"/>
                <a:gd name="connsiteY11" fmla="*/ 8291 h 10363"/>
                <a:gd name="connsiteX12" fmla="*/ 7107 w 8587"/>
                <a:gd name="connsiteY12" fmla="*/ 7107 h 10363"/>
                <a:gd name="connsiteX13" fmla="*/ 7107 w 8587"/>
                <a:gd name="connsiteY13" fmla="*/ 5626 h 10363"/>
                <a:gd name="connsiteX14" fmla="*/ 7107 w 8587"/>
                <a:gd name="connsiteY14" fmla="*/ 296 h 10363"/>
                <a:gd name="connsiteX15" fmla="*/ 8587 w 8587"/>
                <a:gd name="connsiteY15" fmla="*/ 296 h 10363"/>
                <a:gd name="connsiteX16" fmla="*/ 8587 w 8587"/>
                <a:gd name="connsiteY1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87" h="10363">
                  <a:moveTo>
                    <a:pt x="8587" y="10364"/>
                  </a:moveTo>
                  <a:lnTo>
                    <a:pt x="6515" y="10364"/>
                  </a:lnTo>
                  <a:lnTo>
                    <a:pt x="1481" y="2073"/>
                  </a:lnTo>
                  <a:lnTo>
                    <a:pt x="1481" y="2073"/>
                  </a:lnTo>
                  <a:lnTo>
                    <a:pt x="1481" y="2665"/>
                  </a:lnTo>
                  <a:cubicBezTo>
                    <a:pt x="1481" y="3553"/>
                    <a:pt x="1481" y="4442"/>
                    <a:pt x="1481" y="5034"/>
                  </a:cubicBezTo>
                  <a:lnTo>
                    <a:pt x="1481" y="10364"/>
                  </a:lnTo>
                  <a:lnTo>
                    <a:pt x="0" y="10364"/>
                  </a:lnTo>
                  <a:lnTo>
                    <a:pt x="0" y="0"/>
                  </a:lnTo>
                  <a:lnTo>
                    <a:pt x="2073" y="0"/>
                  </a:lnTo>
                  <a:lnTo>
                    <a:pt x="7107" y="8291"/>
                  </a:lnTo>
                  <a:lnTo>
                    <a:pt x="7107" y="8291"/>
                  </a:lnTo>
                  <a:cubicBezTo>
                    <a:pt x="7107" y="8291"/>
                    <a:pt x="7107" y="7699"/>
                    <a:pt x="7107" y="7107"/>
                  </a:cubicBezTo>
                  <a:cubicBezTo>
                    <a:pt x="7107" y="6514"/>
                    <a:pt x="7107" y="5922"/>
                    <a:pt x="7107" y="5626"/>
                  </a:cubicBezTo>
                  <a:lnTo>
                    <a:pt x="7107" y="296"/>
                  </a:lnTo>
                  <a:lnTo>
                    <a:pt x="8587" y="296"/>
                  </a:lnTo>
                  <a:lnTo>
                    <a:pt x="8587" y="10364"/>
                  </a:lnTo>
                  <a:close/>
                </a:path>
              </a:pathLst>
            </a:custGeom>
            <a:solidFill>
              <a:srgbClr val="414141"/>
            </a:solidFill>
            <a:ln w="296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6E628981-E4B7-634F-9CFC-EC6B54784BC0}"/>
                </a:ext>
              </a:extLst>
            </p:cNvPr>
            <p:cNvSpPr/>
            <p:nvPr/>
          </p:nvSpPr>
          <p:spPr>
            <a:xfrm>
              <a:off x="2567505" y="1144776"/>
              <a:ext cx="9475" cy="10363"/>
            </a:xfrm>
            <a:custGeom>
              <a:avLst/>
              <a:gdLst>
                <a:gd name="connsiteX0" fmla="*/ 7699 w 9475"/>
                <a:gd name="connsiteY0" fmla="*/ 10364 h 10363"/>
                <a:gd name="connsiteX1" fmla="*/ 6514 w 9475"/>
                <a:gd name="connsiteY1" fmla="*/ 7403 h 10363"/>
                <a:gd name="connsiteX2" fmla="*/ 2665 w 9475"/>
                <a:gd name="connsiteY2" fmla="*/ 7403 h 10363"/>
                <a:gd name="connsiteX3" fmla="*/ 1777 w 9475"/>
                <a:gd name="connsiteY3" fmla="*/ 10364 h 10363"/>
                <a:gd name="connsiteX4" fmla="*/ 0 w 9475"/>
                <a:gd name="connsiteY4" fmla="*/ 10364 h 10363"/>
                <a:gd name="connsiteX5" fmla="*/ 3849 w 9475"/>
                <a:gd name="connsiteY5" fmla="*/ 0 h 10363"/>
                <a:gd name="connsiteX6" fmla="*/ 5626 w 9475"/>
                <a:gd name="connsiteY6" fmla="*/ 0 h 10363"/>
                <a:gd name="connsiteX7" fmla="*/ 9476 w 9475"/>
                <a:gd name="connsiteY7" fmla="*/ 10364 h 10363"/>
                <a:gd name="connsiteX8" fmla="*/ 7699 w 9475"/>
                <a:gd name="connsiteY8" fmla="*/ 10364 h 10363"/>
                <a:gd name="connsiteX9" fmla="*/ 6218 w 9475"/>
                <a:gd name="connsiteY9" fmla="*/ 5922 h 10363"/>
                <a:gd name="connsiteX10" fmla="*/ 5330 w 9475"/>
                <a:gd name="connsiteY10" fmla="*/ 2961 h 10363"/>
                <a:gd name="connsiteX11" fmla="*/ 5034 w 9475"/>
                <a:gd name="connsiteY11" fmla="*/ 2073 h 10363"/>
                <a:gd name="connsiteX12" fmla="*/ 4738 w 9475"/>
                <a:gd name="connsiteY12" fmla="*/ 1184 h 10363"/>
                <a:gd name="connsiteX13" fmla="*/ 4145 w 9475"/>
                <a:gd name="connsiteY13" fmla="*/ 2961 h 10363"/>
                <a:gd name="connsiteX14" fmla="*/ 3257 w 9475"/>
                <a:gd name="connsiteY14" fmla="*/ 5626 h 10363"/>
                <a:gd name="connsiteX15" fmla="*/ 6218 w 9475"/>
                <a:gd name="connsiteY15" fmla="*/ 5626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5" h="10363">
                  <a:moveTo>
                    <a:pt x="7699" y="10364"/>
                  </a:moveTo>
                  <a:lnTo>
                    <a:pt x="6514" y="7403"/>
                  </a:lnTo>
                  <a:lnTo>
                    <a:pt x="2665" y="7403"/>
                  </a:lnTo>
                  <a:lnTo>
                    <a:pt x="1777" y="10364"/>
                  </a:lnTo>
                  <a:lnTo>
                    <a:pt x="0" y="10364"/>
                  </a:lnTo>
                  <a:lnTo>
                    <a:pt x="3849" y="0"/>
                  </a:lnTo>
                  <a:lnTo>
                    <a:pt x="5626" y="0"/>
                  </a:lnTo>
                  <a:lnTo>
                    <a:pt x="9476" y="10364"/>
                  </a:lnTo>
                  <a:lnTo>
                    <a:pt x="7699" y="10364"/>
                  </a:lnTo>
                  <a:close/>
                  <a:moveTo>
                    <a:pt x="6218" y="5922"/>
                  </a:moveTo>
                  <a:lnTo>
                    <a:pt x="5330" y="2961"/>
                  </a:lnTo>
                  <a:cubicBezTo>
                    <a:pt x="5330" y="2665"/>
                    <a:pt x="5034" y="2369"/>
                    <a:pt x="5034" y="2073"/>
                  </a:cubicBezTo>
                  <a:cubicBezTo>
                    <a:pt x="5034" y="1777"/>
                    <a:pt x="4738" y="1481"/>
                    <a:pt x="4738" y="1184"/>
                  </a:cubicBezTo>
                  <a:cubicBezTo>
                    <a:pt x="4738" y="1777"/>
                    <a:pt x="4442" y="2369"/>
                    <a:pt x="4145" y="2961"/>
                  </a:cubicBezTo>
                  <a:lnTo>
                    <a:pt x="3257" y="5626"/>
                  </a:lnTo>
                  <a:lnTo>
                    <a:pt x="6218" y="5626"/>
                  </a:lnTo>
                  <a:close/>
                </a:path>
              </a:pathLst>
            </a:custGeom>
            <a:solidFill>
              <a:srgbClr val="414141"/>
            </a:solidFill>
            <a:ln w="296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99B0651-8859-844E-8895-5B2852CBBE88}"/>
                </a:ext>
              </a:extLst>
            </p:cNvPr>
            <p:cNvSpPr/>
            <p:nvPr/>
          </p:nvSpPr>
          <p:spPr>
            <a:xfrm>
              <a:off x="2578461" y="1144776"/>
              <a:ext cx="6218" cy="10363"/>
            </a:xfrm>
            <a:custGeom>
              <a:avLst/>
              <a:gdLst>
                <a:gd name="connsiteX0" fmla="*/ 0 w 6218"/>
                <a:gd name="connsiteY0" fmla="*/ 10364 h 10363"/>
                <a:gd name="connsiteX1" fmla="*/ 0 w 6218"/>
                <a:gd name="connsiteY1" fmla="*/ 0 h 10363"/>
                <a:gd name="connsiteX2" fmla="*/ 1777 w 6218"/>
                <a:gd name="connsiteY2" fmla="*/ 0 h 10363"/>
                <a:gd name="connsiteX3" fmla="*/ 1777 w 6218"/>
                <a:gd name="connsiteY3" fmla="*/ 8883 h 10363"/>
                <a:gd name="connsiteX4" fmla="*/ 6219 w 6218"/>
                <a:gd name="connsiteY4" fmla="*/ 8883 h 10363"/>
                <a:gd name="connsiteX5" fmla="*/ 6219 w 6218"/>
                <a:gd name="connsiteY5" fmla="*/ 10364 h 10363"/>
                <a:gd name="connsiteX6" fmla="*/ 0 w 6218"/>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8" h="10363">
                  <a:moveTo>
                    <a:pt x="0" y="10364"/>
                  </a:moveTo>
                  <a:lnTo>
                    <a:pt x="0" y="0"/>
                  </a:lnTo>
                  <a:lnTo>
                    <a:pt x="1777" y="0"/>
                  </a:lnTo>
                  <a:lnTo>
                    <a:pt x="1777" y="8883"/>
                  </a:lnTo>
                  <a:lnTo>
                    <a:pt x="6219" y="8883"/>
                  </a:lnTo>
                  <a:lnTo>
                    <a:pt x="6219" y="10364"/>
                  </a:lnTo>
                  <a:lnTo>
                    <a:pt x="0" y="10364"/>
                  </a:lnTo>
                  <a:close/>
                </a:path>
              </a:pathLst>
            </a:custGeom>
            <a:solidFill>
              <a:srgbClr val="414141"/>
            </a:solidFill>
            <a:ln w="296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7EA4912-88F9-3D45-8906-D8982C76E0CE}"/>
                </a:ext>
              </a:extLst>
            </p:cNvPr>
            <p:cNvSpPr/>
            <p:nvPr/>
          </p:nvSpPr>
          <p:spPr>
            <a:xfrm>
              <a:off x="2588825" y="1144776"/>
              <a:ext cx="9475" cy="10363"/>
            </a:xfrm>
            <a:custGeom>
              <a:avLst/>
              <a:gdLst>
                <a:gd name="connsiteX0" fmla="*/ 7699 w 9475"/>
                <a:gd name="connsiteY0" fmla="*/ 10364 h 10363"/>
                <a:gd name="connsiteX1" fmla="*/ 6515 w 9475"/>
                <a:gd name="connsiteY1" fmla="*/ 7403 h 10363"/>
                <a:gd name="connsiteX2" fmla="*/ 2665 w 9475"/>
                <a:gd name="connsiteY2" fmla="*/ 7403 h 10363"/>
                <a:gd name="connsiteX3" fmla="*/ 1777 w 9475"/>
                <a:gd name="connsiteY3" fmla="*/ 10364 h 10363"/>
                <a:gd name="connsiteX4" fmla="*/ 0 w 9475"/>
                <a:gd name="connsiteY4" fmla="*/ 10364 h 10363"/>
                <a:gd name="connsiteX5" fmla="*/ 3850 w 9475"/>
                <a:gd name="connsiteY5" fmla="*/ 0 h 10363"/>
                <a:gd name="connsiteX6" fmla="*/ 5626 w 9475"/>
                <a:gd name="connsiteY6" fmla="*/ 0 h 10363"/>
                <a:gd name="connsiteX7" fmla="*/ 9476 w 9475"/>
                <a:gd name="connsiteY7" fmla="*/ 10364 h 10363"/>
                <a:gd name="connsiteX8" fmla="*/ 7699 w 9475"/>
                <a:gd name="connsiteY8" fmla="*/ 10364 h 10363"/>
                <a:gd name="connsiteX9" fmla="*/ 6219 w 9475"/>
                <a:gd name="connsiteY9" fmla="*/ 5922 h 10363"/>
                <a:gd name="connsiteX10" fmla="*/ 5330 w 9475"/>
                <a:gd name="connsiteY10" fmla="*/ 2961 h 10363"/>
                <a:gd name="connsiteX11" fmla="*/ 5034 w 9475"/>
                <a:gd name="connsiteY11" fmla="*/ 2073 h 10363"/>
                <a:gd name="connsiteX12" fmla="*/ 4738 w 9475"/>
                <a:gd name="connsiteY12" fmla="*/ 1184 h 10363"/>
                <a:gd name="connsiteX13" fmla="*/ 4146 w 9475"/>
                <a:gd name="connsiteY13" fmla="*/ 2961 h 10363"/>
                <a:gd name="connsiteX14" fmla="*/ 3257 w 9475"/>
                <a:gd name="connsiteY14" fmla="*/ 5626 h 10363"/>
                <a:gd name="connsiteX15" fmla="*/ 6219 w 9475"/>
                <a:gd name="connsiteY15" fmla="*/ 5626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5" h="10363">
                  <a:moveTo>
                    <a:pt x="7699" y="10364"/>
                  </a:moveTo>
                  <a:lnTo>
                    <a:pt x="6515" y="7403"/>
                  </a:lnTo>
                  <a:lnTo>
                    <a:pt x="2665" y="7403"/>
                  </a:lnTo>
                  <a:lnTo>
                    <a:pt x="1777" y="10364"/>
                  </a:lnTo>
                  <a:lnTo>
                    <a:pt x="0" y="10364"/>
                  </a:lnTo>
                  <a:lnTo>
                    <a:pt x="3850" y="0"/>
                  </a:lnTo>
                  <a:lnTo>
                    <a:pt x="5626" y="0"/>
                  </a:lnTo>
                  <a:lnTo>
                    <a:pt x="9476" y="10364"/>
                  </a:lnTo>
                  <a:lnTo>
                    <a:pt x="7699" y="10364"/>
                  </a:lnTo>
                  <a:close/>
                  <a:moveTo>
                    <a:pt x="6219" y="5922"/>
                  </a:moveTo>
                  <a:lnTo>
                    <a:pt x="5330" y="2961"/>
                  </a:lnTo>
                  <a:cubicBezTo>
                    <a:pt x="5330" y="2665"/>
                    <a:pt x="5034" y="2369"/>
                    <a:pt x="5034" y="2073"/>
                  </a:cubicBezTo>
                  <a:cubicBezTo>
                    <a:pt x="5034" y="1777"/>
                    <a:pt x="4738" y="1481"/>
                    <a:pt x="4738" y="1184"/>
                  </a:cubicBezTo>
                  <a:cubicBezTo>
                    <a:pt x="4738" y="1777"/>
                    <a:pt x="4442" y="2369"/>
                    <a:pt x="4146" y="2961"/>
                  </a:cubicBezTo>
                  <a:lnTo>
                    <a:pt x="3257" y="5626"/>
                  </a:lnTo>
                  <a:lnTo>
                    <a:pt x="6219" y="5626"/>
                  </a:lnTo>
                  <a:close/>
                </a:path>
              </a:pathLst>
            </a:custGeom>
            <a:solidFill>
              <a:srgbClr val="414141"/>
            </a:solidFill>
            <a:ln w="296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9A38461-D0E7-DF43-9039-E2A56DDB25D0}"/>
                </a:ext>
              </a:extLst>
            </p:cNvPr>
            <p:cNvSpPr/>
            <p:nvPr/>
          </p:nvSpPr>
          <p:spPr>
            <a:xfrm>
              <a:off x="2599781" y="1144776"/>
              <a:ext cx="6218" cy="10363"/>
            </a:xfrm>
            <a:custGeom>
              <a:avLst/>
              <a:gdLst>
                <a:gd name="connsiteX0" fmla="*/ 0 w 6218"/>
                <a:gd name="connsiteY0" fmla="*/ 10364 h 10363"/>
                <a:gd name="connsiteX1" fmla="*/ 0 w 6218"/>
                <a:gd name="connsiteY1" fmla="*/ 0 h 10363"/>
                <a:gd name="connsiteX2" fmla="*/ 1777 w 6218"/>
                <a:gd name="connsiteY2" fmla="*/ 0 h 10363"/>
                <a:gd name="connsiteX3" fmla="*/ 1777 w 6218"/>
                <a:gd name="connsiteY3" fmla="*/ 8883 h 10363"/>
                <a:gd name="connsiteX4" fmla="*/ 6219 w 6218"/>
                <a:gd name="connsiteY4" fmla="*/ 8883 h 10363"/>
                <a:gd name="connsiteX5" fmla="*/ 6219 w 6218"/>
                <a:gd name="connsiteY5" fmla="*/ 10364 h 10363"/>
                <a:gd name="connsiteX6" fmla="*/ 0 w 6218"/>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8" h="10363">
                  <a:moveTo>
                    <a:pt x="0" y="10364"/>
                  </a:moveTo>
                  <a:lnTo>
                    <a:pt x="0" y="0"/>
                  </a:lnTo>
                  <a:lnTo>
                    <a:pt x="1777" y="0"/>
                  </a:lnTo>
                  <a:lnTo>
                    <a:pt x="1777" y="8883"/>
                  </a:lnTo>
                  <a:lnTo>
                    <a:pt x="6219" y="8883"/>
                  </a:lnTo>
                  <a:lnTo>
                    <a:pt x="6219" y="10364"/>
                  </a:lnTo>
                  <a:lnTo>
                    <a:pt x="0" y="10364"/>
                  </a:lnTo>
                  <a:close/>
                </a:path>
              </a:pathLst>
            </a:custGeom>
            <a:solidFill>
              <a:srgbClr val="414141"/>
            </a:solidFill>
            <a:ln w="296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E55B27C6-0D1D-CC4D-A5AB-071AA2B714EA}"/>
                </a:ext>
              </a:extLst>
            </p:cNvPr>
            <p:cNvSpPr/>
            <p:nvPr/>
          </p:nvSpPr>
          <p:spPr>
            <a:xfrm>
              <a:off x="2607776" y="1144776"/>
              <a:ext cx="6218" cy="10363"/>
            </a:xfrm>
            <a:custGeom>
              <a:avLst/>
              <a:gdLst>
                <a:gd name="connsiteX0" fmla="*/ 0 w 6218"/>
                <a:gd name="connsiteY0" fmla="*/ 10364 h 10363"/>
                <a:gd name="connsiteX1" fmla="*/ 0 w 6218"/>
                <a:gd name="connsiteY1" fmla="*/ 0 h 10363"/>
                <a:gd name="connsiteX2" fmla="*/ 1777 w 6218"/>
                <a:gd name="connsiteY2" fmla="*/ 0 h 10363"/>
                <a:gd name="connsiteX3" fmla="*/ 1777 w 6218"/>
                <a:gd name="connsiteY3" fmla="*/ 8883 h 10363"/>
                <a:gd name="connsiteX4" fmla="*/ 6218 w 6218"/>
                <a:gd name="connsiteY4" fmla="*/ 8883 h 10363"/>
                <a:gd name="connsiteX5" fmla="*/ 6218 w 6218"/>
                <a:gd name="connsiteY5" fmla="*/ 10364 h 10363"/>
                <a:gd name="connsiteX6" fmla="*/ 0 w 6218"/>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8" h="10363">
                  <a:moveTo>
                    <a:pt x="0" y="10364"/>
                  </a:moveTo>
                  <a:lnTo>
                    <a:pt x="0" y="0"/>
                  </a:lnTo>
                  <a:lnTo>
                    <a:pt x="1777" y="0"/>
                  </a:lnTo>
                  <a:lnTo>
                    <a:pt x="1777" y="8883"/>
                  </a:lnTo>
                  <a:lnTo>
                    <a:pt x="6218" y="8883"/>
                  </a:lnTo>
                  <a:lnTo>
                    <a:pt x="6218" y="10364"/>
                  </a:lnTo>
                  <a:lnTo>
                    <a:pt x="0" y="10364"/>
                  </a:lnTo>
                  <a:close/>
                </a:path>
              </a:pathLst>
            </a:custGeom>
            <a:solidFill>
              <a:srgbClr val="414141"/>
            </a:solidFill>
            <a:ln w="296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79DD3C-96F8-3349-8396-5C91A18672B9}"/>
                </a:ext>
              </a:extLst>
            </p:cNvPr>
            <p:cNvSpPr/>
            <p:nvPr/>
          </p:nvSpPr>
          <p:spPr>
            <a:xfrm>
              <a:off x="2615475" y="1144776"/>
              <a:ext cx="1776" cy="10363"/>
            </a:xfrm>
            <a:custGeom>
              <a:avLst/>
              <a:gdLst>
                <a:gd name="connsiteX0" fmla="*/ 0 w 1776"/>
                <a:gd name="connsiteY0" fmla="*/ 10364 h 10363"/>
                <a:gd name="connsiteX1" fmla="*/ 0 w 1776"/>
                <a:gd name="connsiteY1" fmla="*/ 0 h 10363"/>
                <a:gd name="connsiteX2" fmla="*/ 1777 w 1776"/>
                <a:gd name="connsiteY2" fmla="*/ 0 h 10363"/>
                <a:gd name="connsiteX3" fmla="*/ 1777 w 1776"/>
                <a:gd name="connsiteY3" fmla="*/ 10364 h 10363"/>
                <a:gd name="connsiteX4" fmla="*/ 0 w 1776"/>
                <a:gd name="connsiteY4" fmla="*/ 10364 h 1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 h="10363">
                  <a:moveTo>
                    <a:pt x="0" y="10364"/>
                  </a:moveTo>
                  <a:lnTo>
                    <a:pt x="0" y="0"/>
                  </a:lnTo>
                  <a:lnTo>
                    <a:pt x="1777" y="0"/>
                  </a:lnTo>
                  <a:lnTo>
                    <a:pt x="1777" y="10364"/>
                  </a:lnTo>
                  <a:lnTo>
                    <a:pt x="0" y="10364"/>
                  </a:lnTo>
                  <a:close/>
                </a:path>
              </a:pathLst>
            </a:custGeom>
            <a:solidFill>
              <a:srgbClr val="414141"/>
            </a:solidFill>
            <a:ln w="296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866143D-4993-034F-942F-0BED94E45DDD}"/>
                </a:ext>
              </a:extLst>
            </p:cNvPr>
            <p:cNvSpPr/>
            <p:nvPr/>
          </p:nvSpPr>
          <p:spPr>
            <a:xfrm>
              <a:off x="2618732" y="1144776"/>
              <a:ext cx="9475" cy="10363"/>
            </a:xfrm>
            <a:custGeom>
              <a:avLst/>
              <a:gdLst>
                <a:gd name="connsiteX0" fmla="*/ 7699 w 9475"/>
                <a:gd name="connsiteY0" fmla="*/ 10364 h 10363"/>
                <a:gd name="connsiteX1" fmla="*/ 6515 w 9475"/>
                <a:gd name="connsiteY1" fmla="*/ 7403 h 10363"/>
                <a:gd name="connsiteX2" fmla="*/ 2665 w 9475"/>
                <a:gd name="connsiteY2" fmla="*/ 7403 h 10363"/>
                <a:gd name="connsiteX3" fmla="*/ 1777 w 9475"/>
                <a:gd name="connsiteY3" fmla="*/ 10364 h 10363"/>
                <a:gd name="connsiteX4" fmla="*/ 0 w 9475"/>
                <a:gd name="connsiteY4" fmla="*/ 10364 h 10363"/>
                <a:gd name="connsiteX5" fmla="*/ 3849 w 9475"/>
                <a:gd name="connsiteY5" fmla="*/ 0 h 10363"/>
                <a:gd name="connsiteX6" fmla="*/ 5626 w 9475"/>
                <a:gd name="connsiteY6" fmla="*/ 0 h 10363"/>
                <a:gd name="connsiteX7" fmla="*/ 9476 w 9475"/>
                <a:gd name="connsiteY7" fmla="*/ 10364 h 10363"/>
                <a:gd name="connsiteX8" fmla="*/ 7699 w 9475"/>
                <a:gd name="connsiteY8" fmla="*/ 10364 h 10363"/>
                <a:gd name="connsiteX9" fmla="*/ 6218 w 9475"/>
                <a:gd name="connsiteY9" fmla="*/ 5922 h 10363"/>
                <a:gd name="connsiteX10" fmla="*/ 5330 w 9475"/>
                <a:gd name="connsiteY10" fmla="*/ 2961 h 10363"/>
                <a:gd name="connsiteX11" fmla="*/ 5034 w 9475"/>
                <a:gd name="connsiteY11" fmla="*/ 2073 h 10363"/>
                <a:gd name="connsiteX12" fmla="*/ 4738 w 9475"/>
                <a:gd name="connsiteY12" fmla="*/ 1184 h 10363"/>
                <a:gd name="connsiteX13" fmla="*/ 4145 w 9475"/>
                <a:gd name="connsiteY13" fmla="*/ 2961 h 10363"/>
                <a:gd name="connsiteX14" fmla="*/ 3257 w 9475"/>
                <a:gd name="connsiteY14" fmla="*/ 5626 h 10363"/>
                <a:gd name="connsiteX15" fmla="*/ 6218 w 9475"/>
                <a:gd name="connsiteY15" fmla="*/ 5626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5" h="10363">
                  <a:moveTo>
                    <a:pt x="7699" y="10364"/>
                  </a:moveTo>
                  <a:lnTo>
                    <a:pt x="6515" y="7403"/>
                  </a:lnTo>
                  <a:lnTo>
                    <a:pt x="2665" y="7403"/>
                  </a:lnTo>
                  <a:lnTo>
                    <a:pt x="1777" y="10364"/>
                  </a:lnTo>
                  <a:lnTo>
                    <a:pt x="0" y="10364"/>
                  </a:lnTo>
                  <a:lnTo>
                    <a:pt x="3849" y="0"/>
                  </a:lnTo>
                  <a:lnTo>
                    <a:pt x="5626" y="0"/>
                  </a:lnTo>
                  <a:lnTo>
                    <a:pt x="9476" y="10364"/>
                  </a:lnTo>
                  <a:lnTo>
                    <a:pt x="7699" y="10364"/>
                  </a:lnTo>
                  <a:close/>
                  <a:moveTo>
                    <a:pt x="6218" y="5922"/>
                  </a:moveTo>
                  <a:lnTo>
                    <a:pt x="5330" y="2961"/>
                  </a:lnTo>
                  <a:cubicBezTo>
                    <a:pt x="5330" y="2665"/>
                    <a:pt x="5034" y="2369"/>
                    <a:pt x="5034" y="2073"/>
                  </a:cubicBezTo>
                  <a:cubicBezTo>
                    <a:pt x="5034" y="1777"/>
                    <a:pt x="4738" y="1481"/>
                    <a:pt x="4738" y="1184"/>
                  </a:cubicBezTo>
                  <a:cubicBezTo>
                    <a:pt x="4738" y="1777"/>
                    <a:pt x="4442" y="2369"/>
                    <a:pt x="4145" y="2961"/>
                  </a:cubicBezTo>
                  <a:lnTo>
                    <a:pt x="3257" y="5626"/>
                  </a:lnTo>
                  <a:lnTo>
                    <a:pt x="6218" y="5626"/>
                  </a:lnTo>
                  <a:close/>
                </a:path>
              </a:pathLst>
            </a:custGeom>
            <a:solidFill>
              <a:srgbClr val="414141"/>
            </a:solidFill>
            <a:ln w="296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CAA673C-0DBA-C645-B9FC-9502A7F55A1F}"/>
                </a:ext>
              </a:extLst>
            </p:cNvPr>
            <p:cNvSpPr/>
            <p:nvPr/>
          </p:nvSpPr>
          <p:spPr>
            <a:xfrm>
              <a:off x="2629689" y="1144776"/>
              <a:ext cx="8587" cy="10363"/>
            </a:xfrm>
            <a:custGeom>
              <a:avLst/>
              <a:gdLst>
                <a:gd name="connsiteX0" fmla="*/ 8587 w 8587"/>
                <a:gd name="connsiteY0" fmla="*/ 10364 h 10363"/>
                <a:gd name="connsiteX1" fmla="*/ 6514 w 8587"/>
                <a:gd name="connsiteY1" fmla="*/ 10364 h 10363"/>
                <a:gd name="connsiteX2" fmla="*/ 1481 w 8587"/>
                <a:gd name="connsiteY2" fmla="*/ 2073 h 10363"/>
                <a:gd name="connsiteX3" fmla="*/ 1481 w 8587"/>
                <a:gd name="connsiteY3" fmla="*/ 2073 h 10363"/>
                <a:gd name="connsiteX4" fmla="*/ 1481 w 8587"/>
                <a:gd name="connsiteY4" fmla="*/ 2665 h 10363"/>
                <a:gd name="connsiteX5" fmla="*/ 1481 w 8587"/>
                <a:gd name="connsiteY5" fmla="*/ 5034 h 10363"/>
                <a:gd name="connsiteX6" fmla="*/ 1481 w 8587"/>
                <a:gd name="connsiteY6" fmla="*/ 10364 h 10363"/>
                <a:gd name="connsiteX7" fmla="*/ 0 w 8587"/>
                <a:gd name="connsiteY7" fmla="*/ 10364 h 10363"/>
                <a:gd name="connsiteX8" fmla="*/ 0 w 8587"/>
                <a:gd name="connsiteY8" fmla="*/ 0 h 10363"/>
                <a:gd name="connsiteX9" fmla="*/ 2073 w 8587"/>
                <a:gd name="connsiteY9" fmla="*/ 0 h 10363"/>
                <a:gd name="connsiteX10" fmla="*/ 7107 w 8587"/>
                <a:gd name="connsiteY10" fmla="*/ 8291 h 10363"/>
                <a:gd name="connsiteX11" fmla="*/ 7107 w 8587"/>
                <a:gd name="connsiteY11" fmla="*/ 8291 h 10363"/>
                <a:gd name="connsiteX12" fmla="*/ 7107 w 8587"/>
                <a:gd name="connsiteY12" fmla="*/ 7107 h 10363"/>
                <a:gd name="connsiteX13" fmla="*/ 7107 w 8587"/>
                <a:gd name="connsiteY13" fmla="*/ 5626 h 10363"/>
                <a:gd name="connsiteX14" fmla="*/ 7107 w 8587"/>
                <a:gd name="connsiteY14" fmla="*/ 296 h 10363"/>
                <a:gd name="connsiteX15" fmla="*/ 8587 w 8587"/>
                <a:gd name="connsiteY15" fmla="*/ 296 h 10363"/>
                <a:gd name="connsiteX16" fmla="*/ 8587 w 8587"/>
                <a:gd name="connsiteY1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87" h="10363">
                  <a:moveTo>
                    <a:pt x="8587" y="10364"/>
                  </a:moveTo>
                  <a:lnTo>
                    <a:pt x="6514" y="10364"/>
                  </a:lnTo>
                  <a:lnTo>
                    <a:pt x="1481" y="2073"/>
                  </a:lnTo>
                  <a:lnTo>
                    <a:pt x="1481" y="2073"/>
                  </a:lnTo>
                  <a:lnTo>
                    <a:pt x="1481" y="2665"/>
                  </a:lnTo>
                  <a:cubicBezTo>
                    <a:pt x="1481" y="3553"/>
                    <a:pt x="1481" y="4442"/>
                    <a:pt x="1481" y="5034"/>
                  </a:cubicBezTo>
                  <a:lnTo>
                    <a:pt x="1481" y="10364"/>
                  </a:lnTo>
                  <a:lnTo>
                    <a:pt x="0" y="10364"/>
                  </a:lnTo>
                  <a:lnTo>
                    <a:pt x="0" y="0"/>
                  </a:lnTo>
                  <a:lnTo>
                    <a:pt x="2073" y="0"/>
                  </a:lnTo>
                  <a:lnTo>
                    <a:pt x="7107" y="8291"/>
                  </a:lnTo>
                  <a:lnTo>
                    <a:pt x="7107" y="8291"/>
                  </a:lnTo>
                  <a:cubicBezTo>
                    <a:pt x="7107" y="8291"/>
                    <a:pt x="7107" y="7699"/>
                    <a:pt x="7107" y="7107"/>
                  </a:cubicBezTo>
                  <a:cubicBezTo>
                    <a:pt x="7107" y="6514"/>
                    <a:pt x="7107" y="5922"/>
                    <a:pt x="7107" y="5626"/>
                  </a:cubicBezTo>
                  <a:lnTo>
                    <a:pt x="7107" y="296"/>
                  </a:lnTo>
                  <a:lnTo>
                    <a:pt x="8587" y="296"/>
                  </a:lnTo>
                  <a:lnTo>
                    <a:pt x="8587" y="10364"/>
                  </a:lnTo>
                  <a:close/>
                </a:path>
              </a:pathLst>
            </a:custGeom>
            <a:solidFill>
              <a:srgbClr val="414141"/>
            </a:solidFill>
            <a:ln w="296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61F0FBE3-B64C-F44E-8CC8-DABF6D1907A4}"/>
                </a:ext>
              </a:extLst>
            </p:cNvPr>
            <p:cNvSpPr/>
            <p:nvPr/>
          </p:nvSpPr>
          <p:spPr>
            <a:xfrm>
              <a:off x="2640349" y="1145072"/>
              <a:ext cx="7995" cy="10660"/>
            </a:xfrm>
            <a:custGeom>
              <a:avLst/>
              <a:gdLst>
                <a:gd name="connsiteX0" fmla="*/ 5034 w 7995"/>
                <a:gd name="connsiteY0" fmla="*/ 888 h 10660"/>
                <a:gd name="connsiteX1" fmla="*/ 2665 w 7995"/>
                <a:gd name="connsiteY1" fmla="*/ 2073 h 10660"/>
                <a:gd name="connsiteX2" fmla="*/ 1777 w 7995"/>
                <a:gd name="connsiteY2" fmla="*/ 5034 h 10660"/>
                <a:gd name="connsiteX3" fmla="*/ 2665 w 7995"/>
                <a:gd name="connsiteY3" fmla="*/ 7995 h 10660"/>
                <a:gd name="connsiteX4" fmla="*/ 5034 w 7995"/>
                <a:gd name="connsiteY4" fmla="*/ 8883 h 10660"/>
                <a:gd name="connsiteX5" fmla="*/ 6218 w 7995"/>
                <a:gd name="connsiteY5" fmla="*/ 8883 h 10660"/>
                <a:gd name="connsiteX6" fmla="*/ 7403 w 7995"/>
                <a:gd name="connsiteY6" fmla="*/ 8587 h 10660"/>
                <a:gd name="connsiteX7" fmla="*/ 7403 w 7995"/>
                <a:gd name="connsiteY7" fmla="*/ 10068 h 10660"/>
                <a:gd name="connsiteX8" fmla="*/ 4738 w 7995"/>
                <a:gd name="connsiteY8" fmla="*/ 10660 h 10660"/>
                <a:gd name="connsiteX9" fmla="*/ 1185 w 7995"/>
                <a:gd name="connsiteY9" fmla="*/ 9179 h 10660"/>
                <a:gd name="connsiteX10" fmla="*/ 0 w 7995"/>
                <a:gd name="connsiteY10" fmla="*/ 5330 h 10660"/>
                <a:gd name="connsiteX11" fmla="*/ 592 w 7995"/>
                <a:gd name="connsiteY11" fmla="*/ 2369 h 10660"/>
                <a:gd name="connsiteX12" fmla="*/ 2369 w 7995"/>
                <a:gd name="connsiteY12" fmla="*/ 592 h 10660"/>
                <a:gd name="connsiteX13" fmla="*/ 5034 w 7995"/>
                <a:gd name="connsiteY13" fmla="*/ 0 h 10660"/>
                <a:gd name="connsiteX14" fmla="*/ 7995 w 7995"/>
                <a:gd name="connsiteY14" fmla="*/ 592 h 10660"/>
                <a:gd name="connsiteX15" fmla="*/ 7403 w 7995"/>
                <a:gd name="connsiteY15" fmla="*/ 2073 h 10660"/>
                <a:gd name="connsiteX16" fmla="*/ 6218 w 7995"/>
                <a:gd name="connsiteY16" fmla="*/ 1777 h 10660"/>
                <a:gd name="connsiteX17" fmla="*/ 5034 w 7995"/>
                <a:gd name="connsiteY17" fmla="*/ 888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5" h="10660">
                  <a:moveTo>
                    <a:pt x="5034" y="888"/>
                  </a:moveTo>
                  <a:cubicBezTo>
                    <a:pt x="4146" y="888"/>
                    <a:pt x="3257" y="1184"/>
                    <a:pt x="2665" y="2073"/>
                  </a:cubicBezTo>
                  <a:cubicBezTo>
                    <a:pt x="2073" y="2665"/>
                    <a:pt x="1777" y="3849"/>
                    <a:pt x="1777" y="5034"/>
                  </a:cubicBezTo>
                  <a:cubicBezTo>
                    <a:pt x="1777" y="6218"/>
                    <a:pt x="2073" y="7403"/>
                    <a:pt x="2665" y="7995"/>
                  </a:cubicBezTo>
                  <a:cubicBezTo>
                    <a:pt x="3257" y="8587"/>
                    <a:pt x="3849" y="8883"/>
                    <a:pt x="5034" y="8883"/>
                  </a:cubicBezTo>
                  <a:cubicBezTo>
                    <a:pt x="5330" y="8883"/>
                    <a:pt x="5922" y="8883"/>
                    <a:pt x="6218" y="8883"/>
                  </a:cubicBezTo>
                  <a:cubicBezTo>
                    <a:pt x="6515" y="8883"/>
                    <a:pt x="7107" y="8587"/>
                    <a:pt x="7403" y="8587"/>
                  </a:cubicBezTo>
                  <a:lnTo>
                    <a:pt x="7403" y="10068"/>
                  </a:lnTo>
                  <a:cubicBezTo>
                    <a:pt x="6515" y="10364"/>
                    <a:pt x="5626" y="10660"/>
                    <a:pt x="4738" y="10660"/>
                  </a:cubicBezTo>
                  <a:cubicBezTo>
                    <a:pt x="3257" y="10660"/>
                    <a:pt x="2073" y="10068"/>
                    <a:pt x="1185" y="9179"/>
                  </a:cubicBezTo>
                  <a:cubicBezTo>
                    <a:pt x="296" y="8291"/>
                    <a:pt x="0" y="6811"/>
                    <a:pt x="0" y="5330"/>
                  </a:cubicBezTo>
                  <a:cubicBezTo>
                    <a:pt x="0" y="4146"/>
                    <a:pt x="296" y="3257"/>
                    <a:pt x="592" y="2369"/>
                  </a:cubicBezTo>
                  <a:cubicBezTo>
                    <a:pt x="888" y="1481"/>
                    <a:pt x="1481" y="888"/>
                    <a:pt x="2369" y="592"/>
                  </a:cubicBezTo>
                  <a:cubicBezTo>
                    <a:pt x="3257" y="296"/>
                    <a:pt x="3849" y="0"/>
                    <a:pt x="5034" y="0"/>
                  </a:cubicBezTo>
                  <a:cubicBezTo>
                    <a:pt x="6218" y="0"/>
                    <a:pt x="7107" y="296"/>
                    <a:pt x="7995" y="592"/>
                  </a:cubicBezTo>
                  <a:lnTo>
                    <a:pt x="7403" y="2073"/>
                  </a:lnTo>
                  <a:cubicBezTo>
                    <a:pt x="7107" y="1777"/>
                    <a:pt x="6811" y="1777"/>
                    <a:pt x="6218" y="1777"/>
                  </a:cubicBezTo>
                  <a:cubicBezTo>
                    <a:pt x="5626" y="1777"/>
                    <a:pt x="5626" y="888"/>
                    <a:pt x="5034" y="888"/>
                  </a:cubicBezTo>
                  <a:close/>
                </a:path>
              </a:pathLst>
            </a:custGeom>
            <a:solidFill>
              <a:srgbClr val="414141"/>
            </a:solidFill>
            <a:ln w="2960"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9CCC3B0D-224F-ED42-9B9F-41F8FD7CB2BC}"/>
                </a:ext>
              </a:extLst>
            </p:cNvPr>
            <p:cNvSpPr/>
            <p:nvPr/>
          </p:nvSpPr>
          <p:spPr>
            <a:xfrm>
              <a:off x="2650120" y="1144776"/>
              <a:ext cx="5922" cy="10363"/>
            </a:xfrm>
            <a:custGeom>
              <a:avLst/>
              <a:gdLst>
                <a:gd name="connsiteX0" fmla="*/ 5922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442 h 10363"/>
                <a:gd name="connsiteX7" fmla="*/ 5626 w 5922"/>
                <a:gd name="connsiteY7" fmla="*/ 4442 h 10363"/>
                <a:gd name="connsiteX8" fmla="*/ 5626 w 5922"/>
                <a:gd name="connsiteY8" fmla="*/ 5922 h 10363"/>
                <a:gd name="connsiteX9" fmla="*/ 1777 w 5922"/>
                <a:gd name="connsiteY9" fmla="*/ 5922 h 10363"/>
                <a:gd name="connsiteX10" fmla="*/ 1777 w 5922"/>
                <a:gd name="connsiteY10" fmla="*/ 9180 h 10363"/>
                <a:gd name="connsiteX11" fmla="*/ 5922 w 5922"/>
                <a:gd name="connsiteY11" fmla="*/ 9180 h 10363"/>
                <a:gd name="connsiteX12" fmla="*/ 5922 w 5922"/>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2" h="10363">
                  <a:moveTo>
                    <a:pt x="5922" y="10364"/>
                  </a:moveTo>
                  <a:lnTo>
                    <a:pt x="0" y="10364"/>
                  </a:lnTo>
                  <a:lnTo>
                    <a:pt x="0" y="0"/>
                  </a:lnTo>
                  <a:lnTo>
                    <a:pt x="5922" y="0"/>
                  </a:lnTo>
                  <a:lnTo>
                    <a:pt x="5922" y="1481"/>
                  </a:lnTo>
                  <a:lnTo>
                    <a:pt x="1777" y="1481"/>
                  </a:lnTo>
                  <a:lnTo>
                    <a:pt x="1777" y="4442"/>
                  </a:lnTo>
                  <a:lnTo>
                    <a:pt x="5626" y="4442"/>
                  </a:lnTo>
                  <a:lnTo>
                    <a:pt x="5626" y="5922"/>
                  </a:lnTo>
                  <a:lnTo>
                    <a:pt x="1777" y="5922"/>
                  </a:lnTo>
                  <a:lnTo>
                    <a:pt x="1777" y="9180"/>
                  </a:lnTo>
                  <a:lnTo>
                    <a:pt x="5922" y="9180"/>
                  </a:lnTo>
                  <a:lnTo>
                    <a:pt x="5922" y="10364"/>
                  </a:lnTo>
                  <a:close/>
                </a:path>
              </a:pathLst>
            </a:custGeom>
            <a:solidFill>
              <a:srgbClr val="414141"/>
            </a:solidFill>
            <a:ln w="296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284D9D9-784C-704B-A59F-E34F86C137BF}"/>
                </a:ext>
              </a:extLst>
            </p:cNvPr>
            <p:cNvSpPr/>
            <p:nvPr/>
          </p:nvSpPr>
          <p:spPr>
            <a:xfrm>
              <a:off x="2662261" y="1144776"/>
              <a:ext cx="1776" cy="10363"/>
            </a:xfrm>
            <a:custGeom>
              <a:avLst/>
              <a:gdLst>
                <a:gd name="connsiteX0" fmla="*/ 0 w 1776"/>
                <a:gd name="connsiteY0" fmla="*/ 10364 h 10363"/>
                <a:gd name="connsiteX1" fmla="*/ 0 w 1776"/>
                <a:gd name="connsiteY1" fmla="*/ 0 h 10363"/>
                <a:gd name="connsiteX2" fmla="*/ 1777 w 1776"/>
                <a:gd name="connsiteY2" fmla="*/ 0 h 10363"/>
                <a:gd name="connsiteX3" fmla="*/ 1777 w 1776"/>
                <a:gd name="connsiteY3" fmla="*/ 10364 h 10363"/>
                <a:gd name="connsiteX4" fmla="*/ 0 w 1776"/>
                <a:gd name="connsiteY4" fmla="*/ 10364 h 1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 h="10363">
                  <a:moveTo>
                    <a:pt x="0" y="10364"/>
                  </a:moveTo>
                  <a:lnTo>
                    <a:pt x="0" y="0"/>
                  </a:lnTo>
                  <a:lnTo>
                    <a:pt x="1777" y="0"/>
                  </a:lnTo>
                  <a:lnTo>
                    <a:pt x="1777" y="10364"/>
                  </a:lnTo>
                  <a:lnTo>
                    <a:pt x="0" y="10364"/>
                  </a:lnTo>
                  <a:close/>
                </a:path>
              </a:pathLst>
            </a:custGeom>
            <a:solidFill>
              <a:srgbClr val="414141"/>
            </a:solidFill>
            <a:ln w="296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A14046D6-33F8-8245-839A-BB2C11AD3F5A}"/>
                </a:ext>
              </a:extLst>
            </p:cNvPr>
            <p:cNvSpPr/>
            <p:nvPr/>
          </p:nvSpPr>
          <p:spPr>
            <a:xfrm>
              <a:off x="2666703" y="1144776"/>
              <a:ext cx="8587" cy="10363"/>
            </a:xfrm>
            <a:custGeom>
              <a:avLst/>
              <a:gdLst>
                <a:gd name="connsiteX0" fmla="*/ 8587 w 8587"/>
                <a:gd name="connsiteY0" fmla="*/ 10364 h 10363"/>
                <a:gd name="connsiteX1" fmla="*/ 6514 w 8587"/>
                <a:gd name="connsiteY1" fmla="*/ 10364 h 10363"/>
                <a:gd name="connsiteX2" fmla="*/ 1481 w 8587"/>
                <a:gd name="connsiteY2" fmla="*/ 2073 h 10363"/>
                <a:gd name="connsiteX3" fmla="*/ 1481 w 8587"/>
                <a:gd name="connsiteY3" fmla="*/ 2073 h 10363"/>
                <a:gd name="connsiteX4" fmla="*/ 1481 w 8587"/>
                <a:gd name="connsiteY4" fmla="*/ 2665 h 10363"/>
                <a:gd name="connsiteX5" fmla="*/ 1481 w 8587"/>
                <a:gd name="connsiteY5" fmla="*/ 5034 h 10363"/>
                <a:gd name="connsiteX6" fmla="*/ 1481 w 8587"/>
                <a:gd name="connsiteY6" fmla="*/ 10364 h 10363"/>
                <a:gd name="connsiteX7" fmla="*/ 0 w 8587"/>
                <a:gd name="connsiteY7" fmla="*/ 10364 h 10363"/>
                <a:gd name="connsiteX8" fmla="*/ 0 w 8587"/>
                <a:gd name="connsiteY8" fmla="*/ 0 h 10363"/>
                <a:gd name="connsiteX9" fmla="*/ 2073 w 8587"/>
                <a:gd name="connsiteY9" fmla="*/ 0 h 10363"/>
                <a:gd name="connsiteX10" fmla="*/ 7107 w 8587"/>
                <a:gd name="connsiteY10" fmla="*/ 8291 h 10363"/>
                <a:gd name="connsiteX11" fmla="*/ 7107 w 8587"/>
                <a:gd name="connsiteY11" fmla="*/ 8291 h 10363"/>
                <a:gd name="connsiteX12" fmla="*/ 7107 w 8587"/>
                <a:gd name="connsiteY12" fmla="*/ 7107 h 10363"/>
                <a:gd name="connsiteX13" fmla="*/ 7107 w 8587"/>
                <a:gd name="connsiteY13" fmla="*/ 5626 h 10363"/>
                <a:gd name="connsiteX14" fmla="*/ 7107 w 8587"/>
                <a:gd name="connsiteY14" fmla="*/ 296 h 10363"/>
                <a:gd name="connsiteX15" fmla="*/ 8587 w 8587"/>
                <a:gd name="connsiteY15" fmla="*/ 296 h 10363"/>
                <a:gd name="connsiteX16" fmla="*/ 8587 w 8587"/>
                <a:gd name="connsiteY1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87" h="10363">
                  <a:moveTo>
                    <a:pt x="8587" y="10364"/>
                  </a:moveTo>
                  <a:lnTo>
                    <a:pt x="6514" y="10364"/>
                  </a:lnTo>
                  <a:lnTo>
                    <a:pt x="1481" y="2073"/>
                  </a:lnTo>
                  <a:lnTo>
                    <a:pt x="1481" y="2073"/>
                  </a:lnTo>
                  <a:lnTo>
                    <a:pt x="1481" y="2665"/>
                  </a:lnTo>
                  <a:cubicBezTo>
                    <a:pt x="1481" y="3553"/>
                    <a:pt x="1481" y="4442"/>
                    <a:pt x="1481" y="5034"/>
                  </a:cubicBezTo>
                  <a:lnTo>
                    <a:pt x="1481" y="10364"/>
                  </a:lnTo>
                  <a:lnTo>
                    <a:pt x="0" y="10364"/>
                  </a:lnTo>
                  <a:lnTo>
                    <a:pt x="0" y="0"/>
                  </a:lnTo>
                  <a:lnTo>
                    <a:pt x="2073" y="0"/>
                  </a:lnTo>
                  <a:lnTo>
                    <a:pt x="7107" y="8291"/>
                  </a:lnTo>
                  <a:lnTo>
                    <a:pt x="7107" y="8291"/>
                  </a:lnTo>
                  <a:cubicBezTo>
                    <a:pt x="7107" y="8291"/>
                    <a:pt x="7107" y="7699"/>
                    <a:pt x="7107" y="7107"/>
                  </a:cubicBezTo>
                  <a:cubicBezTo>
                    <a:pt x="7107" y="6514"/>
                    <a:pt x="7107" y="5922"/>
                    <a:pt x="7107" y="5626"/>
                  </a:cubicBezTo>
                  <a:lnTo>
                    <a:pt x="7107" y="296"/>
                  </a:lnTo>
                  <a:lnTo>
                    <a:pt x="8587" y="296"/>
                  </a:lnTo>
                  <a:lnTo>
                    <a:pt x="8587" y="10364"/>
                  </a:lnTo>
                  <a:close/>
                </a:path>
              </a:pathLst>
            </a:custGeom>
            <a:solidFill>
              <a:srgbClr val="414141"/>
            </a:solidFill>
            <a:ln w="296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70DB4FE-FC7F-D944-9677-FF9499592A0A}"/>
                </a:ext>
              </a:extLst>
            </p:cNvPr>
            <p:cNvSpPr/>
            <p:nvPr/>
          </p:nvSpPr>
          <p:spPr>
            <a:xfrm>
              <a:off x="2680620" y="1144776"/>
              <a:ext cx="7699" cy="10363"/>
            </a:xfrm>
            <a:custGeom>
              <a:avLst/>
              <a:gdLst>
                <a:gd name="connsiteX0" fmla="*/ 4738 w 7699"/>
                <a:gd name="connsiteY0" fmla="*/ 10364 h 10363"/>
                <a:gd name="connsiteX1" fmla="*/ 2961 w 7699"/>
                <a:gd name="connsiteY1" fmla="*/ 10364 h 10363"/>
                <a:gd name="connsiteX2" fmla="*/ 2961 w 7699"/>
                <a:gd name="connsiteY2" fmla="*/ 1481 h 10363"/>
                <a:gd name="connsiteX3" fmla="*/ 0 w 7699"/>
                <a:gd name="connsiteY3" fmla="*/ 1481 h 10363"/>
                <a:gd name="connsiteX4" fmla="*/ 0 w 7699"/>
                <a:gd name="connsiteY4" fmla="*/ 0 h 10363"/>
                <a:gd name="connsiteX5" fmla="*/ 7699 w 7699"/>
                <a:gd name="connsiteY5" fmla="*/ 0 h 10363"/>
                <a:gd name="connsiteX6" fmla="*/ 7699 w 7699"/>
                <a:gd name="connsiteY6" fmla="*/ 1481 h 10363"/>
                <a:gd name="connsiteX7" fmla="*/ 4738 w 7699"/>
                <a:gd name="connsiteY7" fmla="*/ 1481 h 10363"/>
                <a:gd name="connsiteX8" fmla="*/ 4738 w 7699"/>
                <a:gd name="connsiteY8"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9" h="10363">
                  <a:moveTo>
                    <a:pt x="4738" y="10364"/>
                  </a:moveTo>
                  <a:lnTo>
                    <a:pt x="2961" y="10364"/>
                  </a:lnTo>
                  <a:lnTo>
                    <a:pt x="2961" y="1481"/>
                  </a:lnTo>
                  <a:lnTo>
                    <a:pt x="0" y="1481"/>
                  </a:lnTo>
                  <a:lnTo>
                    <a:pt x="0" y="0"/>
                  </a:lnTo>
                  <a:lnTo>
                    <a:pt x="7699" y="0"/>
                  </a:lnTo>
                  <a:lnTo>
                    <a:pt x="7699" y="1481"/>
                  </a:lnTo>
                  <a:lnTo>
                    <a:pt x="4738" y="1481"/>
                  </a:lnTo>
                  <a:lnTo>
                    <a:pt x="4738" y="10364"/>
                  </a:lnTo>
                  <a:close/>
                </a:path>
              </a:pathLst>
            </a:custGeom>
            <a:solidFill>
              <a:srgbClr val="414141"/>
            </a:solidFill>
            <a:ln w="296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96AD9B5-C3FC-8A43-9121-28F00A8F6044}"/>
                </a:ext>
              </a:extLst>
            </p:cNvPr>
            <p:cNvSpPr/>
            <p:nvPr/>
          </p:nvSpPr>
          <p:spPr>
            <a:xfrm>
              <a:off x="2689800" y="1144776"/>
              <a:ext cx="8291" cy="10363"/>
            </a:xfrm>
            <a:custGeom>
              <a:avLst/>
              <a:gdLst>
                <a:gd name="connsiteX0" fmla="*/ 8291 w 8291"/>
                <a:gd name="connsiteY0" fmla="*/ 10364 h 10363"/>
                <a:gd name="connsiteX1" fmla="*/ 6515 w 8291"/>
                <a:gd name="connsiteY1" fmla="*/ 10364 h 10363"/>
                <a:gd name="connsiteX2" fmla="*/ 6515 w 8291"/>
                <a:gd name="connsiteY2" fmla="*/ 5626 h 10363"/>
                <a:gd name="connsiteX3" fmla="*/ 1777 w 8291"/>
                <a:gd name="connsiteY3" fmla="*/ 5626 h 10363"/>
                <a:gd name="connsiteX4" fmla="*/ 1777 w 8291"/>
                <a:gd name="connsiteY4" fmla="*/ 10364 h 10363"/>
                <a:gd name="connsiteX5" fmla="*/ 0 w 8291"/>
                <a:gd name="connsiteY5" fmla="*/ 10364 h 10363"/>
                <a:gd name="connsiteX6" fmla="*/ 0 w 8291"/>
                <a:gd name="connsiteY6" fmla="*/ 0 h 10363"/>
                <a:gd name="connsiteX7" fmla="*/ 1777 w 8291"/>
                <a:gd name="connsiteY7" fmla="*/ 0 h 10363"/>
                <a:gd name="connsiteX8" fmla="*/ 1777 w 8291"/>
                <a:gd name="connsiteY8" fmla="*/ 4146 h 10363"/>
                <a:gd name="connsiteX9" fmla="*/ 6515 w 8291"/>
                <a:gd name="connsiteY9" fmla="*/ 4146 h 10363"/>
                <a:gd name="connsiteX10" fmla="*/ 6515 w 8291"/>
                <a:gd name="connsiteY10" fmla="*/ 0 h 10363"/>
                <a:gd name="connsiteX11" fmla="*/ 8291 w 8291"/>
                <a:gd name="connsiteY11" fmla="*/ 0 h 10363"/>
                <a:gd name="connsiteX12" fmla="*/ 8291 w 8291"/>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1" h="10363">
                  <a:moveTo>
                    <a:pt x="8291" y="10364"/>
                  </a:moveTo>
                  <a:lnTo>
                    <a:pt x="6515" y="10364"/>
                  </a:lnTo>
                  <a:lnTo>
                    <a:pt x="6515" y="5626"/>
                  </a:lnTo>
                  <a:lnTo>
                    <a:pt x="1777" y="5626"/>
                  </a:lnTo>
                  <a:lnTo>
                    <a:pt x="1777" y="10364"/>
                  </a:lnTo>
                  <a:lnTo>
                    <a:pt x="0" y="10364"/>
                  </a:lnTo>
                  <a:lnTo>
                    <a:pt x="0" y="0"/>
                  </a:lnTo>
                  <a:lnTo>
                    <a:pt x="1777" y="0"/>
                  </a:lnTo>
                  <a:lnTo>
                    <a:pt x="1777" y="4146"/>
                  </a:lnTo>
                  <a:lnTo>
                    <a:pt x="6515" y="4146"/>
                  </a:lnTo>
                  <a:lnTo>
                    <a:pt x="6515" y="0"/>
                  </a:lnTo>
                  <a:lnTo>
                    <a:pt x="8291" y="0"/>
                  </a:lnTo>
                  <a:lnTo>
                    <a:pt x="8291" y="10364"/>
                  </a:lnTo>
                  <a:close/>
                </a:path>
              </a:pathLst>
            </a:custGeom>
            <a:solidFill>
              <a:srgbClr val="414141"/>
            </a:solidFill>
            <a:ln w="296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9F624-7EAC-1044-A611-D51C0EAF36F1}"/>
                </a:ext>
              </a:extLst>
            </p:cNvPr>
            <p:cNvSpPr/>
            <p:nvPr/>
          </p:nvSpPr>
          <p:spPr>
            <a:xfrm>
              <a:off x="2700756" y="1144776"/>
              <a:ext cx="5922" cy="10363"/>
            </a:xfrm>
            <a:custGeom>
              <a:avLst/>
              <a:gdLst>
                <a:gd name="connsiteX0" fmla="*/ 5922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442 h 10363"/>
                <a:gd name="connsiteX7" fmla="*/ 5626 w 5922"/>
                <a:gd name="connsiteY7" fmla="*/ 4442 h 10363"/>
                <a:gd name="connsiteX8" fmla="*/ 5626 w 5922"/>
                <a:gd name="connsiteY8" fmla="*/ 5922 h 10363"/>
                <a:gd name="connsiteX9" fmla="*/ 1777 w 5922"/>
                <a:gd name="connsiteY9" fmla="*/ 5922 h 10363"/>
                <a:gd name="connsiteX10" fmla="*/ 1777 w 5922"/>
                <a:gd name="connsiteY10" fmla="*/ 9180 h 10363"/>
                <a:gd name="connsiteX11" fmla="*/ 5922 w 5922"/>
                <a:gd name="connsiteY11" fmla="*/ 9180 h 10363"/>
                <a:gd name="connsiteX12" fmla="*/ 5922 w 5922"/>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2" h="10363">
                  <a:moveTo>
                    <a:pt x="5922" y="10364"/>
                  </a:moveTo>
                  <a:lnTo>
                    <a:pt x="0" y="10364"/>
                  </a:lnTo>
                  <a:lnTo>
                    <a:pt x="0" y="0"/>
                  </a:lnTo>
                  <a:lnTo>
                    <a:pt x="5922" y="0"/>
                  </a:lnTo>
                  <a:lnTo>
                    <a:pt x="5922" y="1481"/>
                  </a:lnTo>
                  <a:lnTo>
                    <a:pt x="1777" y="1481"/>
                  </a:lnTo>
                  <a:lnTo>
                    <a:pt x="1777" y="4442"/>
                  </a:lnTo>
                  <a:lnTo>
                    <a:pt x="5626" y="4442"/>
                  </a:lnTo>
                  <a:lnTo>
                    <a:pt x="5626" y="5922"/>
                  </a:lnTo>
                  <a:lnTo>
                    <a:pt x="1777" y="5922"/>
                  </a:lnTo>
                  <a:lnTo>
                    <a:pt x="1777" y="9180"/>
                  </a:lnTo>
                  <a:lnTo>
                    <a:pt x="5922" y="9180"/>
                  </a:lnTo>
                  <a:lnTo>
                    <a:pt x="5922" y="10364"/>
                  </a:lnTo>
                  <a:close/>
                </a:path>
              </a:pathLst>
            </a:custGeom>
            <a:solidFill>
              <a:srgbClr val="414141"/>
            </a:solidFill>
            <a:ln w="296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1D7FE24-B326-524B-B924-0083B92A2317}"/>
                </a:ext>
              </a:extLst>
            </p:cNvPr>
            <p:cNvSpPr/>
            <p:nvPr/>
          </p:nvSpPr>
          <p:spPr>
            <a:xfrm>
              <a:off x="2712600" y="1144776"/>
              <a:ext cx="5922" cy="10363"/>
            </a:xfrm>
            <a:custGeom>
              <a:avLst/>
              <a:gdLst>
                <a:gd name="connsiteX0" fmla="*/ 1777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738 h 10363"/>
                <a:gd name="connsiteX7" fmla="*/ 5626 w 5922"/>
                <a:gd name="connsiteY7" fmla="*/ 4738 h 10363"/>
                <a:gd name="connsiteX8" fmla="*/ 5626 w 5922"/>
                <a:gd name="connsiteY8" fmla="*/ 6218 h 10363"/>
                <a:gd name="connsiteX9" fmla="*/ 1777 w 5922"/>
                <a:gd name="connsiteY9" fmla="*/ 6218 h 10363"/>
                <a:gd name="connsiteX10" fmla="*/ 1777 w 5922"/>
                <a:gd name="connsiteY10"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 h="10363">
                  <a:moveTo>
                    <a:pt x="1777" y="10364"/>
                  </a:moveTo>
                  <a:lnTo>
                    <a:pt x="0" y="10364"/>
                  </a:lnTo>
                  <a:lnTo>
                    <a:pt x="0" y="0"/>
                  </a:lnTo>
                  <a:lnTo>
                    <a:pt x="5922" y="0"/>
                  </a:lnTo>
                  <a:lnTo>
                    <a:pt x="5922" y="1481"/>
                  </a:lnTo>
                  <a:lnTo>
                    <a:pt x="1777" y="1481"/>
                  </a:lnTo>
                  <a:lnTo>
                    <a:pt x="1777" y="4738"/>
                  </a:lnTo>
                  <a:lnTo>
                    <a:pt x="5626" y="4738"/>
                  </a:lnTo>
                  <a:lnTo>
                    <a:pt x="5626" y="6218"/>
                  </a:lnTo>
                  <a:lnTo>
                    <a:pt x="1777" y="6218"/>
                  </a:lnTo>
                  <a:lnTo>
                    <a:pt x="1777" y="10364"/>
                  </a:lnTo>
                  <a:close/>
                </a:path>
              </a:pathLst>
            </a:custGeom>
            <a:solidFill>
              <a:srgbClr val="414141"/>
            </a:solidFill>
            <a:ln w="296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1353E66-1335-2344-8244-62FE9E763F60}"/>
                </a:ext>
              </a:extLst>
            </p:cNvPr>
            <p:cNvSpPr/>
            <p:nvPr/>
          </p:nvSpPr>
          <p:spPr>
            <a:xfrm>
              <a:off x="2720595" y="1144776"/>
              <a:ext cx="1776" cy="10363"/>
            </a:xfrm>
            <a:custGeom>
              <a:avLst/>
              <a:gdLst>
                <a:gd name="connsiteX0" fmla="*/ 0 w 1776"/>
                <a:gd name="connsiteY0" fmla="*/ 10364 h 10363"/>
                <a:gd name="connsiteX1" fmla="*/ 0 w 1776"/>
                <a:gd name="connsiteY1" fmla="*/ 0 h 10363"/>
                <a:gd name="connsiteX2" fmla="*/ 1777 w 1776"/>
                <a:gd name="connsiteY2" fmla="*/ 0 h 10363"/>
                <a:gd name="connsiteX3" fmla="*/ 1777 w 1776"/>
                <a:gd name="connsiteY3" fmla="*/ 10364 h 10363"/>
                <a:gd name="connsiteX4" fmla="*/ 0 w 1776"/>
                <a:gd name="connsiteY4" fmla="*/ 10364 h 1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 h="10363">
                  <a:moveTo>
                    <a:pt x="0" y="10364"/>
                  </a:moveTo>
                  <a:lnTo>
                    <a:pt x="0" y="0"/>
                  </a:lnTo>
                  <a:lnTo>
                    <a:pt x="1777" y="0"/>
                  </a:lnTo>
                  <a:lnTo>
                    <a:pt x="1777" y="10364"/>
                  </a:lnTo>
                  <a:lnTo>
                    <a:pt x="0" y="10364"/>
                  </a:lnTo>
                  <a:close/>
                </a:path>
              </a:pathLst>
            </a:custGeom>
            <a:solidFill>
              <a:srgbClr val="414141"/>
            </a:solidFill>
            <a:ln w="296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1C276656-AC7F-C947-8625-3841D1A2E9F2}"/>
                </a:ext>
              </a:extLst>
            </p:cNvPr>
            <p:cNvSpPr/>
            <p:nvPr/>
          </p:nvSpPr>
          <p:spPr>
            <a:xfrm>
              <a:off x="2725037" y="1144776"/>
              <a:ext cx="5922" cy="10363"/>
            </a:xfrm>
            <a:custGeom>
              <a:avLst/>
              <a:gdLst>
                <a:gd name="connsiteX0" fmla="*/ 5922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442 h 10363"/>
                <a:gd name="connsiteX7" fmla="*/ 5626 w 5922"/>
                <a:gd name="connsiteY7" fmla="*/ 4442 h 10363"/>
                <a:gd name="connsiteX8" fmla="*/ 5626 w 5922"/>
                <a:gd name="connsiteY8" fmla="*/ 5922 h 10363"/>
                <a:gd name="connsiteX9" fmla="*/ 1777 w 5922"/>
                <a:gd name="connsiteY9" fmla="*/ 5922 h 10363"/>
                <a:gd name="connsiteX10" fmla="*/ 1777 w 5922"/>
                <a:gd name="connsiteY10" fmla="*/ 9180 h 10363"/>
                <a:gd name="connsiteX11" fmla="*/ 5922 w 5922"/>
                <a:gd name="connsiteY11" fmla="*/ 9180 h 10363"/>
                <a:gd name="connsiteX12" fmla="*/ 5922 w 5922"/>
                <a:gd name="connsiteY12"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2" h="10363">
                  <a:moveTo>
                    <a:pt x="5922" y="10364"/>
                  </a:moveTo>
                  <a:lnTo>
                    <a:pt x="0" y="10364"/>
                  </a:lnTo>
                  <a:lnTo>
                    <a:pt x="0" y="0"/>
                  </a:lnTo>
                  <a:lnTo>
                    <a:pt x="5922" y="0"/>
                  </a:lnTo>
                  <a:lnTo>
                    <a:pt x="5922" y="1481"/>
                  </a:lnTo>
                  <a:lnTo>
                    <a:pt x="1777" y="1481"/>
                  </a:lnTo>
                  <a:lnTo>
                    <a:pt x="1777" y="4442"/>
                  </a:lnTo>
                  <a:lnTo>
                    <a:pt x="5626" y="4442"/>
                  </a:lnTo>
                  <a:lnTo>
                    <a:pt x="5626" y="5922"/>
                  </a:lnTo>
                  <a:lnTo>
                    <a:pt x="1777" y="5922"/>
                  </a:lnTo>
                  <a:lnTo>
                    <a:pt x="1777" y="9180"/>
                  </a:lnTo>
                  <a:lnTo>
                    <a:pt x="5922" y="9180"/>
                  </a:lnTo>
                  <a:lnTo>
                    <a:pt x="5922" y="10364"/>
                  </a:lnTo>
                  <a:close/>
                </a:path>
              </a:pathLst>
            </a:custGeom>
            <a:solidFill>
              <a:srgbClr val="414141"/>
            </a:solidFill>
            <a:ln w="296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5576C8F9-E5FE-9347-8C1E-B526FD1BB866}"/>
                </a:ext>
              </a:extLst>
            </p:cNvPr>
            <p:cNvSpPr/>
            <p:nvPr/>
          </p:nvSpPr>
          <p:spPr>
            <a:xfrm>
              <a:off x="2733032" y="1144776"/>
              <a:ext cx="6218" cy="10363"/>
            </a:xfrm>
            <a:custGeom>
              <a:avLst/>
              <a:gdLst>
                <a:gd name="connsiteX0" fmla="*/ 0 w 6218"/>
                <a:gd name="connsiteY0" fmla="*/ 10364 h 10363"/>
                <a:gd name="connsiteX1" fmla="*/ 0 w 6218"/>
                <a:gd name="connsiteY1" fmla="*/ 0 h 10363"/>
                <a:gd name="connsiteX2" fmla="*/ 1777 w 6218"/>
                <a:gd name="connsiteY2" fmla="*/ 0 h 10363"/>
                <a:gd name="connsiteX3" fmla="*/ 1777 w 6218"/>
                <a:gd name="connsiteY3" fmla="*/ 8883 h 10363"/>
                <a:gd name="connsiteX4" fmla="*/ 6219 w 6218"/>
                <a:gd name="connsiteY4" fmla="*/ 8883 h 10363"/>
                <a:gd name="connsiteX5" fmla="*/ 6219 w 6218"/>
                <a:gd name="connsiteY5" fmla="*/ 10364 h 10363"/>
                <a:gd name="connsiteX6" fmla="*/ 0 w 6218"/>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8" h="10363">
                  <a:moveTo>
                    <a:pt x="0" y="10364"/>
                  </a:moveTo>
                  <a:lnTo>
                    <a:pt x="0" y="0"/>
                  </a:lnTo>
                  <a:lnTo>
                    <a:pt x="1777" y="0"/>
                  </a:lnTo>
                  <a:lnTo>
                    <a:pt x="1777" y="8883"/>
                  </a:lnTo>
                  <a:lnTo>
                    <a:pt x="6219" y="8883"/>
                  </a:lnTo>
                  <a:lnTo>
                    <a:pt x="6219" y="10364"/>
                  </a:lnTo>
                  <a:lnTo>
                    <a:pt x="0" y="10364"/>
                  </a:lnTo>
                  <a:close/>
                </a:path>
              </a:pathLst>
            </a:custGeom>
            <a:solidFill>
              <a:srgbClr val="414141"/>
            </a:solidFill>
            <a:ln w="296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9C36BAC-C35D-DE4D-B1BA-EA50BBFBC2F7}"/>
                </a:ext>
              </a:extLst>
            </p:cNvPr>
            <p:cNvSpPr/>
            <p:nvPr/>
          </p:nvSpPr>
          <p:spPr>
            <a:xfrm>
              <a:off x="2740731" y="1144776"/>
              <a:ext cx="8587" cy="10363"/>
            </a:xfrm>
            <a:custGeom>
              <a:avLst/>
              <a:gdLst>
                <a:gd name="connsiteX0" fmla="*/ 8587 w 8587"/>
                <a:gd name="connsiteY0" fmla="*/ 5034 h 10363"/>
                <a:gd name="connsiteX1" fmla="*/ 7107 w 8587"/>
                <a:gd name="connsiteY1" fmla="*/ 8883 h 10363"/>
                <a:gd name="connsiteX2" fmla="*/ 2961 w 8587"/>
                <a:gd name="connsiteY2" fmla="*/ 10364 h 10363"/>
                <a:gd name="connsiteX3" fmla="*/ 0 w 8587"/>
                <a:gd name="connsiteY3" fmla="*/ 10364 h 10363"/>
                <a:gd name="connsiteX4" fmla="*/ 0 w 8587"/>
                <a:gd name="connsiteY4" fmla="*/ 0 h 10363"/>
                <a:gd name="connsiteX5" fmla="*/ 3257 w 8587"/>
                <a:gd name="connsiteY5" fmla="*/ 0 h 10363"/>
                <a:gd name="connsiteX6" fmla="*/ 7107 w 8587"/>
                <a:gd name="connsiteY6" fmla="*/ 1481 h 10363"/>
                <a:gd name="connsiteX7" fmla="*/ 8587 w 8587"/>
                <a:gd name="connsiteY7" fmla="*/ 5034 h 10363"/>
                <a:gd name="connsiteX8" fmla="*/ 6811 w 8587"/>
                <a:gd name="connsiteY8" fmla="*/ 5034 h 10363"/>
                <a:gd name="connsiteX9" fmla="*/ 3257 w 8587"/>
                <a:gd name="connsiteY9" fmla="*/ 1184 h 10363"/>
                <a:gd name="connsiteX10" fmla="*/ 1777 w 8587"/>
                <a:gd name="connsiteY10" fmla="*/ 1184 h 10363"/>
                <a:gd name="connsiteX11" fmla="*/ 1777 w 8587"/>
                <a:gd name="connsiteY11" fmla="*/ 8587 h 10363"/>
                <a:gd name="connsiteX12" fmla="*/ 2961 w 8587"/>
                <a:gd name="connsiteY12" fmla="*/ 8587 h 10363"/>
                <a:gd name="connsiteX13" fmla="*/ 6811 w 8587"/>
                <a:gd name="connsiteY13" fmla="*/ 503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87" h="10363">
                  <a:moveTo>
                    <a:pt x="8587" y="5034"/>
                  </a:moveTo>
                  <a:cubicBezTo>
                    <a:pt x="8587" y="6811"/>
                    <a:pt x="7995" y="7995"/>
                    <a:pt x="7107" y="8883"/>
                  </a:cubicBezTo>
                  <a:cubicBezTo>
                    <a:pt x="6218" y="9772"/>
                    <a:pt x="4738" y="10364"/>
                    <a:pt x="2961" y="10364"/>
                  </a:cubicBezTo>
                  <a:lnTo>
                    <a:pt x="0" y="10364"/>
                  </a:lnTo>
                  <a:lnTo>
                    <a:pt x="0" y="0"/>
                  </a:lnTo>
                  <a:lnTo>
                    <a:pt x="3257" y="0"/>
                  </a:lnTo>
                  <a:cubicBezTo>
                    <a:pt x="5034" y="0"/>
                    <a:pt x="6218" y="592"/>
                    <a:pt x="7107" y="1481"/>
                  </a:cubicBezTo>
                  <a:cubicBezTo>
                    <a:pt x="8291" y="2073"/>
                    <a:pt x="8587" y="3553"/>
                    <a:pt x="8587" y="5034"/>
                  </a:cubicBezTo>
                  <a:close/>
                  <a:moveTo>
                    <a:pt x="6811" y="5034"/>
                  </a:moveTo>
                  <a:cubicBezTo>
                    <a:pt x="6811" y="2665"/>
                    <a:pt x="5626" y="1184"/>
                    <a:pt x="3257" y="1184"/>
                  </a:cubicBezTo>
                  <a:lnTo>
                    <a:pt x="1777" y="1184"/>
                  </a:lnTo>
                  <a:lnTo>
                    <a:pt x="1777" y="8587"/>
                  </a:lnTo>
                  <a:lnTo>
                    <a:pt x="2961" y="8587"/>
                  </a:lnTo>
                  <a:cubicBezTo>
                    <a:pt x="5626" y="8883"/>
                    <a:pt x="6811" y="7699"/>
                    <a:pt x="6811" y="5034"/>
                  </a:cubicBezTo>
                  <a:close/>
                </a:path>
              </a:pathLst>
            </a:custGeom>
            <a:solidFill>
              <a:srgbClr val="414141"/>
            </a:solidFill>
            <a:ln w="2960"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B15E149-23B8-3849-8FA6-D951B6DE1664}"/>
                </a:ext>
              </a:extLst>
            </p:cNvPr>
            <p:cNvSpPr/>
            <p:nvPr/>
          </p:nvSpPr>
          <p:spPr>
            <a:xfrm>
              <a:off x="2755241" y="1144480"/>
              <a:ext cx="9475" cy="10660"/>
            </a:xfrm>
            <a:custGeom>
              <a:avLst/>
              <a:gdLst>
                <a:gd name="connsiteX0" fmla="*/ 9476 w 9475"/>
                <a:gd name="connsiteY0" fmla="*/ 5330 h 10660"/>
                <a:gd name="connsiteX1" fmla="*/ 8291 w 9475"/>
                <a:gd name="connsiteY1" fmla="*/ 9180 h 10660"/>
                <a:gd name="connsiteX2" fmla="*/ 4738 w 9475"/>
                <a:gd name="connsiteY2" fmla="*/ 10660 h 10660"/>
                <a:gd name="connsiteX3" fmla="*/ 1185 w 9475"/>
                <a:gd name="connsiteY3" fmla="*/ 9180 h 10660"/>
                <a:gd name="connsiteX4" fmla="*/ 0 w 9475"/>
                <a:gd name="connsiteY4" fmla="*/ 5330 h 10660"/>
                <a:gd name="connsiteX5" fmla="*/ 1185 w 9475"/>
                <a:gd name="connsiteY5" fmla="*/ 1481 h 10660"/>
                <a:gd name="connsiteX6" fmla="*/ 4738 w 9475"/>
                <a:gd name="connsiteY6" fmla="*/ 0 h 10660"/>
                <a:gd name="connsiteX7" fmla="*/ 8291 w 9475"/>
                <a:gd name="connsiteY7" fmla="*/ 1481 h 10660"/>
                <a:gd name="connsiteX8" fmla="*/ 9476 w 9475"/>
                <a:gd name="connsiteY8" fmla="*/ 5330 h 10660"/>
                <a:gd name="connsiteX9" fmla="*/ 1481 w 9475"/>
                <a:gd name="connsiteY9" fmla="*/ 5330 h 10660"/>
                <a:gd name="connsiteX10" fmla="*/ 2369 w 9475"/>
                <a:gd name="connsiteY10" fmla="*/ 8291 h 10660"/>
                <a:gd name="connsiteX11" fmla="*/ 4738 w 9475"/>
                <a:gd name="connsiteY11" fmla="*/ 9180 h 10660"/>
                <a:gd name="connsiteX12" fmla="*/ 7107 w 9475"/>
                <a:gd name="connsiteY12" fmla="*/ 8291 h 10660"/>
                <a:gd name="connsiteX13" fmla="*/ 7995 w 9475"/>
                <a:gd name="connsiteY13" fmla="*/ 5330 h 10660"/>
                <a:gd name="connsiteX14" fmla="*/ 7107 w 9475"/>
                <a:gd name="connsiteY14" fmla="*/ 2369 h 10660"/>
                <a:gd name="connsiteX15" fmla="*/ 4738 w 9475"/>
                <a:gd name="connsiteY15" fmla="*/ 1481 h 10660"/>
                <a:gd name="connsiteX16" fmla="*/ 2369 w 9475"/>
                <a:gd name="connsiteY16" fmla="*/ 2369 h 10660"/>
                <a:gd name="connsiteX17" fmla="*/ 1481 w 9475"/>
                <a:gd name="connsiteY17" fmla="*/ 5330 h 1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75" h="10660">
                  <a:moveTo>
                    <a:pt x="9476" y="5330"/>
                  </a:moveTo>
                  <a:cubicBezTo>
                    <a:pt x="9476" y="7107"/>
                    <a:pt x="9180" y="8291"/>
                    <a:pt x="8291" y="9180"/>
                  </a:cubicBezTo>
                  <a:cubicBezTo>
                    <a:pt x="7403" y="10068"/>
                    <a:pt x="6219" y="10660"/>
                    <a:pt x="4738" y="10660"/>
                  </a:cubicBezTo>
                  <a:cubicBezTo>
                    <a:pt x="3257" y="10660"/>
                    <a:pt x="2073" y="10068"/>
                    <a:pt x="1185" y="9180"/>
                  </a:cubicBezTo>
                  <a:cubicBezTo>
                    <a:pt x="296" y="8291"/>
                    <a:pt x="0" y="6811"/>
                    <a:pt x="0" y="5330"/>
                  </a:cubicBezTo>
                  <a:cubicBezTo>
                    <a:pt x="0" y="3553"/>
                    <a:pt x="296" y="2369"/>
                    <a:pt x="1185" y="1481"/>
                  </a:cubicBezTo>
                  <a:cubicBezTo>
                    <a:pt x="2073" y="592"/>
                    <a:pt x="3257" y="0"/>
                    <a:pt x="4738" y="0"/>
                  </a:cubicBezTo>
                  <a:cubicBezTo>
                    <a:pt x="6219" y="0"/>
                    <a:pt x="7403" y="592"/>
                    <a:pt x="8291" y="1481"/>
                  </a:cubicBezTo>
                  <a:cubicBezTo>
                    <a:pt x="8883" y="2369"/>
                    <a:pt x="9476" y="3849"/>
                    <a:pt x="9476" y="5330"/>
                  </a:cubicBezTo>
                  <a:close/>
                  <a:moveTo>
                    <a:pt x="1481" y="5330"/>
                  </a:moveTo>
                  <a:cubicBezTo>
                    <a:pt x="1481" y="6515"/>
                    <a:pt x="1777" y="7699"/>
                    <a:pt x="2369" y="8291"/>
                  </a:cubicBezTo>
                  <a:cubicBezTo>
                    <a:pt x="2961" y="8883"/>
                    <a:pt x="3553" y="9180"/>
                    <a:pt x="4738" y="9180"/>
                  </a:cubicBezTo>
                  <a:cubicBezTo>
                    <a:pt x="5626" y="9180"/>
                    <a:pt x="6515" y="8883"/>
                    <a:pt x="7107" y="8291"/>
                  </a:cubicBezTo>
                  <a:cubicBezTo>
                    <a:pt x="7699" y="7699"/>
                    <a:pt x="7995" y="6811"/>
                    <a:pt x="7995" y="5330"/>
                  </a:cubicBezTo>
                  <a:cubicBezTo>
                    <a:pt x="7995" y="4146"/>
                    <a:pt x="7699" y="2961"/>
                    <a:pt x="7107" y="2369"/>
                  </a:cubicBezTo>
                  <a:cubicBezTo>
                    <a:pt x="6515" y="1777"/>
                    <a:pt x="5922" y="1481"/>
                    <a:pt x="4738" y="1481"/>
                  </a:cubicBezTo>
                  <a:cubicBezTo>
                    <a:pt x="3849" y="1481"/>
                    <a:pt x="2961" y="1777"/>
                    <a:pt x="2369" y="2369"/>
                  </a:cubicBezTo>
                  <a:cubicBezTo>
                    <a:pt x="1777" y="3257"/>
                    <a:pt x="1481" y="4146"/>
                    <a:pt x="1481" y="5330"/>
                  </a:cubicBezTo>
                  <a:close/>
                </a:path>
              </a:pathLst>
            </a:custGeom>
            <a:solidFill>
              <a:srgbClr val="414141"/>
            </a:solidFill>
            <a:ln w="2960"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D119158-EE54-4746-8347-475D5324A5AE}"/>
                </a:ext>
              </a:extLst>
            </p:cNvPr>
            <p:cNvSpPr/>
            <p:nvPr/>
          </p:nvSpPr>
          <p:spPr>
            <a:xfrm>
              <a:off x="2766789" y="1144776"/>
              <a:ext cx="5922" cy="10363"/>
            </a:xfrm>
            <a:custGeom>
              <a:avLst/>
              <a:gdLst>
                <a:gd name="connsiteX0" fmla="*/ 1777 w 5922"/>
                <a:gd name="connsiteY0" fmla="*/ 10364 h 10363"/>
                <a:gd name="connsiteX1" fmla="*/ 0 w 5922"/>
                <a:gd name="connsiteY1" fmla="*/ 10364 h 10363"/>
                <a:gd name="connsiteX2" fmla="*/ 0 w 5922"/>
                <a:gd name="connsiteY2" fmla="*/ 0 h 10363"/>
                <a:gd name="connsiteX3" fmla="*/ 5922 w 5922"/>
                <a:gd name="connsiteY3" fmla="*/ 0 h 10363"/>
                <a:gd name="connsiteX4" fmla="*/ 5922 w 5922"/>
                <a:gd name="connsiteY4" fmla="*/ 1481 h 10363"/>
                <a:gd name="connsiteX5" fmla="*/ 1777 w 5922"/>
                <a:gd name="connsiteY5" fmla="*/ 1481 h 10363"/>
                <a:gd name="connsiteX6" fmla="*/ 1777 w 5922"/>
                <a:gd name="connsiteY6" fmla="*/ 4738 h 10363"/>
                <a:gd name="connsiteX7" fmla="*/ 5626 w 5922"/>
                <a:gd name="connsiteY7" fmla="*/ 4738 h 10363"/>
                <a:gd name="connsiteX8" fmla="*/ 5626 w 5922"/>
                <a:gd name="connsiteY8" fmla="*/ 6218 h 10363"/>
                <a:gd name="connsiteX9" fmla="*/ 1777 w 5922"/>
                <a:gd name="connsiteY9" fmla="*/ 6218 h 10363"/>
                <a:gd name="connsiteX10" fmla="*/ 1777 w 5922"/>
                <a:gd name="connsiteY10"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 h="10363">
                  <a:moveTo>
                    <a:pt x="1777" y="10364"/>
                  </a:moveTo>
                  <a:lnTo>
                    <a:pt x="0" y="10364"/>
                  </a:lnTo>
                  <a:lnTo>
                    <a:pt x="0" y="0"/>
                  </a:lnTo>
                  <a:lnTo>
                    <a:pt x="5922" y="0"/>
                  </a:lnTo>
                  <a:lnTo>
                    <a:pt x="5922" y="1481"/>
                  </a:lnTo>
                  <a:lnTo>
                    <a:pt x="1777" y="1481"/>
                  </a:lnTo>
                  <a:lnTo>
                    <a:pt x="1777" y="4738"/>
                  </a:lnTo>
                  <a:lnTo>
                    <a:pt x="5626" y="4738"/>
                  </a:lnTo>
                  <a:lnTo>
                    <a:pt x="5626" y="6218"/>
                  </a:lnTo>
                  <a:lnTo>
                    <a:pt x="1777" y="6218"/>
                  </a:lnTo>
                  <a:lnTo>
                    <a:pt x="1777" y="10364"/>
                  </a:lnTo>
                  <a:close/>
                </a:path>
              </a:pathLst>
            </a:custGeom>
            <a:solidFill>
              <a:srgbClr val="414141"/>
            </a:solidFill>
            <a:ln w="2960"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B640B93D-A874-D44B-997D-D946EAA70D75}"/>
                </a:ext>
              </a:extLst>
            </p:cNvPr>
            <p:cNvSpPr/>
            <p:nvPr/>
          </p:nvSpPr>
          <p:spPr>
            <a:xfrm>
              <a:off x="2777746" y="1144776"/>
              <a:ext cx="12140" cy="10363"/>
            </a:xfrm>
            <a:custGeom>
              <a:avLst/>
              <a:gdLst>
                <a:gd name="connsiteX0" fmla="*/ 3849 w 12140"/>
                <a:gd name="connsiteY0" fmla="*/ 10364 h 10363"/>
                <a:gd name="connsiteX1" fmla="*/ 2961 w 12140"/>
                <a:gd name="connsiteY1" fmla="*/ 1777 h 10363"/>
                <a:gd name="connsiteX2" fmla="*/ 2961 w 12140"/>
                <a:gd name="connsiteY2" fmla="*/ 1777 h 10363"/>
                <a:gd name="connsiteX3" fmla="*/ 2665 w 12140"/>
                <a:gd name="connsiteY3" fmla="*/ 4146 h 10363"/>
                <a:gd name="connsiteX4" fmla="*/ 1481 w 12140"/>
                <a:gd name="connsiteY4" fmla="*/ 10364 h 10363"/>
                <a:gd name="connsiteX5" fmla="*/ 0 w 12140"/>
                <a:gd name="connsiteY5" fmla="*/ 10364 h 10363"/>
                <a:gd name="connsiteX6" fmla="*/ 2073 w 12140"/>
                <a:gd name="connsiteY6" fmla="*/ 0 h 10363"/>
                <a:gd name="connsiteX7" fmla="*/ 4442 w 12140"/>
                <a:gd name="connsiteY7" fmla="*/ 0 h 10363"/>
                <a:gd name="connsiteX8" fmla="*/ 5330 w 12140"/>
                <a:gd name="connsiteY8" fmla="*/ 8291 h 10363"/>
                <a:gd name="connsiteX9" fmla="*/ 5330 w 12140"/>
                <a:gd name="connsiteY9" fmla="*/ 8291 h 10363"/>
                <a:gd name="connsiteX10" fmla="*/ 9772 w 12140"/>
                <a:gd name="connsiteY10" fmla="*/ 0 h 10363"/>
                <a:gd name="connsiteX11" fmla="*/ 12141 w 12140"/>
                <a:gd name="connsiteY11" fmla="*/ 0 h 10363"/>
                <a:gd name="connsiteX12" fmla="*/ 10068 w 12140"/>
                <a:gd name="connsiteY12" fmla="*/ 10364 h 10363"/>
                <a:gd name="connsiteX13" fmla="*/ 8587 w 12140"/>
                <a:gd name="connsiteY13" fmla="*/ 10364 h 10363"/>
                <a:gd name="connsiteX14" fmla="*/ 9772 w 12140"/>
                <a:gd name="connsiteY14" fmla="*/ 4146 h 10363"/>
                <a:gd name="connsiteX15" fmla="*/ 10364 w 12140"/>
                <a:gd name="connsiteY15" fmla="*/ 1777 h 10363"/>
                <a:gd name="connsiteX16" fmla="*/ 10364 w 12140"/>
                <a:gd name="connsiteY16" fmla="*/ 1777 h 10363"/>
                <a:gd name="connsiteX17" fmla="*/ 5922 w 12140"/>
                <a:gd name="connsiteY17" fmla="*/ 10364 h 10363"/>
                <a:gd name="connsiteX18" fmla="*/ 3849 w 12140"/>
                <a:gd name="connsiteY18"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40" h="10363">
                  <a:moveTo>
                    <a:pt x="3849" y="10364"/>
                  </a:moveTo>
                  <a:lnTo>
                    <a:pt x="2961" y="1777"/>
                  </a:lnTo>
                  <a:lnTo>
                    <a:pt x="2961" y="1777"/>
                  </a:lnTo>
                  <a:cubicBezTo>
                    <a:pt x="2961" y="2369"/>
                    <a:pt x="2665" y="3257"/>
                    <a:pt x="2665" y="4146"/>
                  </a:cubicBezTo>
                  <a:lnTo>
                    <a:pt x="1481" y="10364"/>
                  </a:lnTo>
                  <a:lnTo>
                    <a:pt x="0" y="10364"/>
                  </a:lnTo>
                  <a:lnTo>
                    <a:pt x="2073" y="0"/>
                  </a:lnTo>
                  <a:lnTo>
                    <a:pt x="4442" y="0"/>
                  </a:lnTo>
                  <a:lnTo>
                    <a:pt x="5330" y="8291"/>
                  </a:lnTo>
                  <a:lnTo>
                    <a:pt x="5330" y="8291"/>
                  </a:lnTo>
                  <a:lnTo>
                    <a:pt x="9772" y="0"/>
                  </a:lnTo>
                  <a:lnTo>
                    <a:pt x="12141" y="0"/>
                  </a:lnTo>
                  <a:lnTo>
                    <a:pt x="10068" y="10364"/>
                  </a:lnTo>
                  <a:lnTo>
                    <a:pt x="8587" y="10364"/>
                  </a:lnTo>
                  <a:lnTo>
                    <a:pt x="9772" y="4146"/>
                  </a:lnTo>
                  <a:cubicBezTo>
                    <a:pt x="10068" y="3257"/>
                    <a:pt x="10068" y="2369"/>
                    <a:pt x="10364" y="1777"/>
                  </a:cubicBezTo>
                  <a:lnTo>
                    <a:pt x="10364" y="1777"/>
                  </a:lnTo>
                  <a:lnTo>
                    <a:pt x="5922" y="10364"/>
                  </a:lnTo>
                  <a:lnTo>
                    <a:pt x="3849" y="10364"/>
                  </a:lnTo>
                  <a:close/>
                </a:path>
              </a:pathLst>
            </a:custGeom>
            <a:solidFill>
              <a:srgbClr val="414141"/>
            </a:solidFill>
            <a:ln w="2960"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96A2296-A9AF-2A4C-8253-8E79D54EFE41}"/>
                </a:ext>
              </a:extLst>
            </p:cNvPr>
            <p:cNvSpPr/>
            <p:nvPr/>
          </p:nvSpPr>
          <p:spPr>
            <a:xfrm>
              <a:off x="2789590" y="1144184"/>
              <a:ext cx="4441" cy="10956"/>
            </a:xfrm>
            <a:custGeom>
              <a:avLst/>
              <a:gdLst>
                <a:gd name="connsiteX0" fmla="*/ 1777 w 4441"/>
                <a:gd name="connsiteY0" fmla="*/ 10956 h 10956"/>
                <a:gd name="connsiteX1" fmla="*/ 0 w 4441"/>
                <a:gd name="connsiteY1" fmla="*/ 10956 h 10956"/>
                <a:gd name="connsiteX2" fmla="*/ 1777 w 4441"/>
                <a:gd name="connsiteY2" fmla="*/ 2961 h 10956"/>
                <a:gd name="connsiteX3" fmla="*/ 3553 w 4441"/>
                <a:gd name="connsiteY3" fmla="*/ 2961 h 10956"/>
                <a:gd name="connsiteX4" fmla="*/ 1777 w 4441"/>
                <a:gd name="connsiteY4" fmla="*/ 10956 h 10956"/>
                <a:gd name="connsiteX5" fmla="*/ 2369 w 4441"/>
                <a:gd name="connsiteY5" fmla="*/ 1184 h 10956"/>
                <a:gd name="connsiteX6" fmla="*/ 2665 w 4441"/>
                <a:gd name="connsiteY6" fmla="*/ 296 h 10956"/>
                <a:gd name="connsiteX7" fmla="*/ 3553 w 4441"/>
                <a:gd name="connsiteY7" fmla="*/ 0 h 10956"/>
                <a:gd name="connsiteX8" fmla="*/ 4145 w 4441"/>
                <a:gd name="connsiteY8" fmla="*/ 296 h 10956"/>
                <a:gd name="connsiteX9" fmla="*/ 4442 w 4441"/>
                <a:gd name="connsiteY9" fmla="*/ 888 h 10956"/>
                <a:gd name="connsiteX10" fmla="*/ 4145 w 4441"/>
                <a:gd name="connsiteY10" fmla="*/ 1777 h 10956"/>
                <a:gd name="connsiteX11" fmla="*/ 3257 w 4441"/>
                <a:gd name="connsiteY11" fmla="*/ 2073 h 10956"/>
                <a:gd name="connsiteX12" fmla="*/ 2665 w 4441"/>
                <a:gd name="connsiteY12" fmla="*/ 1777 h 10956"/>
                <a:gd name="connsiteX13" fmla="*/ 2369 w 4441"/>
                <a:gd name="connsiteY13" fmla="*/ 1184 h 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1" h="10956">
                  <a:moveTo>
                    <a:pt x="1777" y="10956"/>
                  </a:moveTo>
                  <a:lnTo>
                    <a:pt x="0" y="10956"/>
                  </a:lnTo>
                  <a:lnTo>
                    <a:pt x="1777" y="2961"/>
                  </a:lnTo>
                  <a:lnTo>
                    <a:pt x="3553" y="2961"/>
                  </a:lnTo>
                  <a:lnTo>
                    <a:pt x="1777" y="10956"/>
                  </a:lnTo>
                  <a:close/>
                  <a:moveTo>
                    <a:pt x="2369" y="1184"/>
                  </a:moveTo>
                  <a:cubicBezTo>
                    <a:pt x="2369" y="888"/>
                    <a:pt x="2369" y="592"/>
                    <a:pt x="2665" y="296"/>
                  </a:cubicBezTo>
                  <a:cubicBezTo>
                    <a:pt x="2961" y="0"/>
                    <a:pt x="3257" y="0"/>
                    <a:pt x="3553" y="0"/>
                  </a:cubicBezTo>
                  <a:cubicBezTo>
                    <a:pt x="3849" y="0"/>
                    <a:pt x="4145" y="0"/>
                    <a:pt x="4145" y="296"/>
                  </a:cubicBezTo>
                  <a:cubicBezTo>
                    <a:pt x="4442" y="296"/>
                    <a:pt x="4442" y="592"/>
                    <a:pt x="4442" y="888"/>
                  </a:cubicBezTo>
                  <a:cubicBezTo>
                    <a:pt x="4442" y="1184"/>
                    <a:pt x="4442" y="1481"/>
                    <a:pt x="4145" y="1777"/>
                  </a:cubicBezTo>
                  <a:cubicBezTo>
                    <a:pt x="3849" y="2073"/>
                    <a:pt x="3849" y="2073"/>
                    <a:pt x="3257" y="2073"/>
                  </a:cubicBezTo>
                  <a:cubicBezTo>
                    <a:pt x="2961" y="2073"/>
                    <a:pt x="2665" y="2073"/>
                    <a:pt x="2665" y="1777"/>
                  </a:cubicBezTo>
                  <a:cubicBezTo>
                    <a:pt x="2369" y="1481"/>
                    <a:pt x="2369" y="1481"/>
                    <a:pt x="2369" y="1184"/>
                  </a:cubicBezTo>
                  <a:close/>
                </a:path>
              </a:pathLst>
            </a:custGeom>
            <a:solidFill>
              <a:srgbClr val="414141"/>
            </a:solidFill>
            <a:ln w="2960"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C6E92AAF-D19F-5045-9159-21564CB36276}"/>
                </a:ext>
              </a:extLst>
            </p:cNvPr>
            <p:cNvSpPr/>
            <p:nvPr/>
          </p:nvSpPr>
          <p:spPr>
            <a:xfrm>
              <a:off x="2792255" y="1146553"/>
              <a:ext cx="9475" cy="11548"/>
            </a:xfrm>
            <a:custGeom>
              <a:avLst/>
              <a:gdLst>
                <a:gd name="connsiteX0" fmla="*/ 9476 w 9475"/>
                <a:gd name="connsiteY0" fmla="*/ 592 h 11548"/>
                <a:gd name="connsiteX1" fmla="*/ 9180 w 9475"/>
                <a:gd name="connsiteY1" fmla="*/ 1481 h 11548"/>
                <a:gd name="connsiteX2" fmla="*/ 7699 w 9475"/>
                <a:gd name="connsiteY2" fmla="*/ 1777 h 11548"/>
                <a:gd name="connsiteX3" fmla="*/ 7995 w 9475"/>
                <a:gd name="connsiteY3" fmla="*/ 2665 h 11548"/>
                <a:gd name="connsiteX4" fmla="*/ 7107 w 9475"/>
                <a:gd name="connsiteY4" fmla="*/ 4738 h 11548"/>
                <a:gd name="connsiteX5" fmla="*/ 4738 w 9475"/>
                <a:gd name="connsiteY5" fmla="*/ 5626 h 11548"/>
                <a:gd name="connsiteX6" fmla="*/ 4146 w 9475"/>
                <a:gd name="connsiteY6" fmla="*/ 5626 h 11548"/>
                <a:gd name="connsiteX7" fmla="*/ 3257 w 9475"/>
                <a:gd name="connsiteY7" fmla="*/ 6218 h 11548"/>
                <a:gd name="connsiteX8" fmla="*/ 3553 w 9475"/>
                <a:gd name="connsiteY8" fmla="*/ 6514 h 11548"/>
                <a:gd name="connsiteX9" fmla="*/ 4146 w 9475"/>
                <a:gd name="connsiteY9" fmla="*/ 6811 h 11548"/>
                <a:gd name="connsiteX10" fmla="*/ 5034 w 9475"/>
                <a:gd name="connsiteY10" fmla="*/ 6811 h 11548"/>
                <a:gd name="connsiteX11" fmla="*/ 6811 w 9475"/>
                <a:gd name="connsiteY11" fmla="*/ 7403 h 11548"/>
                <a:gd name="connsiteX12" fmla="*/ 7403 w 9475"/>
                <a:gd name="connsiteY12" fmla="*/ 8587 h 11548"/>
                <a:gd name="connsiteX13" fmla="*/ 6219 w 9475"/>
                <a:gd name="connsiteY13" fmla="*/ 10660 h 11548"/>
                <a:gd name="connsiteX14" fmla="*/ 3257 w 9475"/>
                <a:gd name="connsiteY14" fmla="*/ 11548 h 11548"/>
                <a:gd name="connsiteX15" fmla="*/ 888 w 9475"/>
                <a:gd name="connsiteY15" fmla="*/ 10956 h 11548"/>
                <a:gd name="connsiteX16" fmla="*/ 0 w 9475"/>
                <a:gd name="connsiteY16" fmla="*/ 9476 h 11548"/>
                <a:gd name="connsiteX17" fmla="*/ 592 w 9475"/>
                <a:gd name="connsiteY17" fmla="*/ 8291 h 11548"/>
                <a:gd name="connsiteX18" fmla="*/ 2073 w 9475"/>
                <a:gd name="connsiteY18" fmla="*/ 7403 h 11548"/>
                <a:gd name="connsiteX19" fmla="*/ 1481 w 9475"/>
                <a:gd name="connsiteY19" fmla="*/ 6514 h 11548"/>
                <a:gd name="connsiteX20" fmla="*/ 1777 w 9475"/>
                <a:gd name="connsiteY20" fmla="*/ 5626 h 11548"/>
                <a:gd name="connsiteX21" fmla="*/ 2961 w 9475"/>
                <a:gd name="connsiteY21" fmla="*/ 5034 h 11548"/>
                <a:gd name="connsiteX22" fmla="*/ 2073 w 9475"/>
                <a:gd name="connsiteY22" fmla="*/ 3257 h 11548"/>
                <a:gd name="connsiteX23" fmla="*/ 2961 w 9475"/>
                <a:gd name="connsiteY23" fmla="*/ 888 h 11548"/>
                <a:gd name="connsiteX24" fmla="*/ 5330 w 9475"/>
                <a:gd name="connsiteY24" fmla="*/ 0 h 11548"/>
                <a:gd name="connsiteX25" fmla="*/ 6515 w 9475"/>
                <a:gd name="connsiteY25" fmla="*/ 0 h 11548"/>
                <a:gd name="connsiteX26" fmla="*/ 9476 w 9475"/>
                <a:gd name="connsiteY26" fmla="*/ 0 h 11548"/>
                <a:gd name="connsiteX27" fmla="*/ 3553 w 9475"/>
                <a:gd name="connsiteY27" fmla="*/ 8587 h 11548"/>
                <a:gd name="connsiteX28" fmla="*/ 2369 w 9475"/>
                <a:gd name="connsiteY28" fmla="*/ 9179 h 11548"/>
                <a:gd name="connsiteX29" fmla="*/ 2073 w 9475"/>
                <a:gd name="connsiteY29" fmla="*/ 10068 h 11548"/>
                <a:gd name="connsiteX30" fmla="*/ 2369 w 9475"/>
                <a:gd name="connsiteY30" fmla="*/ 10660 h 11548"/>
                <a:gd name="connsiteX31" fmla="*/ 3553 w 9475"/>
                <a:gd name="connsiteY31" fmla="*/ 10956 h 11548"/>
                <a:gd name="connsiteX32" fmla="*/ 5330 w 9475"/>
                <a:gd name="connsiteY32" fmla="*/ 10660 h 11548"/>
                <a:gd name="connsiteX33" fmla="*/ 5922 w 9475"/>
                <a:gd name="connsiteY33" fmla="*/ 9476 h 11548"/>
                <a:gd name="connsiteX34" fmla="*/ 5626 w 9475"/>
                <a:gd name="connsiteY34" fmla="*/ 8883 h 11548"/>
                <a:gd name="connsiteX35" fmla="*/ 4442 w 9475"/>
                <a:gd name="connsiteY35" fmla="*/ 8587 h 11548"/>
                <a:gd name="connsiteX36" fmla="*/ 3553 w 9475"/>
                <a:gd name="connsiteY36" fmla="*/ 8587 h 11548"/>
                <a:gd name="connsiteX37" fmla="*/ 5330 w 9475"/>
                <a:gd name="connsiteY37" fmla="*/ 1777 h 11548"/>
                <a:gd name="connsiteX38" fmla="*/ 4442 w 9475"/>
                <a:gd name="connsiteY38" fmla="*/ 2073 h 11548"/>
                <a:gd name="connsiteX39" fmla="*/ 3849 w 9475"/>
                <a:gd name="connsiteY39" fmla="*/ 2961 h 11548"/>
                <a:gd name="connsiteX40" fmla="*/ 3553 w 9475"/>
                <a:gd name="connsiteY40" fmla="*/ 3849 h 11548"/>
                <a:gd name="connsiteX41" fmla="*/ 3849 w 9475"/>
                <a:gd name="connsiteY41" fmla="*/ 4738 h 11548"/>
                <a:gd name="connsiteX42" fmla="*/ 4442 w 9475"/>
                <a:gd name="connsiteY42" fmla="*/ 5034 h 11548"/>
                <a:gd name="connsiteX43" fmla="*/ 5330 w 9475"/>
                <a:gd name="connsiteY43" fmla="*/ 4738 h 11548"/>
                <a:gd name="connsiteX44" fmla="*/ 5922 w 9475"/>
                <a:gd name="connsiteY44" fmla="*/ 3849 h 11548"/>
                <a:gd name="connsiteX45" fmla="*/ 6219 w 9475"/>
                <a:gd name="connsiteY45" fmla="*/ 2665 h 11548"/>
                <a:gd name="connsiteX46" fmla="*/ 5330 w 9475"/>
                <a:gd name="connsiteY46" fmla="*/ 1777 h 1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475" h="11548">
                  <a:moveTo>
                    <a:pt x="9476" y="592"/>
                  </a:moveTo>
                  <a:lnTo>
                    <a:pt x="9180" y="1481"/>
                  </a:lnTo>
                  <a:lnTo>
                    <a:pt x="7699" y="1777"/>
                  </a:lnTo>
                  <a:cubicBezTo>
                    <a:pt x="7699" y="2073"/>
                    <a:pt x="7995" y="2369"/>
                    <a:pt x="7995" y="2665"/>
                  </a:cubicBezTo>
                  <a:cubicBezTo>
                    <a:pt x="7995" y="3553"/>
                    <a:pt x="7699" y="4442"/>
                    <a:pt x="7107" y="4738"/>
                  </a:cubicBezTo>
                  <a:cubicBezTo>
                    <a:pt x="6515" y="5034"/>
                    <a:pt x="5922" y="5626"/>
                    <a:pt x="4738" y="5626"/>
                  </a:cubicBezTo>
                  <a:cubicBezTo>
                    <a:pt x="4442" y="5626"/>
                    <a:pt x="4146" y="5626"/>
                    <a:pt x="4146" y="5626"/>
                  </a:cubicBezTo>
                  <a:cubicBezTo>
                    <a:pt x="3553" y="5922"/>
                    <a:pt x="3257" y="5922"/>
                    <a:pt x="3257" y="6218"/>
                  </a:cubicBezTo>
                  <a:cubicBezTo>
                    <a:pt x="3257" y="6514"/>
                    <a:pt x="3257" y="6514"/>
                    <a:pt x="3553" y="6514"/>
                  </a:cubicBezTo>
                  <a:cubicBezTo>
                    <a:pt x="3849" y="6514"/>
                    <a:pt x="3849" y="6514"/>
                    <a:pt x="4146" y="6811"/>
                  </a:cubicBezTo>
                  <a:lnTo>
                    <a:pt x="5034" y="6811"/>
                  </a:lnTo>
                  <a:cubicBezTo>
                    <a:pt x="5922" y="6811"/>
                    <a:pt x="6515" y="7107"/>
                    <a:pt x="6811" y="7403"/>
                  </a:cubicBezTo>
                  <a:cubicBezTo>
                    <a:pt x="7107" y="7699"/>
                    <a:pt x="7403" y="8291"/>
                    <a:pt x="7403" y="8587"/>
                  </a:cubicBezTo>
                  <a:cubicBezTo>
                    <a:pt x="7403" y="9476"/>
                    <a:pt x="7107" y="10364"/>
                    <a:pt x="6219" y="10660"/>
                  </a:cubicBezTo>
                  <a:cubicBezTo>
                    <a:pt x="5626" y="11252"/>
                    <a:pt x="4442" y="11548"/>
                    <a:pt x="3257" y="11548"/>
                  </a:cubicBezTo>
                  <a:cubicBezTo>
                    <a:pt x="2369" y="11548"/>
                    <a:pt x="1481" y="11252"/>
                    <a:pt x="888" y="10956"/>
                  </a:cubicBezTo>
                  <a:cubicBezTo>
                    <a:pt x="296" y="10660"/>
                    <a:pt x="0" y="10068"/>
                    <a:pt x="0" y="9476"/>
                  </a:cubicBezTo>
                  <a:cubicBezTo>
                    <a:pt x="0" y="8883"/>
                    <a:pt x="296" y="8587"/>
                    <a:pt x="592" y="8291"/>
                  </a:cubicBezTo>
                  <a:cubicBezTo>
                    <a:pt x="888" y="7995"/>
                    <a:pt x="1481" y="7699"/>
                    <a:pt x="2073" y="7403"/>
                  </a:cubicBezTo>
                  <a:cubicBezTo>
                    <a:pt x="1777" y="7107"/>
                    <a:pt x="1481" y="6811"/>
                    <a:pt x="1481" y="6514"/>
                  </a:cubicBezTo>
                  <a:cubicBezTo>
                    <a:pt x="1481" y="6218"/>
                    <a:pt x="1481" y="5922"/>
                    <a:pt x="1777" y="5626"/>
                  </a:cubicBezTo>
                  <a:cubicBezTo>
                    <a:pt x="2073" y="5330"/>
                    <a:pt x="2369" y="5034"/>
                    <a:pt x="2961" y="5034"/>
                  </a:cubicBezTo>
                  <a:cubicBezTo>
                    <a:pt x="2369" y="4738"/>
                    <a:pt x="2073" y="4146"/>
                    <a:pt x="2073" y="3257"/>
                  </a:cubicBezTo>
                  <a:cubicBezTo>
                    <a:pt x="2073" y="2369"/>
                    <a:pt x="2369" y="1481"/>
                    <a:pt x="2961" y="888"/>
                  </a:cubicBezTo>
                  <a:cubicBezTo>
                    <a:pt x="3553" y="296"/>
                    <a:pt x="4442" y="0"/>
                    <a:pt x="5330" y="0"/>
                  </a:cubicBezTo>
                  <a:cubicBezTo>
                    <a:pt x="5626" y="0"/>
                    <a:pt x="6219" y="0"/>
                    <a:pt x="6515" y="0"/>
                  </a:cubicBezTo>
                  <a:lnTo>
                    <a:pt x="9476" y="0"/>
                  </a:lnTo>
                  <a:close/>
                  <a:moveTo>
                    <a:pt x="3553" y="8587"/>
                  </a:moveTo>
                  <a:cubicBezTo>
                    <a:pt x="2961" y="8587"/>
                    <a:pt x="2665" y="8883"/>
                    <a:pt x="2369" y="9179"/>
                  </a:cubicBezTo>
                  <a:cubicBezTo>
                    <a:pt x="2073" y="9476"/>
                    <a:pt x="2073" y="9772"/>
                    <a:pt x="2073" y="10068"/>
                  </a:cubicBezTo>
                  <a:cubicBezTo>
                    <a:pt x="2073" y="10364"/>
                    <a:pt x="2073" y="10660"/>
                    <a:pt x="2369" y="10660"/>
                  </a:cubicBezTo>
                  <a:cubicBezTo>
                    <a:pt x="2665" y="10660"/>
                    <a:pt x="2961" y="10956"/>
                    <a:pt x="3553" y="10956"/>
                  </a:cubicBezTo>
                  <a:cubicBezTo>
                    <a:pt x="4442" y="10956"/>
                    <a:pt x="5034" y="10956"/>
                    <a:pt x="5330" y="10660"/>
                  </a:cubicBezTo>
                  <a:cubicBezTo>
                    <a:pt x="5626" y="10364"/>
                    <a:pt x="5922" y="10068"/>
                    <a:pt x="5922" y="9476"/>
                  </a:cubicBezTo>
                  <a:cubicBezTo>
                    <a:pt x="5922" y="9179"/>
                    <a:pt x="5922" y="9179"/>
                    <a:pt x="5626" y="8883"/>
                  </a:cubicBezTo>
                  <a:cubicBezTo>
                    <a:pt x="5330" y="8883"/>
                    <a:pt x="5034" y="8587"/>
                    <a:pt x="4442" y="8587"/>
                  </a:cubicBezTo>
                  <a:lnTo>
                    <a:pt x="3553" y="8587"/>
                  </a:lnTo>
                  <a:close/>
                  <a:moveTo>
                    <a:pt x="5330" y="1777"/>
                  </a:moveTo>
                  <a:cubicBezTo>
                    <a:pt x="5034" y="1777"/>
                    <a:pt x="4738" y="1777"/>
                    <a:pt x="4442" y="2073"/>
                  </a:cubicBezTo>
                  <a:cubicBezTo>
                    <a:pt x="4146" y="2369"/>
                    <a:pt x="4146" y="2369"/>
                    <a:pt x="3849" y="2961"/>
                  </a:cubicBezTo>
                  <a:cubicBezTo>
                    <a:pt x="3553" y="3553"/>
                    <a:pt x="3553" y="3553"/>
                    <a:pt x="3553" y="3849"/>
                  </a:cubicBezTo>
                  <a:cubicBezTo>
                    <a:pt x="3553" y="4146"/>
                    <a:pt x="3553" y="4442"/>
                    <a:pt x="3849" y="4738"/>
                  </a:cubicBezTo>
                  <a:cubicBezTo>
                    <a:pt x="4146" y="5034"/>
                    <a:pt x="4146" y="5034"/>
                    <a:pt x="4442" y="5034"/>
                  </a:cubicBezTo>
                  <a:cubicBezTo>
                    <a:pt x="4738" y="5034"/>
                    <a:pt x="5034" y="5034"/>
                    <a:pt x="5330" y="4738"/>
                  </a:cubicBezTo>
                  <a:cubicBezTo>
                    <a:pt x="5626" y="4442"/>
                    <a:pt x="5626" y="4442"/>
                    <a:pt x="5922" y="3849"/>
                  </a:cubicBezTo>
                  <a:cubicBezTo>
                    <a:pt x="5922" y="3553"/>
                    <a:pt x="6219" y="3257"/>
                    <a:pt x="6219" y="2665"/>
                  </a:cubicBezTo>
                  <a:cubicBezTo>
                    <a:pt x="6515" y="2073"/>
                    <a:pt x="6219" y="1777"/>
                    <a:pt x="5330" y="1777"/>
                  </a:cubicBezTo>
                  <a:close/>
                </a:path>
              </a:pathLst>
            </a:custGeom>
            <a:solidFill>
              <a:srgbClr val="414141"/>
            </a:solidFill>
            <a:ln w="2960"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263DD08-BA9F-1443-8A6B-03D161E3E326}"/>
                </a:ext>
              </a:extLst>
            </p:cNvPr>
            <p:cNvSpPr/>
            <p:nvPr/>
          </p:nvSpPr>
          <p:spPr>
            <a:xfrm>
              <a:off x="2801731" y="1147145"/>
              <a:ext cx="5922" cy="7995"/>
            </a:xfrm>
            <a:custGeom>
              <a:avLst/>
              <a:gdLst>
                <a:gd name="connsiteX0" fmla="*/ 5034 w 5922"/>
                <a:gd name="connsiteY0" fmla="*/ 0 h 7995"/>
                <a:gd name="connsiteX1" fmla="*/ 5922 w 5922"/>
                <a:gd name="connsiteY1" fmla="*/ 0 h 7995"/>
                <a:gd name="connsiteX2" fmla="*/ 5626 w 5922"/>
                <a:gd name="connsiteY2" fmla="*/ 1481 h 7995"/>
                <a:gd name="connsiteX3" fmla="*/ 5034 w 5922"/>
                <a:gd name="connsiteY3" fmla="*/ 1481 h 7995"/>
                <a:gd name="connsiteX4" fmla="*/ 3553 w 5922"/>
                <a:gd name="connsiteY4" fmla="*/ 2369 h 7995"/>
                <a:gd name="connsiteX5" fmla="*/ 2665 w 5922"/>
                <a:gd name="connsiteY5" fmla="*/ 4442 h 7995"/>
                <a:gd name="connsiteX6" fmla="*/ 1777 w 5922"/>
                <a:gd name="connsiteY6" fmla="*/ 7995 h 7995"/>
                <a:gd name="connsiteX7" fmla="*/ 0 w 5922"/>
                <a:gd name="connsiteY7" fmla="*/ 7995 h 7995"/>
                <a:gd name="connsiteX8" fmla="*/ 1777 w 5922"/>
                <a:gd name="connsiteY8" fmla="*/ 0 h 7995"/>
                <a:gd name="connsiteX9" fmla="*/ 2961 w 5922"/>
                <a:gd name="connsiteY9" fmla="*/ 0 h 7995"/>
                <a:gd name="connsiteX10" fmla="*/ 2665 w 5922"/>
                <a:gd name="connsiteY10" fmla="*/ 1481 h 7995"/>
                <a:gd name="connsiteX11" fmla="*/ 2665 w 5922"/>
                <a:gd name="connsiteY11" fmla="*/ 1481 h 7995"/>
                <a:gd name="connsiteX12" fmla="*/ 3849 w 5922"/>
                <a:gd name="connsiteY12" fmla="*/ 296 h 7995"/>
                <a:gd name="connsiteX13" fmla="*/ 5034 w 5922"/>
                <a:gd name="connsiteY13" fmla="*/ 0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2" h="7995">
                  <a:moveTo>
                    <a:pt x="5034" y="0"/>
                  </a:moveTo>
                  <a:cubicBezTo>
                    <a:pt x="5330" y="0"/>
                    <a:pt x="5626" y="0"/>
                    <a:pt x="5922" y="0"/>
                  </a:cubicBezTo>
                  <a:lnTo>
                    <a:pt x="5626" y="1481"/>
                  </a:lnTo>
                  <a:cubicBezTo>
                    <a:pt x="5330" y="1481"/>
                    <a:pt x="5034" y="1481"/>
                    <a:pt x="5034" y="1481"/>
                  </a:cubicBezTo>
                  <a:cubicBezTo>
                    <a:pt x="4442" y="1481"/>
                    <a:pt x="3849" y="1777"/>
                    <a:pt x="3553" y="2369"/>
                  </a:cubicBezTo>
                  <a:cubicBezTo>
                    <a:pt x="3257" y="2961"/>
                    <a:pt x="2665" y="3553"/>
                    <a:pt x="2665" y="4442"/>
                  </a:cubicBezTo>
                  <a:lnTo>
                    <a:pt x="1777" y="7995"/>
                  </a:lnTo>
                  <a:lnTo>
                    <a:pt x="0" y="7995"/>
                  </a:lnTo>
                  <a:lnTo>
                    <a:pt x="1777" y="0"/>
                  </a:lnTo>
                  <a:lnTo>
                    <a:pt x="2961" y="0"/>
                  </a:lnTo>
                  <a:lnTo>
                    <a:pt x="2665" y="1481"/>
                  </a:lnTo>
                  <a:lnTo>
                    <a:pt x="2665" y="1481"/>
                  </a:lnTo>
                  <a:cubicBezTo>
                    <a:pt x="2961" y="888"/>
                    <a:pt x="3553" y="592"/>
                    <a:pt x="3849" y="296"/>
                  </a:cubicBezTo>
                  <a:cubicBezTo>
                    <a:pt x="4146" y="0"/>
                    <a:pt x="4442" y="0"/>
                    <a:pt x="5034" y="0"/>
                  </a:cubicBezTo>
                  <a:close/>
                </a:path>
              </a:pathLst>
            </a:custGeom>
            <a:solidFill>
              <a:srgbClr val="414141"/>
            </a:solidFill>
            <a:ln w="2960"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553ACB8A-0492-EC4D-825C-F8154745CD27}"/>
                </a:ext>
              </a:extLst>
            </p:cNvPr>
            <p:cNvSpPr/>
            <p:nvPr/>
          </p:nvSpPr>
          <p:spPr>
            <a:xfrm>
              <a:off x="2807653" y="1147145"/>
              <a:ext cx="7402" cy="7995"/>
            </a:xfrm>
            <a:custGeom>
              <a:avLst/>
              <a:gdLst>
                <a:gd name="connsiteX0" fmla="*/ 2073 w 7402"/>
                <a:gd name="connsiteY0" fmla="*/ 7995 h 7995"/>
                <a:gd name="connsiteX1" fmla="*/ 592 w 7402"/>
                <a:gd name="connsiteY1" fmla="*/ 7403 h 7995"/>
                <a:gd name="connsiteX2" fmla="*/ 0 w 7402"/>
                <a:gd name="connsiteY2" fmla="*/ 5330 h 7995"/>
                <a:gd name="connsiteX3" fmla="*/ 592 w 7402"/>
                <a:gd name="connsiteY3" fmla="*/ 2665 h 7995"/>
                <a:gd name="connsiteX4" fmla="*/ 2073 w 7402"/>
                <a:gd name="connsiteY4" fmla="*/ 592 h 7995"/>
                <a:gd name="connsiteX5" fmla="*/ 3849 w 7402"/>
                <a:gd name="connsiteY5" fmla="*/ 0 h 7995"/>
                <a:gd name="connsiteX6" fmla="*/ 5034 w 7402"/>
                <a:gd name="connsiteY6" fmla="*/ 296 h 7995"/>
                <a:gd name="connsiteX7" fmla="*/ 5922 w 7402"/>
                <a:gd name="connsiteY7" fmla="*/ 1184 h 7995"/>
                <a:gd name="connsiteX8" fmla="*/ 5922 w 7402"/>
                <a:gd name="connsiteY8" fmla="*/ 1184 h 7995"/>
                <a:gd name="connsiteX9" fmla="*/ 6218 w 7402"/>
                <a:gd name="connsiteY9" fmla="*/ 0 h 7995"/>
                <a:gd name="connsiteX10" fmla="*/ 7403 w 7402"/>
                <a:gd name="connsiteY10" fmla="*/ 0 h 7995"/>
                <a:gd name="connsiteX11" fmla="*/ 5626 w 7402"/>
                <a:gd name="connsiteY11" fmla="*/ 7995 h 7995"/>
                <a:gd name="connsiteX12" fmla="*/ 4442 w 7402"/>
                <a:gd name="connsiteY12" fmla="*/ 7995 h 7995"/>
                <a:gd name="connsiteX13" fmla="*/ 4738 w 7402"/>
                <a:gd name="connsiteY13" fmla="*/ 6811 h 7995"/>
                <a:gd name="connsiteX14" fmla="*/ 4738 w 7402"/>
                <a:gd name="connsiteY14" fmla="*/ 6811 h 7995"/>
                <a:gd name="connsiteX15" fmla="*/ 2073 w 7402"/>
                <a:gd name="connsiteY15" fmla="*/ 7995 h 7995"/>
                <a:gd name="connsiteX16" fmla="*/ 2665 w 7402"/>
                <a:gd name="connsiteY16" fmla="*/ 6811 h 7995"/>
                <a:gd name="connsiteX17" fmla="*/ 3849 w 7402"/>
                <a:gd name="connsiteY17" fmla="*/ 6218 h 7995"/>
                <a:gd name="connsiteX18" fmla="*/ 4738 w 7402"/>
                <a:gd name="connsiteY18" fmla="*/ 4738 h 7995"/>
                <a:gd name="connsiteX19" fmla="*/ 5034 w 7402"/>
                <a:gd name="connsiteY19" fmla="*/ 2665 h 7995"/>
                <a:gd name="connsiteX20" fmla="*/ 4738 w 7402"/>
                <a:gd name="connsiteY20" fmla="*/ 1777 h 7995"/>
                <a:gd name="connsiteX21" fmla="*/ 3849 w 7402"/>
                <a:gd name="connsiteY21" fmla="*/ 1481 h 7995"/>
                <a:gd name="connsiteX22" fmla="*/ 2665 w 7402"/>
                <a:gd name="connsiteY22" fmla="*/ 2073 h 7995"/>
                <a:gd name="connsiteX23" fmla="*/ 1777 w 7402"/>
                <a:gd name="connsiteY23" fmla="*/ 3553 h 7995"/>
                <a:gd name="connsiteX24" fmla="*/ 1481 w 7402"/>
                <a:gd name="connsiteY24" fmla="*/ 5626 h 7995"/>
                <a:gd name="connsiteX25" fmla="*/ 1777 w 7402"/>
                <a:gd name="connsiteY25" fmla="*/ 6811 h 7995"/>
                <a:gd name="connsiteX26" fmla="*/ 2665 w 7402"/>
                <a:gd name="connsiteY26" fmla="*/ 6811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2" h="7995">
                  <a:moveTo>
                    <a:pt x="2073" y="7995"/>
                  </a:moveTo>
                  <a:cubicBezTo>
                    <a:pt x="1481" y="7995"/>
                    <a:pt x="888" y="7699"/>
                    <a:pt x="592" y="7403"/>
                  </a:cubicBezTo>
                  <a:cubicBezTo>
                    <a:pt x="296" y="6811"/>
                    <a:pt x="0" y="6218"/>
                    <a:pt x="0" y="5330"/>
                  </a:cubicBezTo>
                  <a:cubicBezTo>
                    <a:pt x="0" y="4442"/>
                    <a:pt x="296" y="3553"/>
                    <a:pt x="592" y="2665"/>
                  </a:cubicBezTo>
                  <a:cubicBezTo>
                    <a:pt x="888" y="1777"/>
                    <a:pt x="1481" y="1184"/>
                    <a:pt x="2073" y="592"/>
                  </a:cubicBezTo>
                  <a:cubicBezTo>
                    <a:pt x="2665" y="0"/>
                    <a:pt x="3257" y="0"/>
                    <a:pt x="3849" y="0"/>
                  </a:cubicBezTo>
                  <a:cubicBezTo>
                    <a:pt x="4442" y="0"/>
                    <a:pt x="4738" y="0"/>
                    <a:pt x="5034" y="296"/>
                  </a:cubicBezTo>
                  <a:cubicBezTo>
                    <a:pt x="5330" y="592"/>
                    <a:pt x="5626" y="888"/>
                    <a:pt x="5922" y="1184"/>
                  </a:cubicBezTo>
                  <a:lnTo>
                    <a:pt x="5922" y="1184"/>
                  </a:lnTo>
                  <a:lnTo>
                    <a:pt x="6218" y="0"/>
                  </a:lnTo>
                  <a:lnTo>
                    <a:pt x="7403" y="0"/>
                  </a:lnTo>
                  <a:lnTo>
                    <a:pt x="5626" y="7995"/>
                  </a:lnTo>
                  <a:lnTo>
                    <a:pt x="4442" y="7995"/>
                  </a:lnTo>
                  <a:lnTo>
                    <a:pt x="4738" y="6811"/>
                  </a:lnTo>
                  <a:lnTo>
                    <a:pt x="4738" y="6811"/>
                  </a:lnTo>
                  <a:cubicBezTo>
                    <a:pt x="3849" y="7699"/>
                    <a:pt x="2961" y="7995"/>
                    <a:pt x="2073" y="7995"/>
                  </a:cubicBezTo>
                  <a:close/>
                  <a:moveTo>
                    <a:pt x="2665" y="6811"/>
                  </a:moveTo>
                  <a:cubicBezTo>
                    <a:pt x="2961" y="6811"/>
                    <a:pt x="3553" y="6515"/>
                    <a:pt x="3849" y="6218"/>
                  </a:cubicBezTo>
                  <a:cubicBezTo>
                    <a:pt x="4146" y="5922"/>
                    <a:pt x="4442" y="5330"/>
                    <a:pt x="4738" y="4738"/>
                  </a:cubicBezTo>
                  <a:cubicBezTo>
                    <a:pt x="5034" y="4146"/>
                    <a:pt x="5034" y="3553"/>
                    <a:pt x="5034" y="2665"/>
                  </a:cubicBezTo>
                  <a:cubicBezTo>
                    <a:pt x="5034" y="2369"/>
                    <a:pt x="5034" y="1777"/>
                    <a:pt x="4738" y="1777"/>
                  </a:cubicBezTo>
                  <a:cubicBezTo>
                    <a:pt x="4442" y="1481"/>
                    <a:pt x="4146" y="1481"/>
                    <a:pt x="3849" y="1481"/>
                  </a:cubicBezTo>
                  <a:cubicBezTo>
                    <a:pt x="3553" y="1481"/>
                    <a:pt x="2961" y="1777"/>
                    <a:pt x="2665" y="2073"/>
                  </a:cubicBezTo>
                  <a:cubicBezTo>
                    <a:pt x="2369" y="2369"/>
                    <a:pt x="2073" y="2961"/>
                    <a:pt x="1777" y="3553"/>
                  </a:cubicBezTo>
                  <a:cubicBezTo>
                    <a:pt x="1481" y="4146"/>
                    <a:pt x="1481" y="4738"/>
                    <a:pt x="1481" y="5626"/>
                  </a:cubicBezTo>
                  <a:cubicBezTo>
                    <a:pt x="1481" y="6218"/>
                    <a:pt x="1481" y="6515"/>
                    <a:pt x="1777" y="6811"/>
                  </a:cubicBezTo>
                  <a:cubicBezTo>
                    <a:pt x="2073" y="6515"/>
                    <a:pt x="2369" y="6811"/>
                    <a:pt x="2665" y="6811"/>
                  </a:cubicBezTo>
                  <a:close/>
                </a:path>
              </a:pathLst>
            </a:custGeom>
            <a:solidFill>
              <a:srgbClr val="414141"/>
            </a:solidFill>
            <a:ln w="296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F711BD7-6A2D-A244-924B-64EB681F7F12}"/>
                </a:ext>
              </a:extLst>
            </p:cNvPr>
            <p:cNvSpPr/>
            <p:nvPr/>
          </p:nvSpPr>
          <p:spPr>
            <a:xfrm>
              <a:off x="2815648" y="1147145"/>
              <a:ext cx="7402" cy="7995"/>
            </a:xfrm>
            <a:custGeom>
              <a:avLst/>
              <a:gdLst>
                <a:gd name="connsiteX0" fmla="*/ 4738 w 7402"/>
                <a:gd name="connsiteY0" fmla="*/ 7995 h 7995"/>
                <a:gd name="connsiteX1" fmla="*/ 5626 w 7402"/>
                <a:gd name="connsiteY1" fmla="*/ 3257 h 7995"/>
                <a:gd name="connsiteX2" fmla="*/ 5626 w 7402"/>
                <a:gd name="connsiteY2" fmla="*/ 2369 h 7995"/>
                <a:gd name="connsiteX3" fmla="*/ 4738 w 7402"/>
                <a:gd name="connsiteY3" fmla="*/ 1481 h 7995"/>
                <a:gd name="connsiteX4" fmla="*/ 3849 w 7402"/>
                <a:gd name="connsiteY4" fmla="*/ 1777 h 7995"/>
                <a:gd name="connsiteX5" fmla="*/ 2961 w 7402"/>
                <a:gd name="connsiteY5" fmla="*/ 2961 h 7995"/>
                <a:gd name="connsiteX6" fmla="*/ 2369 w 7402"/>
                <a:gd name="connsiteY6" fmla="*/ 4738 h 7995"/>
                <a:gd name="connsiteX7" fmla="*/ 1777 w 7402"/>
                <a:gd name="connsiteY7" fmla="*/ 7995 h 7995"/>
                <a:gd name="connsiteX8" fmla="*/ 0 w 7402"/>
                <a:gd name="connsiteY8" fmla="*/ 7995 h 7995"/>
                <a:gd name="connsiteX9" fmla="*/ 1777 w 7402"/>
                <a:gd name="connsiteY9" fmla="*/ 0 h 7995"/>
                <a:gd name="connsiteX10" fmla="*/ 2961 w 7402"/>
                <a:gd name="connsiteY10" fmla="*/ 0 h 7995"/>
                <a:gd name="connsiteX11" fmla="*/ 2665 w 7402"/>
                <a:gd name="connsiteY11" fmla="*/ 1481 h 7995"/>
                <a:gd name="connsiteX12" fmla="*/ 2665 w 7402"/>
                <a:gd name="connsiteY12" fmla="*/ 1481 h 7995"/>
                <a:gd name="connsiteX13" fmla="*/ 3849 w 7402"/>
                <a:gd name="connsiteY13" fmla="*/ 296 h 7995"/>
                <a:gd name="connsiteX14" fmla="*/ 5330 w 7402"/>
                <a:gd name="connsiteY14" fmla="*/ 0 h 7995"/>
                <a:gd name="connsiteX15" fmla="*/ 6811 w 7402"/>
                <a:gd name="connsiteY15" fmla="*/ 592 h 7995"/>
                <a:gd name="connsiteX16" fmla="*/ 7403 w 7402"/>
                <a:gd name="connsiteY16" fmla="*/ 2073 h 7995"/>
                <a:gd name="connsiteX17" fmla="*/ 7107 w 7402"/>
                <a:gd name="connsiteY17" fmla="*/ 3257 h 7995"/>
                <a:gd name="connsiteX18" fmla="*/ 6218 w 7402"/>
                <a:gd name="connsiteY18" fmla="*/ 7995 h 7995"/>
                <a:gd name="connsiteX19" fmla="*/ 4738 w 7402"/>
                <a:gd name="connsiteY19" fmla="*/ 7995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02" h="7995">
                  <a:moveTo>
                    <a:pt x="4738" y="7995"/>
                  </a:moveTo>
                  <a:lnTo>
                    <a:pt x="5626" y="3257"/>
                  </a:lnTo>
                  <a:cubicBezTo>
                    <a:pt x="5626" y="2961"/>
                    <a:pt x="5626" y="2665"/>
                    <a:pt x="5626" y="2369"/>
                  </a:cubicBezTo>
                  <a:cubicBezTo>
                    <a:pt x="5626" y="1777"/>
                    <a:pt x="5330" y="1481"/>
                    <a:pt x="4738" y="1481"/>
                  </a:cubicBezTo>
                  <a:cubicBezTo>
                    <a:pt x="4442" y="1481"/>
                    <a:pt x="4145" y="1481"/>
                    <a:pt x="3849" y="1777"/>
                  </a:cubicBezTo>
                  <a:cubicBezTo>
                    <a:pt x="3553" y="2073"/>
                    <a:pt x="3257" y="2369"/>
                    <a:pt x="2961" y="2961"/>
                  </a:cubicBezTo>
                  <a:cubicBezTo>
                    <a:pt x="2665" y="3553"/>
                    <a:pt x="2369" y="4146"/>
                    <a:pt x="2369" y="4738"/>
                  </a:cubicBezTo>
                  <a:lnTo>
                    <a:pt x="1777" y="7995"/>
                  </a:lnTo>
                  <a:lnTo>
                    <a:pt x="0" y="7995"/>
                  </a:lnTo>
                  <a:lnTo>
                    <a:pt x="1777" y="0"/>
                  </a:lnTo>
                  <a:lnTo>
                    <a:pt x="2961" y="0"/>
                  </a:lnTo>
                  <a:lnTo>
                    <a:pt x="2665" y="1481"/>
                  </a:lnTo>
                  <a:lnTo>
                    <a:pt x="2665" y="1481"/>
                  </a:lnTo>
                  <a:cubicBezTo>
                    <a:pt x="2961" y="888"/>
                    <a:pt x="3553" y="592"/>
                    <a:pt x="3849" y="296"/>
                  </a:cubicBezTo>
                  <a:cubicBezTo>
                    <a:pt x="4145" y="0"/>
                    <a:pt x="4738" y="0"/>
                    <a:pt x="5330" y="0"/>
                  </a:cubicBezTo>
                  <a:cubicBezTo>
                    <a:pt x="5922" y="0"/>
                    <a:pt x="6515" y="296"/>
                    <a:pt x="6811" y="592"/>
                  </a:cubicBezTo>
                  <a:cubicBezTo>
                    <a:pt x="7107" y="888"/>
                    <a:pt x="7403" y="1481"/>
                    <a:pt x="7403" y="2073"/>
                  </a:cubicBezTo>
                  <a:cubicBezTo>
                    <a:pt x="7403" y="2369"/>
                    <a:pt x="7403" y="2961"/>
                    <a:pt x="7107" y="3257"/>
                  </a:cubicBezTo>
                  <a:lnTo>
                    <a:pt x="6218" y="7995"/>
                  </a:lnTo>
                  <a:lnTo>
                    <a:pt x="4738" y="7995"/>
                  </a:lnTo>
                  <a:close/>
                </a:path>
              </a:pathLst>
            </a:custGeom>
            <a:solidFill>
              <a:srgbClr val="414141"/>
            </a:solidFill>
            <a:ln w="2960"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B84F5EF-BA20-FD46-9E01-54B904A910C6}"/>
                </a:ext>
              </a:extLst>
            </p:cNvPr>
            <p:cNvSpPr/>
            <p:nvPr/>
          </p:nvSpPr>
          <p:spPr>
            <a:xfrm>
              <a:off x="2824532" y="1145072"/>
              <a:ext cx="5626" cy="10067"/>
            </a:xfrm>
            <a:custGeom>
              <a:avLst/>
              <a:gdLst>
                <a:gd name="connsiteX0" fmla="*/ 2665 w 5626"/>
                <a:gd name="connsiteY0" fmla="*/ 8883 h 10067"/>
                <a:gd name="connsiteX1" fmla="*/ 3849 w 5626"/>
                <a:gd name="connsiteY1" fmla="*/ 8587 h 10067"/>
                <a:gd name="connsiteX2" fmla="*/ 3849 w 5626"/>
                <a:gd name="connsiteY2" fmla="*/ 9772 h 10067"/>
                <a:gd name="connsiteX3" fmla="*/ 3257 w 5626"/>
                <a:gd name="connsiteY3" fmla="*/ 10068 h 10067"/>
                <a:gd name="connsiteX4" fmla="*/ 2369 w 5626"/>
                <a:gd name="connsiteY4" fmla="*/ 10068 h 10067"/>
                <a:gd name="connsiteX5" fmla="*/ 296 w 5626"/>
                <a:gd name="connsiteY5" fmla="*/ 8291 h 10067"/>
                <a:gd name="connsiteX6" fmla="*/ 296 w 5626"/>
                <a:gd name="connsiteY6" fmla="*/ 7403 h 10067"/>
                <a:gd name="connsiteX7" fmla="*/ 1184 w 5626"/>
                <a:gd name="connsiteY7" fmla="*/ 3257 h 10067"/>
                <a:gd name="connsiteX8" fmla="*/ 0 w 5626"/>
                <a:gd name="connsiteY8" fmla="*/ 3257 h 10067"/>
                <a:gd name="connsiteX9" fmla="*/ 296 w 5626"/>
                <a:gd name="connsiteY9" fmla="*/ 2369 h 10067"/>
                <a:gd name="connsiteX10" fmla="*/ 1777 w 5626"/>
                <a:gd name="connsiteY10" fmla="*/ 1777 h 10067"/>
                <a:gd name="connsiteX11" fmla="*/ 2665 w 5626"/>
                <a:gd name="connsiteY11" fmla="*/ 0 h 10067"/>
                <a:gd name="connsiteX12" fmla="*/ 3849 w 5626"/>
                <a:gd name="connsiteY12" fmla="*/ 0 h 10067"/>
                <a:gd name="connsiteX13" fmla="*/ 3553 w 5626"/>
                <a:gd name="connsiteY13" fmla="*/ 1777 h 10067"/>
                <a:gd name="connsiteX14" fmla="*/ 5626 w 5626"/>
                <a:gd name="connsiteY14" fmla="*/ 1777 h 10067"/>
                <a:gd name="connsiteX15" fmla="*/ 5330 w 5626"/>
                <a:gd name="connsiteY15" fmla="*/ 2961 h 10067"/>
                <a:gd name="connsiteX16" fmla="*/ 3257 w 5626"/>
                <a:gd name="connsiteY16" fmla="*/ 2961 h 10067"/>
                <a:gd name="connsiteX17" fmla="*/ 2369 w 5626"/>
                <a:gd name="connsiteY17" fmla="*/ 7107 h 10067"/>
                <a:gd name="connsiteX18" fmla="*/ 2369 w 5626"/>
                <a:gd name="connsiteY18" fmla="*/ 7699 h 10067"/>
                <a:gd name="connsiteX19" fmla="*/ 2665 w 5626"/>
                <a:gd name="connsiteY19" fmla="*/ 8291 h 10067"/>
                <a:gd name="connsiteX20" fmla="*/ 2665 w 5626"/>
                <a:gd name="connsiteY20" fmla="*/ 8883 h 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 h="10067">
                  <a:moveTo>
                    <a:pt x="2665" y="8883"/>
                  </a:moveTo>
                  <a:cubicBezTo>
                    <a:pt x="2961" y="8883"/>
                    <a:pt x="3257" y="8883"/>
                    <a:pt x="3849" y="8587"/>
                  </a:cubicBezTo>
                  <a:lnTo>
                    <a:pt x="3849" y="9772"/>
                  </a:lnTo>
                  <a:cubicBezTo>
                    <a:pt x="3553" y="9772"/>
                    <a:pt x="3553" y="10068"/>
                    <a:pt x="3257" y="10068"/>
                  </a:cubicBezTo>
                  <a:cubicBezTo>
                    <a:pt x="2961" y="10068"/>
                    <a:pt x="2665" y="10068"/>
                    <a:pt x="2369" y="10068"/>
                  </a:cubicBezTo>
                  <a:cubicBezTo>
                    <a:pt x="1184" y="10068"/>
                    <a:pt x="296" y="9476"/>
                    <a:pt x="296" y="8291"/>
                  </a:cubicBezTo>
                  <a:cubicBezTo>
                    <a:pt x="296" y="7995"/>
                    <a:pt x="296" y="7699"/>
                    <a:pt x="296" y="7403"/>
                  </a:cubicBezTo>
                  <a:lnTo>
                    <a:pt x="1184" y="3257"/>
                  </a:lnTo>
                  <a:lnTo>
                    <a:pt x="0" y="3257"/>
                  </a:lnTo>
                  <a:lnTo>
                    <a:pt x="296" y="2369"/>
                  </a:lnTo>
                  <a:lnTo>
                    <a:pt x="1777" y="1777"/>
                  </a:lnTo>
                  <a:lnTo>
                    <a:pt x="2665" y="0"/>
                  </a:lnTo>
                  <a:lnTo>
                    <a:pt x="3849" y="0"/>
                  </a:lnTo>
                  <a:lnTo>
                    <a:pt x="3553" y="1777"/>
                  </a:lnTo>
                  <a:lnTo>
                    <a:pt x="5626" y="1777"/>
                  </a:lnTo>
                  <a:lnTo>
                    <a:pt x="5330" y="2961"/>
                  </a:lnTo>
                  <a:lnTo>
                    <a:pt x="3257" y="2961"/>
                  </a:lnTo>
                  <a:lnTo>
                    <a:pt x="2369" y="7107"/>
                  </a:lnTo>
                  <a:cubicBezTo>
                    <a:pt x="2369" y="7403"/>
                    <a:pt x="2369" y="7699"/>
                    <a:pt x="2369" y="7699"/>
                  </a:cubicBezTo>
                  <a:cubicBezTo>
                    <a:pt x="2369" y="7995"/>
                    <a:pt x="2369" y="7995"/>
                    <a:pt x="2665" y="8291"/>
                  </a:cubicBezTo>
                  <a:cubicBezTo>
                    <a:pt x="2369" y="8883"/>
                    <a:pt x="2369" y="8883"/>
                    <a:pt x="2665" y="8883"/>
                  </a:cubicBezTo>
                  <a:close/>
                </a:path>
              </a:pathLst>
            </a:custGeom>
            <a:solidFill>
              <a:srgbClr val="414141"/>
            </a:solidFill>
            <a:ln w="296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A6EB6D1-B26C-0B4D-992B-118CE2B93E3A}"/>
                </a:ext>
              </a:extLst>
            </p:cNvPr>
            <p:cNvSpPr/>
            <p:nvPr/>
          </p:nvSpPr>
          <p:spPr>
            <a:xfrm>
              <a:off x="2834007" y="1144184"/>
              <a:ext cx="8587" cy="10956"/>
            </a:xfrm>
            <a:custGeom>
              <a:avLst/>
              <a:gdLst>
                <a:gd name="connsiteX0" fmla="*/ 5626 w 8587"/>
                <a:gd name="connsiteY0" fmla="*/ 1777 h 10956"/>
                <a:gd name="connsiteX1" fmla="*/ 3553 w 8587"/>
                <a:gd name="connsiteY1" fmla="*/ 2369 h 10956"/>
                <a:gd name="connsiteX2" fmla="*/ 2073 w 8587"/>
                <a:gd name="connsiteY2" fmla="*/ 4146 h 10956"/>
                <a:gd name="connsiteX3" fmla="*/ 1481 w 8587"/>
                <a:gd name="connsiteY3" fmla="*/ 6811 h 10956"/>
                <a:gd name="connsiteX4" fmla="*/ 2073 w 8587"/>
                <a:gd name="connsiteY4" fmla="*/ 8883 h 10956"/>
                <a:gd name="connsiteX5" fmla="*/ 3849 w 8587"/>
                <a:gd name="connsiteY5" fmla="*/ 9476 h 10956"/>
                <a:gd name="connsiteX6" fmla="*/ 6218 w 8587"/>
                <a:gd name="connsiteY6" fmla="*/ 8883 h 10956"/>
                <a:gd name="connsiteX7" fmla="*/ 6218 w 8587"/>
                <a:gd name="connsiteY7" fmla="*/ 10364 h 10956"/>
                <a:gd name="connsiteX8" fmla="*/ 3553 w 8587"/>
                <a:gd name="connsiteY8" fmla="*/ 10956 h 10956"/>
                <a:gd name="connsiteX9" fmla="*/ 888 w 8587"/>
                <a:gd name="connsiteY9" fmla="*/ 9772 h 10956"/>
                <a:gd name="connsiteX10" fmla="*/ 0 w 8587"/>
                <a:gd name="connsiteY10" fmla="*/ 6811 h 10956"/>
                <a:gd name="connsiteX11" fmla="*/ 888 w 8587"/>
                <a:gd name="connsiteY11" fmla="*/ 3257 h 10956"/>
                <a:gd name="connsiteX12" fmla="*/ 2961 w 8587"/>
                <a:gd name="connsiteY12" fmla="*/ 888 h 10956"/>
                <a:gd name="connsiteX13" fmla="*/ 5922 w 8587"/>
                <a:gd name="connsiteY13" fmla="*/ 0 h 10956"/>
                <a:gd name="connsiteX14" fmla="*/ 8587 w 8587"/>
                <a:gd name="connsiteY14" fmla="*/ 592 h 10956"/>
                <a:gd name="connsiteX15" fmla="*/ 7995 w 8587"/>
                <a:gd name="connsiteY15" fmla="*/ 2073 h 10956"/>
                <a:gd name="connsiteX16" fmla="*/ 7107 w 8587"/>
                <a:gd name="connsiteY16" fmla="*/ 1777 h 10956"/>
                <a:gd name="connsiteX17" fmla="*/ 5626 w 8587"/>
                <a:gd name="connsiteY17" fmla="*/ 1777 h 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87" h="10956">
                  <a:moveTo>
                    <a:pt x="5626" y="1777"/>
                  </a:moveTo>
                  <a:cubicBezTo>
                    <a:pt x="5034" y="1777"/>
                    <a:pt x="4145" y="2073"/>
                    <a:pt x="3553" y="2369"/>
                  </a:cubicBezTo>
                  <a:cubicBezTo>
                    <a:pt x="2961" y="2665"/>
                    <a:pt x="2665" y="3257"/>
                    <a:pt x="2073" y="4146"/>
                  </a:cubicBezTo>
                  <a:cubicBezTo>
                    <a:pt x="1777" y="5034"/>
                    <a:pt x="1481" y="5922"/>
                    <a:pt x="1481" y="6811"/>
                  </a:cubicBezTo>
                  <a:cubicBezTo>
                    <a:pt x="1481" y="7699"/>
                    <a:pt x="1777" y="8291"/>
                    <a:pt x="2073" y="8883"/>
                  </a:cubicBezTo>
                  <a:cubicBezTo>
                    <a:pt x="2369" y="9476"/>
                    <a:pt x="2961" y="9476"/>
                    <a:pt x="3849" y="9476"/>
                  </a:cubicBezTo>
                  <a:cubicBezTo>
                    <a:pt x="4442" y="9476"/>
                    <a:pt x="5330" y="9180"/>
                    <a:pt x="6218" y="8883"/>
                  </a:cubicBezTo>
                  <a:lnTo>
                    <a:pt x="6218" y="10364"/>
                  </a:lnTo>
                  <a:cubicBezTo>
                    <a:pt x="5330" y="10660"/>
                    <a:pt x="4442" y="10956"/>
                    <a:pt x="3553" y="10956"/>
                  </a:cubicBezTo>
                  <a:cubicBezTo>
                    <a:pt x="2369" y="10956"/>
                    <a:pt x="1481" y="10660"/>
                    <a:pt x="888" y="9772"/>
                  </a:cubicBezTo>
                  <a:cubicBezTo>
                    <a:pt x="296" y="8883"/>
                    <a:pt x="0" y="7995"/>
                    <a:pt x="0" y="6811"/>
                  </a:cubicBezTo>
                  <a:cubicBezTo>
                    <a:pt x="0" y="5626"/>
                    <a:pt x="296" y="4442"/>
                    <a:pt x="888" y="3257"/>
                  </a:cubicBezTo>
                  <a:cubicBezTo>
                    <a:pt x="1481" y="2073"/>
                    <a:pt x="2073" y="1481"/>
                    <a:pt x="2961" y="888"/>
                  </a:cubicBezTo>
                  <a:cubicBezTo>
                    <a:pt x="3849" y="296"/>
                    <a:pt x="4738" y="0"/>
                    <a:pt x="5922" y="0"/>
                  </a:cubicBezTo>
                  <a:cubicBezTo>
                    <a:pt x="6811" y="0"/>
                    <a:pt x="7995" y="296"/>
                    <a:pt x="8587" y="592"/>
                  </a:cubicBezTo>
                  <a:lnTo>
                    <a:pt x="7995" y="2073"/>
                  </a:lnTo>
                  <a:cubicBezTo>
                    <a:pt x="7699" y="1777"/>
                    <a:pt x="7403" y="1777"/>
                    <a:pt x="7107" y="1777"/>
                  </a:cubicBezTo>
                  <a:cubicBezTo>
                    <a:pt x="6811" y="1777"/>
                    <a:pt x="6218" y="1777"/>
                    <a:pt x="5626" y="1777"/>
                  </a:cubicBezTo>
                  <a:close/>
                </a:path>
              </a:pathLst>
            </a:custGeom>
            <a:solidFill>
              <a:srgbClr val="414141"/>
            </a:solidFill>
            <a:ln w="2960"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0E355BBE-7B37-2B41-8CAC-33000FB6EB6D}"/>
                </a:ext>
              </a:extLst>
            </p:cNvPr>
            <p:cNvSpPr/>
            <p:nvPr/>
          </p:nvSpPr>
          <p:spPr>
            <a:xfrm>
              <a:off x="2842298" y="1147145"/>
              <a:ext cx="7106" cy="7995"/>
            </a:xfrm>
            <a:custGeom>
              <a:avLst/>
              <a:gdLst>
                <a:gd name="connsiteX0" fmla="*/ 7107 w 7106"/>
                <a:gd name="connsiteY0" fmla="*/ 2961 h 7995"/>
                <a:gd name="connsiteX1" fmla="*/ 6515 w 7106"/>
                <a:gd name="connsiteY1" fmla="*/ 5626 h 7995"/>
                <a:gd name="connsiteX2" fmla="*/ 5034 w 7106"/>
                <a:gd name="connsiteY2" fmla="*/ 7403 h 7995"/>
                <a:gd name="connsiteX3" fmla="*/ 2961 w 7106"/>
                <a:gd name="connsiteY3" fmla="*/ 7995 h 7995"/>
                <a:gd name="connsiteX4" fmla="*/ 888 w 7106"/>
                <a:gd name="connsiteY4" fmla="*/ 7107 h 7995"/>
                <a:gd name="connsiteX5" fmla="*/ 0 w 7106"/>
                <a:gd name="connsiteY5" fmla="*/ 5034 h 7995"/>
                <a:gd name="connsiteX6" fmla="*/ 592 w 7106"/>
                <a:gd name="connsiteY6" fmla="*/ 2369 h 7995"/>
                <a:gd name="connsiteX7" fmla="*/ 2073 w 7106"/>
                <a:gd name="connsiteY7" fmla="*/ 592 h 7995"/>
                <a:gd name="connsiteX8" fmla="*/ 4145 w 7106"/>
                <a:gd name="connsiteY8" fmla="*/ 0 h 7995"/>
                <a:gd name="connsiteX9" fmla="*/ 6218 w 7106"/>
                <a:gd name="connsiteY9" fmla="*/ 888 h 7995"/>
                <a:gd name="connsiteX10" fmla="*/ 7107 w 7106"/>
                <a:gd name="connsiteY10" fmla="*/ 2961 h 7995"/>
                <a:gd name="connsiteX11" fmla="*/ 5626 w 7106"/>
                <a:gd name="connsiteY11" fmla="*/ 2961 h 7995"/>
                <a:gd name="connsiteX12" fmla="*/ 5330 w 7106"/>
                <a:gd name="connsiteY12" fmla="*/ 1777 h 7995"/>
                <a:gd name="connsiteX13" fmla="*/ 4442 w 7106"/>
                <a:gd name="connsiteY13" fmla="*/ 1481 h 7995"/>
                <a:gd name="connsiteX14" fmla="*/ 3257 w 7106"/>
                <a:gd name="connsiteY14" fmla="*/ 2073 h 7995"/>
                <a:gd name="connsiteX15" fmla="*/ 2369 w 7106"/>
                <a:gd name="connsiteY15" fmla="*/ 3553 h 7995"/>
                <a:gd name="connsiteX16" fmla="*/ 2073 w 7106"/>
                <a:gd name="connsiteY16" fmla="*/ 5330 h 7995"/>
                <a:gd name="connsiteX17" fmla="*/ 2369 w 7106"/>
                <a:gd name="connsiteY17" fmla="*/ 6515 h 7995"/>
                <a:gd name="connsiteX18" fmla="*/ 3553 w 7106"/>
                <a:gd name="connsiteY18" fmla="*/ 6811 h 7995"/>
                <a:gd name="connsiteX19" fmla="*/ 4738 w 7106"/>
                <a:gd name="connsiteY19" fmla="*/ 6218 h 7995"/>
                <a:gd name="connsiteX20" fmla="*/ 5626 w 7106"/>
                <a:gd name="connsiteY20" fmla="*/ 4738 h 7995"/>
                <a:gd name="connsiteX21" fmla="*/ 5626 w 7106"/>
                <a:gd name="connsiteY21" fmla="*/ 2961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06" h="7995">
                  <a:moveTo>
                    <a:pt x="7107" y="2961"/>
                  </a:moveTo>
                  <a:cubicBezTo>
                    <a:pt x="7107" y="3850"/>
                    <a:pt x="6811" y="4738"/>
                    <a:pt x="6515" y="5626"/>
                  </a:cubicBezTo>
                  <a:cubicBezTo>
                    <a:pt x="6218" y="6515"/>
                    <a:pt x="5626" y="7107"/>
                    <a:pt x="5034" y="7403"/>
                  </a:cubicBezTo>
                  <a:cubicBezTo>
                    <a:pt x="4442" y="7699"/>
                    <a:pt x="3849" y="7995"/>
                    <a:pt x="2961" y="7995"/>
                  </a:cubicBezTo>
                  <a:cubicBezTo>
                    <a:pt x="2073" y="7995"/>
                    <a:pt x="1184" y="7699"/>
                    <a:pt x="888" y="7107"/>
                  </a:cubicBezTo>
                  <a:cubicBezTo>
                    <a:pt x="296" y="6515"/>
                    <a:pt x="0" y="5922"/>
                    <a:pt x="0" y="5034"/>
                  </a:cubicBezTo>
                  <a:cubicBezTo>
                    <a:pt x="0" y="4146"/>
                    <a:pt x="296" y="3257"/>
                    <a:pt x="592" y="2369"/>
                  </a:cubicBezTo>
                  <a:cubicBezTo>
                    <a:pt x="888" y="1481"/>
                    <a:pt x="1481" y="888"/>
                    <a:pt x="2073" y="592"/>
                  </a:cubicBezTo>
                  <a:cubicBezTo>
                    <a:pt x="2665" y="296"/>
                    <a:pt x="3257" y="0"/>
                    <a:pt x="4145" y="0"/>
                  </a:cubicBezTo>
                  <a:cubicBezTo>
                    <a:pt x="5034" y="0"/>
                    <a:pt x="5922" y="296"/>
                    <a:pt x="6218" y="888"/>
                  </a:cubicBezTo>
                  <a:cubicBezTo>
                    <a:pt x="6515" y="1481"/>
                    <a:pt x="7107" y="2073"/>
                    <a:pt x="7107" y="2961"/>
                  </a:cubicBezTo>
                  <a:close/>
                  <a:moveTo>
                    <a:pt x="5626" y="2961"/>
                  </a:moveTo>
                  <a:cubicBezTo>
                    <a:pt x="5626" y="2369"/>
                    <a:pt x="5626" y="2073"/>
                    <a:pt x="5330" y="1777"/>
                  </a:cubicBezTo>
                  <a:cubicBezTo>
                    <a:pt x="5034" y="1481"/>
                    <a:pt x="4738" y="1481"/>
                    <a:pt x="4442" y="1481"/>
                  </a:cubicBezTo>
                  <a:cubicBezTo>
                    <a:pt x="4145" y="1481"/>
                    <a:pt x="3553" y="1777"/>
                    <a:pt x="3257" y="2073"/>
                  </a:cubicBezTo>
                  <a:cubicBezTo>
                    <a:pt x="2961" y="2369"/>
                    <a:pt x="2665" y="2961"/>
                    <a:pt x="2369" y="3553"/>
                  </a:cubicBezTo>
                  <a:cubicBezTo>
                    <a:pt x="2073" y="4146"/>
                    <a:pt x="2073" y="4738"/>
                    <a:pt x="2073" y="5330"/>
                  </a:cubicBezTo>
                  <a:cubicBezTo>
                    <a:pt x="2073" y="5922"/>
                    <a:pt x="2073" y="6218"/>
                    <a:pt x="2369" y="6515"/>
                  </a:cubicBezTo>
                  <a:cubicBezTo>
                    <a:pt x="2665" y="6811"/>
                    <a:pt x="2961" y="6811"/>
                    <a:pt x="3553" y="6811"/>
                  </a:cubicBezTo>
                  <a:cubicBezTo>
                    <a:pt x="3849" y="6811"/>
                    <a:pt x="4442" y="6515"/>
                    <a:pt x="4738" y="6218"/>
                  </a:cubicBezTo>
                  <a:cubicBezTo>
                    <a:pt x="5034" y="5922"/>
                    <a:pt x="5330" y="5330"/>
                    <a:pt x="5626" y="4738"/>
                  </a:cubicBezTo>
                  <a:cubicBezTo>
                    <a:pt x="5330" y="4442"/>
                    <a:pt x="5626" y="3553"/>
                    <a:pt x="5626" y="2961"/>
                  </a:cubicBezTo>
                  <a:close/>
                </a:path>
              </a:pathLst>
            </a:custGeom>
            <a:solidFill>
              <a:srgbClr val="414141"/>
            </a:solidFill>
            <a:ln w="2960"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5685E6F-590F-CB45-B69A-EB5B50F716B6}"/>
                </a:ext>
              </a:extLst>
            </p:cNvPr>
            <p:cNvSpPr/>
            <p:nvPr/>
          </p:nvSpPr>
          <p:spPr>
            <a:xfrm>
              <a:off x="2850590" y="1147145"/>
              <a:ext cx="11844" cy="8587"/>
            </a:xfrm>
            <a:custGeom>
              <a:avLst/>
              <a:gdLst>
                <a:gd name="connsiteX0" fmla="*/ 5330 w 11844"/>
                <a:gd name="connsiteY0" fmla="*/ 0 h 8587"/>
                <a:gd name="connsiteX1" fmla="*/ 7107 w 11844"/>
                <a:gd name="connsiteY1" fmla="*/ 1777 h 8587"/>
                <a:gd name="connsiteX2" fmla="*/ 7107 w 11844"/>
                <a:gd name="connsiteY2" fmla="*/ 1777 h 8587"/>
                <a:gd name="connsiteX3" fmla="*/ 8291 w 11844"/>
                <a:gd name="connsiteY3" fmla="*/ 592 h 8587"/>
                <a:gd name="connsiteX4" fmla="*/ 9772 w 11844"/>
                <a:gd name="connsiteY4" fmla="*/ 296 h 8587"/>
                <a:gd name="connsiteX5" fmla="*/ 11252 w 11844"/>
                <a:gd name="connsiteY5" fmla="*/ 888 h 8587"/>
                <a:gd name="connsiteX6" fmla="*/ 11845 w 11844"/>
                <a:gd name="connsiteY6" fmla="*/ 2369 h 8587"/>
                <a:gd name="connsiteX7" fmla="*/ 11549 w 11844"/>
                <a:gd name="connsiteY7" fmla="*/ 3553 h 8587"/>
                <a:gd name="connsiteX8" fmla="*/ 10660 w 11844"/>
                <a:gd name="connsiteY8" fmla="*/ 8291 h 8587"/>
                <a:gd name="connsiteX9" fmla="*/ 8883 w 11844"/>
                <a:gd name="connsiteY9" fmla="*/ 8291 h 8587"/>
                <a:gd name="connsiteX10" fmla="*/ 9772 w 11844"/>
                <a:gd name="connsiteY10" fmla="*/ 3553 h 8587"/>
                <a:gd name="connsiteX11" fmla="*/ 9772 w 11844"/>
                <a:gd name="connsiteY11" fmla="*/ 2665 h 8587"/>
                <a:gd name="connsiteX12" fmla="*/ 8883 w 11844"/>
                <a:gd name="connsiteY12" fmla="*/ 1777 h 8587"/>
                <a:gd name="connsiteX13" fmla="*/ 7403 w 11844"/>
                <a:gd name="connsiteY13" fmla="*/ 2665 h 8587"/>
                <a:gd name="connsiteX14" fmla="*/ 6515 w 11844"/>
                <a:gd name="connsiteY14" fmla="*/ 5034 h 8587"/>
                <a:gd name="connsiteX15" fmla="*/ 5922 w 11844"/>
                <a:gd name="connsiteY15" fmla="*/ 8587 h 8587"/>
                <a:gd name="connsiteX16" fmla="*/ 4146 w 11844"/>
                <a:gd name="connsiteY16" fmla="*/ 8587 h 8587"/>
                <a:gd name="connsiteX17" fmla="*/ 5034 w 11844"/>
                <a:gd name="connsiteY17" fmla="*/ 3850 h 8587"/>
                <a:gd name="connsiteX18" fmla="*/ 5034 w 11844"/>
                <a:gd name="connsiteY18" fmla="*/ 2961 h 8587"/>
                <a:gd name="connsiteX19" fmla="*/ 4146 w 11844"/>
                <a:gd name="connsiteY19" fmla="*/ 2073 h 8587"/>
                <a:gd name="connsiteX20" fmla="*/ 2665 w 11844"/>
                <a:gd name="connsiteY20" fmla="*/ 2961 h 8587"/>
                <a:gd name="connsiteX21" fmla="*/ 1777 w 11844"/>
                <a:gd name="connsiteY21" fmla="*/ 5330 h 8587"/>
                <a:gd name="connsiteX22" fmla="*/ 1185 w 11844"/>
                <a:gd name="connsiteY22" fmla="*/ 8587 h 8587"/>
                <a:gd name="connsiteX23" fmla="*/ 0 w 11844"/>
                <a:gd name="connsiteY23" fmla="*/ 8587 h 8587"/>
                <a:gd name="connsiteX24" fmla="*/ 1777 w 11844"/>
                <a:gd name="connsiteY24" fmla="*/ 592 h 8587"/>
                <a:gd name="connsiteX25" fmla="*/ 2961 w 11844"/>
                <a:gd name="connsiteY25" fmla="*/ 592 h 8587"/>
                <a:gd name="connsiteX26" fmla="*/ 2665 w 11844"/>
                <a:gd name="connsiteY26" fmla="*/ 2073 h 8587"/>
                <a:gd name="connsiteX27" fmla="*/ 2665 w 11844"/>
                <a:gd name="connsiteY27" fmla="*/ 2073 h 8587"/>
                <a:gd name="connsiteX28" fmla="*/ 5330 w 11844"/>
                <a:gd name="connsiteY28" fmla="*/ 0 h 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44" h="8587">
                  <a:moveTo>
                    <a:pt x="5330" y="0"/>
                  </a:moveTo>
                  <a:cubicBezTo>
                    <a:pt x="6515" y="0"/>
                    <a:pt x="7107" y="592"/>
                    <a:pt x="7107" y="1777"/>
                  </a:cubicBezTo>
                  <a:lnTo>
                    <a:pt x="7107" y="1777"/>
                  </a:lnTo>
                  <a:cubicBezTo>
                    <a:pt x="7403" y="1184"/>
                    <a:pt x="7995" y="888"/>
                    <a:pt x="8291" y="592"/>
                  </a:cubicBezTo>
                  <a:cubicBezTo>
                    <a:pt x="8883" y="296"/>
                    <a:pt x="9179" y="296"/>
                    <a:pt x="9772" y="296"/>
                  </a:cubicBezTo>
                  <a:cubicBezTo>
                    <a:pt x="10364" y="296"/>
                    <a:pt x="10956" y="592"/>
                    <a:pt x="11252" y="888"/>
                  </a:cubicBezTo>
                  <a:cubicBezTo>
                    <a:pt x="11549" y="1184"/>
                    <a:pt x="11845" y="1777"/>
                    <a:pt x="11845" y="2369"/>
                  </a:cubicBezTo>
                  <a:cubicBezTo>
                    <a:pt x="11845" y="2665"/>
                    <a:pt x="11845" y="2961"/>
                    <a:pt x="11549" y="3553"/>
                  </a:cubicBezTo>
                  <a:lnTo>
                    <a:pt x="10660" y="8291"/>
                  </a:lnTo>
                  <a:lnTo>
                    <a:pt x="8883" y="8291"/>
                  </a:lnTo>
                  <a:lnTo>
                    <a:pt x="9772" y="3553"/>
                  </a:lnTo>
                  <a:cubicBezTo>
                    <a:pt x="9772" y="2961"/>
                    <a:pt x="9772" y="2665"/>
                    <a:pt x="9772" y="2665"/>
                  </a:cubicBezTo>
                  <a:cubicBezTo>
                    <a:pt x="9772" y="2073"/>
                    <a:pt x="9476" y="1777"/>
                    <a:pt x="8883" y="1777"/>
                  </a:cubicBezTo>
                  <a:cubicBezTo>
                    <a:pt x="8291" y="1777"/>
                    <a:pt x="7995" y="2073"/>
                    <a:pt x="7403" y="2665"/>
                  </a:cubicBezTo>
                  <a:cubicBezTo>
                    <a:pt x="6811" y="3257"/>
                    <a:pt x="6515" y="4146"/>
                    <a:pt x="6515" y="5034"/>
                  </a:cubicBezTo>
                  <a:lnTo>
                    <a:pt x="5922" y="8587"/>
                  </a:lnTo>
                  <a:lnTo>
                    <a:pt x="4146" y="8587"/>
                  </a:lnTo>
                  <a:lnTo>
                    <a:pt x="5034" y="3850"/>
                  </a:lnTo>
                  <a:cubicBezTo>
                    <a:pt x="5034" y="3553"/>
                    <a:pt x="5034" y="3257"/>
                    <a:pt x="5034" y="2961"/>
                  </a:cubicBezTo>
                  <a:cubicBezTo>
                    <a:pt x="5034" y="2369"/>
                    <a:pt x="4738" y="2073"/>
                    <a:pt x="4146" y="2073"/>
                  </a:cubicBezTo>
                  <a:cubicBezTo>
                    <a:pt x="3553" y="2073"/>
                    <a:pt x="3257" y="2369"/>
                    <a:pt x="2665" y="2961"/>
                  </a:cubicBezTo>
                  <a:cubicBezTo>
                    <a:pt x="2073" y="3553"/>
                    <a:pt x="1777" y="4442"/>
                    <a:pt x="1777" y="5330"/>
                  </a:cubicBezTo>
                  <a:lnTo>
                    <a:pt x="1185" y="8587"/>
                  </a:lnTo>
                  <a:lnTo>
                    <a:pt x="0" y="8587"/>
                  </a:lnTo>
                  <a:lnTo>
                    <a:pt x="1777" y="592"/>
                  </a:lnTo>
                  <a:lnTo>
                    <a:pt x="2961" y="592"/>
                  </a:lnTo>
                  <a:lnTo>
                    <a:pt x="2665" y="2073"/>
                  </a:lnTo>
                  <a:lnTo>
                    <a:pt x="2665" y="2073"/>
                  </a:lnTo>
                  <a:cubicBezTo>
                    <a:pt x="3553" y="592"/>
                    <a:pt x="4442" y="0"/>
                    <a:pt x="5330" y="0"/>
                  </a:cubicBezTo>
                  <a:close/>
                </a:path>
              </a:pathLst>
            </a:custGeom>
            <a:solidFill>
              <a:srgbClr val="414141"/>
            </a:solidFill>
            <a:ln w="2960"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37B1C288-A838-6141-9F6E-1B664231BB7C}"/>
                </a:ext>
              </a:extLst>
            </p:cNvPr>
            <p:cNvSpPr/>
            <p:nvPr/>
          </p:nvSpPr>
          <p:spPr>
            <a:xfrm>
              <a:off x="2863026" y="1147145"/>
              <a:ext cx="12436" cy="8587"/>
            </a:xfrm>
            <a:custGeom>
              <a:avLst/>
              <a:gdLst>
                <a:gd name="connsiteX0" fmla="*/ 5922 w 12436"/>
                <a:gd name="connsiteY0" fmla="*/ 0 h 8587"/>
                <a:gd name="connsiteX1" fmla="*/ 7699 w 12436"/>
                <a:gd name="connsiteY1" fmla="*/ 1777 h 8587"/>
                <a:gd name="connsiteX2" fmla="*/ 7699 w 12436"/>
                <a:gd name="connsiteY2" fmla="*/ 1777 h 8587"/>
                <a:gd name="connsiteX3" fmla="*/ 8883 w 12436"/>
                <a:gd name="connsiteY3" fmla="*/ 592 h 8587"/>
                <a:gd name="connsiteX4" fmla="*/ 10364 w 12436"/>
                <a:gd name="connsiteY4" fmla="*/ 296 h 8587"/>
                <a:gd name="connsiteX5" fmla="*/ 11845 w 12436"/>
                <a:gd name="connsiteY5" fmla="*/ 888 h 8587"/>
                <a:gd name="connsiteX6" fmla="*/ 12437 w 12436"/>
                <a:gd name="connsiteY6" fmla="*/ 2369 h 8587"/>
                <a:gd name="connsiteX7" fmla="*/ 12141 w 12436"/>
                <a:gd name="connsiteY7" fmla="*/ 3553 h 8587"/>
                <a:gd name="connsiteX8" fmla="*/ 11252 w 12436"/>
                <a:gd name="connsiteY8" fmla="*/ 8291 h 8587"/>
                <a:gd name="connsiteX9" fmla="*/ 9476 w 12436"/>
                <a:gd name="connsiteY9" fmla="*/ 8291 h 8587"/>
                <a:gd name="connsiteX10" fmla="*/ 10364 w 12436"/>
                <a:gd name="connsiteY10" fmla="*/ 3553 h 8587"/>
                <a:gd name="connsiteX11" fmla="*/ 10364 w 12436"/>
                <a:gd name="connsiteY11" fmla="*/ 2665 h 8587"/>
                <a:gd name="connsiteX12" fmla="*/ 9476 w 12436"/>
                <a:gd name="connsiteY12" fmla="*/ 1777 h 8587"/>
                <a:gd name="connsiteX13" fmla="*/ 7995 w 12436"/>
                <a:gd name="connsiteY13" fmla="*/ 2665 h 8587"/>
                <a:gd name="connsiteX14" fmla="*/ 7107 w 12436"/>
                <a:gd name="connsiteY14" fmla="*/ 5034 h 8587"/>
                <a:gd name="connsiteX15" fmla="*/ 6515 w 12436"/>
                <a:gd name="connsiteY15" fmla="*/ 8587 h 8587"/>
                <a:gd name="connsiteX16" fmla="*/ 4738 w 12436"/>
                <a:gd name="connsiteY16" fmla="*/ 8587 h 8587"/>
                <a:gd name="connsiteX17" fmla="*/ 5626 w 12436"/>
                <a:gd name="connsiteY17" fmla="*/ 3850 h 8587"/>
                <a:gd name="connsiteX18" fmla="*/ 5626 w 12436"/>
                <a:gd name="connsiteY18" fmla="*/ 2961 h 8587"/>
                <a:gd name="connsiteX19" fmla="*/ 4738 w 12436"/>
                <a:gd name="connsiteY19" fmla="*/ 2073 h 8587"/>
                <a:gd name="connsiteX20" fmla="*/ 3257 w 12436"/>
                <a:gd name="connsiteY20" fmla="*/ 2961 h 8587"/>
                <a:gd name="connsiteX21" fmla="*/ 2369 w 12436"/>
                <a:gd name="connsiteY21" fmla="*/ 5330 h 8587"/>
                <a:gd name="connsiteX22" fmla="*/ 1777 w 12436"/>
                <a:gd name="connsiteY22" fmla="*/ 8587 h 8587"/>
                <a:gd name="connsiteX23" fmla="*/ 0 w 12436"/>
                <a:gd name="connsiteY23" fmla="*/ 8587 h 8587"/>
                <a:gd name="connsiteX24" fmla="*/ 1777 w 12436"/>
                <a:gd name="connsiteY24" fmla="*/ 592 h 8587"/>
                <a:gd name="connsiteX25" fmla="*/ 2961 w 12436"/>
                <a:gd name="connsiteY25" fmla="*/ 592 h 8587"/>
                <a:gd name="connsiteX26" fmla="*/ 2665 w 12436"/>
                <a:gd name="connsiteY26" fmla="*/ 2073 h 8587"/>
                <a:gd name="connsiteX27" fmla="*/ 2665 w 12436"/>
                <a:gd name="connsiteY27" fmla="*/ 2073 h 8587"/>
                <a:gd name="connsiteX28" fmla="*/ 5922 w 12436"/>
                <a:gd name="connsiteY28" fmla="*/ 0 h 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36" h="8587">
                  <a:moveTo>
                    <a:pt x="5922" y="0"/>
                  </a:moveTo>
                  <a:cubicBezTo>
                    <a:pt x="7107" y="0"/>
                    <a:pt x="7699" y="592"/>
                    <a:pt x="7699" y="1777"/>
                  </a:cubicBezTo>
                  <a:lnTo>
                    <a:pt x="7699" y="1777"/>
                  </a:lnTo>
                  <a:cubicBezTo>
                    <a:pt x="7995" y="1184"/>
                    <a:pt x="8587" y="888"/>
                    <a:pt x="8883" y="592"/>
                  </a:cubicBezTo>
                  <a:cubicBezTo>
                    <a:pt x="9476" y="296"/>
                    <a:pt x="9772" y="296"/>
                    <a:pt x="10364" y="296"/>
                  </a:cubicBezTo>
                  <a:cubicBezTo>
                    <a:pt x="10956" y="296"/>
                    <a:pt x="11548" y="592"/>
                    <a:pt x="11845" y="888"/>
                  </a:cubicBezTo>
                  <a:cubicBezTo>
                    <a:pt x="12141" y="1184"/>
                    <a:pt x="12437" y="1777"/>
                    <a:pt x="12437" y="2369"/>
                  </a:cubicBezTo>
                  <a:cubicBezTo>
                    <a:pt x="12437" y="2665"/>
                    <a:pt x="12437" y="2961"/>
                    <a:pt x="12141" y="3553"/>
                  </a:cubicBezTo>
                  <a:lnTo>
                    <a:pt x="11252" y="8291"/>
                  </a:lnTo>
                  <a:lnTo>
                    <a:pt x="9476" y="8291"/>
                  </a:lnTo>
                  <a:lnTo>
                    <a:pt x="10364" y="3553"/>
                  </a:lnTo>
                  <a:cubicBezTo>
                    <a:pt x="10364" y="2961"/>
                    <a:pt x="10364" y="2665"/>
                    <a:pt x="10364" y="2665"/>
                  </a:cubicBezTo>
                  <a:cubicBezTo>
                    <a:pt x="10364" y="2073"/>
                    <a:pt x="10068" y="1777"/>
                    <a:pt x="9476" y="1777"/>
                  </a:cubicBezTo>
                  <a:cubicBezTo>
                    <a:pt x="8883" y="1777"/>
                    <a:pt x="8587" y="2073"/>
                    <a:pt x="7995" y="2665"/>
                  </a:cubicBezTo>
                  <a:cubicBezTo>
                    <a:pt x="7403" y="3257"/>
                    <a:pt x="7107" y="4146"/>
                    <a:pt x="7107" y="5034"/>
                  </a:cubicBezTo>
                  <a:lnTo>
                    <a:pt x="6515" y="8587"/>
                  </a:lnTo>
                  <a:lnTo>
                    <a:pt x="4738" y="8587"/>
                  </a:lnTo>
                  <a:lnTo>
                    <a:pt x="5626" y="3850"/>
                  </a:lnTo>
                  <a:cubicBezTo>
                    <a:pt x="5626" y="3553"/>
                    <a:pt x="5626" y="3257"/>
                    <a:pt x="5626" y="2961"/>
                  </a:cubicBezTo>
                  <a:cubicBezTo>
                    <a:pt x="5626" y="2369"/>
                    <a:pt x="5330" y="2073"/>
                    <a:pt x="4738" y="2073"/>
                  </a:cubicBezTo>
                  <a:cubicBezTo>
                    <a:pt x="4145" y="2073"/>
                    <a:pt x="3849" y="2369"/>
                    <a:pt x="3257" y="2961"/>
                  </a:cubicBezTo>
                  <a:cubicBezTo>
                    <a:pt x="2665" y="3553"/>
                    <a:pt x="2369" y="4442"/>
                    <a:pt x="2369" y="5330"/>
                  </a:cubicBezTo>
                  <a:lnTo>
                    <a:pt x="1777" y="8587"/>
                  </a:lnTo>
                  <a:lnTo>
                    <a:pt x="0" y="8587"/>
                  </a:lnTo>
                  <a:lnTo>
                    <a:pt x="1777" y="592"/>
                  </a:lnTo>
                  <a:lnTo>
                    <a:pt x="2961" y="592"/>
                  </a:lnTo>
                  <a:lnTo>
                    <a:pt x="2665" y="2073"/>
                  </a:lnTo>
                  <a:lnTo>
                    <a:pt x="2665" y="2073"/>
                  </a:lnTo>
                  <a:cubicBezTo>
                    <a:pt x="3849" y="592"/>
                    <a:pt x="4738" y="0"/>
                    <a:pt x="5922" y="0"/>
                  </a:cubicBezTo>
                  <a:close/>
                </a:path>
              </a:pathLst>
            </a:custGeom>
            <a:solidFill>
              <a:srgbClr val="414141"/>
            </a:solidFill>
            <a:ln w="2960"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79F06FB-D3CF-6B45-8864-CA90ABE67AFE}"/>
                </a:ext>
              </a:extLst>
            </p:cNvPr>
            <p:cNvSpPr/>
            <p:nvPr/>
          </p:nvSpPr>
          <p:spPr>
            <a:xfrm>
              <a:off x="2876352" y="1147145"/>
              <a:ext cx="7698" cy="8291"/>
            </a:xfrm>
            <a:custGeom>
              <a:avLst/>
              <a:gdLst>
                <a:gd name="connsiteX0" fmla="*/ 3257 w 7698"/>
                <a:gd name="connsiteY0" fmla="*/ 0 h 8291"/>
                <a:gd name="connsiteX1" fmla="*/ 2369 w 7698"/>
                <a:gd name="connsiteY1" fmla="*/ 4442 h 8291"/>
                <a:gd name="connsiteX2" fmla="*/ 2073 w 7698"/>
                <a:gd name="connsiteY2" fmla="*/ 5922 h 8291"/>
                <a:gd name="connsiteX3" fmla="*/ 2961 w 7698"/>
                <a:gd name="connsiteY3" fmla="*/ 6811 h 8291"/>
                <a:gd name="connsiteX4" fmla="*/ 3849 w 7698"/>
                <a:gd name="connsiteY4" fmla="*/ 6515 h 8291"/>
                <a:gd name="connsiteX5" fmla="*/ 4738 w 7698"/>
                <a:gd name="connsiteY5" fmla="*/ 5330 h 8291"/>
                <a:gd name="connsiteX6" fmla="*/ 5330 w 7698"/>
                <a:gd name="connsiteY6" fmla="*/ 3553 h 8291"/>
                <a:gd name="connsiteX7" fmla="*/ 5922 w 7698"/>
                <a:gd name="connsiteY7" fmla="*/ 296 h 8291"/>
                <a:gd name="connsiteX8" fmla="*/ 7699 w 7698"/>
                <a:gd name="connsiteY8" fmla="*/ 296 h 8291"/>
                <a:gd name="connsiteX9" fmla="*/ 5922 w 7698"/>
                <a:gd name="connsiteY9" fmla="*/ 8291 h 8291"/>
                <a:gd name="connsiteX10" fmla="*/ 4738 w 7698"/>
                <a:gd name="connsiteY10" fmla="*/ 8291 h 8291"/>
                <a:gd name="connsiteX11" fmla="*/ 4738 w 7698"/>
                <a:gd name="connsiteY11" fmla="*/ 6811 h 8291"/>
                <a:gd name="connsiteX12" fmla="*/ 4738 w 7698"/>
                <a:gd name="connsiteY12" fmla="*/ 6811 h 8291"/>
                <a:gd name="connsiteX13" fmla="*/ 3553 w 7698"/>
                <a:gd name="connsiteY13" fmla="*/ 7995 h 8291"/>
                <a:gd name="connsiteX14" fmla="*/ 2073 w 7698"/>
                <a:gd name="connsiteY14" fmla="*/ 8291 h 8291"/>
                <a:gd name="connsiteX15" fmla="*/ 592 w 7698"/>
                <a:gd name="connsiteY15" fmla="*/ 7699 h 8291"/>
                <a:gd name="connsiteX16" fmla="*/ 0 w 7698"/>
                <a:gd name="connsiteY16" fmla="*/ 6218 h 8291"/>
                <a:gd name="connsiteX17" fmla="*/ 0 w 7698"/>
                <a:gd name="connsiteY17" fmla="*/ 5330 h 8291"/>
                <a:gd name="connsiteX18" fmla="*/ 296 w 7698"/>
                <a:gd name="connsiteY18" fmla="*/ 4442 h 8291"/>
                <a:gd name="connsiteX19" fmla="*/ 1184 w 7698"/>
                <a:gd name="connsiteY19" fmla="*/ 296 h 8291"/>
                <a:gd name="connsiteX20" fmla="*/ 3257 w 7698"/>
                <a:gd name="connsiteY20" fmla="*/ 296 h 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98" h="8291">
                  <a:moveTo>
                    <a:pt x="3257" y="0"/>
                  </a:moveTo>
                  <a:lnTo>
                    <a:pt x="2369" y="4442"/>
                  </a:lnTo>
                  <a:cubicBezTo>
                    <a:pt x="2369" y="5034"/>
                    <a:pt x="2073" y="5626"/>
                    <a:pt x="2073" y="5922"/>
                  </a:cubicBezTo>
                  <a:cubicBezTo>
                    <a:pt x="2073" y="6515"/>
                    <a:pt x="2369" y="6811"/>
                    <a:pt x="2961" y="6811"/>
                  </a:cubicBezTo>
                  <a:cubicBezTo>
                    <a:pt x="3257" y="6811"/>
                    <a:pt x="3553" y="6811"/>
                    <a:pt x="3849" y="6515"/>
                  </a:cubicBezTo>
                  <a:cubicBezTo>
                    <a:pt x="4145" y="6218"/>
                    <a:pt x="4442" y="5922"/>
                    <a:pt x="4738" y="5330"/>
                  </a:cubicBezTo>
                  <a:cubicBezTo>
                    <a:pt x="5034" y="4738"/>
                    <a:pt x="5330" y="4146"/>
                    <a:pt x="5330" y="3553"/>
                  </a:cubicBezTo>
                  <a:lnTo>
                    <a:pt x="5922" y="296"/>
                  </a:lnTo>
                  <a:lnTo>
                    <a:pt x="7699" y="296"/>
                  </a:lnTo>
                  <a:lnTo>
                    <a:pt x="5922" y="8291"/>
                  </a:lnTo>
                  <a:lnTo>
                    <a:pt x="4738" y="8291"/>
                  </a:lnTo>
                  <a:lnTo>
                    <a:pt x="4738" y="6811"/>
                  </a:lnTo>
                  <a:lnTo>
                    <a:pt x="4738" y="6811"/>
                  </a:lnTo>
                  <a:cubicBezTo>
                    <a:pt x="4442" y="7403"/>
                    <a:pt x="3849" y="7699"/>
                    <a:pt x="3553" y="7995"/>
                  </a:cubicBezTo>
                  <a:cubicBezTo>
                    <a:pt x="3257" y="8291"/>
                    <a:pt x="2665" y="8291"/>
                    <a:pt x="2073" y="8291"/>
                  </a:cubicBezTo>
                  <a:cubicBezTo>
                    <a:pt x="1481" y="8291"/>
                    <a:pt x="888" y="7995"/>
                    <a:pt x="592" y="7699"/>
                  </a:cubicBezTo>
                  <a:cubicBezTo>
                    <a:pt x="296" y="7403"/>
                    <a:pt x="0" y="6811"/>
                    <a:pt x="0" y="6218"/>
                  </a:cubicBezTo>
                  <a:cubicBezTo>
                    <a:pt x="0" y="5922"/>
                    <a:pt x="0" y="5626"/>
                    <a:pt x="0" y="5330"/>
                  </a:cubicBezTo>
                  <a:cubicBezTo>
                    <a:pt x="0" y="5034"/>
                    <a:pt x="0" y="4738"/>
                    <a:pt x="296" y="4442"/>
                  </a:cubicBezTo>
                  <a:lnTo>
                    <a:pt x="1184" y="296"/>
                  </a:lnTo>
                  <a:lnTo>
                    <a:pt x="3257" y="296"/>
                  </a:lnTo>
                  <a:close/>
                </a:path>
              </a:pathLst>
            </a:custGeom>
            <a:solidFill>
              <a:srgbClr val="414141"/>
            </a:solidFill>
            <a:ln w="2960"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75A0813-000A-344E-81BB-A66F897D57AB}"/>
                </a:ext>
              </a:extLst>
            </p:cNvPr>
            <p:cNvSpPr/>
            <p:nvPr/>
          </p:nvSpPr>
          <p:spPr>
            <a:xfrm>
              <a:off x="2884939" y="1147145"/>
              <a:ext cx="7402" cy="7995"/>
            </a:xfrm>
            <a:custGeom>
              <a:avLst/>
              <a:gdLst>
                <a:gd name="connsiteX0" fmla="*/ 4738 w 7402"/>
                <a:gd name="connsiteY0" fmla="*/ 7995 h 7995"/>
                <a:gd name="connsiteX1" fmla="*/ 5626 w 7402"/>
                <a:gd name="connsiteY1" fmla="*/ 3257 h 7995"/>
                <a:gd name="connsiteX2" fmla="*/ 5626 w 7402"/>
                <a:gd name="connsiteY2" fmla="*/ 2369 h 7995"/>
                <a:gd name="connsiteX3" fmla="*/ 4738 w 7402"/>
                <a:gd name="connsiteY3" fmla="*/ 1481 h 7995"/>
                <a:gd name="connsiteX4" fmla="*/ 3850 w 7402"/>
                <a:gd name="connsiteY4" fmla="*/ 1777 h 7995"/>
                <a:gd name="connsiteX5" fmla="*/ 2961 w 7402"/>
                <a:gd name="connsiteY5" fmla="*/ 2961 h 7995"/>
                <a:gd name="connsiteX6" fmla="*/ 2369 w 7402"/>
                <a:gd name="connsiteY6" fmla="*/ 4738 h 7995"/>
                <a:gd name="connsiteX7" fmla="*/ 1777 w 7402"/>
                <a:gd name="connsiteY7" fmla="*/ 7995 h 7995"/>
                <a:gd name="connsiteX8" fmla="*/ 0 w 7402"/>
                <a:gd name="connsiteY8" fmla="*/ 7995 h 7995"/>
                <a:gd name="connsiteX9" fmla="*/ 1777 w 7402"/>
                <a:gd name="connsiteY9" fmla="*/ 0 h 7995"/>
                <a:gd name="connsiteX10" fmla="*/ 2961 w 7402"/>
                <a:gd name="connsiteY10" fmla="*/ 0 h 7995"/>
                <a:gd name="connsiteX11" fmla="*/ 2665 w 7402"/>
                <a:gd name="connsiteY11" fmla="*/ 1481 h 7995"/>
                <a:gd name="connsiteX12" fmla="*/ 2665 w 7402"/>
                <a:gd name="connsiteY12" fmla="*/ 1481 h 7995"/>
                <a:gd name="connsiteX13" fmla="*/ 3850 w 7402"/>
                <a:gd name="connsiteY13" fmla="*/ 296 h 7995"/>
                <a:gd name="connsiteX14" fmla="*/ 5330 w 7402"/>
                <a:gd name="connsiteY14" fmla="*/ 0 h 7995"/>
                <a:gd name="connsiteX15" fmla="*/ 6811 w 7402"/>
                <a:gd name="connsiteY15" fmla="*/ 592 h 7995"/>
                <a:gd name="connsiteX16" fmla="*/ 7403 w 7402"/>
                <a:gd name="connsiteY16" fmla="*/ 2073 h 7995"/>
                <a:gd name="connsiteX17" fmla="*/ 7107 w 7402"/>
                <a:gd name="connsiteY17" fmla="*/ 3257 h 7995"/>
                <a:gd name="connsiteX18" fmla="*/ 6219 w 7402"/>
                <a:gd name="connsiteY18" fmla="*/ 7995 h 7995"/>
                <a:gd name="connsiteX19" fmla="*/ 4738 w 7402"/>
                <a:gd name="connsiteY19" fmla="*/ 7995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02" h="7995">
                  <a:moveTo>
                    <a:pt x="4738" y="7995"/>
                  </a:moveTo>
                  <a:lnTo>
                    <a:pt x="5626" y="3257"/>
                  </a:lnTo>
                  <a:cubicBezTo>
                    <a:pt x="5626" y="2961"/>
                    <a:pt x="5626" y="2665"/>
                    <a:pt x="5626" y="2369"/>
                  </a:cubicBezTo>
                  <a:cubicBezTo>
                    <a:pt x="5626" y="1777"/>
                    <a:pt x="5330" y="1481"/>
                    <a:pt x="4738" y="1481"/>
                  </a:cubicBezTo>
                  <a:cubicBezTo>
                    <a:pt x="4442" y="1481"/>
                    <a:pt x="4146" y="1481"/>
                    <a:pt x="3850" y="1777"/>
                  </a:cubicBezTo>
                  <a:cubicBezTo>
                    <a:pt x="3553" y="2073"/>
                    <a:pt x="3257" y="2369"/>
                    <a:pt x="2961" y="2961"/>
                  </a:cubicBezTo>
                  <a:cubicBezTo>
                    <a:pt x="2665" y="3553"/>
                    <a:pt x="2369" y="4146"/>
                    <a:pt x="2369" y="4738"/>
                  </a:cubicBezTo>
                  <a:lnTo>
                    <a:pt x="1777" y="7995"/>
                  </a:lnTo>
                  <a:lnTo>
                    <a:pt x="0" y="7995"/>
                  </a:lnTo>
                  <a:lnTo>
                    <a:pt x="1777" y="0"/>
                  </a:lnTo>
                  <a:lnTo>
                    <a:pt x="2961" y="0"/>
                  </a:lnTo>
                  <a:lnTo>
                    <a:pt x="2665" y="1481"/>
                  </a:lnTo>
                  <a:lnTo>
                    <a:pt x="2665" y="1481"/>
                  </a:lnTo>
                  <a:cubicBezTo>
                    <a:pt x="2961" y="888"/>
                    <a:pt x="3553" y="592"/>
                    <a:pt x="3850" y="296"/>
                  </a:cubicBezTo>
                  <a:cubicBezTo>
                    <a:pt x="4146" y="0"/>
                    <a:pt x="4738" y="0"/>
                    <a:pt x="5330" y="0"/>
                  </a:cubicBezTo>
                  <a:cubicBezTo>
                    <a:pt x="5922" y="0"/>
                    <a:pt x="6515" y="296"/>
                    <a:pt x="6811" y="592"/>
                  </a:cubicBezTo>
                  <a:cubicBezTo>
                    <a:pt x="7107" y="888"/>
                    <a:pt x="7403" y="1481"/>
                    <a:pt x="7403" y="2073"/>
                  </a:cubicBezTo>
                  <a:cubicBezTo>
                    <a:pt x="7403" y="2369"/>
                    <a:pt x="7403" y="2961"/>
                    <a:pt x="7107" y="3257"/>
                  </a:cubicBezTo>
                  <a:lnTo>
                    <a:pt x="6219" y="7995"/>
                  </a:lnTo>
                  <a:lnTo>
                    <a:pt x="4738" y="7995"/>
                  </a:lnTo>
                  <a:close/>
                </a:path>
              </a:pathLst>
            </a:custGeom>
            <a:solidFill>
              <a:srgbClr val="414141"/>
            </a:solidFill>
            <a:ln w="296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2ADFA86F-0583-D04A-BE38-7E878539F3D1}"/>
                </a:ext>
              </a:extLst>
            </p:cNvPr>
            <p:cNvSpPr/>
            <p:nvPr/>
          </p:nvSpPr>
          <p:spPr>
            <a:xfrm>
              <a:off x="2893526" y="1144184"/>
              <a:ext cx="4145" cy="10956"/>
            </a:xfrm>
            <a:custGeom>
              <a:avLst/>
              <a:gdLst>
                <a:gd name="connsiteX0" fmla="*/ 1777 w 4145"/>
                <a:gd name="connsiteY0" fmla="*/ 10956 h 10956"/>
                <a:gd name="connsiteX1" fmla="*/ 0 w 4145"/>
                <a:gd name="connsiteY1" fmla="*/ 10956 h 10956"/>
                <a:gd name="connsiteX2" fmla="*/ 1777 w 4145"/>
                <a:gd name="connsiteY2" fmla="*/ 2961 h 10956"/>
                <a:gd name="connsiteX3" fmla="*/ 3553 w 4145"/>
                <a:gd name="connsiteY3" fmla="*/ 2961 h 10956"/>
                <a:gd name="connsiteX4" fmla="*/ 1777 w 4145"/>
                <a:gd name="connsiteY4" fmla="*/ 10956 h 10956"/>
                <a:gd name="connsiteX5" fmla="*/ 2073 w 4145"/>
                <a:gd name="connsiteY5" fmla="*/ 1184 h 10956"/>
                <a:gd name="connsiteX6" fmla="*/ 2369 w 4145"/>
                <a:gd name="connsiteY6" fmla="*/ 296 h 10956"/>
                <a:gd name="connsiteX7" fmla="*/ 3257 w 4145"/>
                <a:gd name="connsiteY7" fmla="*/ 0 h 10956"/>
                <a:gd name="connsiteX8" fmla="*/ 3849 w 4145"/>
                <a:gd name="connsiteY8" fmla="*/ 296 h 10956"/>
                <a:gd name="connsiteX9" fmla="*/ 4146 w 4145"/>
                <a:gd name="connsiteY9" fmla="*/ 888 h 10956"/>
                <a:gd name="connsiteX10" fmla="*/ 3849 w 4145"/>
                <a:gd name="connsiteY10" fmla="*/ 1777 h 10956"/>
                <a:gd name="connsiteX11" fmla="*/ 2961 w 4145"/>
                <a:gd name="connsiteY11" fmla="*/ 2073 h 10956"/>
                <a:gd name="connsiteX12" fmla="*/ 2369 w 4145"/>
                <a:gd name="connsiteY12" fmla="*/ 1777 h 10956"/>
                <a:gd name="connsiteX13" fmla="*/ 2073 w 4145"/>
                <a:gd name="connsiteY13" fmla="*/ 1184 h 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5" h="10956">
                  <a:moveTo>
                    <a:pt x="1777" y="10956"/>
                  </a:moveTo>
                  <a:lnTo>
                    <a:pt x="0" y="10956"/>
                  </a:lnTo>
                  <a:lnTo>
                    <a:pt x="1777" y="2961"/>
                  </a:lnTo>
                  <a:lnTo>
                    <a:pt x="3553" y="2961"/>
                  </a:lnTo>
                  <a:lnTo>
                    <a:pt x="1777" y="10956"/>
                  </a:lnTo>
                  <a:close/>
                  <a:moveTo>
                    <a:pt x="2073" y="1184"/>
                  </a:moveTo>
                  <a:cubicBezTo>
                    <a:pt x="2073" y="888"/>
                    <a:pt x="2073" y="592"/>
                    <a:pt x="2369" y="296"/>
                  </a:cubicBezTo>
                  <a:cubicBezTo>
                    <a:pt x="2665" y="0"/>
                    <a:pt x="2961" y="0"/>
                    <a:pt x="3257" y="0"/>
                  </a:cubicBezTo>
                  <a:cubicBezTo>
                    <a:pt x="3553" y="0"/>
                    <a:pt x="3849" y="0"/>
                    <a:pt x="3849" y="296"/>
                  </a:cubicBezTo>
                  <a:cubicBezTo>
                    <a:pt x="4146" y="296"/>
                    <a:pt x="4146" y="592"/>
                    <a:pt x="4146" y="888"/>
                  </a:cubicBezTo>
                  <a:cubicBezTo>
                    <a:pt x="4146" y="1184"/>
                    <a:pt x="4146" y="1481"/>
                    <a:pt x="3849" y="1777"/>
                  </a:cubicBezTo>
                  <a:cubicBezTo>
                    <a:pt x="3553" y="2073"/>
                    <a:pt x="3553" y="2073"/>
                    <a:pt x="2961" y="2073"/>
                  </a:cubicBezTo>
                  <a:cubicBezTo>
                    <a:pt x="2665" y="2073"/>
                    <a:pt x="2369" y="2073"/>
                    <a:pt x="2369" y="1777"/>
                  </a:cubicBezTo>
                  <a:cubicBezTo>
                    <a:pt x="2073" y="1481"/>
                    <a:pt x="2073" y="1481"/>
                    <a:pt x="2073" y="1184"/>
                  </a:cubicBezTo>
                  <a:close/>
                </a:path>
              </a:pathLst>
            </a:custGeom>
            <a:solidFill>
              <a:srgbClr val="414141"/>
            </a:solidFill>
            <a:ln w="296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3F1E49B-BAA7-8843-AD6C-7726180AFBA0}"/>
                </a:ext>
              </a:extLst>
            </p:cNvPr>
            <p:cNvSpPr/>
            <p:nvPr/>
          </p:nvSpPr>
          <p:spPr>
            <a:xfrm>
              <a:off x="2897672" y="1145072"/>
              <a:ext cx="5626" cy="10067"/>
            </a:xfrm>
            <a:custGeom>
              <a:avLst/>
              <a:gdLst>
                <a:gd name="connsiteX0" fmla="*/ 2665 w 5626"/>
                <a:gd name="connsiteY0" fmla="*/ 8883 h 10067"/>
                <a:gd name="connsiteX1" fmla="*/ 3849 w 5626"/>
                <a:gd name="connsiteY1" fmla="*/ 8587 h 10067"/>
                <a:gd name="connsiteX2" fmla="*/ 3849 w 5626"/>
                <a:gd name="connsiteY2" fmla="*/ 9772 h 10067"/>
                <a:gd name="connsiteX3" fmla="*/ 3257 w 5626"/>
                <a:gd name="connsiteY3" fmla="*/ 10068 h 10067"/>
                <a:gd name="connsiteX4" fmla="*/ 2369 w 5626"/>
                <a:gd name="connsiteY4" fmla="*/ 10068 h 10067"/>
                <a:gd name="connsiteX5" fmla="*/ 296 w 5626"/>
                <a:gd name="connsiteY5" fmla="*/ 8291 h 10067"/>
                <a:gd name="connsiteX6" fmla="*/ 296 w 5626"/>
                <a:gd name="connsiteY6" fmla="*/ 7403 h 10067"/>
                <a:gd name="connsiteX7" fmla="*/ 1184 w 5626"/>
                <a:gd name="connsiteY7" fmla="*/ 3257 h 10067"/>
                <a:gd name="connsiteX8" fmla="*/ 0 w 5626"/>
                <a:gd name="connsiteY8" fmla="*/ 3257 h 10067"/>
                <a:gd name="connsiteX9" fmla="*/ 296 w 5626"/>
                <a:gd name="connsiteY9" fmla="*/ 2369 h 10067"/>
                <a:gd name="connsiteX10" fmla="*/ 1777 w 5626"/>
                <a:gd name="connsiteY10" fmla="*/ 1777 h 10067"/>
                <a:gd name="connsiteX11" fmla="*/ 2665 w 5626"/>
                <a:gd name="connsiteY11" fmla="*/ 0 h 10067"/>
                <a:gd name="connsiteX12" fmla="*/ 3849 w 5626"/>
                <a:gd name="connsiteY12" fmla="*/ 0 h 10067"/>
                <a:gd name="connsiteX13" fmla="*/ 3553 w 5626"/>
                <a:gd name="connsiteY13" fmla="*/ 1777 h 10067"/>
                <a:gd name="connsiteX14" fmla="*/ 5626 w 5626"/>
                <a:gd name="connsiteY14" fmla="*/ 1777 h 10067"/>
                <a:gd name="connsiteX15" fmla="*/ 5330 w 5626"/>
                <a:gd name="connsiteY15" fmla="*/ 2961 h 10067"/>
                <a:gd name="connsiteX16" fmla="*/ 3257 w 5626"/>
                <a:gd name="connsiteY16" fmla="*/ 2961 h 10067"/>
                <a:gd name="connsiteX17" fmla="*/ 2369 w 5626"/>
                <a:gd name="connsiteY17" fmla="*/ 7107 h 10067"/>
                <a:gd name="connsiteX18" fmla="*/ 2369 w 5626"/>
                <a:gd name="connsiteY18" fmla="*/ 7699 h 10067"/>
                <a:gd name="connsiteX19" fmla="*/ 2665 w 5626"/>
                <a:gd name="connsiteY19" fmla="*/ 8291 h 10067"/>
                <a:gd name="connsiteX20" fmla="*/ 2665 w 5626"/>
                <a:gd name="connsiteY20" fmla="*/ 8883 h 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 h="10067">
                  <a:moveTo>
                    <a:pt x="2665" y="8883"/>
                  </a:moveTo>
                  <a:cubicBezTo>
                    <a:pt x="2961" y="8883"/>
                    <a:pt x="3257" y="8883"/>
                    <a:pt x="3849" y="8587"/>
                  </a:cubicBezTo>
                  <a:lnTo>
                    <a:pt x="3849" y="9772"/>
                  </a:lnTo>
                  <a:cubicBezTo>
                    <a:pt x="3553" y="9772"/>
                    <a:pt x="3553" y="10068"/>
                    <a:pt x="3257" y="10068"/>
                  </a:cubicBezTo>
                  <a:cubicBezTo>
                    <a:pt x="2961" y="10068"/>
                    <a:pt x="2665" y="10068"/>
                    <a:pt x="2369" y="10068"/>
                  </a:cubicBezTo>
                  <a:cubicBezTo>
                    <a:pt x="1184" y="10068"/>
                    <a:pt x="296" y="9476"/>
                    <a:pt x="296" y="8291"/>
                  </a:cubicBezTo>
                  <a:cubicBezTo>
                    <a:pt x="296" y="7995"/>
                    <a:pt x="296" y="7699"/>
                    <a:pt x="296" y="7403"/>
                  </a:cubicBezTo>
                  <a:lnTo>
                    <a:pt x="1184" y="3257"/>
                  </a:lnTo>
                  <a:lnTo>
                    <a:pt x="0" y="3257"/>
                  </a:lnTo>
                  <a:lnTo>
                    <a:pt x="296" y="2369"/>
                  </a:lnTo>
                  <a:lnTo>
                    <a:pt x="1777" y="1777"/>
                  </a:lnTo>
                  <a:lnTo>
                    <a:pt x="2665" y="0"/>
                  </a:lnTo>
                  <a:lnTo>
                    <a:pt x="3849" y="0"/>
                  </a:lnTo>
                  <a:lnTo>
                    <a:pt x="3553" y="1777"/>
                  </a:lnTo>
                  <a:lnTo>
                    <a:pt x="5626" y="1777"/>
                  </a:lnTo>
                  <a:lnTo>
                    <a:pt x="5330" y="2961"/>
                  </a:lnTo>
                  <a:lnTo>
                    <a:pt x="3257" y="2961"/>
                  </a:lnTo>
                  <a:lnTo>
                    <a:pt x="2369" y="7107"/>
                  </a:lnTo>
                  <a:cubicBezTo>
                    <a:pt x="2369" y="7403"/>
                    <a:pt x="2369" y="7699"/>
                    <a:pt x="2369" y="7699"/>
                  </a:cubicBezTo>
                  <a:cubicBezTo>
                    <a:pt x="2369" y="7995"/>
                    <a:pt x="2369" y="7995"/>
                    <a:pt x="2665" y="8291"/>
                  </a:cubicBezTo>
                  <a:cubicBezTo>
                    <a:pt x="2369" y="8883"/>
                    <a:pt x="2369" y="8883"/>
                    <a:pt x="2665" y="8883"/>
                  </a:cubicBezTo>
                  <a:close/>
                </a:path>
              </a:pathLst>
            </a:custGeom>
            <a:solidFill>
              <a:srgbClr val="414141"/>
            </a:solidFill>
            <a:ln w="2960"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B6CEF29-32D3-4B4E-9D89-428D560535C7}"/>
                </a:ext>
              </a:extLst>
            </p:cNvPr>
            <p:cNvSpPr/>
            <p:nvPr/>
          </p:nvSpPr>
          <p:spPr>
            <a:xfrm>
              <a:off x="2901521" y="1146849"/>
              <a:ext cx="8883" cy="11548"/>
            </a:xfrm>
            <a:custGeom>
              <a:avLst/>
              <a:gdLst>
                <a:gd name="connsiteX0" fmla="*/ 1777 w 8883"/>
                <a:gd name="connsiteY0" fmla="*/ 296 h 11548"/>
                <a:gd name="connsiteX1" fmla="*/ 3553 w 8883"/>
                <a:gd name="connsiteY1" fmla="*/ 296 h 11548"/>
                <a:gd name="connsiteX2" fmla="*/ 4145 w 8883"/>
                <a:gd name="connsiteY2" fmla="*/ 4146 h 11548"/>
                <a:gd name="connsiteX3" fmla="*/ 4145 w 8883"/>
                <a:gd name="connsiteY3" fmla="*/ 5330 h 11548"/>
                <a:gd name="connsiteX4" fmla="*/ 4145 w 8883"/>
                <a:gd name="connsiteY4" fmla="*/ 6515 h 11548"/>
                <a:gd name="connsiteX5" fmla="*/ 4145 w 8883"/>
                <a:gd name="connsiteY5" fmla="*/ 6515 h 11548"/>
                <a:gd name="connsiteX6" fmla="*/ 5034 w 8883"/>
                <a:gd name="connsiteY6" fmla="*/ 4146 h 11548"/>
                <a:gd name="connsiteX7" fmla="*/ 7107 w 8883"/>
                <a:gd name="connsiteY7" fmla="*/ 0 h 11548"/>
                <a:gd name="connsiteX8" fmla="*/ 8883 w 8883"/>
                <a:gd name="connsiteY8" fmla="*/ 0 h 11548"/>
                <a:gd name="connsiteX9" fmla="*/ 4145 w 8883"/>
                <a:gd name="connsiteY9" fmla="*/ 9180 h 11548"/>
                <a:gd name="connsiteX10" fmla="*/ 2665 w 8883"/>
                <a:gd name="connsiteY10" fmla="*/ 10956 h 11548"/>
                <a:gd name="connsiteX11" fmla="*/ 888 w 8883"/>
                <a:gd name="connsiteY11" fmla="*/ 11549 h 11548"/>
                <a:gd name="connsiteX12" fmla="*/ 0 w 8883"/>
                <a:gd name="connsiteY12" fmla="*/ 11549 h 11548"/>
                <a:gd name="connsiteX13" fmla="*/ 0 w 8883"/>
                <a:gd name="connsiteY13" fmla="*/ 10068 h 11548"/>
                <a:gd name="connsiteX14" fmla="*/ 888 w 8883"/>
                <a:gd name="connsiteY14" fmla="*/ 10068 h 11548"/>
                <a:gd name="connsiteX15" fmla="*/ 1777 w 8883"/>
                <a:gd name="connsiteY15" fmla="*/ 9772 h 11548"/>
                <a:gd name="connsiteX16" fmla="*/ 2665 w 8883"/>
                <a:gd name="connsiteY16" fmla="*/ 8587 h 11548"/>
                <a:gd name="connsiteX17" fmla="*/ 2961 w 8883"/>
                <a:gd name="connsiteY17" fmla="*/ 7995 h 11548"/>
                <a:gd name="connsiteX18" fmla="*/ 1777 w 8883"/>
                <a:gd name="connsiteY18" fmla="*/ 296 h 1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83" h="11548">
                  <a:moveTo>
                    <a:pt x="1777" y="296"/>
                  </a:moveTo>
                  <a:lnTo>
                    <a:pt x="3553" y="296"/>
                  </a:lnTo>
                  <a:lnTo>
                    <a:pt x="4145" y="4146"/>
                  </a:lnTo>
                  <a:cubicBezTo>
                    <a:pt x="4145" y="4442"/>
                    <a:pt x="4145" y="4738"/>
                    <a:pt x="4145" y="5330"/>
                  </a:cubicBezTo>
                  <a:cubicBezTo>
                    <a:pt x="4145" y="5922"/>
                    <a:pt x="4145" y="6218"/>
                    <a:pt x="4145" y="6515"/>
                  </a:cubicBezTo>
                  <a:lnTo>
                    <a:pt x="4145" y="6515"/>
                  </a:lnTo>
                  <a:cubicBezTo>
                    <a:pt x="4442" y="5626"/>
                    <a:pt x="4738" y="4738"/>
                    <a:pt x="5034" y="4146"/>
                  </a:cubicBezTo>
                  <a:lnTo>
                    <a:pt x="7107" y="0"/>
                  </a:lnTo>
                  <a:lnTo>
                    <a:pt x="8883" y="0"/>
                  </a:lnTo>
                  <a:lnTo>
                    <a:pt x="4145" y="9180"/>
                  </a:lnTo>
                  <a:cubicBezTo>
                    <a:pt x="3849" y="10068"/>
                    <a:pt x="3257" y="10660"/>
                    <a:pt x="2665" y="10956"/>
                  </a:cubicBezTo>
                  <a:cubicBezTo>
                    <a:pt x="2073" y="11252"/>
                    <a:pt x="1481" y="11549"/>
                    <a:pt x="888" y="11549"/>
                  </a:cubicBezTo>
                  <a:cubicBezTo>
                    <a:pt x="592" y="11549"/>
                    <a:pt x="296" y="11549"/>
                    <a:pt x="0" y="11549"/>
                  </a:cubicBezTo>
                  <a:lnTo>
                    <a:pt x="0" y="10068"/>
                  </a:lnTo>
                  <a:cubicBezTo>
                    <a:pt x="296" y="10068"/>
                    <a:pt x="592" y="10068"/>
                    <a:pt x="888" y="10068"/>
                  </a:cubicBezTo>
                  <a:cubicBezTo>
                    <a:pt x="1184" y="10068"/>
                    <a:pt x="1481" y="10068"/>
                    <a:pt x="1777" y="9772"/>
                  </a:cubicBezTo>
                  <a:cubicBezTo>
                    <a:pt x="2073" y="9476"/>
                    <a:pt x="2369" y="9180"/>
                    <a:pt x="2665" y="8587"/>
                  </a:cubicBezTo>
                  <a:lnTo>
                    <a:pt x="2961" y="7995"/>
                  </a:lnTo>
                  <a:lnTo>
                    <a:pt x="1777" y="296"/>
                  </a:lnTo>
                  <a:close/>
                </a:path>
              </a:pathLst>
            </a:custGeom>
            <a:solidFill>
              <a:srgbClr val="414141"/>
            </a:solidFill>
            <a:ln w="2960"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0A3AE8C-657F-604C-9C22-12DD1A6E7ADB}"/>
                </a:ext>
              </a:extLst>
            </p:cNvPr>
            <p:cNvSpPr/>
            <p:nvPr/>
          </p:nvSpPr>
          <p:spPr>
            <a:xfrm>
              <a:off x="2914254" y="1144776"/>
              <a:ext cx="12140" cy="10363"/>
            </a:xfrm>
            <a:custGeom>
              <a:avLst/>
              <a:gdLst>
                <a:gd name="connsiteX0" fmla="*/ 3849 w 12140"/>
                <a:gd name="connsiteY0" fmla="*/ 10364 h 10363"/>
                <a:gd name="connsiteX1" fmla="*/ 2961 w 12140"/>
                <a:gd name="connsiteY1" fmla="*/ 1777 h 10363"/>
                <a:gd name="connsiteX2" fmla="*/ 2961 w 12140"/>
                <a:gd name="connsiteY2" fmla="*/ 1777 h 10363"/>
                <a:gd name="connsiteX3" fmla="*/ 2665 w 12140"/>
                <a:gd name="connsiteY3" fmla="*/ 4146 h 10363"/>
                <a:gd name="connsiteX4" fmla="*/ 1481 w 12140"/>
                <a:gd name="connsiteY4" fmla="*/ 10364 h 10363"/>
                <a:gd name="connsiteX5" fmla="*/ 0 w 12140"/>
                <a:gd name="connsiteY5" fmla="*/ 10364 h 10363"/>
                <a:gd name="connsiteX6" fmla="*/ 2073 w 12140"/>
                <a:gd name="connsiteY6" fmla="*/ 0 h 10363"/>
                <a:gd name="connsiteX7" fmla="*/ 4442 w 12140"/>
                <a:gd name="connsiteY7" fmla="*/ 0 h 10363"/>
                <a:gd name="connsiteX8" fmla="*/ 5330 w 12140"/>
                <a:gd name="connsiteY8" fmla="*/ 8291 h 10363"/>
                <a:gd name="connsiteX9" fmla="*/ 5330 w 12140"/>
                <a:gd name="connsiteY9" fmla="*/ 8291 h 10363"/>
                <a:gd name="connsiteX10" fmla="*/ 9772 w 12140"/>
                <a:gd name="connsiteY10" fmla="*/ 0 h 10363"/>
                <a:gd name="connsiteX11" fmla="*/ 12141 w 12140"/>
                <a:gd name="connsiteY11" fmla="*/ 0 h 10363"/>
                <a:gd name="connsiteX12" fmla="*/ 10068 w 12140"/>
                <a:gd name="connsiteY12" fmla="*/ 10364 h 10363"/>
                <a:gd name="connsiteX13" fmla="*/ 8587 w 12140"/>
                <a:gd name="connsiteY13" fmla="*/ 10364 h 10363"/>
                <a:gd name="connsiteX14" fmla="*/ 9772 w 12140"/>
                <a:gd name="connsiteY14" fmla="*/ 4146 h 10363"/>
                <a:gd name="connsiteX15" fmla="*/ 10364 w 12140"/>
                <a:gd name="connsiteY15" fmla="*/ 1777 h 10363"/>
                <a:gd name="connsiteX16" fmla="*/ 10364 w 12140"/>
                <a:gd name="connsiteY16" fmla="*/ 1777 h 10363"/>
                <a:gd name="connsiteX17" fmla="*/ 5922 w 12140"/>
                <a:gd name="connsiteY17" fmla="*/ 10364 h 10363"/>
                <a:gd name="connsiteX18" fmla="*/ 3849 w 12140"/>
                <a:gd name="connsiteY18"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40" h="10363">
                  <a:moveTo>
                    <a:pt x="3849" y="10364"/>
                  </a:moveTo>
                  <a:lnTo>
                    <a:pt x="2961" y="1777"/>
                  </a:lnTo>
                  <a:lnTo>
                    <a:pt x="2961" y="1777"/>
                  </a:lnTo>
                  <a:cubicBezTo>
                    <a:pt x="2961" y="2369"/>
                    <a:pt x="2665" y="3257"/>
                    <a:pt x="2665" y="4146"/>
                  </a:cubicBezTo>
                  <a:lnTo>
                    <a:pt x="1481" y="10364"/>
                  </a:lnTo>
                  <a:lnTo>
                    <a:pt x="0" y="10364"/>
                  </a:lnTo>
                  <a:lnTo>
                    <a:pt x="2073" y="0"/>
                  </a:lnTo>
                  <a:lnTo>
                    <a:pt x="4442" y="0"/>
                  </a:lnTo>
                  <a:lnTo>
                    <a:pt x="5330" y="8291"/>
                  </a:lnTo>
                  <a:lnTo>
                    <a:pt x="5330" y="8291"/>
                  </a:lnTo>
                  <a:lnTo>
                    <a:pt x="9772" y="0"/>
                  </a:lnTo>
                  <a:lnTo>
                    <a:pt x="12141" y="0"/>
                  </a:lnTo>
                  <a:lnTo>
                    <a:pt x="10068" y="10364"/>
                  </a:lnTo>
                  <a:lnTo>
                    <a:pt x="8587" y="10364"/>
                  </a:lnTo>
                  <a:lnTo>
                    <a:pt x="9772" y="4146"/>
                  </a:lnTo>
                  <a:cubicBezTo>
                    <a:pt x="10068" y="3257"/>
                    <a:pt x="10068" y="2369"/>
                    <a:pt x="10364" y="1777"/>
                  </a:cubicBezTo>
                  <a:lnTo>
                    <a:pt x="10364" y="1777"/>
                  </a:lnTo>
                  <a:lnTo>
                    <a:pt x="5922" y="10364"/>
                  </a:lnTo>
                  <a:lnTo>
                    <a:pt x="3849" y="10364"/>
                  </a:lnTo>
                  <a:close/>
                </a:path>
              </a:pathLst>
            </a:custGeom>
            <a:solidFill>
              <a:srgbClr val="414141"/>
            </a:solidFill>
            <a:ln w="2960"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D89E1A1E-3697-0C4C-91AE-A9B134A70DEE}"/>
                </a:ext>
              </a:extLst>
            </p:cNvPr>
            <p:cNvSpPr/>
            <p:nvPr/>
          </p:nvSpPr>
          <p:spPr>
            <a:xfrm>
              <a:off x="2926691" y="1147145"/>
              <a:ext cx="6514" cy="7995"/>
            </a:xfrm>
            <a:custGeom>
              <a:avLst/>
              <a:gdLst>
                <a:gd name="connsiteX0" fmla="*/ 2961 w 6514"/>
                <a:gd name="connsiteY0" fmla="*/ 7995 h 7995"/>
                <a:gd name="connsiteX1" fmla="*/ 888 w 6514"/>
                <a:gd name="connsiteY1" fmla="*/ 7107 h 7995"/>
                <a:gd name="connsiteX2" fmla="*/ 0 w 6514"/>
                <a:gd name="connsiteY2" fmla="*/ 5034 h 7995"/>
                <a:gd name="connsiteX3" fmla="*/ 592 w 6514"/>
                <a:gd name="connsiteY3" fmla="*/ 2369 h 7995"/>
                <a:gd name="connsiteX4" fmla="*/ 2073 w 6514"/>
                <a:gd name="connsiteY4" fmla="*/ 592 h 7995"/>
                <a:gd name="connsiteX5" fmla="*/ 4145 w 6514"/>
                <a:gd name="connsiteY5" fmla="*/ 0 h 7995"/>
                <a:gd name="connsiteX6" fmla="*/ 5922 w 6514"/>
                <a:gd name="connsiteY6" fmla="*/ 592 h 7995"/>
                <a:gd name="connsiteX7" fmla="*/ 6515 w 6514"/>
                <a:gd name="connsiteY7" fmla="*/ 2073 h 7995"/>
                <a:gd name="connsiteX8" fmla="*/ 5330 w 6514"/>
                <a:gd name="connsiteY8" fmla="*/ 4146 h 7995"/>
                <a:gd name="connsiteX9" fmla="*/ 2073 w 6514"/>
                <a:gd name="connsiteY9" fmla="*/ 4738 h 7995"/>
                <a:gd name="connsiteX10" fmla="*/ 1777 w 6514"/>
                <a:gd name="connsiteY10" fmla="*/ 4738 h 7995"/>
                <a:gd name="connsiteX11" fmla="*/ 1777 w 6514"/>
                <a:gd name="connsiteY11" fmla="*/ 5034 h 7995"/>
                <a:gd name="connsiteX12" fmla="*/ 1777 w 6514"/>
                <a:gd name="connsiteY12" fmla="*/ 5330 h 7995"/>
                <a:gd name="connsiteX13" fmla="*/ 2073 w 6514"/>
                <a:gd name="connsiteY13" fmla="*/ 6515 h 7995"/>
                <a:gd name="connsiteX14" fmla="*/ 3257 w 6514"/>
                <a:gd name="connsiteY14" fmla="*/ 7107 h 7995"/>
                <a:gd name="connsiteX15" fmla="*/ 4145 w 6514"/>
                <a:gd name="connsiteY15" fmla="*/ 7107 h 7995"/>
                <a:gd name="connsiteX16" fmla="*/ 5330 w 6514"/>
                <a:gd name="connsiteY16" fmla="*/ 6515 h 7995"/>
                <a:gd name="connsiteX17" fmla="*/ 5330 w 6514"/>
                <a:gd name="connsiteY17" fmla="*/ 7699 h 7995"/>
                <a:gd name="connsiteX18" fmla="*/ 4145 w 6514"/>
                <a:gd name="connsiteY18" fmla="*/ 7995 h 7995"/>
                <a:gd name="connsiteX19" fmla="*/ 2961 w 6514"/>
                <a:gd name="connsiteY19" fmla="*/ 7995 h 7995"/>
                <a:gd name="connsiteX20" fmla="*/ 3849 w 6514"/>
                <a:gd name="connsiteY20" fmla="*/ 1184 h 7995"/>
                <a:gd name="connsiteX21" fmla="*/ 2665 w 6514"/>
                <a:gd name="connsiteY21" fmla="*/ 1777 h 7995"/>
                <a:gd name="connsiteX22" fmla="*/ 1777 w 6514"/>
                <a:gd name="connsiteY22" fmla="*/ 3257 h 7995"/>
                <a:gd name="connsiteX23" fmla="*/ 2073 w 6514"/>
                <a:gd name="connsiteY23" fmla="*/ 3257 h 7995"/>
                <a:gd name="connsiteX24" fmla="*/ 4145 w 6514"/>
                <a:gd name="connsiteY24" fmla="*/ 2961 h 7995"/>
                <a:gd name="connsiteX25" fmla="*/ 5034 w 6514"/>
                <a:gd name="connsiteY25" fmla="*/ 1777 h 7995"/>
                <a:gd name="connsiteX26" fmla="*/ 4738 w 6514"/>
                <a:gd name="connsiteY26" fmla="*/ 1184 h 7995"/>
                <a:gd name="connsiteX27" fmla="*/ 3849 w 6514"/>
                <a:gd name="connsiteY27" fmla="*/ 1184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14" h="7995">
                  <a:moveTo>
                    <a:pt x="2961" y="7995"/>
                  </a:moveTo>
                  <a:cubicBezTo>
                    <a:pt x="2073" y="7995"/>
                    <a:pt x="1184" y="7699"/>
                    <a:pt x="888" y="7107"/>
                  </a:cubicBezTo>
                  <a:cubicBezTo>
                    <a:pt x="296" y="6515"/>
                    <a:pt x="0" y="5922"/>
                    <a:pt x="0" y="5034"/>
                  </a:cubicBezTo>
                  <a:cubicBezTo>
                    <a:pt x="0" y="4146"/>
                    <a:pt x="296" y="3257"/>
                    <a:pt x="592" y="2369"/>
                  </a:cubicBezTo>
                  <a:cubicBezTo>
                    <a:pt x="888" y="1481"/>
                    <a:pt x="1481" y="888"/>
                    <a:pt x="2073" y="592"/>
                  </a:cubicBezTo>
                  <a:cubicBezTo>
                    <a:pt x="2665" y="296"/>
                    <a:pt x="3257" y="0"/>
                    <a:pt x="4145" y="0"/>
                  </a:cubicBezTo>
                  <a:cubicBezTo>
                    <a:pt x="5034" y="0"/>
                    <a:pt x="5626" y="296"/>
                    <a:pt x="5922" y="592"/>
                  </a:cubicBezTo>
                  <a:cubicBezTo>
                    <a:pt x="6218" y="888"/>
                    <a:pt x="6515" y="1481"/>
                    <a:pt x="6515" y="2073"/>
                  </a:cubicBezTo>
                  <a:cubicBezTo>
                    <a:pt x="6515" y="2961"/>
                    <a:pt x="6218" y="3553"/>
                    <a:pt x="5330" y="4146"/>
                  </a:cubicBezTo>
                  <a:cubicBezTo>
                    <a:pt x="4442" y="4738"/>
                    <a:pt x="3553" y="4738"/>
                    <a:pt x="2073" y="4738"/>
                  </a:cubicBezTo>
                  <a:lnTo>
                    <a:pt x="1777" y="4738"/>
                  </a:lnTo>
                  <a:lnTo>
                    <a:pt x="1777" y="5034"/>
                  </a:lnTo>
                  <a:lnTo>
                    <a:pt x="1777" y="5330"/>
                  </a:lnTo>
                  <a:cubicBezTo>
                    <a:pt x="1777" y="5922"/>
                    <a:pt x="1777" y="6218"/>
                    <a:pt x="2073" y="6515"/>
                  </a:cubicBezTo>
                  <a:cubicBezTo>
                    <a:pt x="2369" y="6811"/>
                    <a:pt x="2665" y="7107"/>
                    <a:pt x="3257" y="7107"/>
                  </a:cubicBezTo>
                  <a:cubicBezTo>
                    <a:pt x="3553" y="7107"/>
                    <a:pt x="3849" y="7107"/>
                    <a:pt x="4145" y="7107"/>
                  </a:cubicBezTo>
                  <a:cubicBezTo>
                    <a:pt x="4442" y="7107"/>
                    <a:pt x="4738" y="6811"/>
                    <a:pt x="5330" y="6515"/>
                  </a:cubicBezTo>
                  <a:lnTo>
                    <a:pt x="5330" y="7699"/>
                  </a:lnTo>
                  <a:cubicBezTo>
                    <a:pt x="4738" y="7995"/>
                    <a:pt x="4442" y="7995"/>
                    <a:pt x="4145" y="7995"/>
                  </a:cubicBezTo>
                  <a:cubicBezTo>
                    <a:pt x="3849" y="7995"/>
                    <a:pt x="3257" y="7995"/>
                    <a:pt x="2961" y="7995"/>
                  </a:cubicBezTo>
                  <a:close/>
                  <a:moveTo>
                    <a:pt x="3849" y="1184"/>
                  </a:moveTo>
                  <a:cubicBezTo>
                    <a:pt x="3257" y="1184"/>
                    <a:pt x="2961" y="1481"/>
                    <a:pt x="2665" y="1777"/>
                  </a:cubicBezTo>
                  <a:cubicBezTo>
                    <a:pt x="2369" y="2073"/>
                    <a:pt x="2073" y="2665"/>
                    <a:pt x="1777" y="3257"/>
                  </a:cubicBezTo>
                  <a:lnTo>
                    <a:pt x="2073" y="3257"/>
                  </a:lnTo>
                  <a:cubicBezTo>
                    <a:pt x="2961" y="3257"/>
                    <a:pt x="3553" y="3257"/>
                    <a:pt x="4145" y="2961"/>
                  </a:cubicBezTo>
                  <a:cubicBezTo>
                    <a:pt x="4738" y="2665"/>
                    <a:pt x="5034" y="2369"/>
                    <a:pt x="5034" y="1777"/>
                  </a:cubicBezTo>
                  <a:cubicBezTo>
                    <a:pt x="5034" y="1481"/>
                    <a:pt x="5034" y="1481"/>
                    <a:pt x="4738" y="1184"/>
                  </a:cubicBezTo>
                  <a:cubicBezTo>
                    <a:pt x="4442" y="1184"/>
                    <a:pt x="4145" y="1184"/>
                    <a:pt x="3849" y="1184"/>
                  </a:cubicBezTo>
                  <a:close/>
                </a:path>
              </a:pathLst>
            </a:custGeom>
            <a:solidFill>
              <a:srgbClr val="414141"/>
            </a:solidFill>
            <a:ln w="2960"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365B6FF-0858-2545-AFD3-A3BF4943AB57}"/>
                </a:ext>
              </a:extLst>
            </p:cNvPr>
            <p:cNvSpPr/>
            <p:nvPr/>
          </p:nvSpPr>
          <p:spPr>
            <a:xfrm>
              <a:off x="2934390" y="1143888"/>
              <a:ext cx="7995" cy="11252"/>
            </a:xfrm>
            <a:custGeom>
              <a:avLst/>
              <a:gdLst>
                <a:gd name="connsiteX0" fmla="*/ 3553 w 7995"/>
                <a:gd name="connsiteY0" fmla="*/ 3257 h 11252"/>
                <a:gd name="connsiteX1" fmla="*/ 5330 w 7995"/>
                <a:gd name="connsiteY1" fmla="*/ 4442 h 11252"/>
                <a:gd name="connsiteX2" fmla="*/ 5330 w 7995"/>
                <a:gd name="connsiteY2" fmla="*/ 4442 h 11252"/>
                <a:gd name="connsiteX3" fmla="*/ 5626 w 7995"/>
                <a:gd name="connsiteY3" fmla="*/ 2665 h 11252"/>
                <a:gd name="connsiteX4" fmla="*/ 6219 w 7995"/>
                <a:gd name="connsiteY4" fmla="*/ 0 h 11252"/>
                <a:gd name="connsiteX5" fmla="*/ 7995 w 7995"/>
                <a:gd name="connsiteY5" fmla="*/ 0 h 11252"/>
                <a:gd name="connsiteX6" fmla="*/ 5626 w 7995"/>
                <a:gd name="connsiteY6" fmla="*/ 10956 h 11252"/>
                <a:gd name="connsiteX7" fmla="*/ 4442 w 7995"/>
                <a:gd name="connsiteY7" fmla="*/ 10956 h 11252"/>
                <a:gd name="connsiteX8" fmla="*/ 4442 w 7995"/>
                <a:gd name="connsiteY8" fmla="*/ 9772 h 11252"/>
                <a:gd name="connsiteX9" fmla="*/ 4442 w 7995"/>
                <a:gd name="connsiteY9" fmla="*/ 9772 h 11252"/>
                <a:gd name="connsiteX10" fmla="*/ 3257 w 7995"/>
                <a:gd name="connsiteY10" fmla="*/ 10956 h 11252"/>
                <a:gd name="connsiteX11" fmla="*/ 2073 w 7995"/>
                <a:gd name="connsiteY11" fmla="*/ 11252 h 11252"/>
                <a:gd name="connsiteX12" fmla="*/ 592 w 7995"/>
                <a:gd name="connsiteY12" fmla="*/ 10660 h 11252"/>
                <a:gd name="connsiteX13" fmla="*/ 0 w 7995"/>
                <a:gd name="connsiteY13" fmla="*/ 8587 h 11252"/>
                <a:gd name="connsiteX14" fmla="*/ 592 w 7995"/>
                <a:gd name="connsiteY14" fmla="*/ 5922 h 11252"/>
                <a:gd name="connsiteX15" fmla="*/ 2073 w 7995"/>
                <a:gd name="connsiteY15" fmla="*/ 3850 h 11252"/>
                <a:gd name="connsiteX16" fmla="*/ 3553 w 7995"/>
                <a:gd name="connsiteY16" fmla="*/ 3257 h 11252"/>
                <a:gd name="connsiteX17" fmla="*/ 2665 w 7995"/>
                <a:gd name="connsiteY17" fmla="*/ 10068 h 11252"/>
                <a:gd name="connsiteX18" fmla="*/ 3849 w 7995"/>
                <a:gd name="connsiteY18" fmla="*/ 9476 h 11252"/>
                <a:gd name="connsiteX19" fmla="*/ 4738 w 7995"/>
                <a:gd name="connsiteY19" fmla="*/ 7995 h 11252"/>
                <a:gd name="connsiteX20" fmla="*/ 5034 w 7995"/>
                <a:gd name="connsiteY20" fmla="*/ 6218 h 11252"/>
                <a:gd name="connsiteX21" fmla="*/ 4738 w 7995"/>
                <a:gd name="connsiteY21" fmla="*/ 5330 h 11252"/>
                <a:gd name="connsiteX22" fmla="*/ 3849 w 7995"/>
                <a:gd name="connsiteY22" fmla="*/ 5034 h 11252"/>
                <a:gd name="connsiteX23" fmla="*/ 2665 w 7995"/>
                <a:gd name="connsiteY23" fmla="*/ 5626 h 11252"/>
                <a:gd name="connsiteX24" fmla="*/ 1777 w 7995"/>
                <a:gd name="connsiteY24" fmla="*/ 7107 h 11252"/>
                <a:gd name="connsiteX25" fmla="*/ 1481 w 7995"/>
                <a:gd name="connsiteY25" fmla="*/ 9180 h 11252"/>
                <a:gd name="connsiteX26" fmla="*/ 2665 w 7995"/>
                <a:gd name="connsiteY26" fmla="*/ 10068 h 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95" h="11252">
                  <a:moveTo>
                    <a:pt x="3553" y="3257"/>
                  </a:moveTo>
                  <a:cubicBezTo>
                    <a:pt x="4442" y="3257"/>
                    <a:pt x="5034" y="3553"/>
                    <a:pt x="5330" y="4442"/>
                  </a:cubicBezTo>
                  <a:lnTo>
                    <a:pt x="5330" y="4442"/>
                  </a:lnTo>
                  <a:cubicBezTo>
                    <a:pt x="5330" y="3850"/>
                    <a:pt x="5626" y="3257"/>
                    <a:pt x="5626" y="2665"/>
                  </a:cubicBezTo>
                  <a:lnTo>
                    <a:pt x="6219" y="0"/>
                  </a:lnTo>
                  <a:lnTo>
                    <a:pt x="7995" y="0"/>
                  </a:lnTo>
                  <a:lnTo>
                    <a:pt x="5626" y="10956"/>
                  </a:lnTo>
                  <a:lnTo>
                    <a:pt x="4442" y="10956"/>
                  </a:lnTo>
                  <a:lnTo>
                    <a:pt x="4442" y="9772"/>
                  </a:lnTo>
                  <a:lnTo>
                    <a:pt x="4442" y="9772"/>
                  </a:lnTo>
                  <a:cubicBezTo>
                    <a:pt x="4146" y="10364"/>
                    <a:pt x="3553" y="10660"/>
                    <a:pt x="3257" y="10956"/>
                  </a:cubicBezTo>
                  <a:cubicBezTo>
                    <a:pt x="2961" y="11252"/>
                    <a:pt x="2369" y="11252"/>
                    <a:pt x="2073" y="11252"/>
                  </a:cubicBezTo>
                  <a:cubicBezTo>
                    <a:pt x="1481" y="11252"/>
                    <a:pt x="888" y="10956"/>
                    <a:pt x="592" y="10660"/>
                  </a:cubicBezTo>
                  <a:cubicBezTo>
                    <a:pt x="296" y="10068"/>
                    <a:pt x="0" y="9476"/>
                    <a:pt x="0" y="8587"/>
                  </a:cubicBezTo>
                  <a:cubicBezTo>
                    <a:pt x="0" y="7699"/>
                    <a:pt x="296" y="6811"/>
                    <a:pt x="592" y="5922"/>
                  </a:cubicBezTo>
                  <a:cubicBezTo>
                    <a:pt x="888" y="5034"/>
                    <a:pt x="1481" y="4442"/>
                    <a:pt x="2073" y="3850"/>
                  </a:cubicBezTo>
                  <a:cubicBezTo>
                    <a:pt x="2369" y="3553"/>
                    <a:pt x="2961" y="3257"/>
                    <a:pt x="3553" y="3257"/>
                  </a:cubicBezTo>
                  <a:close/>
                  <a:moveTo>
                    <a:pt x="2665" y="10068"/>
                  </a:moveTo>
                  <a:cubicBezTo>
                    <a:pt x="2961" y="10068"/>
                    <a:pt x="3553" y="9772"/>
                    <a:pt x="3849" y="9476"/>
                  </a:cubicBezTo>
                  <a:cubicBezTo>
                    <a:pt x="4146" y="9180"/>
                    <a:pt x="4442" y="8587"/>
                    <a:pt x="4738" y="7995"/>
                  </a:cubicBezTo>
                  <a:cubicBezTo>
                    <a:pt x="5034" y="7403"/>
                    <a:pt x="5034" y="6811"/>
                    <a:pt x="5034" y="6218"/>
                  </a:cubicBezTo>
                  <a:cubicBezTo>
                    <a:pt x="5034" y="5922"/>
                    <a:pt x="5034" y="5330"/>
                    <a:pt x="4738" y="5330"/>
                  </a:cubicBezTo>
                  <a:cubicBezTo>
                    <a:pt x="4442" y="5330"/>
                    <a:pt x="4146" y="5034"/>
                    <a:pt x="3849" y="5034"/>
                  </a:cubicBezTo>
                  <a:cubicBezTo>
                    <a:pt x="3553" y="5034"/>
                    <a:pt x="2961" y="5330"/>
                    <a:pt x="2665" y="5626"/>
                  </a:cubicBezTo>
                  <a:cubicBezTo>
                    <a:pt x="2369" y="5922"/>
                    <a:pt x="2073" y="6515"/>
                    <a:pt x="1777" y="7107"/>
                  </a:cubicBezTo>
                  <a:cubicBezTo>
                    <a:pt x="1481" y="7699"/>
                    <a:pt x="1481" y="8291"/>
                    <a:pt x="1481" y="9180"/>
                  </a:cubicBezTo>
                  <a:cubicBezTo>
                    <a:pt x="1481" y="9476"/>
                    <a:pt x="1777" y="10068"/>
                    <a:pt x="2665" y="10068"/>
                  </a:cubicBezTo>
                  <a:close/>
                </a:path>
              </a:pathLst>
            </a:custGeom>
            <a:solidFill>
              <a:srgbClr val="414141"/>
            </a:solidFill>
            <a:ln w="2960"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9BD094D-2C26-4743-A58D-E51928A12669}"/>
                </a:ext>
              </a:extLst>
            </p:cNvPr>
            <p:cNvSpPr/>
            <p:nvPr/>
          </p:nvSpPr>
          <p:spPr>
            <a:xfrm>
              <a:off x="2942385" y="1144184"/>
              <a:ext cx="4145" cy="10956"/>
            </a:xfrm>
            <a:custGeom>
              <a:avLst/>
              <a:gdLst>
                <a:gd name="connsiteX0" fmla="*/ 1777 w 4145"/>
                <a:gd name="connsiteY0" fmla="*/ 10956 h 10956"/>
                <a:gd name="connsiteX1" fmla="*/ 0 w 4145"/>
                <a:gd name="connsiteY1" fmla="*/ 10956 h 10956"/>
                <a:gd name="connsiteX2" fmla="*/ 1777 w 4145"/>
                <a:gd name="connsiteY2" fmla="*/ 2961 h 10956"/>
                <a:gd name="connsiteX3" fmla="*/ 3553 w 4145"/>
                <a:gd name="connsiteY3" fmla="*/ 2961 h 10956"/>
                <a:gd name="connsiteX4" fmla="*/ 1777 w 4145"/>
                <a:gd name="connsiteY4" fmla="*/ 10956 h 10956"/>
                <a:gd name="connsiteX5" fmla="*/ 2073 w 4145"/>
                <a:gd name="connsiteY5" fmla="*/ 1184 h 10956"/>
                <a:gd name="connsiteX6" fmla="*/ 2369 w 4145"/>
                <a:gd name="connsiteY6" fmla="*/ 296 h 10956"/>
                <a:gd name="connsiteX7" fmla="*/ 3257 w 4145"/>
                <a:gd name="connsiteY7" fmla="*/ 0 h 10956"/>
                <a:gd name="connsiteX8" fmla="*/ 3849 w 4145"/>
                <a:gd name="connsiteY8" fmla="*/ 296 h 10956"/>
                <a:gd name="connsiteX9" fmla="*/ 4146 w 4145"/>
                <a:gd name="connsiteY9" fmla="*/ 888 h 10956"/>
                <a:gd name="connsiteX10" fmla="*/ 3849 w 4145"/>
                <a:gd name="connsiteY10" fmla="*/ 1777 h 10956"/>
                <a:gd name="connsiteX11" fmla="*/ 2961 w 4145"/>
                <a:gd name="connsiteY11" fmla="*/ 2073 h 10956"/>
                <a:gd name="connsiteX12" fmla="*/ 2369 w 4145"/>
                <a:gd name="connsiteY12" fmla="*/ 1777 h 10956"/>
                <a:gd name="connsiteX13" fmla="*/ 2073 w 4145"/>
                <a:gd name="connsiteY13" fmla="*/ 1184 h 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5" h="10956">
                  <a:moveTo>
                    <a:pt x="1777" y="10956"/>
                  </a:moveTo>
                  <a:lnTo>
                    <a:pt x="0" y="10956"/>
                  </a:lnTo>
                  <a:lnTo>
                    <a:pt x="1777" y="2961"/>
                  </a:lnTo>
                  <a:lnTo>
                    <a:pt x="3553" y="2961"/>
                  </a:lnTo>
                  <a:lnTo>
                    <a:pt x="1777" y="10956"/>
                  </a:lnTo>
                  <a:close/>
                  <a:moveTo>
                    <a:pt x="2073" y="1184"/>
                  </a:moveTo>
                  <a:cubicBezTo>
                    <a:pt x="2073" y="888"/>
                    <a:pt x="2073" y="592"/>
                    <a:pt x="2369" y="296"/>
                  </a:cubicBezTo>
                  <a:cubicBezTo>
                    <a:pt x="2665" y="0"/>
                    <a:pt x="2961" y="0"/>
                    <a:pt x="3257" y="0"/>
                  </a:cubicBezTo>
                  <a:cubicBezTo>
                    <a:pt x="3553" y="0"/>
                    <a:pt x="3849" y="0"/>
                    <a:pt x="3849" y="296"/>
                  </a:cubicBezTo>
                  <a:cubicBezTo>
                    <a:pt x="4146" y="296"/>
                    <a:pt x="4146" y="592"/>
                    <a:pt x="4146" y="888"/>
                  </a:cubicBezTo>
                  <a:cubicBezTo>
                    <a:pt x="4146" y="1184"/>
                    <a:pt x="4146" y="1481"/>
                    <a:pt x="3849" y="1777"/>
                  </a:cubicBezTo>
                  <a:cubicBezTo>
                    <a:pt x="3553" y="2073"/>
                    <a:pt x="3553" y="2073"/>
                    <a:pt x="2961" y="2073"/>
                  </a:cubicBezTo>
                  <a:cubicBezTo>
                    <a:pt x="2665" y="2073"/>
                    <a:pt x="2369" y="2073"/>
                    <a:pt x="2369" y="1777"/>
                  </a:cubicBezTo>
                  <a:cubicBezTo>
                    <a:pt x="2073" y="1481"/>
                    <a:pt x="2073" y="1481"/>
                    <a:pt x="2073" y="1184"/>
                  </a:cubicBezTo>
                  <a:close/>
                </a:path>
              </a:pathLst>
            </a:custGeom>
            <a:solidFill>
              <a:srgbClr val="414141"/>
            </a:solidFill>
            <a:ln w="2960"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93B34917-9551-1943-AE7C-5C9860E1F6D3}"/>
                </a:ext>
              </a:extLst>
            </p:cNvPr>
            <p:cNvSpPr/>
            <p:nvPr/>
          </p:nvSpPr>
          <p:spPr>
            <a:xfrm>
              <a:off x="2946827" y="1147145"/>
              <a:ext cx="7402" cy="7995"/>
            </a:xfrm>
            <a:custGeom>
              <a:avLst/>
              <a:gdLst>
                <a:gd name="connsiteX0" fmla="*/ 2073 w 7402"/>
                <a:gd name="connsiteY0" fmla="*/ 7995 h 7995"/>
                <a:gd name="connsiteX1" fmla="*/ 592 w 7402"/>
                <a:gd name="connsiteY1" fmla="*/ 7403 h 7995"/>
                <a:gd name="connsiteX2" fmla="*/ 0 w 7402"/>
                <a:gd name="connsiteY2" fmla="*/ 5330 h 7995"/>
                <a:gd name="connsiteX3" fmla="*/ 592 w 7402"/>
                <a:gd name="connsiteY3" fmla="*/ 2665 h 7995"/>
                <a:gd name="connsiteX4" fmla="*/ 2073 w 7402"/>
                <a:gd name="connsiteY4" fmla="*/ 592 h 7995"/>
                <a:gd name="connsiteX5" fmla="*/ 3849 w 7402"/>
                <a:gd name="connsiteY5" fmla="*/ 0 h 7995"/>
                <a:gd name="connsiteX6" fmla="*/ 5034 w 7402"/>
                <a:gd name="connsiteY6" fmla="*/ 296 h 7995"/>
                <a:gd name="connsiteX7" fmla="*/ 5922 w 7402"/>
                <a:gd name="connsiteY7" fmla="*/ 1184 h 7995"/>
                <a:gd name="connsiteX8" fmla="*/ 5922 w 7402"/>
                <a:gd name="connsiteY8" fmla="*/ 1184 h 7995"/>
                <a:gd name="connsiteX9" fmla="*/ 6218 w 7402"/>
                <a:gd name="connsiteY9" fmla="*/ 0 h 7995"/>
                <a:gd name="connsiteX10" fmla="*/ 7403 w 7402"/>
                <a:gd name="connsiteY10" fmla="*/ 0 h 7995"/>
                <a:gd name="connsiteX11" fmla="*/ 5626 w 7402"/>
                <a:gd name="connsiteY11" fmla="*/ 7995 h 7995"/>
                <a:gd name="connsiteX12" fmla="*/ 4442 w 7402"/>
                <a:gd name="connsiteY12" fmla="*/ 7995 h 7995"/>
                <a:gd name="connsiteX13" fmla="*/ 4738 w 7402"/>
                <a:gd name="connsiteY13" fmla="*/ 6811 h 7995"/>
                <a:gd name="connsiteX14" fmla="*/ 4738 w 7402"/>
                <a:gd name="connsiteY14" fmla="*/ 6811 h 7995"/>
                <a:gd name="connsiteX15" fmla="*/ 2073 w 7402"/>
                <a:gd name="connsiteY15" fmla="*/ 7995 h 7995"/>
                <a:gd name="connsiteX16" fmla="*/ 2665 w 7402"/>
                <a:gd name="connsiteY16" fmla="*/ 6811 h 7995"/>
                <a:gd name="connsiteX17" fmla="*/ 3849 w 7402"/>
                <a:gd name="connsiteY17" fmla="*/ 6218 h 7995"/>
                <a:gd name="connsiteX18" fmla="*/ 4738 w 7402"/>
                <a:gd name="connsiteY18" fmla="*/ 4738 h 7995"/>
                <a:gd name="connsiteX19" fmla="*/ 5034 w 7402"/>
                <a:gd name="connsiteY19" fmla="*/ 2665 h 7995"/>
                <a:gd name="connsiteX20" fmla="*/ 4738 w 7402"/>
                <a:gd name="connsiteY20" fmla="*/ 1777 h 7995"/>
                <a:gd name="connsiteX21" fmla="*/ 3849 w 7402"/>
                <a:gd name="connsiteY21" fmla="*/ 1481 h 7995"/>
                <a:gd name="connsiteX22" fmla="*/ 2665 w 7402"/>
                <a:gd name="connsiteY22" fmla="*/ 2073 h 7995"/>
                <a:gd name="connsiteX23" fmla="*/ 1777 w 7402"/>
                <a:gd name="connsiteY23" fmla="*/ 3553 h 7995"/>
                <a:gd name="connsiteX24" fmla="*/ 1481 w 7402"/>
                <a:gd name="connsiteY24" fmla="*/ 5626 h 7995"/>
                <a:gd name="connsiteX25" fmla="*/ 1777 w 7402"/>
                <a:gd name="connsiteY25" fmla="*/ 6811 h 7995"/>
                <a:gd name="connsiteX26" fmla="*/ 2665 w 7402"/>
                <a:gd name="connsiteY26" fmla="*/ 6811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02" h="7995">
                  <a:moveTo>
                    <a:pt x="2073" y="7995"/>
                  </a:moveTo>
                  <a:cubicBezTo>
                    <a:pt x="1481" y="7995"/>
                    <a:pt x="888" y="7699"/>
                    <a:pt x="592" y="7403"/>
                  </a:cubicBezTo>
                  <a:cubicBezTo>
                    <a:pt x="296" y="6811"/>
                    <a:pt x="0" y="6218"/>
                    <a:pt x="0" y="5330"/>
                  </a:cubicBezTo>
                  <a:cubicBezTo>
                    <a:pt x="0" y="4442"/>
                    <a:pt x="296" y="3553"/>
                    <a:pt x="592" y="2665"/>
                  </a:cubicBezTo>
                  <a:cubicBezTo>
                    <a:pt x="888" y="1777"/>
                    <a:pt x="1481" y="1184"/>
                    <a:pt x="2073" y="592"/>
                  </a:cubicBezTo>
                  <a:cubicBezTo>
                    <a:pt x="2665" y="0"/>
                    <a:pt x="3257" y="0"/>
                    <a:pt x="3849" y="0"/>
                  </a:cubicBezTo>
                  <a:cubicBezTo>
                    <a:pt x="4442" y="0"/>
                    <a:pt x="4738" y="0"/>
                    <a:pt x="5034" y="296"/>
                  </a:cubicBezTo>
                  <a:cubicBezTo>
                    <a:pt x="5330" y="592"/>
                    <a:pt x="5626" y="888"/>
                    <a:pt x="5922" y="1184"/>
                  </a:cubicBezTo>
                  <a:lnTo>
                    <a:pt x="5922" y="1184"/>
                  </a:lnTo>
                  <a:lnTo>
                    <a:pt x="6218" y="0"/>
                  </a:lnTo>
                  <a:lnTo>
                    <a:pt x="7403" y="0"/>
                  </a:lnTo>
                  <a:lnTo>
                    <a:pt x="5626" y="7995"/>
                  </a:lnTo>
                  <a:lnTo>
                    <a:pt x="4442" y="7995"/>
                  </a:lnTo>
                  <a:lnTo>
                    <a:pt x="4738" y="6811"/>
                  </a:lnTo>
                  <a:lnTo>
                    <a:pt x="4738" y="6811"/>
                  </a:lnTo>
                  <a:cubicBezTo>
                    <a:pt x="3849" y="7699"/>
                    <a:pt x="2961" y="7995"/>
                    <a:pt x="2073" y="7995"/>
                  </a:cubicBezTo>
                  <a:close/>
                  <a:moveTo>
                    <a:pt x="2665" y="6811"/>
                  </a:moveTo>
                  <a:cubicBezTo>
                    <a:pt x="2961" y="6811"/>
                    <a:pt x="3553" y="6515"/>
                    <a:pt x="3849" y="6218"/>
                  </a:cubicBezTo>
                  <a:cubicBezTo>
                    <a:pt x="4146" y="5922"/>
                    <a:pt x="4442" y="5330"/>
                    <a:pt x="4738" y="4738"/>
                  </a:cubicBezTo>
                  <a:cubicBezTo>
                    <a:pt x="5034" y="4146"/>
                    <a:pt x="5034" y="3553"/>
                    <a:pt x="5034" y="2665"/>
                  </a:cubicBezTo>
                  <a:cubicBezTo>
                    <a:pt x="5034" y="2369"/>
                    <a:pt x="5034" y="1777"/>
                    <a:pt x="4738" y="1777"/>
                  </a:cubicBezTo>
                  <a:cubicBezTo>
                    <a:pt x="4442" y="1481"/>
                    <a:pt x="4146" y="1481"/>
                    <a:pt x="3849" y="1481"/>
                  </a:cubicBezTo>
                  <a:cubicBezTo>
                    <a:pt x="3553" y="1481"/>
                    <a:pt x="2961" y="1777"/>
                    <a:pt x="2665" y="2073"/>
                  </a:cubicBezTo>
                  <a:cubicBezTo>
                    <a:pt x="2369" y="2369"/>
                    <a:pt x="2073" y="2961"/>
                    <a:pt x="1777" y="3553"/>
                  </a:cubicBezTo>
                  <a:cubicBezTo>
                    <a:pt x="1481" y="4146"/>
                    <a:pt x="1481" y="4738"/>
                    <a:pt x="1481" y="5626"/>
                  </a:cubicBezTo>
                  <a:cubicBezTo>
                    <a:pt x="1481" y="6218"/>
                    <a:pt x="1481" y="6515"/>
                    <a:pt x="1777" y="6811"/>
                  </a:cubicBezTo>
                  <a:cubicBezTo>
                    <a:pt x="2073" y="6515"/>
                    <a:pt x="2369" y="6811"/>
                    <a:pt x="2665" y="6811"/>
                  </a:cubicBezTo>
                  <a:close/>
                </a:path>
              </a:pathLst>
            </a:custGeom>
            <a:solidFill>
              <a:srgbClr val="414141"/>
            </a:solidFill>
            <a:ln w="2960"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03AB73-7473-B544-803C-799F750FBEC4}"/>
                </a:ext>
              </a:extLst>
            </p:cNvPr>
            <p:cNvSpPr/>
            <p:nvPr/>
          </p:nvSpPr>
          <p:spPr>
            <a:xfrm>
              <a:off x="2955118" y="1145072"/>
              <a:ext cx="5626" cy="10067"/>
            </a:xfrm>
            <a:custGeom>
              <a:avLst/>
              <a:gdLst>
                <a:gd name="connsiteX0" fmla="*/ 2665 w 5626"/>
                <a:gd name="connsiteY0" fmla="*/ 8883 h 10067"/>
                <a:gd name="connsiteX1" fmla="*/ 3849 w 5626"/>
                <a:gd name="connsiteY1" fmla="*/ 8587 h 10067"/>
                <a:gd name="connsiteX2" fmla="*/ 3849 w 5626"/>
                <a:gd name="connsiteY2" fmla="*/ 9772 h 10067"/>
                <a:gd name="connsiteX3" fmla="*/ 3257 w 5626"/>
                <a:gd name="connsiteY3" fmla="*/ 10068 h 10067"/>
                <a:gd name="connsiteX4" fmla="*/ 2369 w 5626"/>
                <a:gd name="connsiteY4" fmla="*/ 10068 h 10067"/>
                <a:gd name="connsiteX5" fmla="*/ 296 w 5626"/>
                <a:gd name="connsiteY5" fmla="*/ 8291 h 10067"/>
                <a:gd name="connsiteX6" fmla="*/ 296 w 5626"/>
                <a:gd name="connsiteY6" fmla="*/ 7403 h 10067"/>
                <a:gd name="connsiteX7" fmla="*/ 1185 w 5626"/>
                <a:gd name="connsiteY7" fmla="*/ 3257 h 10067"/>
                <a:gd name="connsiteX8" fmla="*/ 0 w 5626"/>
                <a:gd name="connsiteY8" fmla="*/ 3257 h 10067"/>
                <a:gd name="connsiteX9" fmla="*/ 296 w 5626"/>
                <a:gd name="connsiteY9" fmla="*/ 2369 h 10067"/>
                <a:gd name="connsiteX10" fmla="*/ 1777 w 5626"/>
                <a:gd name="connsiteY10" fmla="*/ 1777 h 10067"/>
                <a:gd name="connsiteX11" fmla="*/ 2665 w 5626"/>
                <a:gd name="connsiteY11" fmla="*/ 0 h 10067"/>
                <a:gd name="connsiteX12" fmla="*/ 3849 w 5626"/>
                <a:gd name="connsiteY12" fmla="*/ 0 h 10067"/>
                <a:gd name="connsiteX13" fmla="*/ 3553 w 5626"/>
                <a:gd name="connsiteY13" fmla="*/ 1777 h 10067"/>
                <a:gd name="connsiteX14" fmla="*/ 5626 w 5626"/>
                <a:gd name="connsiteY14" fmla="*/ 1777 h 10067"/>
                <a:gd name="connsiteX15" fmla="*/ 5330 w 5626"/>
                <a:gd name="connsiteY15" fmla="*/ 2961 h 10067"/>
                <a:gd name="connsiteX16" fmla="*/ 3257 w 5626"/>
                <a:gd name="connsiteY16" fmla="*/ 2961 h 10067"/>
                <a:gd name="connsiteX17" fmla="*/ 2369 w 5626"/>
                <a:gd name="connsiteY17" fmla="*/ 7107 h 10067"/>
                <a:gd name="connsiteX18" fmla="*/ 2369 w 5626"/>
                <a:gd name="connsiteY18" fmla="*/ 7699 h 10067"/>
                <a:gd name="connsiteX19" fmla="*/ 2665 w 5626"/>
                <a:gd name="connsiteY19" fmla="*/ 8291 h 10067"/>
                <a:gd name="connsiteX20" fmla="*/ 2665 w 5626"/>
                <a:gd name="connsiteY20" fmla="*/ 8883 h 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6" h="10067">
                  <a:moveTo>
                    <a:pt x="2665" y="8883"/>
                  </a:moveTo>
                  <a:cubicBezTo>
                    <a:pt x="2961" y="8883"/>
                    <a:pt x="3257" y="8883"/>
                    <a:pt x="3849" y="8587"/>
                  </a:cubicBezTo>
                  <a:lnTo>
                    <a:pt x="3849" y="9772"/>
                  </a:lnTo>
                  <a:cubicBezTo>
                    <a:pt x="3553" y="9772"/>
                    <a:pt x="3553" y="10068"/>
                    <a:pt x="3257" y="10068"/>
                  </a:cubicBezTo>
                  <a:cubicBezTo>
                    <a:pt x="2961" y="10068"/>
                    <a:pt x="2665" y="10068"/>
                    <a:pt x="2369" y="10068"/>
                  </a:cubicBezTo>
                  <a:cubicBezTo>
                    <a:pt x="1185" y="10068"/>
                    <a:pt x="296" y="9476"/>
                    <a:pt x="296" y="8291"/>
                  </a:cubicBezTo>
                  <a:cubicBezTo>
                    <a:pt x="296" y="7995"/>
                    <a:pt x="296" y="7699"/>
                    <a:pt x="296" y="7403"/>
                  </a:cubicBezTo>
                  <a:lnTo>
                    <a:pt x="1185" y="3257"/>
                  </a:lnTo>
                  <a:lnTo>
                    <a:pt x="0" y="3257"/>
                  </a:lnTo>
                  <a:lnTo>
                    <a:pt x="296" y="2369"/>
                  </a:lnTo>
                  <a:lnTo>
                    <a:pt x="1777" y="1777"/>
                  </a:lnTo>
                  <a:lnTo>
                    <a:pt x="2665" y="0"/>
                  </a:lnTo>
                  <a:lnTo>
                    <a:pt x="3849" y="0"/>
                  </a:lnTo>
                  <a:lnTo>
                    <a:pt x="3553" y="1777"/>
                  </a:lnTo>
                  <a:lnTo>
                    <a:pt x="5626" y="1777"/>
                  </a:lnTo>
                  <a:lnTo>
                    <a:pt x="5330" y="2961"/>
                  </a:lnTo>
                  <a:lnTo>
                    <a:pt x="3257" y="2961"/>
                  </a:lnTo>
                  <a:lnTo>
                    <a:pt x="2369" y="7107"/>
                  </a:lnTo>
                  <a:cubicBezTo>
                    <a:pt x="2369" y="7403"/>
                    <a:pt x="2369" y="7699"/>
                    <a:pt x="2369" y="7699"/>
                  </a:cubicBezTo>
                  <a:cubicBezTo>
                    <a:pt x="2369" y="7995"/>
                    <a:pt x="2369" y="7995"/>
                    <a:pt x="2665" y="8291"/>
                  </a:cubicBezTo>
                  <a:cubicBezTo>
                    <a:pt x="2073" y="8883"/>
                    <a:pt x="2369" y="8883"/>
                    <a:pt x="2665" y="8883"/>
                  </a:cubicBezTo>
                  <a:close/>
                </a:path>
              </a:pathLst>
            </a:custGeom>
            <a:solidFill>
              <a:srgbClr val="414141"/>
            </a:solidFill>
            <a:ln w="2960"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0FB749C6-9E3B-2649-AFE2-24220D49BD99}"/>
                </a:ext>
              </a:extLst>
            </p:cNvPr>
            <p:cNvSpPr/>
            <p:nvPr/>
          </p:nvSpPr>
          <p:spPr>
            <a:xfrm>
              <a:off x="2960152" y="1144184"/>
              <a:ext cx="4145" cy="10956"/>
            </a:xfrm>
            <a:custGeom>
              <a:avLst/>
              <a:gdLst>
                <a:gd name="connsiteX0" fmla="*/ 1777 w 4145"/>
                <a:gd name="connsiteY0" fmla="*/ 10956 h 10956"/>
                <a:gd name="connsiteX1" fmla="*/ 0 w 4145"/>
                <a:gd name="connsiteY1" fmla="*/ 10956 h 10956"/>
                <a:gd name="connsiteX2" fmla="*/ 1777 w 4145"/>
                <a:gd name="connsiteY2" fmla="*/ 2961 h 10956"/>
                <a:gd name="connsiteX3" fmla="*/ 3553 w 4145"/>
                <a:gd name="connsiteY3" fmla="*/ 2961 h 10956"/>
                <a:gd name="connsiteX4" fmla="*/ 1777 w 4145"/>
                <a:gd name="connsiteY4" fmla="*/ 10956 h 10956"/>
                <a:gd name="connsiteX5" fmla="*/ 2073 w 4145"/>
                <a:gd name="connsiteY5" fmla="*/ 1184 h 10956"/>
                <a:gd name="connsiteX6" fmla="*/ 2369 w 4145"/>
                <a:gd name="connsiteY6" fmla="*/ 296 h 10956"/>
                <a:gd name="connsiteX7" fmla="*/ 3257 w 4145"/>
                <a:gd name="connsiteY7" fmla="*/ 0 h 10956"/>
                <a:gd name="connsiteX8" fmla="*/ 3849 w 4145"/>
                <a:gd name="connsiteY8" fmla="*/ 296 h 10956"/>
                <a:gd name="connsiteX9" fmla="*/ 4146 w 4145"/>
                <a:gd name="connsiteY9" fmla="*/ 888 h 10956"/>
                <a:gd name="connsiteX10" fmla="*/ 3849 w 4145"/>
                <a:gd name="connsiteY10" fmla="*/ 1777 h 10956"/>
                <a:gd name="connsiteX11" fmla="*/ 2961 w 4145"/>
                <a:gd name="connsiteY11" fmla="*/ 2073 h 10956"/>
                <a:gd name="connsiteX12" fmla="*/ 2369 w 4145"/>
                <a:gd name="connsiteY12" fmla="*/ 1777 h 10956"/>
                <a:gd name="connsiteX13" fmla="*/ 2073 w 4145"/>
                <a:gd name="connsiteY13" fmla="*/ 1184 h 1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5" h="10956">
                  <a:moveTo>
                    <a:pt x="1777" y="10956"/>
                  </a:moveTo>
                  <a:lnTo>
                    <a:pt x="0" y="10956"/>
                  </a:lnTo>
                  <a:lnTo>
                    <a:pt x="1777" y="2961"/>
                  </a:lnTo>
                  <a:lnTo>
                    <a:pt x="3553" y="2961"/>
                  </a:lnTo>
                  <a:lnTo>
                    <a:pt x="1777" y="10956"/>
                  </a:lnTo>
                  <a:close/>
                  <a:moveTo>
                    <a:pt x="2073" y="1184"/>
                  </a:moveTo>
                  <a:cubicBezTo>
                    <a:pt x="2073" y="888"/>
                    <a:pt x="2073" y="592"/>
                    <a:pt x="2369" y="296"/>
                  </a:cubicBezTo>
                  <a:cubicBezTo>
                    <a:pt x="2665" y="0"/>
                    <a:pt x="2961" y="0"/>
                    <a:pt x="3257" y="0"/>
                  </a:cubicBezTo>
                  <a:cubicBezTo>
                    <a:pt x="3553" y="0"/>
                    <a:pt x="3849" y="0"/>
                    <a:pt x="3849" y="296"/>
                  </a:cubicBezTo>
                  <a:cubicBezTo>
                    <a:pt x="4146" y="296"/>
                    <a:pt x="4146" y="592"/>
                    <a:pt x="4146" y="888"/>
                  </a:cubicBezTo>
                  <a:cubicBezTo>
                    <a:pt x="4146" y="1184"/>
                    <a:pt x="4146" y="1481"/>
                    <a:pt x="3849" y="1777"/>
                  </a:cubicBezTo>
                  <a:cubicBezTo>
                    <a:pt x="3553" y="2073"/>
                    <a:pt x="3553" y="2073"/>
                    <a:pt x="2961" y="2073"/>
                  </a:cubicBezTo>
                  <a:cubicBezTo>
                    <a:pt x="2665" y="2073"/>
                    <a:pt x="2369" y="2073"/>
                    <a:pt x="2369" y="1777"/>
                  </a:cubicBezTo>
                  <a:cubicBezTo>
                    <a:pt x="2073" y="1481"/>
                    <a:pt x="2073" y="1481"/>
                    <a:pt x="2073" y="1184"/>
                  </a:cubicBezTo>
                  <a:close/>
                </a:path>
              </a:pathLst>
            </a:custGeom>
            <a:solidFill>
              <a:srgbClr val="414141"/>
            </a:solidFill>
            <a:ln w="2960"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4EFF93E-6373-B14A-9A88-C865502E5FE5}"/>
                </a:ext>
              </a:extLst>
            </p:cNvPr>
            <p:cNvSpPr/>
            <p:nvPr/>
          </p:nvSpPr>
          <p:spPr>
            <a:xfrm>
              <a:off x="2964297" y="1147145"/>
              <a:ext cx="7106" cy="7995"/>
            </a:xfrm>
            <a:custGeom>
              <a:avLst/>
              <a:gdLst>
                <a:gd name="connsiteX0" fmla="*/ 7107 w 7106"/>
                <a:gd name="connsiteY0" fmla="*/ 2961 h 7995"/>
                <a:gd name="connsiteX1" fmla="*/ 6514 w 7106"/>
                <a:gd name="connsiteY1" fmla="*/ 5626 h 7995"/>
                <a:gd name="connsiteX2" fmla="*/ 5034 w 7106"/>
                <a:gd name="connsiteY2" fmla="*/ 7403 h 7995"/>
                <a:gd name="connsiteX3" fmla="*/ 2961 w 7106"/>
                <a:gd name="connsiteY3" fmla="*/ 7995 h 7995"/>
                <a:gd name="connsiteX4" fmla="*/ 888 w 7106"/>
                <a:gd name="connsiteY4" fmla="*/ 7107 h 7995"/>
                <a:gd name="connsiteX5" fmla="*/ 0 w 7106"/>
                <a:gd name="connsiteY5" fmla="*/ 5034 h 7995"/>
                <a:gd name="connsiteX6" fmla="*/ 592 w 7106"/>
                <a:gd name="connsiteY6" fmla="*/ 2369 h 7995"/>
                <a:gd name="connsiteX7" fmla="*/ 2073 w 7106"/>
                <a:gd name="connsiteY7" fmla="*/ 592 h 7995"/>
                <a:gd name="connsiteX8" fmla="*/ 4145 w 7106"/>
                <a:gd name="connsiteY8" fmla="*/ 0 h 7995"/>
                <a:gd name="connsiteX9" fmla="*/ 6218 w 7106"/>
                <a:gd name="connsiteY9" fmla="*/ 888 h 7995"/>
                <a:gd name="connsiteX10" fmla="*/ 7107 w 7106"/>
                <a:gd name="connsiteY10" fmla="*/ 2961 h 7995"/>
                <a:gd name="connsiteX11" fmla="*/ 5330 w 7106"/>
                <a:gd name="connsiteY11" fmla="*/ 2961 h 7995"/>
                <a:gd name="connsiteX12" fmla="*/ 5034 w 7106"/>
                <a:gd name="connsiteY12" fmla="*/ 1777 h 7995"/>
                <a:gd name="connsiteX13" fmla="*/ 4145 w 7106"/>
                <a:gd name="connsiteY13" fmla="*/ 1481 h 7995"/>
                <a:gd name="connsiteX14" fmla="*/ 2961 w 7106"/>
                <a:gd name="connsiteY14" fmla="*/ 2073 h 7995"/>
                <a:gd name="connsiteX15" fmla="*/ 2073 w 7106"/>
                <a:gd name="connsiteY15" fmla="*/ 3553 h 7995"/>
                <a:gd name="connsiteX16" fmla="*/ 1777 w 7106"/>
                <a:gd name="connsiteY16" fmla="*/ 5330 h 7995"/>
                <a:gd name="connsiteX17" fmla="*/ 2073 w 7106"/>
                <a:gd name="connsiteY17" fmla="*/ 6515 h 7995"/>
                <a:gd name="connsiteX18" fmla="*/ 3257 w 7106"/>
                <a:gd name="connsiteY18" fmla="*/ 6811 h 7995"/>
                <a:gd name="connsiteX19" fmla="*/ 4442 w 7106"/>
                <a:gd name="connsiteY19" fmla="*/ 6218 h 7995"/>
                <a:gd name="connsiteX20" fmla="*/ 5330 w 7106"/>
                <a:gd name="connsiteY20" fmla="*/ 4738 h 7995"/>
                <a:gd name="connsiteX21" fmla="*/ 5330 w 7106"/>
                <a:gd name="connsiteY21" fmla="*/ 2961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06" h="7995">
                  <a:moveTo>
                    <a:pt x="7107" y="2961"/>
                  </a:moveTo>
                  <a:cubicBezTo>
                    <a:pt x="7107" y="3850"/>
                    <a:pt x="6811" y="4738"/>
                    <a:pt x="6514" y="5626"/>
                  </a:cubicBezTo>
                  <a:cubicBezTo>
                    <a:pt x="6218" y="6515"/>
                    <a:pt x="5626" y="7107"/>
                    <a:pt x="5034" y="7403"/>
                  </a:cubicBezTo>
                  <a:cubicBezTo>
                    <a:pt x="4442" y="7699"/>
                    <a:pt x="3849" y="7995"/>
                    <a:pt x="2961" y="7995"/>
                  </a:cubicBezTo>
                  <a:cubicBezTo>
                    <a:pt x="2073" y="7995"/>
                    <a:pt x="1184" y="7699"/>
                    <a:pt x="888" y="7107"/>
                  </a:cubicBezTo>
                  <a:cubicBezTo>
                    <a:pt x="296" y="6515"/>
                    <a:pt x="0" y="5922"/>
                    <a:pt x="0" y="5034"/>
                  </a:cubicBezTo>
                  <a:cubicBezTo>
                    <a:pt x="0" y="4146"/>
                    <a:pt x="296" y="3257"/>
                    <a:pt x="592" y="2369"/>
                  </a:cubicBezTo>
                  <a:cubicBezTo>
                    <a:pt x="888" y="1481"/>
                    <a:pt x="1481" y="888"/>
                    <a:pt x="2073" y="592"/>
                  </a:cubicBezTo>
                  <a:cubicBezTo>
                    <a:pt x="2665" y="296"/>
                    <a:pt x="3257" y="0"/>
                    <a:pt x="4145" y="0"/>
                  </a:cubicBezTo>
                  <a:cubicBezTo>
                    <a:pt x="5034" y="0"/>
                    <a:pt x="5922" y="296"/>
                    <a:pt x="6218" y="888"/>
                  </a:cubicBezTo>
                  <a:cubicBezTo>
                    <a:pt x="6514" y="1481"/>
                    <a:pt x="7107" y="2073"/>
                    <a:pt x="7107" y="2961"/>
                  </a:cubicBezTo>
                  <a:close/>
                  <a:moveTo>
                    <a:pt x="5330" y="2961"/>
                  </a:moveTo>
                  <a:cubicBezTo>
                    <a:pt x="5330" y="2369"/>
                    <a:pt x="5330" y="2073"/>
                    <a:pt x="5034" y="1777"/>
                  </a:cubicBezTo>
                  <a:cubicBezTo>
                    <a:pt x="4738" y="1481"/>
                    <a:pt x="4442" y="1481"/>
                    <a:pt x="4145" y="1481"/>
                  </a:cubicBezTo>
                  <a:cubicBezTo>
                    <a:pt x="3849" y="1481"/>
                    <a:pt x="3257" y="1777"/>
                    <a:pt x="2961" y="2073"/>
                  </a:cubicBezTo>
                  <a:cubicBezTo>
                    <a:pt x="2665" y="2369"/>
                    <a:pt x="2369" y="2961"/>
                    <a:pt x="2073" y="3553"/>
                  </a:cubicBezTo>
                  <a:cubicBezTo>
                    <a:pt x="1777" y="4146"/>
                    <a:pt x="1777" y="4738"/>
                    <a:pt x="1777" y="5330"/>
                  </a:cubicBezTo>
                  <a:cubicBezTo>
                    <a:pt x="1777" y="5922"/>
                    <a:pt x="1777" y="6218"/>
                    <a:pt x="2073" y="6515"/>
                  </a:cubicBezTo>
                  <a:cubicBezTo>
                    <a:pt x="2369" y="6811"/>
                    <a:pt x="2665" y="6811"/>
                    <a:pt x="3257" y="6811"/>
                  </a:cubicBezTo>
                  <a:cubicBezTo>
                    <a:pt x="3553" y="6811"/>
                    <a:pt x="4145" y="6515"/>
                    <a:pt x="4442" y="6218"/>
                  </a:cubicBezTo>
                  <a:cubicBezTo>
                    <a:pt x="4738" y="5922"/>
                    <a:pt x="5034" y="5330"/>
                    <a:pt x="5330" y="4738"/>
                  </a:cubicBezTo>
                  <a:cubicBezTo>
                    <a:pt x="5330" y="4442"/>
                    <a:pt x="5330" y="3553"/>
                    <a:pt x="5330" y="2961"/>
                  </a:cubicBezTo>
                  <a:close/>
                </a:path>
              </a:pathLst>
            </a:custGeom>
            <a:solidFill>
              <a:srgbClr val="414141"/>
            </a:solidFill>
            <a:ln w="2960"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AC9084C2-F142-5A45-A4BB-F4EC3DE32C94}"/>
                </a:ext>
              </a:extLst>
            </p:cNvPr>
            <p:cNvSpPr/>
            <p:nvPr/>
          </p:nvSpPr>
          <p:spPr>
            <a:xfrm>
              <a:off x="2972292" y="1147145"/>
              <a:ext cx="7402" cy="7995"/>
            </a:xfrm>
            <a:custGeom>
              <a:avLst/>
              <a:gdLst>
                <a:gd name="connsiteX0" fmla="*/ 4738 w 7402"/>
                <a:gd name="connsiteY0" fmla="*/ 7995 h 7995"/>
                <a:gd name="connsiteX1" fmla="*/ 5626 w 7402"/>
                <a:gd name="connsiteY1" fmla="*/ 3257 h 7995"/>
                <a:gd name="connsiteX2" fmla="*/ 5626 w 7402"/>
                <a:gd name="connsiteY2" fmla="*/ 2369 h 7995"/>
                <a:gd name="connsiteX3" fmla="*/ 4738 w 7402"/>
                <a:gd name="connsiteY3" fmla="*/ 1481 h 7995"/>
                <a:gd name="connsiteX4" fmla="*/ 3850 w 7402"/>
                <a:gd name="connsiteY4" fmla="*/ 1777 h 7995"/>
                <a:gd name="connsiteX5" fmla="*/ 2961 w 7402"/>
                <a:gd name="connsiteY5" fmla="*/ 2961 h 7995"/>
                <a:gd name="connsiteX6" fmla="*/ 2369 w 7402"/>
                <a:gd name="connsiteY6" fmla="*/ 4738 h 7995"/>
                <a:gd name="connsiteX7" fmla="*/ 1777 w 7402"/>
                <a:gd name="connsiteY7" fmla="*/ 7995 h 7995"/>
                <a:gd name="connsiteX8" fmla="*/ 0 w 7402"/>
                <a:gd name="connsiteY8" fmla="*/ 7995 h 7995"/>
                <a:gd name="connsiteX9" fmla="*/ 1777 w 7402"/>
                <a:gd name="connsiteY9" fmla="*/ 0 h 7995"/>
                <a:gd name="connsiteX10" fmla="*/ 2961 w 7402"/>
                <a:gd name="connsiteY10" fmla="*/ 0 h 7995"/>
                <a:gd name="connsiteX11" fmla="*/ 2665 w 7402"/>
                <a:gd name="connsiteY11" fmla="*/ 1481 h 7995"/>
                <a:gd name="connsiteX12" fmla="*/ 2665 w 7402"/>
                <a:gd name="connsiteY12" fmla="*/ 1481 h 7995"/>
                <a:gd name="connsiteX13" fmla="*/ 3850 w 7402"/>
                <a:gd name="connsiteY13" fmla="*/ 296 h 7995"/>
                <a:gd name="connsiteX14" fmla="*/ 5330 w 7402"/>
                <a:gd name="connsiteY14" fmla="*/ 0 h 7995"/>
                <a:gd name="connsiteX15" fmla="*/ 6811 w 7402"/>
                <a:gd name="connsiteY15" fmla="*/ 592 h 7995"/>
                <a:gd name="connsiteX16" fmla="*/ 7403 w 7402"/>
                <a:gd name="connsiteY16" fmla="*/ 2073 h 7995"/>
                <a:gd name="connsiteX17" fmla="*/ 7107 w 7402"/>
                <a:gd name="connsiteY17" fmla="*/ 3257 h 7995"/>
                <a:gd name="connsiteX18" fmla="*/ 6219 w 7402"/>
                <a:gd name="connsiteY18" fmla="*/ 7995 h 7995"/>
                <a:gd name="connsiteX19" fmla="*/ 4738 w 7402"/>
                <a:gd name="connsiteY19" fmla="*/ 7995 h 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02" h="7995">
                  <a:moveTo>
                    <a:pt x="4738" y="7995"/>
                  </a:moveTo>
                  <a:lnTo>
                    <a:pt x="5626" y="3257"/>
                  </a:lnTo>
                  <a:cubicBezTo>
                    <a:pt x="5626" y="2961"/>
                    <a:pt x="5626" y="2665"/>
                    <a:pt x="5626" y="2369"/>
                  </a:cubicBezTo>
                  <a:cubicBezTo>
                    <a:pt x="5626" y="1777"/>
                    <a:pt x="5330" y="1481"/>
                    <a:pt x="4738" y="1481"/>
                  </a:cubicBezTo>
                  <a:cubicBezTo>
                    <a:pt x="4442" y="1481"/>
                    <a:pt x="4146" y="1481"/>
                    <a:pt x="3850" y="1777"/>
                  </a:cubicBezTo>
                  <a:cubicBezTo>
                    <a:pt x="3553" y="2073"/>
                    <a:pt x="3257" y="2369"/>
                    <a:pt x="2961" y="2961"/>
                  </a:cubicBezTo>
                  <a:cubicBezTo>
                    <a:pt x="2665" y="3553"/>
                    <a:pt x="2369" y="4146"/>
                    <a:pt x="2369" y="4738"/>
                  </a:cubicBezTo>
                  <a:lnTo>
                    <a:pt x="1777" y="7995"/>
                  </a:lnTo>
                  <a:lnTo>
                    <a:pt x="0" y="7995"/>
                  </a:lnTo>
                  <a:lnTo>
                    <a:pt x="1777" y="0"/>
                  </a:lnTo>
                  <a:lnTo>
                    <a:pt x="2961" y="0"/>
                  </a:lnTo>
                  <a:lnTo>
                    <a:pt x="2665" y="1481"/>
                  </a:lnTo>
                  <a:lnTo>
                    <a:pt x="2665" y="1481"/>
                  </a:lnTo>
                  <a:cubicBezTo>
                    <a:pt x="2961" y="888"/>
                    <a:pt x="3553" y="592"/>
                    <a:pt x="3850" y="296"/>
                  </a:cubicBezTo>
                  <a:cubicBezTo>
                    <a:pt x="4146" y="0"/>
                    <a:pt x="4738" y="0"/>
                    <a:pt x="5330" y="0"/>
                  </a:cubicBezTo>
                  <a:cubicBezTo>
                    <a:pt x="5922" y="0"/>
                    <a:pt x="6515" y="296"/>
                    <a:pt x="6811" y="592"/>
                  </a:cubicBezTo>
                  <a:cubicBezTo>
                    <a:pt x="7107" y="888"/>
                    <a:pt x="7403" y="1481"/>
                    <a:pt x="7403" y="2073"/>
                  </a:cubicBezTo>
                  <a:cubicBezTo>
                    <a:pt x="7403" y="2369"/>
                    <a:pt x="7403" y="2961"/>
                    <a:pt x="7107" y="3257"/>
                  </a:cubicBezTo>
                  <a:lnTo>
                    <a:pt x="6219" y="7995"/>
                  </a:lnTo>
                  <a:lnTo>
                    <a:pt x="4738" y="7995"/>
                  </a:lnTo>
                  <a:close/>
                </a:path>
              </a:pathLst>
            </a:custGeom>
            <a:solidFill>
              <a:srgbClr val="414141"/>
            </a:solidFill>
            <a:ln w="2960" cap="flat">
              <a:noFill/>
              <a:prstDash val="solid"/>
              <a:miter/>
            </a:ln>
          </p:spPr>
          <p:txBody>
            <a:bodyPr rtlCol="0" anchor="ctr"/>
            <a:lstStyle/>
            <a:p>
              <a:endParaRPr lang="en-US"/>
            </a:p>
          </p:txBody>
        </p:sp>
      </p:grpSp>
      <p:sp>
        <p:nvSpPr>
          <p:cNvPr id="214" name="Text Placeholder 23">
            <a:extLst>
              <a:ext uri="{FF2B5EF4-FFF2-40B4-BE49-F238E27FC236}">
                <a16:creationId xmlns:a16="http://schemas.microsoft.com/office/drawing/2014/main" id="{13946F40-9F6E-4141-9ABB-C94F0B90EA10}"/>
              </a:ext>
            </a:extLst>
          </p:cNvPr>
          <p:cNvSpPr>
            <a:spLocks noGrp="1"/>
          </p:cNvSpPr>
          <p:nvPr>
            <p:ph type="body" sz="quarter" idx="13" hasCustomPrompt="1"/>
          </p:nvPr>
        </p:nvSpPr>
        <p:spPr>
          <a:xfrm>
            <a:off x="932220" y="514429"/>
            <a:ext cx="5695234" cy="2565158"/>
          </a:xfrm>
        </p:spPr>
        <p:txBody>
          <a:bodyPr anchor="ctr">
            <a:normAutofit/>
          </a:bodyPr>
          <a:lstStyle>
            <a:lvl1pPr marL="0" indent="0" algn="ctr">
              <a:lnSpc>
                <a:spcPts val="2160"/>
              </a:lnSpc>
              <a:spcBef>
                <a:spcPts val="0"/>
              </a:spcBef>
              <a:buNone/>
              <a:defRPr sz="1800" b="1" i="1" baseline="0">
                <a:solidFill>
                  <a:schemeClr val="bg1"/>
                </a:solidFill>
                <a:latin typeface="Poppins" pitchFamily="2" charset="77"/>
                <a:cs typeface="Poppins" pitchFamily="2" charset="77"/>
              </a:defRPr>
            </a:lvl1pPr>
          </a:lstStyle>
          <a:p>
            <a:pPr lvl="0"/>
            <a:r>
              <a:rPr lang="en-US" dirty="0"/>
              <a:t>Quote Slide</a:t>
            </a:r>
          </a:p>
        </p:txBody>
      </p:sp>
      <p:sp>
        <p:nvSpPr>
          <p:cNvPr id="215" name="Text Placeholder 23">
            <a:extLst>
              <a:ext uri="{FF2B5EF4-FFF2-40B4-BE49-F238E27FC236}">
                <a16:creationId xmlns:a16="http://schemas.microsoft.com/office/drawing/2014/main" id="{3C745F8A-212D-5C46-9B01-0EA2D73F6AEE}"/>
              </a:ext>
            </a:extLst>
          </p:cNvPr>
          <p:cNvSpPr>
            <a:spLocks noGrp="1"/>
          </p:cNvSpPr>
          <p:nvPr>
            <p:ph type="body" sz="quarter" idx="15" hasCustomPrompt="1"/>
          </p:nvPr>
        </p:nvSpPr>
        <p:spPr>
          <a:xfrm>
            <a:off x="923312" y="488408"/>
            <a:ext cx="2003444" cy="936605"/>
          </a:xfrm>
        </p:spPr>
        <p:txBody>
          <a:bodyPr anchor="t">
            <a:normAutofit/>
          </a:bodyPr>
          <a:lstStyle>
            <a:lvl1pPr marL="0" indent="0" algn="l">
              <a:buNone/>
              <a:defRPr sz="9600" b="1" i="0" baseline="0">
                <a:solidFill>
                  <a:srgbClr val="76C7D3"/>
                </a:solidFill>
                <a:latin typeface="Times" pitchFamily="2" charset="0"/>
                <a:ea typeface="Times" pitchFamily="2" charset="0"/>
                <a:cs typeface="Times New Roman" charset="0"/>
              </a:defRPr>
            </a:lvl1pPr>
          </a:lstStyle>
          <a:p>
            <a:pPr lvl="0"/>
            <a:r>
              <a:rPr lang="en-US" dirty="0"/>
              <a:t>“</a:t>
            </a:r>
          </a:p>
        </p:txBody>
      </p:sp>
      <p:sp>
        <p:nvSpPr>
          <p:cNvPr id="216" name="Text Placeholder 23">
            <a:extLst>
              <a:ext uri="{FF2B5EF4-FFF2-40B4-BE49-F238E27FC236}">
                <a16:creationId xmlns:a16="http://schemas.microsoft.com/office/drawing/2014/main" id="{BB17CA85-199F-1C48-89FE-E57EB89219AA}"/>
              </a:ext>
            </a:extLst>
          </p:cNvPr>
          <p:cNvSpPr>
            <a:spLocks noGrp="1"/>
          </p:cNvSpPr>
          <p:nvPr>
            <p:ph type="body" sz="quarter" idx="14" hasCustomPrompt="1"/>
          </p:nvPr>
        </p:nvSpPr>
        <p:spPr>
          <a:xfrm>
            <a:off x="5830708" y="2294152"/>
            <a:ext cx="841904" cy="1119370"/>
          </a:xfrm>
        </p:spPr>
        <p:txBody>
          <a:bodyPr anchor="t">
            <a:normAutofit/>
          </a:bodyPr>
          <a:lstStyle>
            <a:lvl1pPr marL="0" indent="0" algn="r">
              <a:buNone/>
              <a:defRPr sz="9600" b="1" i="0" baseline="0">
                <a:solidFill>
                  <a:srgbClr val="76C7D3"/>
                </a:solidFill>
                <a:latin typeface="Times" pitchFamily="2" charset="0"/>
                <a:ea typeface="Times" pitchFamily="2" charset="0"/>
                <a:cs typeface="Times New Roman" charset="0"/>
              </a:defRPr>
            </a:lvl1pPr>
          </a:lstStyle>
          <a:p>
            <a:pPr lvl="0"/>
            <a:r>
              <a:rPr lang="en-US" dirty="0"/>
              <a:t>”</a:t>
            </a:r>
          </a:p>
        </p:txBody>
      </p:sp>
      <p:sp>
        <p:nvSpPr>
          <p:cNvPr id="237" name="Graphic 4">
            <a:extLst>
              <a:ext uri="{FF2B5EF4-FFF2-40B4-BE49-F238E27FC236}">
                <a16:creationId xmlns:a16="http://schemas.microsoft.com/office/drawing/2014/main" id="{DA3F17F5-453C-544B-87D7-A98C4D452F33}"/>
              </a:ext>
            </a:extLst>
          </p:cNvPr>
          <p:cNvSpPr/>
          <p:nvPr userDrawn="1"/>
        </p:nvSpPr>
        <p:spPr>
          <a:xfrm rot="3173608">
            <a:off x="455825" y="-2729720"/>
            <a:ext cx="7223152" cy="7119258"/>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7" name="Rectangle 6">
            <a:extLst>
              <a:ext uri="{FF2B5EF4-FFF2-40B4-BE49-F238E27FC236}">
                <a16:creationId xmlns:a16="http://schemas.microsoft.com/office/drawing/2014/main" id="{F54983E2-4217-1C43-8D78-A04D3FD157E8}"/>
              </a:ext>
            </a:extLst>
          </p:cNvPr>
          <p:cNvSpPr/>
          <p:nvPr userDrawn="1"/>
        </p:nvSpPr>
        <p:spPr>
          <a:xfrm>
            <a:off x="-195943" y="-2808514"/>
            <a:ext cx="8278586" cy="280851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 Placeholder 32">
            <a:extLst>
              <a:ext uri="{FF2B5EF4-FFF2-40B4-BE49-F238E27FC236}">
                <a16:creationId xmlns:a16="http://schemas.microsoft.com/office/drawing/2014/main" id="{FCB8AB79-E509-0B4A-9BB0-BFA130CDD350}"/>
              </a:ext>
            </a:extLst>
          </p:cNvPr>
          <p:cNvSpPr>
            <a:spLocks noGrp="1"/>
          </p:cNvSpPr>
          <p:nvPr>
            <p:ph type="body" sz="quarter" idx="52" hasCustomPrompt="1"/>
          </p:nvPr>
        </p:nvSpPr>
        <p:spPr>
          <a:xfrm>
            <a:off x="921958" y="3155436"/>
            <a:ext cx="5810800" cy="575570"/>
          </a:xfrm>
        </p:spPr>
        <p:txBody>
          <a:bodyPr numCol="1" spcCol="288000" anchor="t">
            <a:noAutofit/>
          </a:bodyPr>
          <a:lstStyle>
            <a:lvl1pPr marL="0" indent="0" algn="ct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242" name="Slide Number Placeholder 5">
            <a:extLst>
              <a:ext uri="{FF2B5EF4-FFF2-40B4-BE49-F238E27FC236}">
                <a16:creationId xmlns:a16="http://schemas.microsoft.com/office/drawing/2014/main" id="{53A331CC-7902-154A-B276-EB21FDDF5A8D}"/>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chemeClr val="bg1"/>
                </a:solidFill>
                <a:latin typeface="Avenir" panose="02000503020000020003" pitchFamily="2" charset="0"/>
              </a:defRPr>
            </a:lvl1pPr>
          </a:lstStyle>
          <a:p>
            <a:fld id="{CB2079F2-58AF-ED44-82D7-E04B2F6FD686}" type="slidenum">
              <a:rPr lang="en-US" smtClean="0"/>
              <a:pPr/>
              <a:t>‹#›</a:t>
            </a:fld>
            <a:endParaRPr lang="en-US" dirty="0"/>
          </a:p>
        </p:txBody>
      </p:sp>
      <p:cxnSp>
        <p:nvCxnSpPr>
          <p:cNvPr id="243" name="Straight Connector 242">
            <a:extLst>
              <a:ext uri="{FF2B5EF4-FFF2-40B4-BE49-F238E27FC236}">
                <a16:creationId xmlns:a16="http://schemas.microsoft.com/office/drawing/2014/main" id="{E081E564-05CF-2E4E-9E05-3810F0AFB4AA}"/>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244" name="Rectangle 243">
            <a:extLst>
              <a:ext uri="{FF2B5EF4-FFF2-40B4-BE49-F238E27FC236}">
                <a16:creationId xmlns:a16="http://schemas.microsoft.com/office/drawing/2014/main" id="{9656F921-EF4B-2F48-B5E3-54AC8CE73513}"/>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1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with Photo) 4">
    <p:spTree>
      <p:nvGrpSpPr>
        <p:cNvPr id="1" name=""/>
        <p:cNvGrpSpPr/>
        <p:nvPr/>
      </p:nvGrpSpPr>
      <p:grpSpPr>
        <a:xfrm>
          <a:off x="0" y="0"/>
          <a:ext cx="0" cy="0"/>
          <a:chOff x="0" y="0"/>
          <a:chExt cx="0" cy="0"/>
        </a:xfrm>
      </p:grpSpPr>
      <p:sp>
        <p:nvSpPr>
          <p:cNvPr id="456" name="Graphic 4">
            <a:extLst>
              <a:ext uri="{FF2B5EF4-FFF2-40B4-BE49-F238E27FC236}">
                <a16:creationId xmlns:a16="http://schemas.microsoft.com/office/drawing/2014/main" id="{8DFA39D8-9A90-594F-8FC0-29953B164069}"/>
              </a:ext>
            </a:extLst>
          </p:cNvPr>
          <p:cNvSpPr/>
          <p:nvPr userDrawn="1"/>
        </p:nvSpPr>
        <p:spPr>
          <a:xfrm>
            <a:off x="-619573" y="636858"/>
            <a:ext cx="4715830" cy="486238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A7377D"/>
          </a:solidFill>
          <a:ln w="2960" cap="flat">
            <a:noFill/>
            <a:prstDash val="solid"/>
            <a:miter/>
          </a:ln>
        </p:spPr>
        <p:txBody>
          <a:bodyPr rtlCol="0" anchor="ctr"/>
          <a:lstStyle/>
          <a:p>
            <a:endParaRPr lang="en-US" dirty="0"/>
          </a:p>
        </p:txBody>
      </p:sp>
      <p:sp>
        <p:nvSpPr>
          <p:cNvPr id="457" name="Graphic 4">
            <a:extLst>
              <a:ext uri="{FF2B5EF4-FFF2-40B4-BE49-F238E27FC236}">
                <a16:creationId xmlns:a16="http://schemas.microsoft.com/office/drawing/2014/main" id="{4FEC4D02-E5BD-254A-8395-59EE0D8B9D95}"/>
              </a:ext>
            </a:extLst>
          </p:cNvPr>
          <p:cNvSpPr/>
          <p:nvPr userDrawn="1"/>
        </p:nvSpPr>
        <p:spPr>
          <a:xfrm rot="3727499">
            <a:off x="-981344" y="712036"/>
            <a:ext cx="5209619" cy="5134686"/>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13" name="Rectangle 12">
            <a:extLst>
              <a:ext uri="{FF2B5EF4-FFF2-40B4-BE49-F238E27FC236}">
                <a16:creationId xmlns:a16="http://schemas.microsoft.com/office/drawing/2014/main" id="{43E38A10-75D8-DC43-8ED1-BCEB0BA9B3F4}"/>
              </a:ext>
            </a:extLst>
          </p:cNvPr>
          <p:cNvSpPr/>
          <p:nvPr userDrawn="1"/>
        </p:nvSpPr>
        <p:spPr>
          <a:xfrm>
            <a:off x="-1223682" y="961302"/>
            <a:ext cx="1223682" cy="985908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Text Placeholder 32">
            <a:extLst>
              <a:ext uri="{FF2B5EF4-FFF2-40B4-BE49-F238E27FC236}">
                <a16:creationId xmlns:a16="http://schemas.microsoft.com/office/drawing/2014/main" id="{A63C532D-4DF4-C840-B9E8-3D191B7B9336}"/>
              </a:ext>
            </a:extLst>
          </p:cNvPr>
          <p:cNvSpPr>
            <a:spLocks noGrp="1"/>
          </p:cNvSpPr>
          <p:nvPr>
            <p:ph type="body" sz="quarter" idx="52" hasCustomPrompt="1"/>
          </p:nvPr>
        </p:nvSpPr>
        <p:spPr>
          <a:xfrm>
            <a:off x="445350" y="4523399"/>
            <a:ext cx="3098165" cy="238796"/>
          </a:xfrm>
        </p:spPr>
        <p:txBody>
          <a:bodyPr numCol="1" spcCol="288000" anchor="t">
            <a:noAutofit/>
          </a:bodyPr>
          <a:lstStyle>
            <a:lvl1pPr marL="0" indent="0" algn="ct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cxnSp>
        <p:nvCxnSpPr>
          <p:cNvPr id="552" name="Straight Connector 551">
            <a:extLst>
              <a:ext uri="{FF2B5EF4-FFF2-40B4-BE49-F238E27FC236}">
                <a16:creationId xmlns:a16="http://schemas.microsoft.com/office/drawing/2014/main" id="{C5DB7B74-376F-9149-87D9-4D7C802BEA43}"/>
              </a:ext>
            </a:extLst>
          </p:cNvPr>
          <p:cNvCxnSpPr>
            <a:cxnSpLocks/>
          </p:cNvCxnSpPr>
          <p:nvPr userDrawn="1"/>
        </p:nvCxnSpPr>
        <p:spPr>
          <a:xfrm>
            <a:off x="1695599" y="4381729"/>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553" name="Text Placeholder 23">
            <a:extLst>
              <a:ext uri="{FF2B5EF4-FFF2-40B4-BE49-F238E27FC236}">
                <a16:creationId xmlns:a16="http://schemas.microsoft.com/office/drawing/2014/main" id="{1C72079A-E11C-D44D-9FE7-B20B2E2CDF61}"/>
              </a:ext>
            </a:extLst>
          </p:cNvPr>
          <p:cNvSpPr>
            <a:spLocks noGrp="1"/>
          </p:cNvSpPr>
          <p:nvPr>
            <p:ph type="body" sz="quarter" idx="13" hasCustomPrompt="1"/>
          </p:nvPr>
        </p:nvSpPr>
        <p:spPr>
          <a:xfrm>
            <a:off x="454459" y="2356703"/>
            <a:ext cx="3023471" cy="1883356"/>
          </a:xfrm>
        </p:spPr>
        <p:txBody>
          <a:bodyPr anchor="ctr">
            <a:normAutofit/>
          </a:bodyPr>
          <a:lstStyle>
            <a:lvl1pPr marL="0" indent="0" algn="ctr">
              <a:lnSpc>
                <a:spcPts val="2060"/>
              </a:lnSpc>
              <a:spcBef>
                <a:spcPts val="0"/>
              </a:spcBef>
              <a:buNone/>
              <a:defRPr sz="1800" b="1"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pic>
        <p:nvPicPr>
          <p:cNvPr id="554" name="Graphic 553">
            <a:extLst>
              <a:ext uri="{FF2B5EF4-FFF2-40B4-BE49-F238E27FC236}">
                <a16:creationId xmlns:a16="http://schemas.microsoft.com/office/drawing/2014/main" id="{6B5A916D-AD07-5843-A203-08C8324F9C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567360" y="1234262"/>
            <a:ext cx="770787" cy="770787"/>
          </a:xfrm>
          <a:prstGeom prst="rect">
            <a:avLst/>
          </a:prstGeom>
        </p:spPr>
      </p:pic>
      <p:sp>
        <p:nvSpPr>
          <p:cNvPr id="558" name="Slide Number Placeholder 5">
            <a:extLst>
              <a:ext uri="{FF2B5EF4-FFF2-40B4-BE49-F238E27FC236}">
                <a16:creationId xmlns:a16="http://schemas.microsoft.com/office/drawing/2014/main" id="{A587D727-C84E-104C-B53B-B7BF2FE055E1}"/>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559" name="Straight Connector 558">
            <a:extLst>
              <a:ext uri="{FF2B5EF4-FFF2-40B4-BE49-F238E27FC236}">
                <a16:creationId xmlns:a16="http://schemas.microsoft.com/office/drawing/2014/main" id="{003E9CD7-245B-8241-B4C4-779349AF6647}"/>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560" name="Rectangle 559">
            <a:extLst>
              <a:ext uri="{FF2B5EF4-FFF2-40B4-BE49-F238E27FC236}">
                <a16:creationId xmlns:a16="http://schemas.microsoft.com/office/drawing/2014/main" id="{9F1ADC6E-8D5E-2347-A2C2-F37E0B275D8C}"/>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2010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044B3-C7C2-2B4B-BCB6-58A35DF05FB6}"/>
              </a:ext>
            </a:extLst>
          </p:cNvPr>
          <p:cNvSpPr/>
          <p:nvPr userDrawn="1"/>
        </p:nvSpPr>
        <p:spPr>
          <a:xfrm>
            <a:off x="-16330" y="-387082"/>
            <a:ext cx="7563136" cy="11084670"/>
          </a:xfrm>
          <a:prstGeom prst="rect">
            <a:avLst/>
          </a:prstGeom>
          <a:solidFill>
            <a:srgbClr val="A7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Graphic 4">
            <a:extLst>
              <a:ext uri="{FF2B5EF4-FFF2-40B4-BE49-F238E27FC236}">
                <a16:creationId xmlns:a16="http://schemas.microsoft.com/office/drawing/2014/main" id="{C87B1ED9-9D30-7645-81C3-3FCA4AFE6858}"/>
              </a:ext>
            </a:extLst>
          </p:cNvPr>
          <p:cNvSpPr/>
          <p:nvPr userDrawn="1"/>
        </p:nvSpPr>
        <p:spPr>
          <a:xfrm rot="4220027">
            <a:off x="1639035" y="-1228260"/>
            <a:ext cx="8601649" cy="88689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dirty="0"/>
          </a:p>
        </p:txBody>
      </p:sp>
      <p:sp>
        <p:nvSpPr>
          <p:cNvPr id="90" name="Graphic 4">
            <a:extLst>
              <a:ext uri="{FF2B5EF4-FFF2-40B4-BE49-F238E27FC236}">
                <a16:creationId xmlns:a16="http://schemas.microsoft.com/office/drawing/2014/main" id="{4EAA4A32-DE7C-944A-9086-FFB138D2063D}"/>
              </a:ext>
            </a:extLst>
          </p:cNvPr>
          <p:cNvSpPr/>
          <p:nvPr userDrawn="1"/>
        </p:nvSpPr>
        <p:spPr>
          <a:xfrm rot="4220027">
            <a:off x="566620" y="-1088596"/>
            <a:ext cx="9055790" cy="8925533"/>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76BAFA2F-AD18-CD4D-BF0F-C4293B9DE05B}"/>
              </a:ext>
            </a:extLst>
          </p:cNvPr>
          <p:cNvSpPr>
            <a:spLocks noGrp="1"/>
          </p:cNvSpPr>
          <p:nvPr userDrawn="1">
            <p:ph type="body" sz="quarter" idx="14" hasCustomPrompt="1"/>
          </p:nvPr>
        </p:nvSpPr>
        <p:spPr>
          <a:xfrm>
            <a:off x="1906658" y="1362926"/>
            <a:ext cx="5783274" cy="3217862"/>
          </a:xfrm>
          <a:effectLst>
            <a:glow rad="127000">
              <a:srgbClr val="414141"/>
            </a:glow>
          </a:effectLst>
        </p:spPr>
        <p:txBody>
          <a:bodyPr>
            <a:noAutofit/>
          </a:bodyPr>
          <a:lstStyle>
            <a:lvl1pPr marL="0" indent="0" algn="ctr">
              <a:buNone/>
              <a:defRPr sz="23000" b="1">
                <a:solidFill>
                  <a:srgbClr val="6BB4BF"/>
                </a:solidFill>
                <a:latin typeface="Times" pitchFamily="2" charset="0"/>
                <a:cs typeface="Calibri" panose="020F0502020204030204" pitchFamily="34" charset="0"/>
              </a:defRPr>
            </a:lvl1pPr>
          </a:lstStyle>
          <a:p>
            <a:pPr lvl="0"/>
            <a:r>
              <a:rPr lang="en-GB" dirty="0"/>
              <a:t>1</a:t>
            </a:r>
            <a:endParaRPr lang="en-US" dirty="0"/>
          </a:p>
        </p:txBody>
      </p:sp>
      <p:sp>
        <p:nvSpPr>
          <p:cNvPr id="101" name="Text Placeholder 3">
            <a:extLst>
              <a:ext uri="{FF2B5EF4-FFF2-40B4-BE49-F238E27FC236}">
                <a16:creationId xmlns:a16="http://schemas.microsoft.com/office/drawing/2014/main" id="{E77814B4-B312-BE46-8F13-45316A931D29}"/>
              </a:ext>
            </a:extLst>
          </p:cNvPr>
          <p:cNvSpPr>
            <a:spLocks noGrp="1"/>
          </p:cNvSpPr>
          <p:nvPr userDrawn="1">
            <p:ph type="body" sz="quarter" idx="15" hasCustomPrompt="1"/>
          </p:nvPr>
        </p:nvSpPr>
        <p:spPr>
          <a:xfrm>
            <a:off x="1947987" y="2605939"/>
            <a:ext cx="5783274" cy="3217862"/>
          </a:xfrm>
        </p:spPr>
        <p:txBody>
          <a:bodyPr>
            <a:noAutofit/>
          </a:bodyPr>
          <a:lstStyle>
            <a:lvl1pPr marL="0" indent="0" algn="ctr">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CHAPTER</a:t>
            </a:r>
            <a:endParaRPr lang="en-US" dirty="0"/>
          </a:p>
        </p:txBody>
      </p:sp>
      <p:sp>
        <p:nvSpPr>
          <p:cNvPr id="180" name="Rectangle 179">
            <a:extLst>
              <a:ext uri="{FF2B5EF4-FFF2-40B4-BE49-F238E27FC236}">
                <a16:creationId xmlns:a16="http://schemas.microsoft.com/office/drawing/2014/main" id="{04D4FAD9-997B-9840-8372-D53E982FA975}"/>
              </a:ext>
            </a:extLst>
          </p:cNvPr>
          <p:cNvSpPr/>
          <p:nvPr userDrawn="1"/>
        </p:nvSpPr>
        <p:spPr>
          <a:xfrm>
            <a:off x="7567470" y="-906114"/>
            <a:ext cx="3590266" cy="1186351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D8066B28-B252-D347-8692-09151970BE14}"/>
              </a:ext>
            </a:extLst>
          </p:cNvPr>
          <p:cNvSpPr/>
          <p:nvPr userDrawn="1"/>
        </p:nvSpPr>
        <p:spPr>
          <a:xfrm>
            <a:off x="-1217160" y="-175117"/>
            <a:ext cx="1223682"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E3A9FB88-DB09-544D-B156-72833EF9E5CE}"/>
              </a:ext>
            </a:extLst>
          </p:cNvPr>
          <p:cNvSpPr/>
          <p:nvPr userDrawn="1"/>
        </p:nvSpPr>
        <p:spPr>
          <a:xfrm rot="16200000">
            <a:off x="3265469" y="-6166285"/>
            <a:ext cx="1223682" cy="1105900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Slide Number Placeholder 5">
            <a:extLst>
              <a:ext uri="{FF2B5EF4-FFF2-40B4-BE49-F238E27FC236}">
                <a16:creationId xmlns:a16="http://schemas.microsoft.com/office/drawing/2014/main" id="{D84EA6AD-6001-584C-B661-19EA6831DE2F}"/>
              </a:ext>
            </a:extLst>
          </p:cNvPr>
          <p:cNvSpPr>
            <a:spLocks noGrp="1"/>
          </p:cNvSpPr>
          <p:nvPr userDrawn="1">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chemeClr val="bg1"/>
                </a:solidFill>
                <a:latin typeface="Avenir" panose="02000503020000020003" pitchFamily="2" charset="0"/>
              </a:defRPr>
            </a:lvl1pPr>
          </a:lstStyle>
          <a:p>
            <a:fld id="{CB2079F2-58AF-ED44-82D7-E04B2F6FD686}" type="slidenum">
              <a:rPr lang="en-US" smtClean="0"/>
              <a:pPr/>
              <a:t>‹#›</a:t>
            </a:fld>
            <a:endParaRPr lang="en-US" dirty="0"/>
          </a:p>
        </p:txBody>
      </p:sp>
      <p:cxnSp>
        <p:nvCxnSpPr>
          <p:cNvPr id="184" name="Straight Connector 183">
            <a:extLst>
              <a:ext uri="{FF2B5EF4-FFF2-40B4-BE49-F238E27FC236}">
                <a16:creationId xmlns:a16="http://schemas.microsoft.com/office/drawing/2014/main" id="{9A7CD8DE-9536-544E-8E8A-8CDC58637AB1}"/>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id="{B1DB7615-357B-8C4D-948D-27FCA623951D}"/>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4033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044B3-C7C2-2B4B-BCB6-58A35DF05FB6}"/>
              </a:ext>
            </a:extLst>
          </p:cNvPr>
          <p:cNvSpPr/>
          <p:nvPr userDrawn="1"/>
        </p:nvSpPr>
        <p:spPr>
          <a:xfrm>
            <a:off x="-17816" y="-392857"/>
            <a:ext cx="7563136" cy="11084670"/>
          </a:xfrm>
          <a:prstGeom prst="rect">
            <a:avLst/>
          </a:prstGeom>
          <a:solidFill>
            <a:srgbClr val="76C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7BD67"/>
              </a:solidFill>
            </a:endParaRPr>
          </a:p>
        </p:txBody>
      </p:sp>
      <p:sp>
        <p:nvSpPr>
          <p:cNvPr id="89" name="Graphic 4">
            <a:extLst>
              <a:ext uri="{FF2B5EF4-FFF2-40B4-BE49-F238E27FC236}">
                <a16:creationId xmlns:a16="http://schemas.microsoft.com/office/drawing/2014/main" id="{C87B1ED9-9D30-7645-81C3-3FCA4AFE6858}"/>
              </a:ext>
            </a:extLst>
          </p:cNvPr>
          <p:cNvSpPr/>
          <p:nvPr userDrawn="1"/>
        </p:nvSpPr>
        <p:spPr>
          <a:xfrm rot="4220027">
            <a:off x="1639035" y="-1228260"/>
            <a:ext cx="8601649" cy="88689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A7377D"/>
          </a:solidFill>
          <a:ln w="2960" cap="flat">
            <a:noFill/>
            <a:prstDash val="solid"/>
            <a:miter/>
          </a:ln>
        </p:spPr>
        <p:txBody>
          <a:bodyPr rtlCol="0" anchor="ctr"/>
          <a:lstStyle/>
          <a:p>
            <a:endParaRPr lang="en-US" dirty="0"/>
          </a:p>
        </p:txBody>
      </p:sp>
      <p:sp>
        <p:nvSpPr>
          <p:cNvPr id="92" name="Graphic 4">
            <a:extLst>
              <a:ext uri="{FF2B5EF4-FFF2-40B4-BE49-F238E27FC236}">
                <a16:creationId xmlns:a16="http://schemas.microsoft.com/office/drawing/2014/main" id="{53F0DA50-43A4-A242-870A-0543DC4A491D}"/>
              </a:ext>
            </a:extLst>
          </p:cNvPr>
          <p:cNvSpPr/>
          <p:nvPr userDrawn="1"/>
        </p:nvSpPr>
        <p:spPr>
          <a:xfrm rot="4220027">
            <a:off x="566620" y="-1088596"/>
            <a:ext cx="9055790" cy="8925533"/>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93" name="Slide Number Placeholder 5">
            <a:extLst>
              <a:ext uri="{FF2B5EF4-FFF2-40B4-BE49-F238E27FC236}">
                <a16:creationId xmlns:a16="http://schemas.microsoft.com/office/drawing/2014/main" id="{BD56A152-F992-0E4D-9E4A-66F1F789CA12}"/>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chemeClr val="bg1"/>
                </a:solidFill>
                <a:latin typeface="Avenir" panose="02000503020000020003" pitchFamily="2" charset="0"/>
              </a:defRPr>
            </a:lvl1pPr>
          </a:lstStyle>
          <a:p>
            <a:fld id="{CB2079F2-58AF-ED44-82D7-E04B2F6FD686}" type="slidenum">
              <a:rPr lang="en-US" smtClean="0"/>
              <a:pPr/>
              <a:t>‹#›</a:t>
            </a:fld>
            <a:endParaRPr lang="en-US" dirty="0"/>
          </a:p>
        </p:txBody>
      </p:sp>
      <p:cxnSp>
        <p:nvCxnSpPr>
          <p:cNvPr id="94" name="Straight Connector 93">
            <a:extLst>
              <a:ext uri="{FF2B5EF4-FFF2-40B4-BE49-F238E27FC236}">
                <a16:creationId xmlns:a16="http://schemas.microsoft.com/office/drawing/2014/main" id="{E5214239-C03D-D142-BCD3-C427DA5B12B3}"/>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D52D98CA-D329-714F-BE9A-187529FCCDB6}"/>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76BAFA2F-AD18-CD4D-BF0F-C4293B9DE05B}"/>
              </a:ext>
            </a:extLst>
          </p:cNvPr>
          <p:cNvSpPr>
            <a:spLocks noGrp="1"/>
          </p:cNvSpPr>
          <p:nvPr userDrawn="1">
            <p:ph type="body" sz="quarter" idx="14" hasCustomPrompt="1"/>
          </p:nvPr>
        </p:nvSpPr>
        <p:spPr>
          <a:xfrm>
            <a:off x="1906658" y="1362926"/>
            <a:ext cx="5783274" cy="3217862"/>
          </a:xfrm>
          <a:effectLst>
            <a:glow rad="127000">
              <a:srgbClr val="414141"/>
            </a:glow>
          </a:effectLst>
        </p:spPr>
        <p:txBody>
          <a:bodyPr>
            <a:noAutofit/>
          </a:bodyPr>
          <a:lstStyle>
            <a:lvl1pPr marL="0" indent="0" algn="ctr">
              <a:buNone/>
              <a:defRPr sz="23000" b="1">
                <a:solidFill>
                  <a:srgbClr val="CC4398"/>
                </a:solidFill>
                <a:latin typeface="Times" pitchFamily="2" charset="0"/>
                <a:cs typeface="Calibri" panose="020F0502020204030204" pitchFamily="34" charset="0"/>
              </a:defRPr>
            </a:lvl1pPr>
          </a:lstStyle>
          <a:p>
            <a:pPr lvl="0"/>
            <a:r>
              <a:rPr lang="en-GB" dirty="0"/>
              <a:t>1</a:t>
            </a:r>
            <a:endParaRPr lang="en-US" dirty="0"/>
          </a:p>
        </p:txBody>
      </p:sp>
      <p:sp>
        <p:nvSpPr>
          <p:cNvPr id="180" name="Rectangle 179">
            <a:extLst>
              <a:ext uri="{FF2B5EF4-FFF2-40B4-BE49-F238E27FC236}">
                <a16:creationId xmlns:a16="http://schemas.microsoft.com/office/drawing/2014/main" id="{04D4FAD9-997B-9840-8372-D53E982FA975}"/>
              </a:ext>
            </a:extLst>
          </p:cNvPr>
          <p:cNvSpPr/>
          <p:nvPr userDrawn="1"/>
        </p:nvSpPr>
        <p:spPr>
          <a:xfrm>
            <a:off x="7566384" y="-585853"/>
            <a:ext cx="3590266" cy="1186351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D8066B28-B252-D347-8692-09151970BE14}"/>
              </a:ext>
            </a:extLst>
          </p:cNvPr>
          <p:cNvSpPr/>
          <p:nvPr userDrawn="1"/>
        </p:nvSpPr>
        <p:spPr>
          <a:xfrm>
            <a:off x="-1217160" y="-175117"/>
            <a:ext cx="1223682"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E3A9FB88-DB09-544D-B156-72833EF9E5CE}"/>
              </a:ext>
            </a:extLst>
          </p:cNvPr>
          <p:cNvSpPr/>
          <p:nvPr userDrawn="1"/>
        </p:nvSpPr>
        <p:spPr>
          <a:xfrm rot="16200000">
            <a:off x="3265469" y="-6166285"/>
            <a:ext cx="1223682" cy="1105900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3">
            <a:extLst>
              <a:ext uri="{FF2B5EF4-FFF2-40B4-BE49-F238E27FC236}">
                <a16:creationId xmlns:a16="http://schemas.microsoft.com/office/drawing/2014/main" id="{76DE76A2-63AE-8640-ACB4-CA84D717D807}"/>
              </a:ext>
            </a:extLst>
          </p:cNvPr>
          <p:cNvSpPr>
            <a:spLocks noGrp="1"/>
          </p:cNvSpPr>
          <p:nvPr userDrawn="1">
            <p:ph type="body" sz="quarter" idx="15" hasCustomPrompt="1"/>
          </p:nvPr>
        </p:nvSpPr>
        <p:spPr>
          <a:xfrm>
            <a:off x="1947987" y="2605939"/>
            <a:ext cx="5783274" cy="3217862"/>
          </a:xfrm>
        </p:spPr>
        <p:txBody>
          <a:bodyPr>
            <a:noAutofit/>
          </a:bodyPr>
          <a:lstStyle>
            <a:lvl1pPr marL="0" indent="0" algn="ctr">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CHAPTER</a:t>
            </a:r>
            <a:endParaRPr lang="en-US" dirty="0"/>
          </a:p>
        </p:txBody>
      </p:sp>
    </p:spTree>
    <p:extLst>
      <p:ext uri="{BB962C8B-B14F-4D97-AF65-F5344CB8AC3E}">
        <p14:creationId xmlns:p14="http://schemas.microsoft.com/office/powerpoint/2010/main" val="1739195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044B3-C7C2-2B4B-BCB6-58A35DF05FB6}"/>
              </a:ext>
            </a:extLst>
          </p:cNvPr>
          <p:cNvSpPr/>
          <p:nvPr userDrawn="1"/>
        </p:nvSpPr>
        <p:spPr>
          <a:xfrm>
            <a:off x="0" y="-392857"/>
            <a:ext cx="7563136" cy="11084670"/>
          </a:xfrm>
          <a:prstGeom prst="rect">
            <a:avLst/>
          </a:prstGeom>
          <a:solidFill>
            <a:srgbClr val="F7B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Graphic 4">
            <a:extLst>
              <a:ext uri="{FF2B5EF4-FFF2-40B4-BE49-F238E27FC236}">
                <a16:creationId xmlns:a16="http://schemas.microsoft.com/office/drawing/2014/main" id="{C87B1ED9-9D30-7645-81C3-3FCA4AFE6858}"/>
              </a:ext>
            </a:extLst>
          </p:cNvPr>
          <p:cNvSpPr/>
          <p:nvPr userDrawn="1"/>
        </p:nvSpPr>
        <p:spPr>
          <a:xfrm rot="4220027">
            <a:off x="1639035" y="-1228260"/>
            <a:ext cx="8601649" cy="88689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dirty="0"/>
          </a:p>
        </p:txBody>
      </p:sp>
      <p:sp>
        <p:nvSpPr>
          <p:cNvPr id="92" name="Graphic 4">
            <a:extLst>
              <a:ext uri="{FF2B5EF4-FFF2-40B4-BE49-F238E27FC236}">
                <a16:creationId xmlns:a16="http://schemas.microsoft.com/office/drawing/2014/main" id="{B890E255-B8EC-8342-94B9-EF6169133A2F}"/>
              </a:ext>
            </a:extLst>
          </p:cNvPr>
          <p:cNvSpPr/>
          <p:nvPr userDrawn="1"/>
        </p:nvSpPr>
        <p:spPr>
          <a:xfrm rot="4220027">
            <a:off x="566620" y="-1088596"/>
            <a:ext cx="9055790" cy="8925533"/>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93" name="Slide Number Placeholder 5">
            <a:extLst>
              <a:ext uri="{FF2B5EF4-FFF2-40B4-BE49-F238E27FC236}">
                <a16:creationId xmlns:a16="http://schemas.microsoft.com/office/drawing/2014/main" id="{4B0D1FD4-35FB-9B4E-81FF-BDFAF9F8AE7A}"/>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chemeClr val="bg1"/>
                </a:solidFill>
                <a:latin typeface="Avenir" panose="02000503020000020003" pitchFamily="2" charset="0"/>
              </a:defRPr>
            </a:lvl1pPr>
          </a:lstStyle>
          <a:p>
            <a:fld id="{CB2079F2-58AF-ED44-82D7-E04B2F6FD686}" type="slidenum">
              <a:rPr lang="en-US" smtClean="0"/>
              <a:pPr/>
              <a:t>‹#›</a:t>
            </a:fld>
            <a:endParaRPr lang="en-US" dirty="0"/>
          </a:p>
        </p:txBody>
      </p:sp>
      <p:cxnSp>
        <p:nvCxnSpPr>
          <p:cNvPr id="94" name="Straight Connector 93">
            <a:extLst>
              <a:ext uri="{FF2B5EF4-FFF2-40B4-BE49-F238E27FC236}">
                <a16:creationId xmlns:a16="http://schemas.microsoft.com/office/drawing/2014/main" id="{0D6E99EE-2901-824A-B5BE-A87F08EFFC75}"/>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5F2125F8-CEF8-E946-B13F-06F2FEF3427C}"/>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76BAFA2F-AD18-CD4D-BF0F-C4293B9DE05B}"/>
              </a:ext>
            </a:extLst>
          </p:cNvPr>
          <p:cNvSpPr>
            <a:spLocks noGrp="1"/>
          </p:cNvSpPr>
          <p:nvPr userDrawn="1">
            <p:ph type="body" sz="quarter" idx="14" hasCustomPrompt="1"/>
          </p:nvPr>
        </p:nvSpPr>
        <p:spPr>
          <a:xfrm>
            <a:off x="1906658" y="1362926"/>
            <a:ext cx="5783274" cy="3217862"/>
          </a:xfrm>
          <a:effectLst>
            <a:glow rad="127000">
              <a:srgbClr val="414141"/>
            </a:glow>
          </a:effectLst>
        </p:spPr>
        <p:txBody>
          <a:bodyPr>
            <a:noAutofit/>
          </a:bodyPr>
          <a:lstStyle>
            <a:lvl1pPr marL="0" indent="0" algn="ctr">
              <a:buNone/>
              <a:defRPr sz="23000" b="1">
                <a:solidFill>
                  <a:srgbClr val="6BB4BF"/>
                </a:solidFill>
                <a:latin typeface="Times" pitchFamily="2" charset="0"/>
                <a:cs typeface="Calibri" panose="020F0502020204030204" pitchFamily="34" charset="0"/>
              </a:defRPr>
            </a:lvl1pPr>
          </a:lstStyle>
          <a:p>
            <a:pPr lvl="0"/>
            <a:r>
              <a:rPr lang="en-GB" dirty="0"/>
              <a:t>1</a:t>
            </a:r>
            <a:endParaRPr lang="en-US" dirty="0"/>
          </a:p>
        </p:txBody>
      </p:sp>
      <p:sp>
        <p:nvSpPr>
          <p:cNvPr id="180" name="Rectangle 179">
            <a:extLst>
              <a:ext uri="{FF2B5EF4-FFF2-40B4-BE49-F238E27FC236}">
                <a16:creationId xmlns:a16="http://schemas.microsoft.com/office/drawing/2014/main" id="{04D4FAD9-997B-9840-8372-D53E982FA975}"/>
              </a:ext>
            </a:extLst>
          </p:cNvPr>
          <p:cNvSpPr/>
          <p:nvPr userDrawn="1"/>
        </p:nvSpPr>
        <p:spPr>
          <a:xfrm>
            <a:off x="7579825" y="-804514"/>
            <a:ext cx="3590266" cy="1186351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D8066B28-B252-D347-8692-09151970BE14}"/>
              </a:ext>
            </a:extLst>
          </p:cNvPr>
          <p:cNvSpPr/>
          <p:nvPr userDrawn="1"/>
        </p:nvSpPr>
        <p:spPr>
          <a:xfrm>
            <a:off x="-1217160" y="-175117"/>
            <a:ext cx="1223682"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E3A9FB88-DB09-544D-B156-72833EF9E5CE}"/>
              </a:ext>
            </a:extLst>
          </p:cNvPr>
          <p:cNvSpPr/>
          <p:nvPr userDrawn="1"/>
        </p:nvSpPr>
        <p:spPr>
          <a:xfrm rot="16200000">
            <a:off x="3265469" y="-6166285"/>
            <a:ext cx="1223682" cy="1105900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3">
            <a:extLst>
              <a:ext uri="{FF2B5EF4-FFF2-40B4-BE49-F238E27FC236}">
                <a16:creationId xmlns:a16="http://schemas.microsoft.com/office/drawing/2014/main" id="{0DD4631F-7FEC-A34B-A5BF-ECEED9F51FD2}"/>
              </a:ext>
            </a:extLst>
          </p:cNvPr>
          <p:cNvSpPr>
            <a:spLocks noGrp="1"/>
          </p:cNvSpPr>
          <p:nvPr userDrawn="1">
            <p:ph type="body" sz="quarter" idx="15" hasCustomPrompt="1"/>
          </p:nvPr>
        </p:nvSpPr>
        <p:spPr>
          <a:xfrm>
            <a:off x="1947987" y="2605939"/>
            <a:ext cx="5783274" cy="3217862"/>
          </a:xfrm>
        </p:spPr>
        <p:txBody>
          <a:bodyPr>
            <a:noAutofit/>
          </a:bodyPr>
          <a:lstStyle>
            <a:lvl1pPr marL="0" indent="0" algn="ctr">
              <a:buNone/>
              <a:defRPr sz="3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CHAPTER</a:t>
            </a:r>
            <a:endParaRPr lang="en-US" dirty="0"/>
          </a:p>
        </p:txBody>
      </p:sp>
    </p:spTree>
    <p:extLst>
      <p:ext uri="{BB962C8B-B14F-4D97-AF65-F5344CB8AC3E}">
        <p14:creationId xmlns:p14="http://schemas.microsoft.com/office/powerpoint/2010/main" val="1918441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ne Slide ">
    <p:spTree>
      <p:nvGrpSpPr>
        <p:cNvPr id="1" name=""/>
        <p:cNvGrpSpPr/>
        <p:nvPr/>
      </p:nvGrpSpPr>
      <p:grpSpPr>
        <a:xfrm>
          <a:off x="0" y="0"/>
          <a:ext cx="0" cy="0"/>
          <a:chOff x="0" y="0"/>
          <a:chExt cx="0" cy="0"/>
        </a:xfrm>
      </p:grpSpPr>
      <p:grpSp>
        <p:nvGrpSpPr>
          <p:cNvPr id="17" name="Graphic 2">
            <a:extLst>
              <a:ext uri="{FF2B5EF4-FFF2-40B4-BE49-F238E27FC236}">
                <a16:creationId xmlns:a16="http://schemas.microsoft.com/office/drawing/2014/main" id="{19E67029-0604-D142-A695-ED967FF1B342}"/>
              </a:ext>
            </a:extLst>
          </p:cNvPr>
          <p:cNvGrpSpPr/>
          <p:nvPr userDrawn="1"/>
        </p:nvGrpSpPr>
        <p:grpSpPr>
          <a:xfrm>
            <a:off x="1037179" y="8729073"/>
            <a:ext cx="5596441" cy="1962740"/>
            <a:chOff x="4341691" y="6150422"/>
            <a:chExt cx="1587779" cy="552324"/>
          </a:xfrm>
          <a:solidFill>
            <a:srgbClr val="FFFFFF"/>
          </a:solidFill>
        </p:grpSpPr>
        <p:sp>
          <p:nvSpPr>
            <p:cNvPr id="18" name="Graphic 2">
              <a:extLst>
                <a:ext uri="{FF2B5EF4-FFF2-40B4-BE49-F238E27FC236}">
                  <a16:creationId xmlns:a16="http://schemas.microsoft.com/office/drawing/2014/main" id="{A56A0715-0E1F-5243-88FF-8096FA2239D7}"/>
                </a:ext>
              </a:extLst>
            </p:cNvPr>
            <p:cNvSpPr/>
            <p:nvPr/>
          </p:nvSpPr>
          <p:spPr>
            <a:xfrm>
              <a:off x="4599786" y="6331015"/>
              <a:ext cx="1071829" cy="371732"/>
            </a:xfrm>
            <a:custGeom>
              <a:avLst/>
              <a:gdLst>
                <a:gd name="connsiteX0" fmla="*/ 543881 w 1071829"/>
                <a:gd name="connsiteY0" fmla="*/ 2221 h 371732"/>
                <a:gd name="connsiteX1" fmla="*/ 540858 w 1071829"/>
                <a:gd name="connsiteY1" fmla="*/ 949 h 371732"/>
                <a:gd name="connsiteX2" fmla="*/ 538674 w 1071829"/>
                <a:gd name="connsiteY2" fmla="*/ 109 h 371732"/>
                <a:gd name="connsiteX3" fmla="*/ 535891 w 1071829"/>
                <a:gd name="connsiteY3" fmla="*/ 37 h 371732"/>
                <a:gd name="connsiteX4" fmla="*/ 533179 w 1071829"/>
                <a:gd name="connsiteY4" fmla="*/ 109 h 371732"/>
                <a:gd name="connsiteX5" fmla="*/ 530948 w 1071829"/>
                <a:gd name="connsiteY5" fmla="*/ 997 h 371732"/>
                <a:gd name="connsiteX6" fmla="*/ 527996 w 1071829"/>
                <a:gd name="connsiteY6" fmla="*/ 2245 h 371732"/>
                <a:gd name="connsiteX7" fmla="*/ 527636 w 1071829"/>
                <a:gd name="connsiteY7" fmla="*/ 2388 h 371732"/>
                <a:gd name="connsiteX8" fmla="*/ 0 w 1071829"/>
                <a:gd name="connsiteY8" fmla="*/ 371732 h 371732"/>
                <a:gd name="connsiteX9" fmla="*/ 4895 w 1071829"/>
                <a:gd name="connsiteY9" fmla="*/ 371732 h 371732"/>
                <a:gd name="connsiteX10" fmla="*/ 50342 w 1071829"/>
                <a:gd name="connsiteY10" fmla="*/ 371732 h 371732"/>
                <a:gd name="connsiteX11" fmla="*/ 535891 w 1071829"/>
                <a:gd name="connsiteY11" fmla="*/ 31807 h 371732"/>
                <a:gd name="connsiteX12" fmla="*/ 1021559 w 1071829"/>
                <a:gd name="connsiteY12" fmla="*/ 371732 h 371732"/>
                <a:gd name="connsiteX13" fmla="*/ 1071829 w 1071829"/>
                <a:gd name="connsiteY13" fmla="*/ 371732 h 371732"/>
                <a:gd name="connsiteX14" fmla="*/ 544217 w 1071829"/>
                <a:gd name="connsiteY14" fmla="*/ 2388 h 371732"/>
                <a:gd name="connsiteX15" fmla="*/ 543881 w 1071829"/>
                <a:gd name="connsiteY15" fmla="*/ 2221 h 37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1829" h="371732">
                  <a:moveTo>
                    <a:pt x="543881" y="2221"/>
                  </a:moveTo>
                  <a:cubicBezTo>
                    <a:pt x="542969" y="1597"/>
                    <a:pt x="541866" y="1357"/>
                    <a:pt x="540858" y="949"/>
                  </a:cubicBezTo>
                  <a:cubicBezTo>
                    <a:pt x="540138" y="661"/>
                    <a:pt x="539442" y="229"/>
                    <a:pt x="538674" y="109"/>
                  </a:cubicBezTo>
                  <a:cubicBezTo>
                    <a:pt x="537786" y="-83"/>
                    <a:pt x="536850" y="37"/>
                    <a:pt x="535891" y="37"/>
                  </a:cubicBezTo>
                  <a:cubicBezTo>
                    <a:pt x="534979" y="37"/>
                    <a:pt x="534067" y="-83"/>
                    <a:pt x="533179" y="109"/>
                  </a:cubicBezTo>
                  <a:cubicBezTo>
                    <a:pt x="532411" y="229"/>
                    <a:pt x="531692" y="685"/>
                    <a:pt x="530948" y="997"/>
                  </a:cubicBezTo>
                  <a:cubicBezTo>
                    <a:pt x="529892" y="1357"/>
                    <a:pt x="528860" y="1621"/>
                    <a:pt x="527996" y="2245"/>
                  </a:cubicBezTo>
                  <a:cubicBezTo>
                    <a:pt x="527852" y="2365"/>
                    <a:pt x="527732" y="2365"/>
                    <a:pt x="527636" y="2388"/>
                  </a:cubicBezTo>
                  <a:lnTo>
                    <a:pt x="0" y="371732"/>
                  </a:lnTo>
                  <a:lnTo>
                    <a:pt x="4895" y="371732"/>
                  </a:lnTo>
                  <a:lnTo>
                    <a:pt x="50342" y="371732"/>
                  </a:lnTo>
                  <a:lnTo>
                    <a:pt x="535891" y="31807"/>
                  </a:lnTo>
                  <a:lnTo>
                    <a:pt x="1021559" y="371732"/>
                  </a:lnTo>
                  <a:lnTo>
                    <a:pt x="1071829" y="371732"/>
                  </a:lnTo>
                  <a:lnTo>
                    <a:pt x="544217" y="2388"/>
                  </a:lnTo>
                  <a:cubicBezTo>
                    <a:pt x="544097" y="2341"/>
                    <a:pt x="543953" y="2341"/>
                    <a:pt x="543881" y="2221"/>
                  </a:cubicBezTo>
                </a:path>
              </a:pathLst>
            </a:custGeom>
            <a:solidFill>
              <a:srgbClr val="FFFFFF"/>
            </a:solidFill>
            <a:ln w="2400" cap="flat">
              <a:noFill/>
              <a:prstDash val="solid"/>
              <a:miter/>
            </a:ln>
          </p:spPr>
          <p:txBody>
            <a:bodyPr rtlCol="0" anchor="ctr"/>
            <a:lstStyle/>
            <a:p>
              <a:endParaRPr lang="en-US" sz="1750"/>
            </a:p>
          </p:txBody>
        </p:sp>
        <p:sp>
          <p:nvSpPr>
            <p:cNvPr id="19" name="Graphic 2">
              <a:extLst>
                <a:ext uri="{FF2B5EF4-FFF2-40B4-BE49-F238E27FC236}">
                  <a16:creationId xmlns:a16="http://schemas.microsoft.com/office/drawing/2014/main" id="{8C728282-F170-9749-8765-FBA18AF3C98D}"/>
                </a:ext>
              </a:extLst>
            </p:cNvPr>
            <p:cNvSpPr/>
            <p:nvPr/>
          </p:nvSpPr>
          <p:spPr>
            <a:xfrm>
              <a:off x="4341691" y="6150422"/>
              <a:ext cx="1587779" cy="552300"/>
            </a:xfrm>
            <a:custGeom>
              <a:avLst/>
              <a:gdLst>
                <a:gd name="connsiteX0" fmla="*/ 801976 w 1587779"/>
                <a:gd name="connsiteY0" fmla="*/ 2269 h 552300"/>
                <a:gd name="connsiteX1" fmla="*/ 798953 w 1587779"/>
                <a:gd name="connsiteY1" fmla="*/ 997 h 552300"/>
                <a:gd name="connsiteX2" fmla="*/ 796769 w 1587779"/>
                <a:gd name="connsiteY2" fmla="*/ 109 h 552300"/>
                <a:gd name="connsiteX3" fmla="*/ 793986 w 1587779"/>
                <a:gd name="connsiteY3" fmla="*/ 37 h 552300"/>
                <a:gd name="connsiteX4" fmla="*/ 791274 w 1587779"/>
                <a:gd name="connsiteY4" fmla="*/ 109 h 552300"/>
                <a:gd name="connsiteX5" fmla="*/ 789043 w 1587779"/>
                <a:gd name="connsiteY5" fmla="*/ 997 h 552300"/>
                <a:gd name="connsiteX6" fmla="*/ 786091 w 1587779"/>
                <a:gd name="connsiteY6" fmla="*/ 2269 h 552300"/>
                <a:gd name="connsiteX7" fmla="*/ 785731 w 1587779"/>
                <a:gd name="connsiteY7" fmla="*/ 2412 h 552300"/>
                <a:gd name="connsiteX8" fmla="*/ 0 w 1587779"/>
                <a:gd name="connsiteY8" fmla="*/ 552301 h 552300"/>
                <a:gd name="connsiteX9" fmla="*/ 9526 w 1587779"/>
                <a:gd name="connsiteY9" fmla="*/ 552301 h 552300"/>
                <a:gd name="connsiteX10" fmla="*/ 50294 w 1587779"/>
                <a:gd name="connsiteY10" fmla="*/ 552301 h 552300"/>
                <a:gd name="connsiteX11" fmla="*/ 793962 w 1587779"/>
                <a:gd name="connsiteY11" fmla="*/ 31879 h 552300"/>
                <a:gd name="connsiteX12" fmla="*/ 1537557 w 1587779"/>
                <a:gd name="connsiteY12" fmla="*/ 552301 h 552300"/>
                <a:gd name="connsiteX13" fmla="*/ 1587780 w 1587779"/>
                <a:gd name="connsiteY13" fmla="*/ 552301 h 552300"/>
                <a:gd name="connsiteX14" fmla="*/ 802288 w 1587779"/>
                <a:gd name="connsiteY14" fmla="*/ 2412 h 552300"/>
                <a:gd name="connsiteX15" fmla="*/ 801976 w 1587779"/>
                <a:gd name="connsiteY15" fmla="*/ 2269 h 5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7779" h="552300">
                  <a:moveTo>
                    <a:pt x="801976" y="2269"/>
                  </a:moveTo>
                  <a:cubicBezTo>
                    <a:pt x="801064" y="1693"/>
                    <a:pt x="799961" y="1357"/>
                    <a:pt x="798953" y="997"/>
                  </a:cubicBezTo>
                  <a:cubicBezTo>
                    <a:pt x="798233" y="709"/>
                    <a:pt x="797537" y="277"/>
                    <a:pt x="796769" y="109"/>
                  </a:cubicBezTo>
                  <a:cubicBezTo>
                    <a:pt x="795881" y="-83"/>
                    <a:pt x="794945" y="37"/>
                    <a:pt x="793986" y="37"/>
                  </a:cubicBezTo>
                  <a:cubicBezTo>
                    <a:pt x="793074" y="37"/>
                    <a:pt x="792162" y="-83"/>
                    <a:pt x="791274" y="109"/>
                  </a:cubicBezTo>
                  <a:cubicBezTo>
                    <a:pt x="790506" y="253"/>
                    <a:pt x="789787" y="733"/>
                    <a:pt x="789043" y="997"/>
                  </a:cubicBezTo>
                  <a:cubicBezTo>
                    <a:pt x="787987" y="1357"/>
                    <a:pt x="786955" y="1693"/>
                    <a:pt x="786091" y="2269"/>
                  </a:cubicBezTo>
                  <a:cubicBezTo>
                    <a:pt x="785947" y="2341"/>
                    <a:pt x="785827" y="2341"/>
                    <a:pt x="785731" y="2412"/>
                  </a:cubicBezTo>
                  <a:lnTo>
                    <a:pt x="0" y="552301"/>
                  </a:lnTo>
                  <a:lnTo>
                    <a:pt x="9526" y="552301"/>
                  </a:lnTo>
                  <a:lnTo>
                    <a:pt x="50294" y="552301"/>
                  </a:lnTo>
                  <a:lnTo>
                    <a:pt x="793962" y="31879"/>
                  </a:lnTo>
                  <a:lnTo>
                    <a:pt x="1537557" y="552301"/>
                  </a:lnTo>
                  <a:lnTo>
                    <a:pt x="1587780" y="552301"/>
                  </a:lnTo>
                  <a:lnTo>
                    <a:pt x="802288" y="2412"/>
                  </a:lnTo>
                  <a:cubicBezTo>
                    <a:pt x="802192" y="2341"/>
                    <a:pt x="802048" y="2341"/>
                    <a:pt x="801976" y="2269"/>
                  </a:cubicBezTo>
                </a:path>
              </a:pathLst>
            </a:custGeom>
            <a:solidFill>
              <a:srgbClr val="FFFFFF"/>
            </a:solidFill>
            <a:ln w="2400" cap="flat">
              <a:noFill/>
              <a:prstDash val="solid"/>
              <a:miter/>
            </a:ln>
          </p:spPr>
          <p:txBody>
            <a:bodyPr rtlCol="0" anchor="ctr"/>
            <a:lstStyle/>
            <a:p>
              <a:endParaRPr lang="en-US" sz="1750"/>
            </a:p>
          </p:txBody>
        </p:sp>
        <p:sp>
          <p:nvSpPr>
            <p:cNvPr id="20" name="Graphic 2">
              <a:extLst>
                <a:ext uri="{FF2B5EF4-FFF2-40B4-BE49-F238E27FC236}">
                  <a16:creationId xmlns:a16="http://schemas.microsoft.com/office/drawing/2014/main" id="{ABC47994-1A5A-504C-BCED-6D08EF0308FF}"/>
                </a:ext>
              </a:extLst>
            </p:cNvPr>
            <p:cNvSpPr/>
            <p:nvPr/>
          </p:nvSpPr>
          <p:spPr>
            <a:xfrm>
              <a:off x="4863473" y="6515629"/>
              <a:ext cx="544457" cy="187118"/>
            </a:xfrm>
            <a:custGeom>
              <a:avLst/>
              <a:gdLst>
                <a:gd name="connsiteX0" fmla="*/ 280531 w 544457"/>
                <a:gd name="connsiteY0" fmla="*/ 2375 h 187118"/>
                <a:gd name="connsiteX1" fmla="*/ 280195 w 544457"/>
                <a:gd name="connsiteY1" fmla="*/ 2230 h 187118"/>
                <a:gd name="connsiteX2" fmla="*/ 277196 w 544457"/>
                <a:gd name="connsiteY2" fmla="*/ 959 h 187118"/>
                <a:gd name="connsiteX3" fmla="*/ 275012 w 544457"/>
                <a:gd name="connsiteY3" fmla="*/ 119 h 187118"/>
                <a:gd name="connsiteX4" fmla="*/ 272205 w 544457"/>
                <a:gd name="connsiteY4" fmla="*/ 47 h 187118"/>
                <a:gd name="connsiteX5" fmla="*/ 269493 w 544457"/>
                <a:gd name="connsiteY5" fmla="*/ 119 h 187118"/>
                <a:gd name="connsiteX6" fmla="*/ 267261 w 544457"/>
                <a:gd name="connsiteY6" fmla="*/ 959 h 187118"/>
                <a:gd name="connsiteX7" fmla="*/ 264310 w 544457"/>
                <a:gd name="connsiteY7" fmla="*/ 2230 h 187118"/>
                <a:gd name="connsiteX8" fmla="*/ 263950 w 544457"/>
                <a:gd name="connsiteY8" fmla="*/ 2375 h 187118"/>
                <a:gd name="connsiteX9" fmla="*/ 0 w 544457"/>
                <a:gd name="connsiteY9" fmla="*/ 187118 h 187118"/>
                <a:gd name="connsiteX10" fmla="*/ 50295 w 544457"/>
                <a:gd name="connsiteY10" fmla="*/ 187118 h 187118"/>
                <a:gd name="connsiteX11" fmla="*/ 272205 w 544457"/>
                <a:gd name="connsiteY11" fmla="*/ 31793 h 187118"/>
                <a:gd name="connsiteX12" fmla="*/ 494187 w 544457"/>
                <a:gd name="connsiteY12" fmla="*/ 187118 h 187118"/>
                <a:gd name="connsiteX13" fmla="*/ 544457 w 544457"/>
                <a:gd name="connsiteY13" fmla="*/ 187118 h 187118"/>
                <a:gd name="connsiteX14" fmla="*/ 280531 w 544457"/>
                <a:gd name="connsiteY14" fmla="*/ 2375 h 18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57" h="187118">
                  <a:moveTo>
                    <a:pt x="280531" y="2375"/>
                  </a:moveTo>
                  <a:cubicBezTo>
                    <a:pt x="280411" y="2303"/>
                    <a:pt x="280315" y="2303"/>
                    <a:pt x="280195" y="2230"/>
                  </a:cubicBezTo>
                  <a:cubicBezTo>
                    <a:pt x="279283" y="1607"/>
                    <a:pt x="278228" y="1319"/>
                    <a:pt x="277196" y="959"/>
                  </a:cubicBezTo>
                  <a:cubicBezTo>
                    <a:pt x="276428" y="671"/>
                    <a:pt x="275780" y="239"/>
                    <a:pt x="275012" y="119"/>
                  </a:cubicBezTo>
                  <a:cubicBezTo>
                    <a:pt x="274100" y="-97"/>
                    <a:pt x="273141" y="47"/>
                    <a:pt x="272205" y="47"/>
                  </a:cubicBezTo>
                  <a:cubicBezTo>
                    <a:pt x="271341" y="47"/>
                    <a:pt x="270405" y="-97"/>
                    <a:pt x="269493" y="119"/>
                  </a:cubicBezTo>
                  <a:cubicBezTo>
                    <a:pt x="268725" y="239"/>
                    <a:pt x="268005" y="671"/>
                    <a:pt x="267261" y="959"/>
                  </a:cubicBezTo>
                  <a:cubicBezTo>
                    <a:pt x="266206" y="1319"/>
                    <a:pt x="265222" y="1607"/>
                    <a:pt x="264310" y="2230"/>
                  </a:cubicBezTo>
                  <a:cubicBezTo>
                    <a:pt x="264166" y="2279"/>
                    <a:pt x="264046" y="2303"/>
                    <a:pt x="263950" y="2375"/>
                  </a:cubicBezTo>
                  <a:lnTo>
                    <a:pt x="0" y="187118"/>
                  </a:lnTo>
                  <a:lnTo>
                    <a:pt x="50295" y="187118"/>
                  </a:lnTo>
                  <a:lnTo>
                    <a:pt x="272205" y="31793"/>
                  </a:lnTo>
                  <a:lnTo>
                    <a:pt x="494187" y="187118"/>
                  </a:lnTo>
                  <a:lnTo>
                    <a:pt x="544457" y="187118"/>
                  </a:lnTo>
                  <a:lnTo>
                    <a:pt x="280531" y="2375"/>
                  </a:lnTo>
                  <a:close/>
                </a:path>
              </a:pathLst>
            </a:custGeom>
            <a:solidFill>
              <a:srgbClr val="FFFFFF"/>
            </a:solidFill>
            <a:ln w="2400" cap="flat">
              <a:noFill/>
              <a:prstDash val="solid"/>
              <a:miter/>
            </a:ln>
          </p:spPr>
          <p:txBody>
            <a:bodyPr rtlCol="0" anchor="ctr"/>
            <a:lstStyle/>
            <a:p>
              <a:endParaRPr lang="en-US" sz="1750"/>
            </a:p>
          </p:txBody>
        </p:sp>
      </p:grpSp>
      <p:sp>
        <p:nvSpPr>
          <p:cNvPr id="14" name="Rectangle 13">
            <a:extLst>
              <a:ext uri="{FF2B5EF4-FFF2-40B4-BE49-F238E27FC236}">
                <a16:creationId xmlns:a16="http://schemas.microsoft.com/office/drawing/2014/main" id="{62376BB3-EC3E-434F-BC79-077AFCBD000F}"/>
              </a:ext>
            </a:extLst>
          </p:cNvPr>
          <p:cNvSpPr/>
          <p:nvPr userDrawn="1"/>
        </p:nvSpPr>
        <p:spPr>
          <a:xfrm>
            <a:off x="5299" y="3761"/>
            <a:ext cx="2021855" cy="10667270"/>
          </a:xfrm>
          <a:prstGeom prst="rect">
            <a:avLst/>
          </a:prstGeom>
          <a:solidFill>
            <a:srgbClr val="A7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5" name="Text Placeholder 32">
            <a:extLst>
              <a:ext uri="{FF2B5EF4-FFF2-40B4-BE49-F238E27FC236}">
                <a16:creationId xmlns:a16="http://schemas.microsoft.com/office/drawing/2014/main" id="{79CFF874-C223-BB45-A1EA-4E80C3973CCA}"/>
              </a:ext>
            </a:extLst>
          </p:cNvPr>
          <p:cNvSpPr>
            <a:spLocks noGrp="1"/>
          </p:cNvSpPr>
          <p:nvPr>
            <p:ph type="body" sz="quarter" idx="47" hasCustomPrompt="1"/>
          </p:nvPr>
        </p:nvSpPr>
        <p:spPr>
          <a:xfrm rot="16200000">
            <a:off x="-1430758" y="2418711"/>
            <a:ext cx="4746695" cy="1070954"/>
          </a:xfrm>
        </p:spPr>
        <p:txBody>
          <a:bodyPr anchor="ctr">
            <a:noAutofit/>
          </a:bodyPr>
          <a:lstStyle>
            <a:lvl1pPr marL="0" indent="0" algn="r">
              <a:buNone/>
              <a:defRPr sz="3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PHONE PREVIEW</a:t>
            </a:r>
            <a:endParaRPr lang="en-US" dirty="0"/>
          </a:p>
        </p:txBody>
      </p:sp>
      <p:sp>
        <p:nvSpPr>
          <p:cNvPr id="21" name="Graphic 4">
            <a:extLst>
              <a:ext uri="{FF2B5EF4-FFF2-40B4-BE49-F238E27FC236}">
                <a16:creationId xmlns:a16="http://schemas.microsoft.com/office/drawing/2014/main" id="{09DDF84D-DFC3-5046-8FA7-D9B67899185E}"/>
              </a:ext>
            </a:extLst>
          </p:cNvPr>
          <p:cNvSpPr/>
          <p:nvPr userDrawn="1"/>
        </p:nvSpPr>
        <p:spPr>
          <a:xfrm>
            <a:off x="3473542" y="6979751"/>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dirty="0"/>
          </a:p>
        </p:txBody>
      </p:sp>
      <p:sp>
        <p:nvSpPr>
          <p:cNvPr id="27" name="Graphic 4">
            <a:extLst>
              <a:ext uri="{FF2B5EF4-FFF2-40B4-BE49-F238E27FC236}">
                <a16:creationId xmlns:a16="http://schemas.microsoft.com/office/drawing/2014/main" id="{3D946A68-65B9-284A-919A-56AF630AEC9B}"/>
              </a:ext>
            </a:extLst>
          </p:cNvPr>
          <p:cNvSpPr/>
          <p:nvPr userDrawn="1"/>
        </p:nvSpPr>
        <p:spPr>
          <a:xfrm rot="3727499">
            <a:off x="3677459" y="6592255"/>
            <a:ext cx="3254071" cy="3207266"/>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pic>
        <p:nvPicPr>
          <p:cNvPr id="30" name="Picture 29">
            <a:extLst>
              <a:ext uri="{FF2B5EF4-FFF2-40B4-BE49-F238E27FC236}">
                <a16:creationId xmlns:a16="http://schemas.microsoft.com/office/drawing/2014/main" id="{8CFA054D-2D4B-9447-A9F7-FD9A9214B7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038025" y="6254810"/>
            <a:ext cx="3885694" cy="4437003"/>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1" name="Picture Placeholder 9">
            <a:extLst>
              <a:ext uri="{FF2B5EF4-FFF2-40B4-BE49-F238E27FC236}">
                <a16:creationId xmlns:a16="http://schemas.microsoft.com/office/drawing/2014/main" id="{34B00FC3-5246-874F-9991-48FF5517AC20}"/>
              </a:ext>
            </a:extLst>
          </p:cNvPr>
          <p:cNvSpPr>
            <a:spLocks noGrp="1"/>
          </p:cNvSpPr>
          <p:nvPr>
            <p:ph type="pic" sz="quarter" idx="13"/>
          </p:nvPr>
        </p:nvSpPr>
        <p:spPr>
          <a:xfrm>
            <a:off x="1478067" y="7499244"/>
            <a:ext cx="3064876" cy="3192572"/>
          </a:xfrm>
          <a:solidFill>
            <a:schemeClr val="bg1">
              <a:lumMod val="75000"/>
            </a:schemeClr>
          </a:solidFill>
        </p:spPr>
        <p:txBody>
          <a:bodyPr>
            <a:normAutofit/>
          </a:bodyPr>
          <a:lstStyle>
            <a:lvl1pPr marL="0" indent="0">
              <a:buNone/>
              <a:defRPr sz="1000"/>
            </a:lvl1pPr>
          </a:lstStyle>
          <a:p>
            <a:endParaRPr lang="fr-CA" dirty="0"/>
          </a:p>
        </p:txBody>
      </p:sp>
      <p:sp>
        <p:nvSpPr>
          <p:cNvPr id="32" name="Text Placeholder 32">
            <a:extLst>
              <a:ext uri="{FF2B5EF4-FFF2-40B4-BE49-F238E27FC236}">
                <a16:creationId xmlns:a16="http://schemas.microsoft.com/office/drawing/2014/main" id="{56AD9C8B-6A0B-1D4C-9E4B-9DF21E975A0C}"/>
              </a:ext>
            </a:extLst>
          </p:cNvPr>
          <p:cNvSpPr>
            <a:spLocks noGrp="1"/>
          </p:cNvSpPr>
          <p:nvPr>
            <p:ph type="body" sz="quarter" idx="32" hasCustomPrompt="1"/>
          </p:nvPr>
        </p:nvSpPr>
        <p:spPr>
          <a:xfrm>
            <a:off x="2595277" y="3586697"/>
            <a:ext cx="4404847" cy="2434501"/>
          </a:xfrm>
        </p:spPr>
        <p:txBody>
          <a:bodyPr numCol="1"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3" name="Text Placeholder 32">
            <a:extLst>
              <a:ext uri="{FF2B5EF4-FFF2-40B4-BE49-F238E27FC236}">
                <a16:creationId xmlns:a16="http://schemas.microsoft.com/office/drawing/2014/main" id="{E61F6F3A-F664-A343-95EE-8C836A71F834}"/>
              </a:ext>
            </a:extLst>
          </p:cNvPr>
          <p:cNvSpPr>
            <a:spLocks noGrp="1"/>
          </p:cNvSpPr>
          <p:nvPr>
            <p:ph type="body" sz="quarter" idx="30" hasCustomPrompt="1"/>
          </p:nvPr>
        </p:nvSpPr>
        <p:spPr>
          <a:xfrm>
            <a:off x="2595277" y="580840"/>
            <a:ext cx="4438395" cy="1051694"/>
          </a:xfrm>
        </p:spPr>
        <p:txBody>
          <a:bodyPr>
            <a:noAutofit/>
          </a:bodyPr>
          <a:lstStyle>
            <a:lvl1pPr marL="0" indent="0" algn="l">
              <a:lnSpc>
                <a:spcPts val="2580"/>
              </a:lnSpc>
              <a:spcBef>
                <a:spcPts val="0"/>
              </a:spcBef>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34" name="Straight Connector 33">
            <a:extLst>
              <a:ext uri="{FF2B5EF4-FFF2-40B4-BE49-F238E27FC236}">
                <a16:creationId xmlns:a16="http://schemas.microsoft.com/office/drawing/2014/main" id="{42B09CB1-6B51-ED43-8D0F-F29412B82A6B}"/>
              </a:ext>
            </a:extLst>
          </p:cNvPr>
          <p:cNvCxnSpPr>
            <a:cxnSpLocks/>
          </p:cNvCxnSpPr>
          <p:nvPr userDrawn="1"/>
        </p:nvCxnSpPr>
        <p:spPr>
          <a:xfrm>
            <a:off x="2367342" y="1847328"/>
            <a:ext cx="2975288"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35" name="Text Placeholder 32">
            <a:extLst>
              <a:ext uri="{FF2B5EF4-FFF2-40B4-BE49-F238E27FC236}">
                <a16:creationId xmlns:a16="http://schemas.microsoft.com/office/drawing/2014/main" id="{918850F8-404A-BF44-8663-652968ADE543}"/>
              </a:ext>
            </a:extLst>
          </p:cNvPr>
          <p:cNvSpPr>
            <a:spLocks noGrp="1"/>
          </p:cNvSpPr>
          <p:nvPr>
            <p:ph type="body" sz="quarter" idx="46" hasCustomPrompt="1"/>
          </p:nvPr>
        </p:nvSpPr>
        <p:spPr>
          <a:xfrm>
            <a:off x="2595276" y="2087436"/>
            <a:ext cx="4438395" cy="11840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7" name="Slide Number Placeholder 5">
            <a:extLst>
              <a:ext uri="{FF2B5EF4-FFF2-40B4-BE49-F238E27FC236}">
                <a16:creationId xmlns:a16="http://schemas.microsoft.com/office/drawing/2014/main" id="{F2FB1AAE-9BC3-5D48-8486-7A706DB02322}"/>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38" name="Straight Connector 37">
            <a:extLst>
              <a:ext uri="{FF2B5EF4-FFF2-40B4-BE49-F238E27FC236}">
                <a16:creationId xmlns:a16="http://schemas.microsoft.com/office/drawing/2014/main" id="{7563BE0F-C62D-C34B-B568-E5AABFC18D1D}"/>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88D4A4F1-4A5D-B64C-9CC7-817F84EB9E6F}"/>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98434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 Preview">
    <p:spTree>
      <p:nvGrpSpPr>
        <p:cNvPr id="1" name=""/>
        <p:cNvGrpSpPr/>
        <p:nvPr/>
      </p:nvGrpSpPr>
      <p:grpSpPr>
        <a:xfrm>
          <a:off x="0" y="0"/>
          <a:ext cx="0" cy="0"/>
          <a:chOff x="0" y="0"/>
          <a:chExt cx="0" cy="0"/>
        </a:xfrm>
      </p:grpSpPr>
      <p:sp>
        <p:nvSpPr>
          <p:cNvPr id="34" name="Graphic 4">
            <a:extLst>
              <a:ext uri="{FF2B5EF4-FFF2-40B4-BE49-F238E27FC236}">
                <a16:creationId xmlns:a16="http://schemas.microsoft.com/office/drawing/2014/main" id="{638B8F92-67C7-044F-B8B3-FF0FF9E5E364}"/>
              </a:ext>
            </a:extLst>
          </p:cNvPr>
          <p:cNvSpPr/>
          <p:nvPr userDrawn="1"/>
        </p:nvSpPr>
        <p:spPr>
          <a:xfrm>
            <a:off x="-1403532" y="-1249335"/>
            <a:ext cx="4621817" cy="476545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dirty="0"/>
          </a:p>
        </p:txBody>
      </p:sp>
      <p:sp>
        <p:nvSpPr>
          <p:cNvPr id="35" name="Graphic 4">
            <a:extLst>
              <a:ext uri="{FF2B5EF4-FFF2-40B4-BE49-F238E27FC236}">
                <a16:creationId xmlns:a16="http://schemas.microsoft.com/office/drawing/2014/main" id="{C36FC13F-0CF0-0A42-AFFF-F8663948FEC9}"/>
              </a:ext>
            </a:extLst>
          </p:cNvPr>
          <p:cNvSpPr/>
          <p:nvPr userDrawn="1"/>
        </p:nvSpPr>
        <p:spPr>
          <a:xfrm rot="3727499">
            <a:off x="-1722089" y="-603345"/>
            <a:ext cx="5105764" cy="5032325"/>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pic>
        <p:nvPicPr>
          <p:cNvPr id="15" name="Picture 14">
            <a:extLst>
              <a:ext uri="{FF2B5EF4-FFF2-40B4-BE49-F238E27FC236}">
                <a16:creationId xmlns:a16="http://schemas.microsoft.com/office/drawing/2014/main" id="{17B7ECF6-176A-044D-AEEB-4048F64E3A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8133" y="419008"/>
            <a:ext cx="5831542" cy="4239955"/>
          </a:xfrm>
          <a:prstGeom prst="rect">
            <a:avLst/>
          </a:prstGeom>
        </p:spPr>
      </p:pic>
      <p:sp>
        <p:nvSpPr>
          <p:cNvPr id="27" name="Picture Placeholder 9">
            <a:extLst>
              <a:ext uri="{FF2B5EF4-FFF2-40B4-BE49-F238E27FC236}">
                <a16:creationId xmlns:a16="http://schemas.microsoft.com/office/drawing/2014/main" id="{0883CE71-435F-954F-B6BC-29F66CF653CE}"/>
              </a:ext>
            </a:extLst>
          </p:cNvPr>
          <p:cNvSpPr>
            <a:spLocks noGrp="1"/>
          </p:cNvSpPr>
          <p:nvPr>
            <p:ph type="pic" sz="quarter" idx="13"/>
          </p:nvPr>
        </p:nvSpPr>
        <p:spPr>
          <a:xfrm>
            <a:off x="2602238" y="873305"/>
            <a:ext cx="4126644" cy="2610075"/>
          </a:xfrm>
          <a:solidFill>
            <a:schemeClr val="bg1">
              <a:lumMod val="75000"/>
            </a:schemeClr>
          </a:solidFill>
        </p:spPr>
        <p:txBody>
          <a:bodyPr>
            <a:normAutofit/>
          </a:bodyPr>
          <a:lstStyle>
            <a:lvl1pPr marL="0" indent="0" algn="ctr">
              <a:buNone/>
              <a:defRPr sz="1000"/>
            </a:lvl1pPr>
          </a:lstStyle>
          <a:p>
            <a:endParaRPr lang="fr-CA" dirty="0"/>
          </a:p>
        </p:txBody>
      </p:sp>
      <p:sp>
        <p:nvSpPr>
          <p:cNvPr id="28" name="Freeform 27">
            <a:extLst>
              <a:ext uri="{FF2B5EF4-FFF2-40B4-BE49-F238E27FC236}">
                <a16:creationId xmlns:a16="http://schemas.microsoft.com/office/drawing/2014/main" id="{4AD2562E-C49A-5648-B722-31A75688E034}"/>
              </a:ext>
            </a:extLst>
          </p:cNvPr>
          <p:cNvSpPr/>
          <p:nvPr userDrawn="1"/>
        </p:nvSpPr>
        <p:spPr>
          <a:xfrm>
            <a:off x="6517361" y="9337902"/>
            <a:ext cx="1353905" cy="6585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750"/>
          </a:p>
        </p:txBody>
      </p:sp>
      <p:sp>
        <p:nvSpPr>
          <p:cNvPr id="30" name="Text Placeholder 32">
            <a:extLst>
              <a:ext uri="{FF2B5EF4-FFF2-40B4-BE49-F238E27FC236}">
                <a16:creationId xmlns:a16="http://schemas.microsoft.com/office/drawing/2014/main" id="{8DFB8FBC-73FF-094B-B4A5-834AD038ECFF}"/>
              </a:ext>
            </a:extLst>
          </p:cNvPr>
          <p:cNvSpPr>
            <a:spLocks noGrp="1"/>
          </p:cNvSpPr>
          <p:nvPr>
            <p:ph type="body" sz="quarter" idx="30" hasCustomPrompt="1"/>
          </p:nvPr>
        </p:nvSpPr>
        <p:spPr>
          <a:xfrm>
            <a:off x="529897" y="5345906"/>
            <a:ext cx="6400840" cy="743603"/>
          </a:xfrm>
        </p:spPr>
        <p:txBody>
          <a:bodyPr>
            <a:noAutofit/>
          </a:bodyPr>
          <a:lstStyle>
            <a:lvl1pPr marL="0" indent="0" algn="ctr">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31" name="Straight Connector 30">
            <a:extLst>
              <a:ext uri="{FF2B5EF4-FFF2-40B4-BE49-F238E27FC236}">
                <a16:creationId xmlns:a16="http://schemas.microsoft.com/office/drawing/2014/main" id="{005EEE1B-77BA-2941-A023-358F37BCAE08}"/>
              </a:ext>
            </a:extLst>
          </p:cNvPr>
          <p:cNvCxnSpPr>
            <a:cxnSpLocks/>
          </p:cNvCxnSpPr>
          <p:nvPr userDrawn="1"/>
        </p:nvCxnSpPr>
        <p:spPr>
          <a:xfrm>
            <a:off x="3477976" y="5860809"/>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32" name="Text Placeholder 32">
            <a:extLst>
              <a:ext uri="{FF2B5EF4-FFF2-40B4-BE49-F238E27FC236}">
                <a16:creationId xmlns:a16="http://schemas.microsoft.com/office/drawing/2014/main" id="{C57A6CB9-9197-824F-8108-494AE71AC754}"/>
              </a:ext>
            </a:extLst>
          </p:cNvPr>
          <p:cNvSpPr>
            <a:spLocks noGrp="1"/>
          </p:cNvSpPr>
          <p:nvPr>
            <p:ph type="body" sz="quarter" idx="47" hasCustomPrompt="1"/>
          </p:nvPr>
        </p:nvSpPr>
        <p:spPr>
          <a:xfrm>
            <a:off x="529897" y="6347473"/>
            <a:ext cx="6400839" cy="743603"/>
          </a:xfrm>
        </p:spPr>
        <p:txBody>
          <a:bodyPr>
            <a:noAutofit/>
          </a:bodyPr>
          <a:lstStyle>
            <a:lvl1pPr marL="0" indent="0" algn="ctr">
              <a:buNone/>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33" name="Text Placeholder 32">
            <a:extLst>
              <a:ext uri="{FF2B5EF4-FFF2-40B4-BE49-F238E27FC236}">
                <a16:creationId xmlns:a16="http://schemas.microsoft.com/office/drawing/2014/main" id="{6BB17252-8534-BD4D-9FD9-43EAFD3F8995}"/>
              </a:ext>
            </a:extLst>
          </p:cNvPr>
          <p:cNvSpPr>
            <a:spLocks noGrp="1"/>
          </p:cNvSpPr>
          <p:nvPr>
            <p:ph type="body" sz="quarter" idx="32" hasCustomPrompt="1"/>
          </p:nvPr>
        </p:nvSpPr>
        <p:spPr>
          <a:xfrm>
            <a:off x="529897" y="7349039"/>
            <a:ext cx="6400839" cy="2816711"/>
          </a:xfrm>
        </p:spPr>
        <p:txBody>
          <a:bodyPr numCol="2"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Rectangle 35">
            <a:extLst>
              <a:ext uri="{FF2B5EF4-FFF2-40B4-BE49-F238E27FC236}">
                <a16:creationId xmlns:a16="http://schemas.microsoft.com/office/drawing/2014/main" id="{837B9042-4AC6-0E4F-8D70-A0589053CBA5}"/>
              </a:ext>
            </a:extLst>
          </p:cNvPr>
          <p:cNvSpPr/>
          <p:nvPr userDrawn="1"/>
        </p:nvSpPr>
        <p:spPr>
          <a:xfrm>
            <a:off x="-2829007" y="-955040"/>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7" name="Rectangle 36">
            <a:extLst>
              <a:ext uri="{FF2B5EF4-FFF2-40B4-BE49-F238E27FC236}">
                <a16:creationId xmlns:a16="http://schemas.microsoft.com/office/drawing/2014/main" id="{DB392A52-5830-0140-B7B5-81732A7A285D}"/>
              </a:ext>
            </a:extLst>
          </p:cNvPr>
          <p:cNvSpPr/>
          <p:nvPr userDrawn="1"/>
        </p:nvSpPr>
        <p:spPr>
          <a:xfrm>
            <a:off x="-1107955" y="-1636437"/>
            <a:ext cx="10236282" cy="163643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38" name="Slide Number Placeholder 5">
            <a:extLst>
              <a:ext uri="{FF2B5EF4-FFF2-40B4-BE49-F238E27FC236}">
                <a16:creationId xmlns:a16="http://schemas.microsoft.com/office/drawing/2014/main" id="{E47C9F06-7E7F-B649-B969-B6811BCABDF5}"/>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39" name="Straight Connector 38">
            <a:extLst>
              <a:ext uri="{FF2B5EF4-FFF2-40B4-BE49-F238E27FC236}">
                <a16:creationId xmlns:a16="http://schemas.microsoft.com/office/drawing/2014/main" id="{5BF722FD-BED5-9749-9BCC-A63E489B9980}"/>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524B0D17-F7CB-014C-A31A-246919648BC8}"/>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58044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552EB60-ADCA-604D-A377-CBB753F47ED9}"/>
              </a:ext>
            </a:extLst>
          </p:cNvPr>
          <p:cNvSpPr/>
          <p:nvPr userDrawn="1"/>
        </p:nvSpPr>
        <p:spPr>
          <a:xfrm>
            <a:off x="5299" y="24543"/>
            <a:ext cx="2149936" cy="10691814"/>
          </a:xfrm>
          <a:prstGeom prst="rect">
            <a:avLst/>
          </a:prstGeom>
          <a:solidFill>
            <a:srgbClr val="A7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1" name="Text Placeholder 32">
            <a:extLst>
              <a:ext uri="{FF2B5EF4-FFF2-40B4-BE49-F238E27FC236}">
                <a16:creationId xmlns:a16="http://schemas.microsoft.com/office/drawing/2014/main" id="{A59851DB-E5A2-A244-9977-EE5507DDE8EE}"/>
              </a:ext>
            </a:extLst>
          </p:cNvPr>
          <p:cNvSpPr>
            <a:spLocks noGrp="1"/>
          </p:cNvSpPr>
          <p:nvPr>
            <p:ph type="body" sz="quarter" idx="11" hasCustomPrompt="1"/>
          </p:nvPr>
        </p:nvSpPr>
        <p:spPr>
          <a:xfrm>
            <a:off x="2624876" y="1160871"/>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82" name="Text Placeholder 32">
            <a:extLst>
              <a:ext uri="{FF2B5EF4-FFF2-40B4-BE49-F238E27FC236}">
                <a16:creationId xmlns:a16="http://schemas.microsoft.com/office/drawing/2014/main" id="{588B1F1F-B20D-1741-A1F0-B305FBF12732}"/>
              </a:ext>
            </a:extLst>
          </p:cNvPr>
          <p:cNvSpPr>
            <a:spLocks noGrp="1"/>
          </p:cNvSpPr>
          <p:nvPr>
            <p:ph type="body" sz="quarter" idx="12" hasCustomPrompt="1"/>
          </p:nvPr>
        </p:nvSpPr>
        <p:spPr>
          <a:xfrm>
            <a:off x="3340715" y="1160871"/>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7" name="Text Placeholder 32">
            <a:extLst>
              <a:ext uri="{FF2B5EF4-FFF2-40B4-BE49-F238E27FC236}">
                <a16:creationId xmlns:a16="http://schemas.microsoft.com/office/drawing/2014/main" id="{D2198099-9115-344D-B9E7-A9BA8B46D60F}"/>
              </a:ext>
            </a:extLst>
          </p:cNvPr>
          <p:cNvSpPr>
            <a:spLocks noGrp="1"/>
          </p:cNvSpPr>
          <p:nvPr>
            <p:ph type="body" sz="quarter" idx="13" hasCustomPrompt="1"/>
          </p:nvPr>
        </p:nvSpPr>
        <p:spPr>
          <a:xfrm>
            <a:off x="2624876" y="1636113"/>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88" name="Text Placeholder 32">
            <a:extLst>
              <a:ext uri="{FF2B5EF4-FFF2-40B4-BE49-F238E27FC236}">
                <a16:creationId xmlns:a16="http://schemas.microsoft.com/office/drawing/2014/main" id="{B7D4A8B7-F6D8-6349-A361-F181BD504AC1}"/>
              </a:ext>
            </a:extLst>
          </p:cNvPr>
          <p:cNvSpPr>
            <a:spLocks noGrp="1"/>
          </p:cNvSpPr>
          <p:nvPr>
            <p:ph type="body" sz="quarter" idx="14" hasCustomPrompt="1"/>
          </p:nvPr>
        </p:nvSpPr>
        <p:spPr>
          <a:xfrm>
            <a:off x="3340715" y="1636113"/>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9" name="Text Placeholder 32">
            <a:extLst>
              <a:ext uri="{FF2B5EF4-FFF2-40B4-BE49-F238E27FC236}">
                <a16:creationId xmlns:a16="http://schemas.microsoft.com/office/drawing/2014/main" id="{EC15E688-1168-1C4E-A9CD-794E37AD04E8}"/>
              </a:ext>
            </a:extLst>
          </p:cNvPr>
          <p:cNvSpPr>
            <a:spLocks noGrp="1"/>
          </p:cNvSpPr>
          <p:nvPr>
            <p:ph type="body" sz="quarter" idx="15" hasCustomPrompt="1"/>
          </p:nvPr>
        </p:nvSpPr>
        <p:spPr>
          <a:xfrm>
            <a:off x="2624876" y="2152237"/>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90" name="Text Placeholder 32">
            <a:extLst>
              <a:ext uri="{FF2B5EF4-FFF2-40B4-BE49-F238E27FC236}">
                <a16:creationId xmlns:a16="http://schemas.microsoft.com/office/drawing/2014/main" id="{F69C57A8-C898-294C-BDED-5566C088D833}"/>
              </a:ext>
            </a:extLst>
          </p:cNvPr>
          <p:cNvSpPr>
            <a:spLocks noGrp="1"/>
          </p:cNvSpPr>
          <p:nvPr>
            <p:ph type="body" sz="quarter" idx="19" hasCustomPrompt="1"/>
          </p:nvPr>
        </p:nvSpPr>
        <p:spPr>
          <a:xfrm>
            <a:off x="3340715" y="2152237"/>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1" name="Text Placeholder 32">
            <a:extLst>
              <a:ext uri="{FF2B5EF4-FFF2-40B4-BE49-F238E27FC236}">
                <a16:creationId xmlns:a16="http://schemas.microsoft.com/office/drawing/2014/main" id="{8D824305-1B9A-A042-8BAC-97522EB09867}"/>
              </a:ext>
            </a:extLst>
          </p:cNvPr>
          <p:cNvSpPr>
            <a:spLocks noGrp="1"/>
          </p:cNvSpPr>
          <p:nvPr>
            <p:ph type="body" sz="quarter" idx="17" hasCustomPrompt="1"/>
          </p:nvPr>
        </p:nvSpPr>
        <p:spPr>
          <a:xfrm>
            <a:off x="2624876" y="2638202"/>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2" name="Text Placeholder 32">
            <a:extLst>
              <a:ext uri="{FF2B5EF4-FFF2-40B4-BE49-F238E27FC236}">
                <a16:creationId xmlns:a16="http://schemas.microsoft.com/office/drawing/2014/main" id="{B4BE590E-14F6-734B-95F9-FFC0E3202831}"/>
              </a:ext>
            </a:extLst>
          </p:cNvPr>
          <p:cNvSpPr>
            <a:spLocks noGrp="1"/>
          </p:cNvSpPr>
          <p:nvPr>
            <p:ph type="body" sz="quarter" idx="20" hasCustomPrompt="1"/>
          </p:nvPr>
        </p:nvSpPr>
        <p:spPr>
          <a:xfrm>
            <a:off x="3340715" y="2638202"/>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3" name="Text Placeholder 32">
            <a:extLst>
              <a:ext uri="{FF2B5EF4-FFF2-40B4-BE49-F238E27FC236}">
                <a16:creationId xmlns:a16="http://schemas.microsoft.com/office/drawing/2014/main" id="{0EF7FA5C-7B26-7C4A-AD3A-9B96EDB885D5}"/>
              </a:ext>
            </a:extLst>
          </p:cNvPr>
          <p:cNvSpPr>
            <a:spLocks noGrp="1"/>
          </p:cNvSpPr>
          <p:nvPr>
            <p:ph type="body" sz="quarter" idx="21" hasCustomPrompt="1"/>
          </p:nvPr>
        </p:nvSpPr>
        <p:spPr>
          <a:xfrm>
            <a:off x="2624876" y="3177467"/>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94" name="Text Placeholder 32">
            <a:extLst>
              <a:ext uri="{FF2B5EF4-FFF2-40B4-BE49-F238E27FC236}">
                <a16:creationId xmlns:a16="http://schemas.microsoft.com/office/drawing/2014/main" id="{5D6A533B-0A1A-0B4C-83EE-FDD3E8B07B6F}"/>
              </a:ext>
            </a:extLst>
          </p:cNvPr>
          <p:cNvSpPr>
            <a:spLocks noGrp="1"/>
          </p:cNvSpPr>
          <p:nvPr>
            <p:ph type="body" sz="quarter" idx="22" hasCustomPrompt="1"/>
          </p:nvPr>
        </p:nvSpPr>
        <p:spPr>
          <a:xfrm>
            <a:off x="3340715" y="3177467"/>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5" name="Text Placeholder 32">
            <a:extLst>
              <a:ext uri="{FF2B5EF4-FFF2-40B4-BE49-F238E27FC236}">
                <a16:creationId xmlns:a16="http://schemas.microsoft.com/office/drawing/2014/main" id="{3F2C32D0-9D81-6149-B612-4FD7C486BC51}"/>
              </a:ext>
            </a:extLst>
          </p:cNvPr>
          <p:cNvSpPr>
            <a:spLocks noGrp="1"/>
          </p:cNvSpPr>
          <p:nvPr>
            <p:ph type="body" sz="quarter" idx="23" hasCustomPrompt="1"/>
          </p:nvPr>
        </p:nvSpPr>
        <p:spPr>
          <a:xfrm>
            <a:off x="2624876" y="3674154"/>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96" name="Text Placeholder 32">
            <a:extLst>
              <a:ext uri="{FF2B5EF4-FFF2-40B4-BE49-F238E27FC236}">
                <a16:creationId xmlns:a16="http://schemas.microsoft.com/office/drawing/2014/main" id="{ABD7E210-26C9-064E-9F0A-44731309BA94}"/>
              </a:ext>
            </a:extLst>
          </p:cNvPr>
          <p:cNvSpPr>
            <a:spLocks noGrp="1"/>
          </p:cNvSpPr>
          <p:nvPr>
            <p:ph type="body" sz="quarter" idx="24" hasCustomPrompt="1"/>
          </p:nvPr>
        </p:nvSpPr>
        <p:spPr>
          <a:xfrm>
            <a:off x="3340715" y="3674154"/>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7" name="Text Placeholder 32">
            <a:extLst>
              <a:ext uri="{FF2B5EF4-FFF2-40B4-BE49-F238E27FC236}">
                <a16:creationId xmlns:a16="http://schemas.microsoft.com/office/drawing/2014/main" id="{D2E11612-63A9-9741-BB7B-0C52BFF1ACF5}"/>
              </a:ext>
            </a:extLst>
          </p:cNvPr>
          <p:cNvSpPr>
            <a:spLocks noGrp="1"/>
          </p:cNvSpPr>
          <p:nvPr>
            <p:ph type="body" sz="quarter" idx="25" hasCustomPrompt="1"/>
          </p:nvPr>
        </p:nvSpPr>
        <p:spPr>
          <a:xfrm>
            <a:off x="2624876" y="4170185"/>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98" name="Text Placeholder 32">
            <a:extLst>
              <a:ext uri="{FF2B5EF4-FFF2-40B4-BE49-F238E27FC236}">
                <a16:creationId xmlns:a16="http://schemas.microsoft.com/office/drawing/2014/main" id="{E2A88B1F-CD9A-7741-B8DB-196E95F98E0B}"/>
              </a:ext>
            </a:extLst>
          </p:cNvPr>
          <p:cNvSpPr>
            <a:spLocks noGrp="1"/>
          </p:cNvSpPr>
          <p:nvPr>
            <p:ph type="body" sz="quarter" idx="26" hasCustomPrompt="1"/>
          </p:nvPr>
        </p:nvSpPr>
        <p:spPr>
          <a:xfrm>
            <a:off x="3340715" y="4170185"/>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9" name="Text Placeholder 32">
            <a:extLst>
              <a:ext uri="{FF2B5EF4-FFF2-40B4-BE49-F238E27FC236}">
                <a16:creationId xmlns:a16="http://schemas.microsoft.com/office/drawing/2014/main" id="{A0BAD99F-EFA9-A648-BF68-F6E2B8A13D75}"/>
              </a:ext>
            </a:extLst>
          </p:cNvPr>
          <p:cNvSpPr>
            <a:spLocks noGrp="1"/>
          </p:cNvSpPr>
          <p:nvPr>
            <p:ph type="body" sz="quarter" idx="27" hasCustomPrompt="1"/>
          </p:nvPr>
        </p:nvSpPr>
        <p:spPr>
          <a:xfrm>
            <a:off x="2624876" y="4666872"/>
            <a:ext cx="648000" cy="348400"/>
          </a:xfrm>
        </p:spPr>
        <p:txBody>
          <a:bodyPr anchor="ctr">
            <a:noAutofit/>
          </a:bodyPr>
          <a:lstStyle>
            <a:lvl1pPr marL="0" indent="0" algn="ctr">
              <a:buNone/>
              <a:defRPr sz="1900" b="1" i="0">
                <a:solidFill>
                  <a:srgbClr val="76C7D3"/>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119" name="Text Placeholder 32">
            <a:extLst>
              <a:ext uri="{FF2B5EF4-FFF2-40B4-BE49-F238E27FC236}">
                <a16:creationId xmlns:a16="http://schemas.microsoft.com/office/drawing/2014/main" id="{DE316CDC-5319-DB45-8EB9-DE61D16C4CCD}"/>
              </a:ext>
            </a:extLst>
          </p:cNvPr>
          <p:cNvSpPr>
            <a:spLocks noGrp="1"/>
          </p:cNvSpPr>
          <p:nvPr>
            <p:ph type="body" sz="quarter" idx="28" hasCustomPrompt="1"/>
          </p:nvPr>
        </p:nvSpPr>
        <p:spPr>
          <a:xfrm>
            <a:off x="3340715" y="4666872"/>
            <a:ext cx="3228474" cy="348400"/>
          </a:xfrm>
        </p:spPr>
        <p:txBody>
          <a:bodyPr anchor="ctr">
            <a:noAutofit/>
          </a:bodyPr>
          <a:lstStyle>
            <a:lvl1pPr marL="0" indent="0" algn="l">
              <a:buNone/>
              <a:defRPr sz="160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123" name="Group 122">
            <a:extLst>
              <a:ext uri="{FF2B5EF4-FFF2-40B4-BE49-F238E27FC236}">
                <a16:creationId xmlns:a16="http://schemas.microsoft.com/office/drawing/2014/main" id="{2974A8F4-8C45-6C42-AD3B-D522FADBD45F}"/>
              </a:ext>
            </a:extLst>
          </p:cNvPr>
          <p:cNvGrpSpPr/>
          <p:nvPr userDrawn="1"/>
        </p:nvGrpSpPr>
        <p:grpSpPr>
          <a:xfrm>
            <a:off x="2461432" y="1575153"/>
            <a:ext cx="4278713" cy="3004079"/>
            <a:chOff x="195319" y="2097486"/>
            <a:chExt cx="4278713" cy="3004079"/>
          </a:xfrm>
        </p:grpSpPr>
        <p:cxnSp>
          <p:nvCxnSpPr>
            <p:cNvPr id="124" name="Straight Connector 123">
              <a:extLst>
                <a:ext uri="{FF2B5EF4-FFF2-40B4-BE49-F238E27FC236}">
                  <a16:creationId xmlns:a16="http://schemas.microsoft.com/office/drawing/2014/main" id="{BEE9EF6E-13CB-B548-BD2F-AB006C3DC800}"/>
                </a:ext>
              </a:extLst>
            </p:cNvPr>
            <p:cNvCxnSpPr>
              <a:cxnSpLocks/>
            </p:cNvCxnSpPr>
            <p:nvPr userDrawn="1"/>
          </p:nvCxnSpPr>
          <p:spPr>
            <a:xfrm flipH="1">
              <a:off x="195319" y="2097486"/>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498D56D-C854-1444-A529-D727D8FA8A77}"/>
                </a:ext>
              </a:extLst>
            </p:cNvPr>
            <p:cNvCxnSpPr>
              <a:cxnSpLocks/>
            </p:cNvCxnSpPr>
            <p:nvPr userDrawn="1"/>
          </p:nvCxnSpPr>
          <p:spPr>
            <a:xfrm flipH="1">
              <a:off x="195319" y="2592736"/>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233DDD2-A876-B442-9F45-C932FF5A265D}"/>
                </a:ext>
              </a:extLst>
            </p:cNvPr>
            <p:cNvCxnSpPr>
              <a:cxnSpLocks/>
            </p:cNvCxnSpPr>
            <p:nvPr userDrawn="1"/>
          </p:nvCxnSpPr>
          <p:spPr>
            <a:xfrm flipH="1">
              <a:off x="195319" y="3089885"/>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3CBD230-236C-5144-A38B-97FAF5CECBEC}"/>
                </a:ext>
              </a:extLst>
            </p:cNvPr>
            <p:cNvCxnSpPr>
              <a:cxnSpLocks/>
            </p:cNvCxnSpPr>
            <p:nvPr userDrawn="1"/>
          </p:nvCxnSpPr>
          <p:spPr>
            <a:xfrm flipH="1">
              <a:off x="195319" y="3585135"/>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D54CE24-2062-2742-A79D-ACD57F7D39B7}"/>
                </a:ext>
              </a:extLst>
            </p:cNvPr>
            <p:cNvCxnSpPr>
              <a:cxnSpLocks/>
            </p:cNvCxnSpPr>
            <p:nvPr userDrawn="1"/>
          </p:nvCxnSpPr>
          <p:spPr>
            <a:xfrm flipH="1">
              <a:off x="195319" y="4109166"/>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B124B75-2E34-6C47-9990-2B82D0BB13D4}"/>
                </a:ext>
              </a:extLst>
            </p:cNvPr>
            <p:cNvCxnSpPr>
              <a:cxnSpLocks/>
            </p:cNvCxnSpPr>
            <p:nvPr userDrawn="1"/>
          </p:nvCxnSpPr>
          <p:spPr>
            <a:xfrm flipH="1">
              <a:off x="195319" y="4604416"/>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3D6C0F0-DDFB-794C-A7CB-E15919B52122}"/>
                </a:ext>
              </a:extLst>
            </p:cNvPr>
            <p:cNvCxnSpPr>
              <a:cxnSpLocks/>
            </p:cNvCxnSpPr>
            <p:nvPr userDrawn="1"/>
          </p:nvCxnSpPr>
          <p:spPr>
            <a:xfrm flipH="1">
              <a:off x="195319" y="5101565"/>
              <a:ext cx="4278713" cy="0"/>
            </a:xfrm>
            <a:prstGeom prst="line">
              <a:avLst/>
            </a:prstGeom>
            <a:ln w="9525">
              <a:solidFill>
                <a:srgbClr val="A7377D"/>
              </a:solidFill>
            </a:ln>
          </p:spPr>
          <p:style>
            <a:lnRef idx="1">
              <a:schemeClr val="accent1"/>
            </a:lnRef>
            <a:fillRef idx="0">
              <a:schemeClr val="accent1"/>
            </a:fillRef>
            <a:effectRef idx="0">
              <a:schemeClr val="accent1"/>
            </a:effectRef>
            <a:fontRef idx="minor">
              <a:schemeClr val="tx1"/>
            </a:fontRef>
          </p:style>
        </p:cxnSp>
      </p:grpSp>
      <p:sp>
        <p:nvSpPr>
          <p:cNvPr id="184" name="Text Placeholder 32">
            <a:extLst>
              <a:ext uri="{FF2B5EF4-FFF2-40B4-BE49-F238E27FC236}">
                <a16:creationId xmlns:a16="http://schemas.microsoft.com/office/drawing/2014/main" id="{E06027D6-8CE4-984C-B777-32D6AFC6B575}"/>
              </a:ext>
            </a:extLst>
          </p:cNvPr>
          <p:cNvSpPr>
            <a:spLocks noGrp="1"/>
          </p:cNvSpPr>
          <p:nvPr>
            <p:ph type="body" sz="quarter" idx="47" hasCustomPrompt="1"/>
          </p:nvPr>
        </p:nvSpPr>
        <p:spPr>
          <a:xfrm rot="16200000">
            <a:off x="-1247404" y="2881300"/>
            <a:ext cx="4746695" cy="1070954"/>
          </a:xfrm>
        </p:spPr>
        <p:txBody>
          <a:bodyPr>
            <a:noAutofit/>
          </a:bodyPr>
          <a:lstStyle>
            <a:lvl1pPr marL="0" indent="0" algn="r">
              <a:buNone/>
              <a:defRPr sz="6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a:t>
            </a:r>
            <a:endParaRPr lang="en-US" dirty="0"/>
          </a:p>
        </p:txBody>
      </p:sp>
      <p:sp>
        <p:nvSpPr>
          <p:cNvPr id="37" name="Graphic 4">
            <a:extLst>
              <a:ext uri="{FF2B5EF4-FFF2-40B4-BE49-F238E27FC236}">
                <a16:creationId xmlns:a16="http://schemas.microsoft.com/office/drawing/2014/main" id="{551C23E0-A4E4-274C-A6AB-7F2B55CC740E}"/>
              </a:ext>
            </a:extLst>
          </p:cNvPr>
          <p:cNvSpPr/>
          <p:nvPr userDrawn="1"/>
        </p:nvSpPr>
        <p:spPr>
          <a:xfrm>
            <a:off x="146851" y="836652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dirty="0"/>
          </a:p>
        </p:txBody>
      </p:sp>
      <p:sp>
        <p:nvSpPr>
          <p:cNvPr id="38" name="Graphic 4">
            <a:extLst>
              <a:ext uri="{FF2B5EF4-FFF2-40B4-BE49-F238E27FC236}">
                <a16:creationId xmlns:a16="http://schemas.microsoft.com/office/drawing/2014/main" id="{0BFB9528-E2B6-2B4E-9F85-677C992E47CF}"/>
              </a:ext>
            </a:extLst>
          </p:cNvPr>
          <p:cNvSpPr/>
          <p:nvPr userDrawn="1"/>
        </p:nvSpPr>
        <p:spPr>
          <a:xfrm rot="3727499">
            <a:off x="205318" y="7918484"/>
            <a:ext cx="3254071" cy="3207266"/>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39" name="Rectangle 38">
            <a:extLst>
              <a:ext uri="{FF2B5EF4-FFF2-40B4-BE49-F238E27FC236}">
                <a16:creationId xmlns:a16="http://schemas.microsoft.com/office/drawing/2014/main" id="{4D693438-15A6-2E46-98FA-4C5BF45EE3C5}"/>
              </a:ext>
            </a:extLst>
          </p:cNvPr>
          <p:cNvSpPr/>
          <p:nvPr userDrawn="1"/>
        </p:nvSpPr>
        <p:spPr>
          <a:xfrm>
            <a:off x="-345921" y="10667270"/>
            <a:ext cx="8251515" cy="235170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43" name="Rectangle 42">
            <a:extLst>
              <a:ext uri="{FF2B5EF4-FFF2-40B4-BE49-F238E27FC236}">
                <a16:creationId xmlns:a16="http://schemas.microsoft.com/office/drawing/2014/main" id="{D55AB6E8-D901-114B-8A51-F78E2EEF7912}"/>
              </a:ext>
            </a:extLst>
          </p:cNvPr>
          <p:cNvSpPr/>
          <p:nvPr userDrawn="1"/>
        </p:nvSpPr>
        <p:spPr>
          <a:xfrm>
            <a:off x="466472" y="9412165"/>
            <a:ext cx="3173496" cy="369332"/>
          </a:xfrm>
          <a:prstGeom prst="rect">
            <a:avLst/>
          </a:prstGeom>
        </p:spPr>
        <p:txBody>
          <a:bodyPr wrap="square">
            <a:spAutoFit/>
          </a:bodyPr>
          <a:lstStyle/>
          <a:p>
            <a:pPr algn="l"/>
            <a:r>
              <a:rPr lang="en-IE" sz="1800" b="0" i="0" u="none" strike="noStrike" kern="1200" spc="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a:t>
            </a:r>
            <a:r>
              <a:rPr lang="en-IE" sz="1800" b="1" i="0" u="none" strike="noStrike" kern="1200" spc="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mcmprojec</a:t>
            </a:r>
            <a:r>
              <a:rPr lang="en-IE" sz="1800" b="0" i="0" u="none" strike="noStrike" kern="1200" spc="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t.eu</a:t>
            </a:r>
            <a:endParaRPr lang="en-US" sz="1800" spc="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Text Box 5">
            <a:extLst>
              <a:ext uri="{FF2B5EF4-FFF2-40B4-BE49-F238E27FC236}">
                <a16:creationId xmlns:a16="http://schemas.microsoft.com/office/drawing/2014/main" id="{D80B18CE-9C5D-5646-BD8B-CF3AD44EAE54}"/>
              </a:ext>
            </a:extLst>
          </p:cNvPr>
          <p:cNvSpPr txBox="1"/>
          <p:nvPr userDrawn="1"/>
        </p:nvSpPr>
        <p:spPr>
          <a:xfrm>
            <a:off x="3531509" y="9835392"/>
            <a:ext cx="3228474" cy="88427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dirty="0">
                <a:solidFill>
                  <a:srgbClr val="414141"/>
                </a:solidFill>
                <a:effectLst/>
                <a:latin typeface="Avenir Book" panose="02000503020000020003" pitchFamily="2" charset="0"/>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sz="8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rPr>
              <a:t> </a:t>
            </a:r>
            <a:endParaRPr lang="en-IE" sz="1100" dirty="0">
              <a:solidFill>
                <a:srgbClr val="414141"/>
              </a:solidFill>
              <a:effectLst/>
              <a:latin typeface="Avenir Book" panose="02000503020000020003" pitchFamily="2" charset="0"/>
              <a:ea typeface="Calibri" panose="020F0502020204030204" pitchFamily="34" charset="0"/>
              <a:cs typeface="Times New Roman" panose="02020603050405020304" pitchFamily="18" charset="0"/>
            </a:endParaRPr>
          </a:p>
        </p:txBody>
      </p:sp>
      <p:sp>
        <p:nvSpPr>
          <p:cNvPr id="48" name="Slide Number Placeholder 5">
            <a:extLst>
              <a:ext uri="{FF2B5EF4-FFF2-40B4-BE49-F238E27FC236}">
                <a16:creationId xmlns:a16="http://schemas.microsoft.com/office/drawing/2014/main" id="{4BE1A288-BE90-F343-B52D-DA1F901B3B48}"/>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49" name="Straight Connector 48">
            <a:extLst>
              <a:ext uri="{FF2B5EF4-FFF2-40B4-BE49-F238E27FC236}">
                <a16:creationId xmlns:a16="http://schemas.microsoft.com/office/drawing/2014/main" id="{47CA7FA8-D2D3-E041-9285-F644EC6C6458}"/>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B6C3675-DEEF-C64C-B347-C06F5097D420}"/>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7572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t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5B72273F-6895-8C41-9F0C-2C46A694E00B}"/>
              </a:ext>
            </a:extLst>
          </p:cNvPr>
          <p:cNvSpPr/>
          <p:nvPr userDrawn="1"/>
        </p:nvSpPr>
        <p:spPr>
          <a:xfrm>
            <a:off x="-1401414" y="7043565"/>
            <a:ext cx="4621817" cy="476545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dirty="0"/>
          </a:p>
        </p:txBody>
      </p:sp>
      <p:sp>
        <p:nvSpPr>
          <p:cNvPr id="20" name="Graphic 4">
            <a:extLst>
              <a:ext uri="{FF2B5EF4-FFF2-40B4-BE49-F238E27FC236}">
                <a16:creationId xmlns:a16="http://schemas.microsoft.com/office/drawing/2014/main" id="{F4435DC1-B885-D24E-98A7-310936647279}"/>
              </a:ext>
            </a:extLst>
          </p:cNvPr>
          <p:cNvSpPr/>
          <p:nvPr userDrawn="1"/>
        </p:nvSpPr>
        <p:spPr>
          <a:xfrm rot="3727499">
            <a:off x="-1719971" y="7689555"/>
            <a:ext cx="5105764" cy="5032325"/>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AD2562E-C49A-5648-B722-31A75688E034}"/>
              </a:ext>
            </a:extLst>
          </p:cNvPr>
          <p:cNvSpPr/>
          <p:nvPr userDrawn="1"/>
        </p:nvSpPr>
        <p:spPr>
          <a:xfrm>
            <a:off x="6517361" y="9337902"/>
            <a:ext cx="1353905" cy="6585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750"/>
          </a:p>
        </p:txBody>
      </p:sp>
      <p:grpSp>
        <p:nvGrpSpPr>
          <p:cNvPr id="31" name="Graphic 2">
            <a:extLst>
              <a:ext uri="{FF2B5EF4-FFF2-40B4-BE49-F238E27FC236}">
                <a16:creationId xmlns:a16="http://schemas.microsoft.com/office/drawing/2014/main" id="{41D0ECC1-7ABA-0747-8D85-B9D1C68C0054}"/>
              </a:ext>
            </a:extLst>
          </p:cNvPr>
          <p:cNvGrpSpPr/>
          <p:nvPr userDrawn="1"/>
        </p:nvGrpSpPr>
        <p:grpSpPr>
          <a:xfrm rot="10800000" flipH="1">
            <a:off x="1153821" y="-1"/>
            <a:ext cx="5496359" cy="1927640"/>
            <a:chOff x="4341691" y="6150422"/>
            <a:chExt cx="1587779" cy="552324"/>
          </a:xfrm>
          <a:solidFill>
            <a:srgbClr val="FFFFFF"/>
          </a:solidFill>
        </p:grpSpPr>
        <p:sp>
          <p:nvSpPr>
            <p:cNvPr id="32" name="Graphic 2">
              <a:extLst>
                <a:ext uri="{FF2B5EF4-FFF2-40B4-BE49-F238E27FC236}">
                  <a16:creationId xmlns:a16="http://schemas.microsoft.com/office/drawing/2014/main" id="{3B1AB727-59EB-0241-8AFA-3AF3B6DE0EFE}"/>
                </a:ext>
              </a:extLst>
            </p:cNvPr>
            <p:cNvSpPr/>
            <p:nvPr/>
          </p:nvSpPr>
          <p:spPr>
            <a:xfrm>
              <a:off x="4599786" y="6331015"/>
              <a:ext cx="1071829" cy="371732"/>
            </a:xfrm>
            <a:custGeom>
              <a:avLst/>
              <a:gdLst>
                <a:gd name="connsiteX0" fmla="*/ 543881 w 1071829"/>
                <a:gd name="connsiteY0" fmla="*/ 2221 h 371732"/>
                <a:gd name="connsiteX1" fmla="*/ 540858 w 1071829"/>
                <a:gd name="connsiteY1" fmla="*/ 949 h 371732"/>
                <a:gd name="connsiteX2" fmla="*/ 538674 w 1071829"/>
                <a:gd name="connsiteY2" fmla="*/ 109 h 371732"/>
                <a:gd name="connsiteX3" fmla="*/ 535891 w 1071829"/>
                <a:gd name="connsiteY3" fmla="*/ 37 h 371732"/>
                <a:gd name="connsiteX4" fmla="*/ 533179 w 1071829"/>
                <a:gd name="connsiteY4" fmla="*/ 109 h 371732"/>
                <a:gd name="connsiteX5" fmla="*/ 530948 w 1071829"/>
                <a:gd name="connsiteY5" fmla="*/ 997 h 371732"/>
                <a:gd name="connsiteX6" fmla="*/ 527996 w 1071829"/>
                <a:gd name="connsiteY6" fmla="*/ 2245 h 371732"/>
                <a:gd name="connsiteX7" fmla="*/ 527636 w 1071829"/>
                <a:gd name="connsiteY7" fmla="*/ 2388 h 371732"/>
                <a:gd name="connsiteX8" fmla="*/ 0 w 1071829"/>
                <a:gd name="connsiteY8" fmla="*/ 371732 h 371732"/>
                <a:gd name="connsiteX9" fmla="*/ 4895 w 1071829"/>
                <a:gd name="connsiteY9" fmla="*/ 371732 h 371732"/>
                <a:gd name="connsiteX10" fmla="*/ 50342 w 1071829"/>
                <a:gd name="connsiteY10" fmla="*/ 371732 h 371732"/>
                <a:gd name="connsiteX11" fmla="*/ 535891 w 1071829"/>
                <a:gd name="connsiteY11" fmla="*/ 31807 h 371732"/>
                <a:gd name="connsiteX12" fmla="*/ 1021559 w 1071829"/>
                <a:gd name="connsiteY12" fmla="*/ 371732 h 371732"/>
                <a:gd name="connsiteX13" fmla="*/ 1071829 w 1071829"/>
                <a:gd name="connsiteY13" fmla="*/ 371732 h 371732"/>
                <a:gd name="connsiteX14" fmla="*/ 544217 w 1071829"/>
                <a:gd name="connsiteY14" fmla="*/ 2388 h 371732"/>
                <a:gd name="connsiteX15" fmla="*/ 543881 w 1071829"/>
                <a:gd name="connsiteY15" fmla="*/ 2221 h 37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1829" h="371732">
                  <a:moveTo>
                    <a:pt x="543881" y="2221"/>
                  </a:moveTo>
                  <a:cubicBezTo>
                    <a:pt x="542969" y="1597"/>
                    <a:pt x="541866" y="1357"/>
                    <a:pt x="540858" y="949"/>
                  </a:cubicBezTo>
                  <a:cubicBezTo>
                    <a:pt x="540138" y="661"/>
                    <a:pt x="539442" y="229"/>
                    <a:pt x="538674" y="109"/>
                  </a:cubicBezTo>
                  <a:cubicBezTo>
                    <a:pt x="537786" y="-83"/>
                    <a:pt x="536850" y="37"/>
                    <a:pt x="535891" y="37"/>
                  </a:cubicBezTo>
                  <a:cubicBezTo>
                    <a:pt x="534979" y="37"/>
                    <a:pt x="534067" y="-83"/>
                    <a:pt x="533179" y="109"/>
                  </a:cubicBezTo>
                  <a:cubicBezTo>
                    <a:pt x="532411" y="229"/>
                    <a:pt x="531692" y="685"/>
                    <a:pt x="530948" y="997"/>
                  </a:cubicBezTo>
                  <a:cubicBezTo>
                    <a:pt x="529892" y="1357"/>
                    <a:pt x="528860" y="1621"/>
                    <a:pt x="527996" y="2245"/>
                  </a:cubicBezTo>
                  <a:cubicBezTo>
                    <a:pt x="527852" y="2365"/>
                    <a:pt x="527732" y="2365"/>
                    <a:pt x="527636" y="2388"/>
                  </a:cubicBezTo>
                  <a:lnTo>
                    <a:pt x="0" y="371732"/>
                  </a:lnTo>
                  <a:lnTo>
                    <a:pt x="4895" y="371732"/>
                  </a:lnTo>
                  <a:lnTo>
                    <a:pt x="50342" y="371732"/>
                  </a:lnTo>
                  <a:lnTo>
                    <a:pt x="535891" y="31807"/>
                  </a:lnTo>
                  <a:lnTo>
                    <a:pt x="1021559" y="371732"/>
                  </a:lnTo>
                  <a:lnTo>
                    <a:pt x="1071829" y="371732"/>
                  </a:lnTo>
                  <a:lnTo>
                    <a:pt x="544217" y="2388"/>
                  </a:lnTo>
                  <a:cubicBezTo>
                    <a:pt x="544097" y="2341"/>
                    <a:pt x="543953" y="2341"/>
                    <a:pt x="543881" y="2221"/>
                  </a:cubicBezTo>
                </a:path>
              </a:pathLst>
            </a:custGeom>
            <a:solidFill>
              <a:srgbClr val="FFFFFF"/>
            </a:solidFill>
            <a:ln w="2400" cap="flat">
              <a:noFill/>
              <a:prstDash val="solid"/>
              <a:miter/>
            </a:ln>
          </p:spPr>
          <p:txBody>
            <a:bodyPr rtlCol="0" anchor="ctr"/>
            <a:lstStyle/>
            <a:p>
              <a:endParaRPr lang="en-US" sz="1750"/>
            </a:p>
          </p:txBody>
        </p:sp>
        <p:sp>
          <p:nvSpPr>
            <p:cNvPr id="33" name="Graphic 2">
              <a:extLst>
                <a:ext uri="{FF2B5EF4-FFF2-40B4-BE49-F238E27FC236}">
                  <a16:creationId xmlns:a16="http://schemas.microsoft.com/office/drawing/2014/main" id="{8059150E-7922-7140-8803-013F32F7CB7B}"/>
                </a:ext>
              </a:extLst>
            </p:cNvPr>
            <p:cNvSpPr/>
            <p:nvPr/>
          </p:nvSpPr>
          <p:spPr>
            <a:xfrm>
              <a:off x="4341691" y="6150422"/>
              <a:ext cx="1587779" cy="552300"/>
            </a:xfrm>
            <a:custGeom>
              <a:avLst/>
              <a:gdLst>
                <a:gd name="connsiteX0" fmla="*/ 801976 w 1587779"/>
                <a:gd name="connsiteY0" fmla="*/ 2269 h 552300"/>
                <a:gd name="connsiteX1" fmla="*/ 798953 w 1587779"/>
                <a:gd name="connsiteY1" fmla="*/ 997 h 552300"/>
                <a:gd name="connsiteX2" fmla="*/ 796769 w 1587779"/>
                <a:gd name="connsiteY2" fmla="*/ 109 h 552300"/>
                <a:gd name="connsiteX3" fmla="*/ 793986 w 1587779"/>
                <a:gd name="connsiteY3" fmla="*/ 37 h 552300"/>
                <a:gd name="connsiteX4" fmla="*/ 791274 w 1587779"/>
                <a:gd name="connsiteY4" fmla="*/ 109 h 552300"/>
                <a:gd name="connsiteX5" fmla="*/ 789043 w 1587779"/>
                <a:gd name="connsiteY5" fmla="*/ 997 h 552300"/>
                <a:gd name="connsiteX6" fmla="*/ 786091 w 1587779"/>
                <a:gd name="connsiteY6" fmla="*/ 2269 h 552300"/>
                <a:gd name="connsiteX7" fmla="*/ 785731 w 1587779"/>
                <a:gd name="connsiteY7" fmla="*/ 2412 h 552300"/>
                <a:gd name="connsiteX8" fmla="*/ 0 w 1587779"/>
                <a:gd name="connsiteY8" fmla="*/ 552301 h 552300"/>
                <a:gd name="connsiteX9" fmla="*/ 9526 w 1587779"/>
                <a:gd name="connsiteY9" fmla="*/ 552301 h 552300"/>
                <a:gd name="connsiteX10" fmla="*/ 50294 w 1587779"/>
                <a:gd name="connsiteY10" fmla="*/ 552301 h 552300"/>
                <a:gd name="connsiteX11" fmla="*/ 793962 w 1587779"/>
                <a:gd name="connsiteY11" fmla="*/ 31879 h 552300"/>
                <a:gd name="connsiteX12" fmla="*/ 1537557 w 1587779"/>
                <a:gd name="connsiteY12" fmla="*/ 552301 h 552300"/>
                <a:gd name="connsiteX13" fmla="*/ 1587780 w 1587779"/>
                <a:gd name="connsiteY13" fmla="*/ 552301 h 552300"/>
                <a:gd name="connsiteX14" fmla="*/ 802288 w 1587779"/>
                <a:gd name="connsiteY14" fmla="*/ 2412 h 552300"/>
                <a:gd name="connsiteX15" fmla="*/ 801976 w 1587779"/>
                <a:gd name="connsiteY15" fmla="*/ 2269 h 5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7779" h="552300">
                  <a:moveTo>
                    <a:pt x="801976" y="2269"/>
                  </a:moveTo>
                  <a:cubicBezTo>
                    <a:pt x="801064" y="1693"/>
                    <a:pt x="799961" y="1357"/>
                    <a:pt x="798953" y="997"/>
                  </a:cubicBezTo>
                  <a:cubicBezTo>
                    <a:pt x="798233" y="709"/>
                    <a:pt x="797537" y="277"/>
                    <a:pt x="796769" y="109"/>
                  </a:cubicBezTo>
                  <a:cubicBezTo>
                    <a:pt x="795881" y="-83"/>
                    <a:pt x="794945" y="37"/>
                    <a:pt x="793986" y="37"/>
                  </a:cubicBezTo>
                  <a:cubicBezTo>
                    <a:pt x="793074" y="37"/>
                    <a:pt x="792162" y="-83"/>
                    <a:pt x="791274" y="109"/>
                  </a:cubicBezTo>
                  <a:cubicBezTo>
                    <a:pt x="790506" y="253"/>
                    <a:pt x="789787" y="733"/>
                    <a:pt x="789043" y="997"/>
                  </a:cubicBezTo>
                  <a:cubicBezTo>
                    <a:pt x="787987" y="1357"/>
                    <a:pt x="786955" y="1693"/>
                    <a:pt x="786091" y="2269"/>
                  </a:cubicBezTo>
                  <a:cubicBezTo>
                    <a:pt x="785947" y="2341"/>
                    <a:pt x="785827" y="2341"/>
                    <a:pt x="785731" y="2412"/>
                  </a:cubicBezTo>
                  <a:lnTo>
                    <a:pt x="0" y="552301"/>
                  </a:lnTo>
                  <a:lnTo>
                    <a:pt x="9526" y="552301"/>
                  </a:lnTo>
                  <a:lnTo>
                    <a:pt x="50294" y="552301"/>
                  </a:lnTo>
                  <a:lnTo>
                    <a:pt x="793962" y="31879"/>
                  </a:lnTo>
                  <a:lnTo>
                    <a:pt x="1537557" y="552301"/>
                  </a:lnTo>
                  <a:lnTo>
                    <a:pt x="1587780" y="552301"/>
                  </a:lnTo>
                  <a:lnTo>
                    <a:pt x="802288" y="2412"/>
                  </a:lnTo>
                  <a:cubicBezTo>
                    <a:pt x="802192" y="2341"/>
                    <a:pt x="802048" y="2341"/>
                    <a:pt x="801976" y="2269"/>
                  </a:cubicBezTo>
                </a:path>
              </a:pathLst>
            </a:custGeom>
            <a:solidFill>
              <a:srgbClr val="FFFFFF"/>
            </a:solidFill>
            <a:ln w="2400" cap="flat">
              <a:noFill/>
              <a:prstDash val="solid"/>
              <a:miter/>
            </a:ln>
          </p:spPr>
          <p:txBody>
            <a:bodyPr rtlCol="0" anchor="ctr"/>
            <a:lstStyle/>
            <a:p>
              <a:endParaRPr lang="en-US" sz="1750"/>
            </a:p>
          </p:txBody>
        </p:sp>
        <p:sp>
          <p:nvSpPr>
            <p:cNvPr id="34" name="Graphic 2">
              <a:extLst>
                <a:ext uri="{FF2B5EF4-FFF2-40B4-BE49-F238E27FC236}">
                  <a16:creationId xmlns:a16="http://schemas.microsoft.com/office/drawing/2014/main" id="{C4A91F9A-3FBB-2848-8BC4-751951613125}"/>
                </a:ext>
              </a:extLst>
            </p:cNvPr>
            <p:cNvSpPr/>
            <p:nvPr/>
          </p:nvSpPr>
          <p:spPr>
            <a:xfrm>
              <a:off x="4863473" y="6515629"/>
              <a:ext cx="544457" cy="187118"/>
            </a:xfrm>
            <a:custGeom>
              <a:avLst/>
              <a:gdLst>
                <a:gd name="connsiteX0" fmla="*/ 280531 w 544457"/>
                <a:gd name="connsiteY0" fmla="*/ 2375 h 187118"/>
                <a:gd name="connsiteX1" fmla="*/ 280195 w 544457"/>
                <a:gd name="connsiteY1" fmla="*/ 2230 h 187118"/>
                <a:gd name="connsiteX2" fmla="*/ 277196 w 544457"/>
                <a:gd name="connsiteY2" fmla="*/ 959 h 187118"/>
                <a:gd name="connsiteX3" fmla="*/ 275012 w 544457"/>
                <a:gd name="connsiteY3" fmla="*/ 119 h 187118"/>
                <a:gd name="connsiteX4" fmla="*/ 272205 w 544457"/>
                <a:gd name="connsiteY4" fmla="*/ 47 h 187118"/>
                <a:gd name="connsiteX5" fmla="*/ 269493 w 544457"/>
                <a:gd name="connsiteY5" fmla="*/ 119 h 187118"/>
                <a:gd name="connsiteX6" fmla="*/ 267261 w 544457"/>
                <a:gd name="connsiteY6" fmla="*/ 959 h 187118"/>
                <a:gd name="connsiteX7" fmla="*/ 264310 w 544457"/>
                <a:gd name="connsiteY7" fmla="*/ 2230 h 187118"/>
                <a:gd name="connsiteX8" fmla="*/ 263950 w 544457"/>
                <a:gd name="connsiteY8" fmla="*/ 2375 h 187118"/>
                <a:gd name="connsiteX9" fmla="*/ 0 w 544457"/>
                <a:gd name="connsiteY9" fmla="*/ 187118 h 187118"/>
                <a:gd name="connsiteX10" fmla="*/ 50295 w 544457"/>
                <a:gd name="connsiteY10" fmla="*/ 187118 h 187118"/>
                <a:gd name="connsiteX11" fmla="*/ 272205 w 544457"/>
                <a:gd name="connsiteY11" fmla="*/ 31793 h 187118"/>
                <a:gd name="connsiteX12" fmla="*/ 494187 w 544457"/>
                <a:gd name="connsiteY12" fmla="*/ 187118 h 187118"/>
                <a:gd name="connsiteX13" fmla="*/ 544457 w 544457"/>
                <a:gd name="connsiteY13" fmla="*/ 187118 h 187118"/>
                <a:gd name="connsiteX14" fmla="*/ 280531 w 544457"/>
                <a:gd name="connsiteY14" fmla="*/ 2375 h 18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457" h="187118">
                  <a:moveTo>
                    <a:pt x="280531" y="2375"/>
                  </a:moveTo>
                  <a:cubicBezTo>
                    <a:pt x="280411" y="2303"/>
                    <a:pt x="280315" y="2303"/>
                    <a:pt x="280195" y="2230"/>
                  </a:cubicBezTo>
                  <a:cubicBezTo>
                    <a:pt x="279283" y="1607"/>
                    <a:pt x="278228" y="1319"/>
                    <a:pt x="277196" y="959"/>
                  </a:cubicBezTo>
                  <a:cubicBezTo>
                    <a:pt x="276428" y="671"/>
                    <a:pt x="275780" y="239"/>
                    <a:pt x="275012" y="119"/>
                  </a:cubicBezTo>
                  <a:cubicBezTo>
                    <a:pt x="274100" y="-97"/>
                    <a:pt x="273141" y="47"/>
                    <a:pt x="272205" y="47"/>
                  </a:cubicBezTo>
                  <a:cubicBezTo>
                    <a:pt x="271341" y="47"/>
                    <a:pt x="270405" y="-97"/>
                    <a:pt x="269493" y="119"/>
                  </a:cubicBezTo>
                  <a:cubicBezTo>
                    <a:pt x="268725" y="239"/>
                    <a:pt x="268005" y="671"/>
                    <a:pt x="267261" y="959"/>
                  </a:cubicBezTo>
                  <a:cubicBezTo>
                    <a:pt x="266206" y="1319"/>
                    <a:pt x="265222" y="1607"/>
                    <a:pt x="264310" y="2230"/>
                  </a:cubicBezTo>
                  <a:cubicBezTo>
                    <a:pt x="264166" y="2279"/>
                    <a:pt x="264046" y="2303"/>
                    <a:pt x="263950" y="2375"/>
                  </a:cubicBezTo>
                  <a:lnTo>
                    <a:pt x="0" y="187118"/>
                  </a:lnTo>
                  <a:lnTo>
                    <a:pt x="50295" y="187118"/>
                  </a:lnTo>
                  <a:lnTo>
                    <a:pt x="272205" y="31793"/>
                  </a:lnTo>
                  <a:lnTo>
                    <a:pt x="494187" y="187118"/>
                  </a:lnTo>
                  <a:lnTo>
                    <a:pt x="544457" y="187118"/>
                  </a:lnTo>
                  <a:lnTo>
                    <a:pt x="280531" y="2375"/>
                  </a:lnTo>
                  <a:close/>
                </a:path>
              </a:pathLst>
            </a:custGeom>
            <a:solidFill>
              <a:srgbClr val="FFFFFF"/>
            </a:solidFill>
            <a:ln w="2400" cap="flat">
              <a:noFill/>
              <a:prstDash val="solid"/>
              <a:miter/>
            </a:ln>
          </p:spPr>
          <p:txBody>
            <a:bodyPr rtlCol="0" anchor="ctr"/>
            <a:lstStyle/>
            <a:p>
              <a:endParaRPr lang="en-US" sz="1750"/>
            </a:p>
          </p:txBody>
        </p:sp>
      </p:grpSp>
      <p:pic>
        <p:nvPicPr>
          <p:cNvPr id="35" name="Picture 34">
            <a:extLst>
              <a:ext uri="{FF2B5EF4-FFF2-40B4-BE49-F238E27FC236}">
                <a16:creationId xmlns:a16="http://schemas.microsoft.com/office/drawing/2014/main" id="{85BCE5AD-E044-E34B-9D35-8C47FC891E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b="8549"/>
          <a:stretch>
            <a:fillRect/>
          </a:stretch>
        </p:blipFill>
        <p:spPr>
          <a:xfrm>
            <a:off x="2042797" y="5029984"/>
            <a:ext cx="4607383" cy="5661829"/>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36" name="Picture Placeholder 14">
            <a:extLst>
              <a:ext uri="{FF2B5EF4-FFF2-40B4-BE49-F238E27FC236}">
                <a16:creationId xmlns:a16="http://schemas.microsoft.com/office/drawing/2014/main" id="{53F14211-E87D-394E-A761-FAB3D2E31D58}"/>
              </a:ext>
            </a:extLst>
          </p:cNvPr>
          <p:cNvSpPr>
            <a:spLocks noGrp="1"/>
          </p:cNvSpPr>
          <p:nvPr>
            <p:ph type="pic" sz="quarter" idx="13"/>
          </p:nvPr>
        </p:nvSpPr>
        <p:spPr>
          <a:xfrm>
            <a:off x="2296678" y="5502756"/>
            <a:ext cx="3973385" cy="5168053"/>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75000"/>
            </a:schemeClr>
          </a:solidFill>
        </p:spPr>
        <p:txBody>
          <a:bodyPr wrap="square">
            <a:noAutofit/>
          </a:bodyPr>
          <a:lstStyle>
            <a:lvl1pPr marL="0" indent="0" algn="ctr">
              <a:buNone/>
              <a:defRPr lang="fr-CA" sz="1000"/>
            </a:lvl1pPr>
          </a:lstStyle>
          <a:p>
            <a:endParaRPr lang="fr-CA" dirty="0"/>
          </a:p>
        </p:txBody>
      </p:sp>
      <p:sp>
        <p:nvSpPr>
          <p:cNvPr id="37" name="Rectangle 36">
            <a:extLst>
              <a:ext uri="{FF2B5EF4-FFF2-40B4-BE49-F238E27FC236}">
                <a16:creationId xmlns:a16="http://schemas.microsoft.com/office/drawing/2014/main" id="{3B009728-2DA3-8E4D-9F2A-C1239AFF1B1A}"/>
              </a:ext>
            </a:extLst>
          </p:cNvPr>
          <p:cNvSpPr/>
          <p:nvPr userDrawn="1"/>
        </p:nvSpPr>
        <p:spPr bwMode="auto">
          <a:xfrm>
            <a:off x="3032934" y="9426290"/>
            <a:ext cx="2473903" cy="527935"/>
          </a:xfrm>
          <a:prstGeom prst="rect">
            <a:avLst/>
          </a:prstGeom>
          <a:solidFill>
            <a:srgbClr val="A7377D"/>
          </a:solidFill>
          <a:ln w="12700" cap="flat">
            <a:noFill/>
            <a:prstDash val="solid"/>
            <a:miter lim="800000"/>
            <a:headEnd/>
            <a:tailEnd/>
          </a:ln>
        </p:spPr>
        <p:txBody>
          <a:bodyPr vert="horz" wrap="square" lIns="141398" tIns="70698" rIns="141398" bIns="70698" numCol="1" rtlCol="0" anchor="t" anchorCtr="0" compatLnSpc="1">
            <a:prstTxWarp prst="textNoShape">
              <a:avLst/>
            </a:prstTxWarp>
          </a:bodyPr>
          <a:lstStyle/>
          <a:p>
            <a:pPr algn="ctr"/>
            <a:endParaRPr lang="fr-CA" sz="4175" dirty="0"/>
          </a:p>
        </p:txBody>
      </p:sp>
      <p:sp>
        <p:nvSpPr>
          <p:cNvPr id="40" name="Text Placeholder 32">
            <a:extLst>
              <a:ext uri="{FF2B5EF4-FFF2-40B4-BE49-F238E27FC236}">
                <a16:creationId xmlns:a16="http://schemas.microsoft.com/office/drawing/2014/main" id="{5F052AE7-3A08-4247-874C-FB077814E0FD}"/>
              </a:ext>
            </a:extLst>
          </p:cNvPr>
          <p:cNvSpPr>
            <a:spLocks noGrp="1"/>
          </p:cNvSpPr>
          <p:nvPr>
            <p:ph type="body" sz="quarter" idx="19" hasCustomPrompt="1"/>
          </p:nvPr>
        </p:nvSpPr>
        <p:spPr>
          <a:xfrm>
            <a:off x="2296678" y="9519760"/>
            <a:ext cx="3973385" cy="434465"/>
          </a:xfrm>
        </p:spPr>
        <p:txBody>
          <a:bodyPr anchor="t">
            <a:noAutofit/>
          </a:bodyPr>
          <a:lstStyle>
            <a:lvl1pPr marL="0" indent="0" algn="ctr">
              <a:lnSpc>
                <a:spcPct val="100000"/>
              </a:lnSpc>
              <a:spcBef>
                <a:spcPts val="0"/>
              </a:spcBef>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7460" indent="0">
              <a:buNone/>
              <a:defRPr sz="3111">
                <a:solidFill>
                  <a:srgbClr val="011E3B"/>
                </a:solidFill>
                <a:latin typeface="Montserrat" pitchFamily="2" charset="77"/>
              </a:defRPr>
            </a:lvl2pPr>
            <a:lvl3pPr marL="734919" indent="0">
              <a:buNone/>
              <a:defRPr sz="3111">
                <a:solidFill>
                  <a:srgbClr val="011E3B"/>
                </a:solidFill>
                <a:latin typeface="Montserrat" pitchFamily="2" charset="77"/>
              </a:defRPr>
            </a:lvl3pPr>
            <a:lvl4pPr marL="1102379" indent="0">
              <a:buNone/>
              <a:defRPr sz="3111">
                <a:solidFill>
                  <a:srgbClr val="011E3B"/>
                </a:solidFill>
                <a:latin typeface="Montserrat" pitchFamily="2" charset="77"/>
              </a:defRPr>
            </a:lvl4pPr>
            <a:lvl5pPr marL="1469839" indent="0">
              <a:buNone/>
              <a:defRPr sz="3111">
                <a:solidFill>
                  <a:srgbClr val="011E3B"/>
                </a:solidFill>
                <a:latin typeface="Montserrat" pitchFamily="2" charset="77"/>
              </a:defRPr>
            </a:lvl5pPr>
          </a:lstStyle>
          <a:p>
            <a:pPr lvl="0"/>
            <a:r>
              <a:rPr lang="en-GB" dirty="0"/>
              <a:t>LEARN MORE</a:t>
            </a:r>
            <a:endParaRPr lang="en-US" dirty="0"/>
          </a:p>
        </p:txBody>
      </p:sp>
      <p:sp>
        <p:nvSpPr>
          <p:cNvPr id="24" name="Rectangle 23">
            <a:extLst>
              <a:ext uri="{FF2B5EF4-FFF2-40B4-BE49-F238E27FC236}">
                <a16:creationId xmlns:a16="http://schemas.microsoft.com/office/drawing/2014/main" id="{51B48430-5ED6-E64E-AA6D-94582B22DDEC}"/>
              </a:ext>
            </a:extLst>
          </p:cNvPr>
          <p:cNvSpPr/>
          <p:nvPr userDrawn="1"/>
        </p:nvSpPr>
        <p:spPr>
          <a:xfrm>
            <a:off x="-2829007" y="-955040"/>
            <a:ext cx="2836862" cy="1276405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5" name="Rectangle 24">
            <a:extLst>
              <a:ext uri="{FF2B5EF4-FFF2-40B4-BE49-F238E27FC236}">
                <a16:creationId xmlns:a16="http://schemas.microsoft.com/office/drawing/2014/main" id="{A93BF0CB-BEF5-1844-9B81-00E2DC91806F}"/>
              </a:ext>
            </a:extLst>
          </p:cNvPr>
          <p:cNvSpPr/>
          <p:nvPr userDrawn="1"/>
        </p:nvSpPr>
        <p:spPr>
          <a:xfrm>
            <a:off x="-1511541" y="10670809"/>
            <a:ext cx="10236282" cy="208525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6" name="Text Placeholder 32">
            <a:extLst>
              <a:ext uri="{FF2B5EF4-FFF2-40B4-BE49-F238E27FC236}">
                <a16:creationId xmlns:a16="http://schemas.microsoft.com/office/drawing/2014/main" id="{5FD6E0C8-FBA3-0044-A2C3-77902C781F7E}"/>
              </a:ext>
            </a:extLst>
          </p:cNvPr>
          <p:cNvSpPr>
            <a:spLocks noGrp="1"/>
          </p:cNvSpPr>
          <p:nvPr>
            <p:ph type="body" sz="quarter" idx="32" hasCustomPrompt="1"/>
          </p:nvPr>
        </p:nvSpPr>
        <p:spPr>
          <a:xfrm>
            <a:off x="3626378" y="791212"/>
            <a:ext cx="3455353" cy="3732592"/>
          </a:xfrm>
        </p:spPr>
        <p:txBody>
          <a:bodyPr numCol="1"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7" name="Text Placeholder 32">
            <a:extLst>
              <a:ext uri="{FF2B5EF4-FFF2-40B4-BE49-F238E27FC236}">
                <a16:creationId xmlns:a16="http://schemas.microsoft.com/office/drawing/2014/main" id="{CA447F33-6286-634A-8E46-7F8CD10CA9D1}"/>
              </a:ext>
            </a:extLst>
          </p:cNvPr>
          <p:cNvSpPr>
            <a:spLocks noGrp="1"/>
          </p:cNvSpPr>
          <p:nvPr>
            <p:ph type="body" sz="quarter" idx="30" hasCustomPrompt="1"/>
          </p:nvPr>
        </p:nvSpPr>
        <p:spPr>
          <a:xfrm>
            <a:off x="407511" y="776133"/>
            <a:ext cx="2552544" cy="1289281"/>
          </a:xfrm>
        </p:spPr>
        <p:txBody>
          <a:bodyPr>
            <a:noAutofit/>
          </a:bodyPr>
          <a:lstStyle>
            <a:lvl1pPr marL="0" indent="0" algn="l">
              <a:lnSpc>
                <a:spcPts val="2580"/>
              </a:lnSpc>
              <a:spcBef>
                <a:spcPts val="0"/>
              </a:spcBef>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29" name="Straight Connector 28">
            <a:extLst>
              <a:ext uri="{FF2B5EF4-FFF2-40B4-BE49-F238E27FC236}">
                <a16:creationId xmlns:a16="http://schemas.microsoft.com/office/drawing/2014/main" id="{647E27C5-9A55-324F-A75D-2E489D51FCE5}"/>
              </a:ext>
            </a:extLst>
          </p:cNvPr>
          <p:cNvCxnSpPr>
            <a:cxnSpLocks/>
          </p:cNvCxnSpPr>
          <p:nvPr userDrawn="1"/>
        </p:nvCxnSpPr>
        <p:spPr>
          <a:xfrm>
            <a:off x="522538" y="1925836"/>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43" name="Text Placeholder 32">
            <a:extLst>
              <a:ext uri="{FF2B5EF4-FFF2-40B4-BE49-F238E27FC236}">
                <a16:creationId xmlns:a16="http://schemas.microsoft.com/office/drawing/2014/main" id="{841AE4CC-E9F5-4941-94AA-D07685294E47}"/>
              </a:ext>
            </a:extLst>
          </p:cNvPr>
          <p:cNvSpPr>
            <a:spLocks noGrp="1"/>
          </p:cNvSpPr>
          <p:nvPr>
            <p:ph type="body" sz="quarter" idx="46" hasCustomPrompt="1"/>
          </p:nvPr>
        </p:nvSpPr>
        <p:spPr>
          <a:xfrm>
            <a:off x="446692" y="2337797"/>
            <a:ext cx="2513363" cy="2211941"/>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44" name="Slide Number Placeholder 5">
            <a:extLst>
              <a:ext uri="{FF2B5EF4-FFF2-40B4-BE49-F238E27FC236}">
                <a16:creationId xmlns:a16="http://schemas.microsoft.com/office/drawing/2014/main" id="{F04AF683-D62A-ED47-94E4-75A55B7F878F}"/>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45" name="Straight Connector 44">
            <a:extLst>
              <a:ext uri="{FF2B5EF4-FFF2-40B4-BE49-F238E27FC236}">
                <a16:creationId xmlns:a16="http://schemas.microsoft.com/office/drawing/2014/main" id="{245C7014-278F-6641-AEFE-EB902172A1FC}"/>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FF92B3F-5324-2B44-B94A-FA8514533510}"/>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206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10" name="Graphic 4">
            <a:extLst>
              <a:ext uri="{FF2B5EF4-FFF2-40B4-BE49-F238E27FC236}">
                <a16:creationId xmlns:a16="http://schemas.microsoft.com/office/drawing/2014/main" id="{216F1FF0-F50C-A646-929D-03371F178819}"/>
              </a:ext>
            </a:extLst>
          </p:cNvPr>
          <p:cNvSpPr/>
          <p:nvPr userDrawn="1"/>
        </p:nvSpPr>
        <p:spPr>
          <a:xfrm rot="2403345">
            <a:off x="-1042935" y="1854846"/>
            <a:ext cx="5703743" cy="588100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A7377D"/>
          </a:solidFill>
          <a:ln w="2960" cap="flat">
            <a:noFill/>
            <a:prstDash val="solid"/>
            <a:miter/>
          </a:ln>
        </p:spPr>
        <p:txBody>
          <a:bodyPr rtlCol="0" anchor="ctr"/>
          <a:lstStyle/>
          <a:p>
            <a:endParaRPr lang="en-US" dirty="0"/>
          </a:p>
        </p:txBody>
      </p:sp>
      <p:sp>
        <p:nvSpPr>
          <p:cNvPr id="806" name="Graphic 4">
            <a:extLst>
              <a:ext uri="{FF2B5EF4-FFF2-40B4-BE49-F238E27FC236}">
                <a16:creationId xmlns:a16="http://schemas.microsoft.com/office/drawing/2014/main" id="{F9327479-DC00-5142-BCB6-3D4EED8A3D38}"/>
              </a:ext>
            </a:extLst>
          </p:cNvPr>
          <p:cNvSpPr/>
          <p:nvPr userDrawn="1"/>
        </p:nvSpPr>
        <p:spPr>
          <a:xfrm rot="3727499">
            <a:off x="-1258565" y="1458845"/>
            <a:ext cx="6370124" cy="6278500"/>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812" name="Rectangle 811">
            <a:extLst>
              <a:ext uri="{FF2B5EF4-FFF2-40B4-BE49-F238E27FC236}">
                <a16:creationId xmlns:a16="http://schemas.microsoft.com/office/drawing/2014/main" id="{204A2C3C-77B8-5B4B-A854-42673906BE82}"/>
              </a:ext>
            </a:extLst>
          </p:cNvPr>
          <p:cNvSpPr/>
          <p:nvPr userDrawn="1"/>
        </p:nvSpPr>
        <p:spPr>
          <a:xfrm>
            <a:off x="-780207" y="-1990253"/>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20" name="Graphic 4">
            <a:extLst>
              <a:ext uri="{FF2B5EF4-FFF2-40B4-BE49-F238E27FC236}">
                <a16:creationId xmlns:a16="http://schemas.microsoft.com/office/drawing/2014/main" id="{B93200D7-00E2-954F-840A-EAC90B7C5D6F}"/>
              </a:ext>
            </a:extLst>
          </p:cNvPr>
          <p:cNvSpPr/>
          <p:nvPr userDrawn="1"/>
        </p:nvSpPr>
        <p:spPr>
          <a:xfrm>
            <a:off x="3330006" y="5803004"/>
            <a:ext cx="1922435" cy="1982179"/>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dirty="0"/>
          </a:p>
        </p:txBody>
      </p:sp>
      <p:sp>
        <p:nvSpPr>
          <p:cNvPr id="15" name="Text Placeholder 32">
            <a:extLst>
              <a:ext uri="{FF2B5EF4-FFF2-40B4-BE49-F238E27FC236}">
                <a16:creationId xmlns:a16="http://schemas.microsoft.com/office/drawing/2014/main" id="{C75AB2AB-549C-C142-8B01-CB9DF8BA7252}"/>
              </a:ext>
            </a:extLst>
          </p:cNvPr>
          <p:cNvSpPr>
            <a:spLocks noGrp="1"/>
          </p:cNvSpPr>
          <p:nvPr>
            <p:ph type="body" sz="quarter" idx="19" hasCustomPrompt="1"/>
          </p:nvPr>
        </p:nvSpPr>
        <p:spPr>
          <a:xfrm>
            <a:off x="2503777" y="9336880"/>
            <a:ext cx="4745358" cy="423815"/>
          </a:xfrm>
        </p:spPr>
        <p:txBody>
          <a:bodyPr anchor="t">
            <a:noAutofit/>
          </a:bodyPr>
          <a:lstStyle>
            <a:lvl1pPr marL="0" indent="0" algn="r">
              <a:lnSpc>
                <a:spcPct val="100000"/>
              </a:lnSpc>
              <a:spcBef>
                <a:spcPts val="0"/>
              </a:spcBef>
              <a:buNone/>
              <a:defRPr sz="18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Follow our journey</a:t>
            </a:r>
            <a:endParaRPr lang="en-US" dirty="0"/>
          </a:p>
        </p:txBody>
      </p:sp>
      <p:pic>
        <p:nvPicPr>
          <p:cNvPr id="16" name="Picture 15">
            <a:extLst>
              <a:ext uri="{FF2B5EF4-FFF2-40B4-BE49-F238E27FC236}">
                <a16:creationId xmlns:a16="http://schemas.microsoft.com/office/drawing/2014/main" id="{F9A3283F-971A-5844-925C-6BC0EBB9F9CE}"/>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027302" y="8148181"/>
            <a:ext cx="1280061" cy="293943"/>
          </a:xfrm>
          <a:prstGeom prst="rect">
            <a:avLst/>
          </a:prstGeom>
          <a:ln>
            <a:noFill/>
          </a:ln>
          <a:extLst>
            <a:ext uri="{53640926-AAD7-44D8-BBD7-CCE9431645EC}">
              <a14:shadowObscured xmlns:a14="http://schemas.microsoft.com/office/drawing/2010/main"/>
            </a:ext>
          </a:extLst>
        </p:spPr>
      </p:pic>
      <p:sp>
        <p:nvSpPr>
          <p:cNvPr id="18" name="Text Placeholder 32">
            <a:extLst>
              <a:ext uri="{FF2B5EF4-FFF2-40B4-BE49-F238E27FC236}">
                <a16:creationId xmlns:a16="http://schemas.microsoft.com/office/drawing/2014/main" id="{D57B66A3-61FF-A643-878A-60AE204C3D2D}"/>
              </a:ext>
            </a:extLst>
          </p:cNvPr>
          <p:cNvSpPr>
            <a:spLocks noGrp="1"/>
          </p:cNvSpPr>
          <p:nvPr>
            <p:ph type="body" sz="quarter" idx="30" hasCustomPrompt="1"/>
          </p:nvPr>
        </p:nvSpPr>
        <p:spPr>
          <a:xfrm>
            <a:off x="393065" y="2932381"/>
            <a:ext cx="3120180" cy="1289281"/>
          </a:xfrm>
        </p:spPr>
        <p:txBody>
          <a:bodyPr>
            <a:noAutofit/>
          </a:bodyPr>
          <a:lstStyle>
            <a:lvl1pPr marL="0" indent="0" algn="l">
              <a:lnSpc>
                <a:spcPts val="2580"/>
              </a:lnSpc>
              <a:spcBef>
                <a:spcPts val="0"/>
              </a:spcBef>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19" name="Straight Connector 18">
            <a:extLst>
              <a:ext uri="{FF2B5EF4-FFF2-40B4-BE49-F238E27FC236}">
                <a16:creationId xmlns:a16="http://schemas.microsoft.com/office/drawing/2014/main" id="{8FD991B6-A022-314F-94BD-B6CAC620E4D9}"/>
              </a:ext>
            </a:extLst>
          </p:cNvPr>
          <p:cNvCxnSpPr>
            <a:cxnSpLocks/>
          </p:cNvCxnSpPr>
          <p:nvPr userDrawn="1"/>
        </p:nvCxnSpPr>
        <p:spPr>
          <a:xfrm>
            <a:off x="508092" y="4082084"/>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20" name="Text Placeholder 32">
            <a:extLst>
              <a:ext uri="{FF2B5EF4-FFF2-40B4-BE49-F238E27FC236}">
                <a16:creationId xmlns:a16="http://schemas.microsoft.com/office/drawing/2014/main" id="{04DC9F62-5F0A-8E47-B71F-3167540AC7E9}"/>
              </a:ext>
            </a:extLst>
          </p:cNvPr>
          <p:cNvSpPr>
            <a:spLocks noGrp="1"/>
          </p:cNvSpPr>
          <p:nvPr>
            <p:ph type="body" sz="quarter" idx="46" hasCustomPrompt="1"/>
          </p:nvPr>
        </p:nvSpPr>
        <p:spPr>
          <a:xfrm>
            <a:off x="370333" y="4515954"/>
            <a:ext cx="3142911" cy="1719912"/>
          </a:xfrm>
        </p:spPr>
        <p:txBody>
          <a:bodyPr numCol="1" spcCol="288000" anchor="t">
            <a:noAutofit/>
          </a:bodyPr>
          <a:lstStyle>
            <a:lvl1pPr marL="0" marR="0" indent="0" algn="l"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pic>
        <p:nvPicPr>
          <p:cNvPr id="21" name="Picture 20">
            <a:extLst>
              <a:ext uri="{FF2B5EF4-FFF2-40B4-BE49-F238E27FC236}">
                <a16:creationId xmlns:a16="http://schemas.microsoft.com/office/drawing/2014/main" id="{3AB27440-8FD6-014A-800D-EB0F3D0D3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0333" y="9279805"/>
            <a:ext cx="2782150" cy="955179"/>
          </a:xfrm>
          <a:prstGeom prst="rect">
            <a:avLst/>
          </a:prstGeom>
        </p:spPr>
      </p:pic>
      <p:cxnSp>
        <p:nvCxnSpPr>
          <p:cNvPr id="22" name="Straight Connector 21">
            <a:extLst>
              <a:ext uri="{FF2B5EF4-FFF2-40B4-BE49-F238E27FC236}">
                <a16:creationId xmlns:a16="http://schemas.microsoft.com/office/drawing/2014/main" id="{469B6276-DE7E-E344-9DFD-5F0923B38F8B}"/>
              </a:ext>
            </a:extLst>
          </p:cNvPr>
          <p:cNvCxnSpPr>
            <a:cxnSpLocks/>
          </p:cNvCxnSpPr>
          <p:nvPr userDrawn="1"/>
        </p:nvCxnSpPr>
        <p:spPr>
          <a:xfrm>
            <a:off x="-28099" y="8848645"/>
            <a:ext cx="7587774"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4C74285-9F5B-2B44-A6F8-393E30870FCC}"/>
              </a:ext>
            </a:extLst>
          </p:cNvPr>
          <p:cNvSpPr/>
          <p:nvPr userDrawn="1"/>
        </p:nvSpPr>
        <p:spPr>
          <a:xfrm>
            <a:off x="-8707" y="8651393"/>
            <a:ext cx="3173496" cy="394501"/>
          </a:xfrm>
          <a:prstGeom prst="rect">
            <a:avLst/>
          </a:prstGeom>
          <a:solidFill>
            <a:srgbClr val="76C7D3"/>
          </a:solidFill>
          <a:ln>
            <a:solidFill>
              <a:srgbClr val="76C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16FDC7A-643E-4E47-A94F-1B2754F8E193}"/>
              </a:ext>
            </a:extLst>
          </p:cNvPr>
          <p:cNvSpPr/>
          <p:nvPr userDrawn="1"/>
        </p:nvSpPr>
        <p:spPr>
          <a:xfrm>
            <a:off x="382639" y="8651392"/>
            <a:ext cx="3173496" cy="369332"/>
          </a:xfrm>
          <a:prstGeom prst="rect">
            <a:avLst/>
          </a:prstGeom>
        </p:spPr>
        <p:txBody>
          <a:bodyPr wrap="square">
            <a:spAutoFit/>
          </a:bodyPr>
          <a:lstStyle/>
          <a:p>
            <a:pPr algn="l"/>
            <a:r>
              <a:rPr lang="en-IE" sz="1800" b="0" i="0" u="none" strike="noStrike" kern="1200" spc="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www.</a:t>
            </a:r>
            <a:r>
              <a:rPr lang="en-IE" sz="1800" b="1" i="0" u="none" strike="noStrike" kern="1200" spc="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mcmprojec</a:t>
            </a:r>
            <a:r>
              <a:rPr lang="en-IE" sz="1800" b="0" i="0" u="none" strike="noStrike" kern="1200" spc="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t.eu</a:t>
            </a:r>
            <a:endParaRPr lang="en-US" sz="1800" spc="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166B2427-61EC-E54B-8AE2-24818D9F2DB4}"/>
              </a:ext>
            </a:extLst>
          </p:cNvPr>
          <p:cNvSpPr/>
          <p:nvPr userDrawn="1"/>
        </p:nvSpPr>
        <p:spPr>
          <a:xfrm>
            <a:off x="-4323891" y="314858"/>
            <a:ext cx="435654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Tree>
    <p:extLst>
      <p:ext uri="{BB962C8B-B14F-4D97-AF65-F5344CB8AC3E}">
        <p14:creationId xmlns:p14="http://schemas.microsoft.com/office/powerpoint/2010/main" val="173225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3666F288-6924-0C4B-93E0-9F805C3CEC4F}"/>
              </a:ext>
            </a:extLst>
          </p:cNvPr>
          <p:cNvSpPr/>
          <p:nvPr userDrawn="1"/>
        </p:nvSpPr>
        <p:spPr>
          <a:xfrm>
            <a:off x="19366" y="-1"/>
            <a:ext cx="7581205" cy="5088835"/>
          </a:xfrm>
          <a:prstGeom prst="rect">
            <a:avLst/>
          </a:prstGeom>
          <a:solidFill>
            <a:srgbClr val="A7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86" name="Picture Placeholder 185">
            <a:extLst>
              <a:ext uri="{FF2B5EF4-FFF2-40B4-BE49-F238E27FC236}">
                <a16:creationId xmlns:a16="http://schemas.microsoft.com/office/drawing/2014/main" id="{EF4D0A08-296F-8A45-BC69-C8CB2E58590E}"/>
              </a:ext>
            </a:extLst>
          </p:cNvPr>
          <p:cNvSpPr>
            <a:spLocks noGrp="1"/>
          </p:cNvSpPr>
          <p:nvPr>
            <p:ph type="pic" sz="quarter" idx="10"/>
          </p:nvPr>
        </p:nvSpPr>
        <p:spPr>
          <a:xfrm>
            <a:off x="1648845" y="2822311"/>
            <a:ext cx="4219804" cy="4137950"/>
          </a:xfrm>
          <a:custGeom>
            <a:avLst/>
            <a:gdLst>
              <a:gd name="connsiteX0" fmla="*/ 2661477 w 4219804"/>
              <a:gd name="connsiteY0" fmla="*/ 3 h 4137950"/>
              <a:gd name="connsiteX1" fmla="*/ 3035099 w 4219804"/>
              <a:gd name="connsiteY1" fmla="*/ 73979 h 4137950"/>
              <a:gd name="connsiteX2" fmla="*/ 4217721 w 4219804"/>
              <a:gd name="connsiteY2" fmla="*/ 2394528 h 4137950"/>
              <a:gd name="connsiteX3" fmla="*/ 4214298 w 4219804"/>
              <a:gd name="connsiteY3" fmla="*/ 2433974 h 4137950"/>
              <a:gd name="connsiteX4" fmla="*/ 4180336 w 4219804"/>
              <a:gd name="connsiteY4" fmla="*/ 2428279 h 4137950"/>
              <a:gd name="connsiteX5" fmla="*/ 3626909 w 4219804"/>
              <a:gd name="connsiteY5" fmla="*/ 2627751 h 4137950"/>
              <a:gd name="connsiteX6" fmla="*/ 3182474 w 4219804"/>
              <a:gd name="connsiteY6" fmla="*/ 3535043 h 4137950"/>
              <a:gd name="connsiteX7" fmla="*/ 3199455 w 4219804"/>
              <a:gd name="connsiteY7" fmla="*/ 3894453 h 4137950"/>
              <a:gd name="connsiteX8" fmla="*/ 3228550 w 4219804"/>
              <a:gd name="connsiteY8" fmla="*/ 3978129 h 4137950"/>
              <a:gd name="connsiteX9" fmla="*/ 3128491 w 4219804"/>
              <a:gd name="connsiteY9" fmla="*/ 4022166 h 4137950"/>
              <a:gd name="connsiteX10" fmla="*/ 2452504 w 4219804"/>
              <a:gd name="connsiteY10" fmla="*/ 4133766 h 4137950"/>
              <a:gd name="connsiteX11" fmla="*/ 69134 w 4219804"/>
              <a:gd name="connsiteY11" fmla="*/ 2586308 h 4137950"/>
              <a:gd name="connsiteX12" fmla="*/ 55315 w 4219804"/>
              <a:gd name="connsiteY12" fmla="*/ 1807968 h 4137950"/>
              <a:gd name="connsiteX13" fmla="*/ 432972 w 4219804"/>
              <a:gd name="connsiteY13" fmla="*/ 845406 h 4137950"/>
              <a:gd name="connsiteX14" fmla="*/ 1570539 w 4219804"/>
              <a:gd name="connsiteY14" fmla="*/ 32530 h 4137950"/>
              <a:gd name="connsiteX15" fmla="*/ 2277491 w 4219804"/>
              <a:gd name="connsiteY15" fmla="*/ 27926 h 4137950"/>
              <a:gd name="connsiteX16" fmla="*/ 2661477 w 4219804"/>
              <a:gd name="connsiteY16" fmla="*/ 3 h 41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9804" h="4137950">
                <a:moveTo>
                  <a:pt x="2661477" y="3"/>
                </a:moveTo>
                <a:cubicBezTo>
                  <a:pt x="2787553" y="-286"/>
                  <a:pt x="2911902" y="16409"/>
                  <a:pt x="3035099" y="73979"/>
                </a:cubicBezTo>
                <a:cubicBezTo>
                  <a:pt x="3793292" y="429760"/>
                  <a:pt x="4254851" y="1470759"/>
                  <a:pt x="4217721" y="2394528"/>
                </a:cubicBezTo>
                <a:lnTo>
                  <a:pt x="4214298" y="2433974"/>
                </a:lnTo>
                <a:lnTo>
                  <a:pt x="4180336" y="2428279"/>
                </a:lnTo>
                <a:cubicBezTo>
                  <a:pt x="3980966" y="2405395"/>
                  <a:pt x="3785804" y="2449866"/>
                  <a:pt x="3626909" y="2627751"/>
                </a:cubicBezTo>
                <a:cubicBezTo>
                  <a:pt x="3421964" y="2858033"/>
                  <a:pt x="3226233" y="3228776"/>
                  <a:pt x="3182474" y="3535043"/>
                </a:cubicBezTo>
                <a:cubicBezTo>
                  <a:pt x="3163908" y="3668893"/>
                  <a:pt x="3171167" y="3788737"/>
                  <a:pt x="3199455" y="3894453"/>
                </a:cubicBezTo>
                <a:lnTo>
                  <a:pt x="3228550" y="3978129"/>
                </a:lnTo>
                <a:lnTo>
                  <a:pt x="3128491" y="4022166"/>
                </a:lnTo>
                <a:cubicBezTo>
                  <a:pt x="2908019" y="4110449"/>
                  <a:pt x="2674433" y="4151899"/>
                  <a:pt x="2452504" y="4133766"/>
                </a:cubicBezTo>
                <a:cubicBezTo>
                  <a:pt x="1549814" y="4060083"/>
                  <a:pt x="416851" y="3546560"/>
                  <a:pt x="69134" y="2586308"/>
                </a:cubicBezTo>
                <a:cubicBezTo>
                  <a:pt x="-22980" y="2337604"/>
                  <a:pt x="-18376" y="2061276"/>
                  <a:pt x="55315" y="1807968"/>
                </a:cubicBezTo>
                <a:cubicBezTo>
                  <a:pt x="145120" y="1504002"/>
                  <a:pt x="267167" y="1114836"/>
                  <a:pt x="432972" y="845406"/>
                </a:cubicBezTo>
                <a:cubicBezTo>
                  <a:pt x="690877" y="428609"/>
                  <a:pt x="1098474" y="108523"/>
                  <a:pt x="1570539" y="32530"/>
                </a:cubicBezTo>
                <a:cubicBezTo>
                  <a:pt x="1803115" y="-4316"/>
                  <a:pt x="2051820" y="46349"/>
                  <a:pt x="2277491" y="27926"/>
                </a:cubicBezTo>
                <a:cubicBezTo>
                  <a:pt x="2407598" y="17564"/>
                  <a:pt x="2535401" y="292"/>
                  <a:pt x="2661477" y="3"/>
                </a:cubicBezTo>
                <a:close/>
              </a:path>
            </a:pathLst>
          </a:custGeom>
        </p:spPr>
        <p:txBody>
          <a:bodyPr wrap="square">
            <a:noAutofit/>
          </a:bodyPr>
          <a:lstStyle>
            <a:lvl1pPr marL="0" indent="0" algn="ctr">
              <a:buNone/>
              <a:defRPr sz="1400"/>
            </a:lvl1pPr>
          </a:lstStyle>
          <a:p>
            <a:endParaRPr lang="en-US" dirty="0"/>
          </a:p>
        </p:txBody>
      </p:sp>
      <p:sp>
        <p:nvSpPr>
          <p:cNvPr id="102" name="Text Placeholder 32">
            <a:extLst>
              <a:ext uri="{FF2B5EF4-FFF2-40B4-BE49-F238E27FC236}">
                <a16:creationId xmlns:a16="http://schemas.microsoft.com/office/drawing/2014/main" id="{782A8DA5-A3D9-9445-98AA-60C710D19097}"/>
              </a:ext>
            </a:extLst>
          </p:cNvPr>
          <p:cNvSpPr>
            <a:spLocks noGrp="1"/>
          </p:cNvSpPr>
          <p:nvPr>
            <p:ph type="body" sz="quarter" idx="30" hasCustomPrompt="1"/>
          </p:nvPr>
        </p:nvSpPr>
        <p:spPr>
          <a:xfrm>
            <a:off x="395996" y="643386"/>
            <a:ext cx="6839193" cy="743603"/>
          </a:xfrm>
        </p:spPr>
        <p:txBody>
          <a:bodyPr>
            <a:noAutofit/>
          </a:bodyPr>
          <a:lstStyle>
            <a:lvl1pPr marL="0" indent="0" algn="ctr">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103" name="Straight Connector 102">
            <a:extLst>
              <a:ext uri="{FF2B5EF4-FFF2-40B4-BE49-F238E27FC236}">
                <a16:creationId xmlns:a16="http://schemas.microsoft.com/office/drawing/2014/main" id="{BC51719B-7399-E143-B5A4-925843261C00}"/>
              </a:ext>
            </a:extLst>
          </p:cNvPr>
          <p:cNvCxnSpPr>
            <a:cxnSpLocks/>
          </p:cNvCxnSpPr>
          <p:nvPr userDrawn="1"/>
        </p:nvCxnSpPr>
        <p:spPr>
          <a:xfrm>
            <a:off x="3513732" y="1158289"/>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187" name="Graphic 4">
            <a:extLst>
              <a:ext uri="{FF2B5EF4-FFF2-40B4-BE49-F238E27FC236}">
                <a16:creationId xmlns:a16="http://schemas.microsoft.com/office/drawing/2014/main" id="{AFB49332-3EF9-CF49-9648-D499F3026A30}"/>
              </a:ext>
            </a:extLst>
          </p:cNvPr>
          <p:cNvSpPr/>
          <p:nvPr userDrawn="1"/>
        </p:nvSpPr>
        <p:spPr>
          <a:xfrm>
            <a:off x="4821077" y="5245046"/>
            <a:ext cx="1992492" cy="2058834"/>
          </a:xfrm>
          <a:custGeom>
            <a:avLst/>
            <a:gdLst>
              <a:gd name="connsiteX0" fmla="*/ 155297 w 256215"/>
              <a:gd name="connsiteY0" fmla="*/ 6228 h 264746"/>
              <a:gd name="connsiteX1" fmla="*/ 58467 w 256215"/>
              <a:gd name="connsiteY1" fmla="*/ 26363 h 264746"/>
              <a:gd name="connsiteX2" fmla="*/ 1317 w 256215"/>
              <a:gd name="connsiteY2" fmla="*/ 143032 h 264746"/>
              <a:gd name="connsiteX3" fmla="*/ 152928 w 256215"/>
              <a:gd name="connsiteY3" fmla="*/ 262366 h 264746"/>
              <a:gd name="connsiteX4" fmla="*/ 249165 w 256215"/>
              <a:gd name="connsiteY4" fmla="*/ 68412 h 264746"/>
              <a:gd name="connsiteX5" fmla="*/ 200602 w 256215"/>
              <a:gd name="connsiteY5" fmla="*/ 25179 h 264746"/>
              <a:gd name="connsiteX6" fmla="*/ 155297 w 256215"/>
              <a:gd name="connsiteY6" fmla="*/ 6228 h 26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15" h="264746">
                <a:moveTo>
                  <a:pt x="155297" y="6228"/>
                </a:moveTo>
                <a:cubicBezTo>
                  <a:pt x="121244" y="-4136"/>
                  <a:pt x="85710" y="-4136"/>
                  <a:pt x="58467" y="26363"/>
                </a:cubicBezTo>
                <a:cubicBezTo>
                  <a:pt x="32113" y="55975"/>
                  <a:pt x="6944" y="103649"/>
                  <a:pt x="1317" y="143032"/>
                </a:cubicBezTo>
                <a:cubicBezTo>
                  <a:pt x="-11416" y="234828"/>
                  <a:pt x="70312" y="275395"/>
                  <a:pt x="152928" y="262366"/>
                </a:cubicBezTo>
                <a:cubicBezTo>
                  <a:pt x="233471" y="249633"/>
                  <a:pt x="273446" y="143921"/>
                  <a:pt x="249165" y="68412"/>
                </a:cubicBezTo>
                <a:cubicBezTo>
                  <a:pt x="241762" y="45611"/>
                  <a:pt x="220738" y="34951"/>
                  <a:pt x="200602" y="25179"/>
                </a:cubicBezTo>
                <a:cubicBezTo>
                  <a:pt x="186389" y="17776"/>
                  <a:pt x="170991" y="10966"/>
                  <a:pt x="155297" y="6228"/>
                </a:cubicBezTo>
                <a:close/>
              </a:path>
            </a:pathLst>
          </a:custGeom>
          <a:solidFill>
            <a:srgbClr val="76C7D3"/>
          </a:solidFill>
          <a:ln w="2960" cap="flat">
            <a:noFill/>
            <a:prstDash val="solid"/>
            <a:miter/>
          </a:ln>
        </p:spPr>
        <p:txBody>
          <a:bodyPr rtlCol="0" anchor="ctr"/>
          <a:lstStyle/>
          <a:p>
            <a:endParaRPr lang="en-US"/>
          </a:p>
        </p:txBody>
      </p:sp>
      <p:sp>
        <p:nvSpPr>
          <p:cNvPr id="190" name="Text Placeholder 23">
            <a:extLst>
              <a:ext uri="{FF2B5EF4-FFF2-40B4-BE49-F238E27FC236}">
                <a16:creationId xmlns:a16="http://schemas.microsoft.com/office/drawing/2014/main" id="{5AD170E2-6893-0748-ACF8-74FB65AD1AF2}"/>
              </a:ext>
            </a:extLst>
          </p:cNvPr>
          <p:cNvSpPr>
            <a:spLocks noGrp="1"/>
          </p:cNvSpPr>
          <p:nvPr>
            <p:ph type="body" sz="quarter" idx="13" hasCustomPrompt="1"/>
          </p:nvPr>
        </p:nvSpPr>
        <p:spPr>
          <a:xfrm>
            <a:off x="4911269" y="5626507"/>
            <a:ext cx="1836246" cy="1425388"/>
          </a:xfrm>
        </p:spPr>
        <p:txBody>
          <a:bodyPr anchor="ctr">
            <a:normAutofit/>
          </a:bodyPr>
          <a:lstStyle>
            <a:lvl1pPr marL="0" indent="0" algn="ctr">
              <a:lnSpc>
                <a:spcPts val="1960"/>
              </a:lnSpc>
              <a:spcBef>
                <a:spcPts val="0"/>
              </a:spcBef>
              <a:buNone/>
              <a:defRPr sz="18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191" name="Text Placeholder 32">
            <a:extLst>
              <a:ext uri="{FF2B5EF4-FFF2-40B4-BE49-F238E27FC236}">
                <a16:creationId xmlns:a16="http://schemas.microsoft.com/office/drawing/2014/main" id="{21E48B96-108A-804F-B856-3B6F8D51E4B1}"/>
              </a:ext>
            </a:extLst>
          </p:cNvPr>
          <p:cNvSpPr>
            <a:spLocks noGrp="1"/>
          </p:cNvSpPr>
          <p:nvPr>
            <p:ph type="body" sz="quarter" idx="47" hasCustomPrompt="1"/>
          </p:nvPr>
        </p:nvSpPr>
        <p:spPr>
          <a:xfrm>
            <a:off x="388443" y="1644953"/>
            <a:ext cx="6839193" cy="743603"/>
          </a:xfrm>
        </p:spPr>
        <p:txBody>
          <a:bodyPr>
            <a:noAutofit/>
          </a:bodyPr>
          <a:lstStyle>
            <a:lvl1pPr marL="0" indent="0" algn="ctr">
              <a:buNone/>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92" name="Text Placeholder 32">
            <a:extLst>
              <a:ext uri="{FF2B5EF4-FFF2-40B4-BE49-F238E27FC236}">
                <a16:creationId xmlns:a16="http://schemas.microsoft.com/office/drawing/2014/main" id="{95466D98-E0C6-6E4F-8ABE-5215EC83B16B}"/>
              </a:ext>
            </a:extLst>
          </p:cNvPr>
          <p:cNvSpPr>
            <a:spLocks noGrp="1"/>
          </p:cNvSpPr>
          <p:nvPr>
            <p:ph type="body" sz="quarter" idx="32" hasCustomPrompt="1"/>
          </p:nvPr>
        </p:nvSpPr>
        <p:spPr>
          <a:xfrm>
            <a:off x="436065" y="7773492"/>
            <a:ext cx="6311450" cy="2149820"/>
          </a:xfrm>
        </p:spPr>
        <p:txBody>
          <a:bodyPr numCol="2"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193" name="Graphic 4">
            <a:extLst>
              <a:ext uri="{FF2B5EF4-FFF2-40B4-BE49-F238E27FC236}">
                <a16:creationId xmlns:a16="http://schemas.microsoft.com/office/drawing/2014/main" id="{F9408F54-E5EA-6544-B66A-D4E4A9C1CC1F}"/>
              </a:ext>
            </a:extLst>
          </p:cNvPr>
          <p:cNvSpPr/>
          <p:nvPr userDrawn="1"/>
        </p:nvSpPr>
        <p:spPr>
          <a:xfrm rot="3727499">
            <a:off x="5132135" y="5557593"/>
            <a:ext cx="1901728" cy="1874374"/>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197" name="Slide Number Placeholder 5">
            <a:extLst>
              <a:ext uri="{FF2B5EF4-FFF2-40B4-BE49-F238E27FC236}">
                <a16:creationId xmlns:a16="http://schemas.microsoft.com/office/drawing/2014/main" id="{6CAA9B2A-5EA9-ED4A-ABCC-653A5DFD32DC}"/>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198" name="Straight Connector 197">
            <a:extLst>
              <a:ext uri="{FF2B5EF4-FFF2-40B4-BE49-F238E27FC236}">
                <a16:creationId xmlns:a16="http://schemas.microsoft.com/office/drawing/2014/main" id="{6149C903-9674-B240-B910-FE8A5A60280A}"/>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E7E08FF8-57F0-ED4F-A042-A92A49EE2B88}"/>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8499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nly 1">
    <p:spTree>
      <p:nvGrpSpPr>
        <p:cNvPr id="1" name=""/>
        <p:cNvGrpSpPr/>
        <p:nvPr/>
      </p:nvGrpSpPr>
      <p:grpSpPr>
        <a:xfrm>
          <a:off x="0" y="0"/>
          <a:ext cx="0" cy="0"/>
          <a:chOff x="0" y="0"/>
          <a:chExt cx="0" cy="0"/>
        </a:xfrm>
      </p:grpSpPr>
      <p:sp>
        <p:nvSpPr>
          <p:cNvPr id="92" name="Text Placeholder 32">
            <a:extLst>
              <a:ext uri="{FF2B5EF4-FFF2-40B4-BE49-F238E27FC236}">
                <a16:creationId xmlns:a16="http://schemas.microsoft.com/office/drawing/2014/main" id="{6B97ABBB-8D52-ED4F-92EB-A831C7F8C64A}"/>
              </a:ext>
            </a:extLst>
          </p:cNvPr>
          <p:cNvSpPr>
            <a:spLocks noGrp="1"/>
          </p:cNvSpPr>
          <p:nvPr>
            <p:ph type="body" sz="quarter" idx="32" hasCustomPrompt="1"/>
          </p:nvPr>
        </p:nvSpPr>
        <p:spPr>
          <a:xfrm>
            <a:off x="2662197" y="2905433"/>
            <a:ext cx="4102286" cy="7090615"/>
          </a:xfrm>
        </p:spPr>
        <p:txBody>
          <a:bodyPr numCol="1"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93" name="Text Placeholder 32">
            <a:extLst>
              <a:ext uri="{FF2B5EF4-FFF2-40B4-BE49-F238E27FC236}">
                <a16:creationId xmlns:a16="http://schemas.microsoft.com/office/drawing/2014/main" id="{234560A7-A854-EB45-8870-48DD240C3262}"/>
              </a:ext>
            </a:extLst>
          </p:cNvPr>
          <p:cNvSpPr>
            <a:spLocks noGrp="1"/>
          </p:cNvSpPr>
          <p:nvPr>
            <p:ph type="body" sz="quarter" idx="30" hasCustomPrompt="1"/>
          </p:nvPr>
        </p:nvSpPr>
        <p:spPr>
          <a:xfrm>
            <a:off x="529896" y="1057325"/>
            <a:ext cx="6446091" cy="1051694"/>
          </a:xfrm>
        </p:spPr>
        <p:txBody>
          <a:bodyPr>
            <a:noAutofit/>
          </a:bodyPr>
          <a:lstStyle>
            <a:lvl1pPr marL="0" indent="0" algn="l">
              <a:lnSpc>
                <a:spcPts val="2580"/>
              </a:lnSpc>
              <a:spcBef>
                <a:spcPts val="0"/>
              </a:spcBef>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94" name="Straight Connector 93">
            <a:extLst>
              <a:ext uri="{FF2B5EF4-FFF2-40B4-BE49-F238E27FC236}">
                <a16:creationId xmlns:a16="http://schemas.microsoft.com/office/drawing/2014/main" id="{E37429E3-40CF-D94F-A2B2-B055E67CA780}"/>
              </a:ext>
            </a:extLst>
          </p:cNvPr>
          <p:cNvCxnSpPr>
            <a:cxnSpLocks/>
          </p:cNvCxnSpPr>
          <p:nvPr userDrawn="1"/>
        </p:nvCxnSpPr>
        <p:spPr>
          <a:xfrm>
            <a:off x="301961" y="2323813"/>
            <a:ext cx="2975288"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95" name="Text Placeholder 32">
            <a:extLst>
              <a:ext uri="{FF2B5EF4-FFF2-40B4-BE49-F238E27FC236}">
                <a16:creationId xmlns:a16="http://schemas.microsoft.com/office/drawing/2014/main" id="{D32D1D41-4D68-C24B-ACA7-D0EA62690E47}"/>
              </a:ext>
            </a:extLst>
          </p:cNvPr>
          <p:cNvSpPr>
            <a:spLocks noGrp="1"/>
          </p:cNvSpPr>
          <p:nvPr>
            <p:ph type="body" sz="quarter" idx="46" hasCustomPrompt="1"/>
          </p:nvPr>
        </p:nvSpPr>
        <p:spPr>
          <a:xfrm>
            <a:off x="529896" y="2905433"/>
            <a:ext cx="1927149" cy="7090609"/>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183" name="Slide Number Placeholder 5">
            <a:extLst>
              <a:ext uri="{FF2B5EF4-FFF2-40B4-BE49-F238E27FC236}">
                <a16:creationId xmlns:a16="http://schemas.microsoft.com/office/drawing/2014/main" id="{A32166EA-EDF9-C744-ACAE-41E637080CCB}"/>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184" name="Straight Connector 183">
            <a:extLst>
              <a:ext uri="{FF2B5EF4-FFF2-40B4-BE49-F238E27FC236}">
                <a16:creationId xmlns:a16="http://schemas.microsoft.com/office/drawing/2014/main" id="{6FBE8602-6316-E749-AF26-01A39CF7C6DC}"/>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id="{DACBE19E-998F-F24D-AE57-0A9A39343165}"/>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577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Only 2">
    <p:spTree>
      <p:nvGrpSpPr>
        <p:cNvPr id="1" name=""/>
        <p:cNvGrpSpPr/>
        <p:nvPr/>
      </p:nvGrpSpPr>
      <p:grpSpPr>
        <a:xfrm>
          <a:off x="0" y="0"/>
          <a:ext cx="0" cy="0"/>
          <a:chOff x="0" y="0"/>
          <a:chExt cx="0" cy="0"/>
        </a:xfrm>
      </p:grpSpPr>
      <p:sp>
        <p:nvSpPr>
          <p:cNvPr id="90" name="Text Placeholder 32">
            <a:extLst>
              <a:ext uri="{FF2B5EF4-FFF2-40B4-BE49-F238E27FC236}">
                <a16:creationId xmlns:a16="http://schemas.microsoft.com/office/drawing/2014/main" id="{29201D8C-F347-B948-A3DA-76933132254B}"/>
              </a:ext>
            </a:extLst>
          </p:cNvPr>
          <p:cNvSpPr>
            <a:spLocks noGrp="1"/>
          </p:cNvSpPr>
          <p:nvPr>
            <p:ph type="body" sz="quarter" idx="30" hasCustomPrompt="1"/>
          </p:nvPr>
        </p:nvSpPr>
        <p:spPr>
          <a:xfrm>
            <a:off x="522227" y="643386"/>
            <a:ext cx="6329159" cy="921266"/>
          </a:xfrm>
        </p:spPr>
        <p:txBody>
          <a:bodyPr>
            <a:noAutofit/>
          </a:bodyPr>
          <a:lstStyle>
            <a:lvl1pPr marL="0" indent="0" algn="ctr">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91" name="Straight Connector 90">
            <a:extLst>
              <a:ext uri="{FF2B5EF4-FFF2-40B4-BE49-F238E27FC236}">
                <a16:creationId xmlns:a16="http://schemas.microsoft.com/office/drawing/2014/main" id="{7329C98B-A30A-4942-98B2-953AAE49244A}"/>
              </a:ext>
            </a:extLst>
          </p:cNvPr>
          <p:cNvCxnSpPr>
            <a:cxnSpLocks/>
          </p:cNvCxnSpPr>
          <p:nvPr userDrawn="1"/>
        </p:nvCxnSpPr>
        <p:spPr>
          <a:xfrm>
            <a:off x="3420701" y="1231025"/>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96" name="Text Placeholder 32">
            <a:extLst>
              <a:ext uri="{FF2B5EF4-FFF2-40B4-BE49-F238E27FC236}">
                <a16:creationId xmlns:a16="http://schemas.microsoft.com/office/drawing/2014/main" id="{6988F70C-B8CE-4B43-8ADE-8C8726BA2B8E}"/>
              </a:ext>
            </a:extLst>
          </p:cNvPr>
          <p:cNvSpPr>
            <a:spLocks noGrp="1"/>
          </p:cNvSpPr>
          <p:nvPr>
            <p:ph type="body" sz="quarter" idx="47" hasCustomPrompt="1"/>
          </p:nvPr>
        </p:nvSpPr>
        <p:spPr>
          <a:xfrm>
            <a:off x="522227" y="1644953"/>
            <a:ext cx="6329159" cy="921266"/>
          </a:xfrm>
        </p:spPr>
        <p:txBody>
          <a:bodyPr>
            <a:noAutofit/>
          </a:bodyPr>
          <a:lstStyle>
            <a:lvl1pPr marL="0" indent="0" algn="ctr">
              <a:buNone/>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97" name="Text Placeholder 32">
            <a:extLst>
              <a:ext uri="{FF2B5EF4-FFF2-40B4-BE49-F238E27FC236}">
                <a16:creationId xmlns:a16="http://schemas.microsoft.com/office/drawing/2014/main" id="{EF72E3D2-14AC-7B42-9172-3B91B70CD6DE}"/>
              </a:ext>
            </a:extLst>
          </p:cNvPr>
          <p:cNvSpPr>
            <a:spLocks noGrp="1"/>
          </p:cNvSpPr>
          <p:nvPr>
            <p:ph type="body" sz="quarter" idx="48" hasCustomPrompt="1"/>
          </p:nvPr>
        </p:nvSpPr>
        <p:spPr>
          <a:xfrm>
            <a:off x="527797" y="3174442"/>
            <a:ext cx="6318018" cy="6634576"/>
          </a:xfrm>
        </p:spPr>
        <p:txBody>
          <a:bodyPr numCol="2"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9" name="Slide Number Placeholder 5">
            <a:extLst>
              <a:ext uri="{FF2B5EF4-FFF2-40B4-BE49-F238E27FC236}">
                <a16:creationId xmlns:a16="http://schemas.microsoft.com/office/drawing/2014/main" id="{7A3BDB26-9FA2-5148-AC0A-B97B5DAF04DA}"/>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10" name="Straight Connector 9">
            <a:extLst>
              <a:ext uri="{FF2B5EF4-FFF2-40B4-BE49-F238E27FC236}">
                <a16:creationId xmlns:a16="http://schemas.microsoft.com/office/drawing/2014/main" id="{8AB7254E-8CA4-A54F-A358-5C25BEE7E0A1}"/>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793EBF3-64AF-D848-B8E5-199E8CB8BC3B}"/>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029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with text">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B8C66B6C-960A-C340-BA7F-300380AAC3B0}"/>
              </a:ext>
            </a:extLst>
          </p:cNvPr>
          <p:cNvSpPr/>
          <p:nvPr userDrawn="1"/>
        </p:nvSpPr>
        <p:spPr>
          <a:xfrm>
            <a:off x="8496" y="1"/>
            <a:ext cx="7603008" cy="5175895"/>
          </a:xfrm>
          <a:custGeom>
            <a:avLst/>
            <a:gdLst>
              <a:gd name="connsiteX0" fmla="*/ 0 w 7603008"/>
              <a:gd name="connsiteY0" fmla="*/ 0 h 5175895"/>
              <a:gd name="connsiteX1" fmla="*/ 7603008 w 7603008"/>
              <a:gd name="connsiteY1" fmla="*/ 0 h 5175895"/>
              <a:gd name="connsiteX2" fmla="*/ 7603008 w 7603008"/>
              <a:gd name="connsiteY2" fmla="*/ 3178938 h 5175895"/>
              <a:gd name="connsiteX3" fmla="*/ 7552918 w 7603008"/>
              <a:gd name="connsiteY3" fmla="*/ 3235906 h 5175895"/>
              <a:gd name="connsiteX4" fmla="*/ 6358252 w 7603008"/>
              <a:gd name="connsiteY4" fmla="*/ 4017473 h 5175895"/>
              <a:gd name="connsiteX5" fmla="*/ 3144862 w 7603008"/>
              <a:gd name="connsiteY5" fmla="*/ 4391655 h 5175895"/>
              <a:gd name="connsiteX6" fmla="*/ 3093448 w 7603008"/>
              <a:gd name="connsiteY6" fmla="*/ 4394510 h 5175895"/>
              <a:gd name="connsiteX7" fmla="*/ 2430770 w 7603008"/>
              <a:gd name="connsiteY7" fmla="*/ 4660154 h 5175895"/>
              <a:gd name="connsiteX8" fmla="*/ 2025170 w 7603008"/>
              <a:gd name="connsiteY8" fmla="*/ 5102882 h 5175895"/>
              <a:gd name="connsiteX9" fmla="*/ 1642422 w 7603008"/>
              <a:gd name="connsiteY9" fmla="*/ 5051468 h 5175895"/>
              <a:gd name="connsiteX10" fmla="*/ 1562446 w 7603008"/>
              <a:gd name="connsiteY10" fmla="*/ 4880095 h 5175895"/>
              <a:gd name="connsiteX11" fmla="*/ 608417 w 7603008"/>
              <a:gd name="connsiteY11" fmla="*/ 4051745 h 5175895"/>
              <a:gd name="connsiteX12" fmla="*/ 75624 w 7603008"/>
              <a:gd name="connsiteY12" fmla="*/ 3765838 h 5175895"/>
              <a:gd name="connsiteX13" fmla="*/ 0 w 7603008"/>
              <a:gd name="connsiteY13" fmla="*/ 3702554 h 5175895"/>
              <a:gd name="connsiteX14" fmla="*/ 0 w 7603008"/>
              <a:gd name="connsiteY14" fmla="*/ 0 h 517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03008" h="5175895">
                <a:moveTo>
                  <a:pt x="0" y="0"/>
                </a:moveTo>
                <a:lnTo>
                  <a:pt x="7603008" y="0"/>
                </a:lnTo>
                <a:lnTo>
                  <a:pt x="7603008" y="3178938"/>
                </a:lnTo>
                <a:lnTo>
                  <a:pt x="7552918" y="3235906"/>
                </a:lnTo>
                <a:cubicBezTo>
                  <a:pt x="7305845" y="3499761"/>
                  <a:pt x="6920953" y="3778968"/>
                  <a:pt x="6358252" y="4017473"/>
                </a:cubicBezTo>
                <a:cubicBezTo>
                  <a:pt x="5304260" y="4463065"/>
                  <a:pt x="3384789" y="4400221"/>
                  <a:pt x="3144862" y="4391655"/>
                </a:cubicBezTo>
                <a:cubicBezTo>
                  <a:pt x="3127721" y="4391655"/>
                  <a:pt x="3110579" y="4391655"/>
                  <a:pt x="3093448" y="4394510"/>
                </a:cubicBezTo>
                <a:cubicBezTo>
                  <a:pt x="2585011" y="4480206"/>
                  <a:pt x="2430770" y="4660154"/>
                  <a:pt x="2430770" y="4660154"/>
                </a:cubicBezTo>
                <a:lnTo>
                  <a:pt x="2025170" y="5102882"/>
                </a:lnTo>
                <a:cubicBezTo>
                  <a:pt x="1916632" y="5219995"/>
                  <a:pt x="1708112" y="5191433"/>
                  <a:pt x="1642422" y="5051468"/>
                </a:cubicBezTo>
                <a:lnTo>
                  <a:pt x="1562446" y="4880095"/>
                </a:lnTo>
                <a:cubicBezTo>
                  <a:pt x="1382488" y="4497338"/>
                  <a:pt x="1036868" y="4200276"/>
                  <a:pt x="608417" y="4051745"/>
                </a:cubicBezTo>
                <a:cubicBezTo>
                  <a:pt x="401332" y="3978909"/>
                  <a:pt x="225220" y="3881258"/>
                  <a:pt x="75624" y="3765838"/>
                </a:cubicBezTo>
                <a:lnTo>
                  <a:pt x="0" y="3702554"/>
                </a:lnTo>
                <a:lnTo>
                  <a:pt x="0" y="0"/>
                </a:lnTo>
                <a:close/>
              </a:path>
            </a:pathLst>
          </a:custGeom>
          <a:solidFill>
            <a:srgbClr val="F7BD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204" name="Text Placeholder 32">
            <a:extLst>
              <a:ext uri="{FF2B5EF4-FFF2-40B4-BE49-F238E27FC236}">
                <a16:creationId xmlns:a16="http://schemas.microsoft.com/office/drawing/2014/main" id="{75BB4A72-1B5B-4D49-BD94-55EE4A386722}"/>
              </a:ext>
            </a:extLst>
          </p:cNvPr>
          <p:cNvSpPr>
            <a:spLocks noGrp="1"/>
          </p:cNvSpPr>
          <p:nvPr>
            <p:ph type="body" sz="quarter" idx="32" hasCustomPrompt="1"/>
          </p:nvPr>
        </p:nvSpPr>
        <p:spPr>
          <a:xfrm>
            <a:off x="3345873" y="5786141"/>
            <a:ext cx="3386885" cy="4241086"/>
          </a:xfrm>
        </p:spPr>
        <p:txBody>
          <a:bodyPr numCol="1"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5" name="Text Placeholder 32">
            <a:extLst>
              <a:ext uri="{FF2B5EF4-FFF2-40B4-BE49-F238E27FC236}">
                <a16:creationId xmlns:a16="http://schemas.microsoft.com/office/drawing/2014/main" id="{9A8DA396-B02F-6047-AA34-B09F477FE6EF}"/>
              </a:ext>
            </a:extLst>
          </p:cNvPr>
          <p:cNvSpPr>
            <a:spLocks noGrp="1"/>
          </p:cNvSpPr>
          <p:nvPr>
            <p:ph type="body" sz="quarter" idx="30" hasCustomPrompt="1"/>
          </p:nvPr>
        </p:nvSpPr>
        <p:spPr>
          <a:xfrm>
            <a:off x="427150" y="5771062"/>
            <a:ext cx="2552544" cy="1289281"/>
          </a:xfrm>
        </p:spPr>
        <p:txBody>
          <a:bodyPr>
            <a:noAutofit/>
          </a:bodyPr>
          <a:lstStyle>
            <a:lvl1pPr marL="0" indent="0" algn="l">
              <a:lnSpc>
                <a:spcPts val="2580"/>
              </a:lnSpc>
              <a:spcBef>
                <a:spcPts val="0"/>
              </a:spcBef>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206" name="Straight Connector 205">
            <a:extLst>
              <a:ext uri="{FF2B5EF4-FFF2-40B4-BE49-F238E27FC236}">
                <a16:creationId xmlns:a16="http://schemas.microsoft.com/office/drawing/2014/main" id="{81A1A8DC-0434-CF4B-8AFE-4608F9A45643}"/>
              </a:ext>
            </a:extLst>
          </p:cNvPr>
          <p:cNvCxnSpPr>
            <a:cxnSpLocks/>
          </p:cNvCxnSpPr>
          <p:nvPr userDrawn="1"/>
        </p:nvCxnSpPr>
        <p:spPr>
          <a:xfrm>
            <a:off x="542177" y="6920765"/>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207" name="Text Placeholder 32">
            <a:extLst>
              <a:ext uri="{FF2B5EF4-FFF2-40B4-BE49-F238E27FC236}">
                <a16:creationId xmlns:a16="http://schemas.microsoft.com/office/drawing/2014/main" id="{DFA9D23B-9357-8247-9620-7B5B40432252}"/>
              </a:ext>
            </a:extLst>
          </p:cNvPr>
          <p:cNvSpPr>
            <a:spLocks noGrp="1"/>
          </p:cNvSpPr>
          <p:nvPr>
            <p:ph type="body" sz="quarter" idx="46" hasCustomPrompt="1"/>
          </p:nvPr>
        </p:nvSpPr>
        <p:spPr>
          <a:xfrm>
            <a:off x="466331" y="7332726"/>
            <a:ext cx="2513363" cy="2694501"/>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09" name="Text Placeholder 23">
            <a:extLst>
              <a:ext uri="{FF2B5EF4-FFF2-40B4-BE49-F238E27FC236}">
                <a16:creationId xmlns:a16="http://schemas.microsoft.com/office/drawing/2014/main" id="{D6E463B7-8C0F-C941-886A-1BDA5F0498B5}"/>
              </a:ext>
            </a:extLst>
          </p:cNvPr>
          <p:cNvSpPr>
            <a:spLocks noGrp="1"/>
          </p:cNvSpPr>
          <p:nvPr>
            <p:ph type="body" sz="quarter" idx="15" hasCustomPrompt="1"/>
          </p:nvPr>
        </p:nvSpPr>
        <p:spPr>
          <a:xfrm>
            <a:off x="923312" y="488408"/>
            <a:ext cx="2003444" cy="936605"/>
          </a:xfrm>
        </p:spPr>
        <p:txBody>
          <a:bodyPr anchor="t">
            <a:normAutofit/>
          </a:bodyPr>
          <a:lstStyle>
            <a:lvl1pPr marL="0" indent="0" algn="l">
              <a:buNone/>
              <a:defRPr sz="9600" b="1" i="0" baseline="0">
                <a:solidFill>
                  <a:schemeClr val="bg1"/>
                </a:solidFill>
                <a:latin typeface="Times" pitchFamily="2" charset="0"/>
                <a:ea typeface="Times" pitchFamily="2" charset="0"/>
                <a:cs typeface="Times New Roman" charset="0"/>
              </a:defRPr>
            </a:lvl1pPr>
          </a:lstStyle>
          <a:p>
            <a:pPr lvl="0"/>
            <a:r>
              <a:rPr lang="en-US" dirty="0"/>
              <a:t>“</a:t>
            </a:r>
          </a:p>
        </p:txBody>
      </p:sp>
      <p:sp>
        <p:nvSpPr>
          <p:cNvPr id="210" name="Text Placeholder 23">
            <a:extLst>
              <a:ext uri="{FF2B5EF4-FFF2-40B4-BE49-F238E27FC236}">
                <a16:creationId xmlns:a16="http://schemas.microsoft.com/office/drawing/2014/main" id="{784E58C9-00D1-7E44-840B-8FC91C314BC1}"/>
              </a:ext>
            </a:extLst>
          </p:cNvPr>
          <p:cNvSpPr>
            <a:spLocks noGrp="1"/>
          </p:cNvSpPr>
          <p:nvPr>
            <p:ph type="body" sz="quarter" idx="14" hasCustomPrompt="1"/>
          </p:nvPr>
        </p:nvSpPr>
        <p:spPr>
          <a:xfrm>
            <a:off x="5890854" y="2502687"/>
            <a:ext cx="841904" cy="1119370"/>
          </a:xfrm>
        </p:spPr>
        <p:txBody>
          <a:bodyPr anchor="t">
            <a:normAutofit/>
          </a:bodyPr>
          <a:lstStyle>
            <a:lvl1pPr marL="0" indent="0" algn="r">
              <a:buNone/>
              <a:defRPr sz="9600" b="1" i="0" baseline="0">
                <a:solidFill>
                  <a:schemeClr val="bg1"/>
                </a:solidFill>
                <a:latin typeface="Times" pitchFamily="2" charset="0"/>
                <a:ea typeface="Times" pitchFamily="2" charset="0"/>
                <a:cs typeface="Times New Roman" charset="0"/>
              </a:defRPr>
            </a:lvl1pPr>
          </a:lstStyle>
          <a:p>
            <a:pPr lvl="0"/>
            <a:r>
              <a:rPr lang="en-US" dirty="0"/>
              <a:t>”</a:t>
            </a:r>
          </a:p>
        </p:txBody>
      </p:sp>
      <p:sp>
        <p:nvSpPr>
          <p:cNvPr id="211" name="Text Placeholder 23">
            <a:extLst>
              <a:ext uri="{FF2B5EF4-FFF2-40B4-BE49-F238E27FC236}">
                <a16:creationId xmlns:a16="http://schemas.microsoft.com/office/drawing/2014/main" id="{C9D1CC33-BE30-E144-BEC1-688BBD7FD61B}"/>
              </a:ext>
            </a:extLst>
          </p:cNvPr>
          <p:cNvSpPr>
            <a:spLocks noGrp="1"/>
          </p:cNvSpPr>
          <p:nvPr>
            <p:ph type="body" sz="quarter" idx="13" hasCustomPrompt="1"/>
          </p:nvPr>
        </p:nvSpPr>
        <p:spPr>
          <a:xfrm>
            <a:off x="932220" y="514429"/>
            <a:ext cx="5695234" cy="2565158"/>
          </a:xfrm>
        </p:spPr>
        <p:txBody>
          <a:bodyPr anchor="ctr">
            <a:normAutofit/>
          </a:bodyPr>
          <a:lstStyle>
            <a:lvl1pPr marL="0" indent="0" algn="ctr">
              <a:lnSpc>
                <a:spcPts val="2160"/>
              </a:lnSpc>
              <a:spcBef>
                <a:spcPts val="0"/>
              </a:spcBef>
              <a:buNone/>
              <a:defRPr sz="1800" b="1" i="1" baseline="0">
                <a:solidFill>
                  <a:schemeClr val="bg1"/>
                </a:solidFill>
                <a:latin typeface="Poppins" pitchFamily="2" charset="77"/>
                <a:cs typeface="Poppins" pitchFamily="2" charset="77"/>
              </a:defRPr>
            </a:lvl1pPr>
          </a:lstStyle>
          <a:p>
            <a:pPr lvl="0"/>
            <a:r>
              <a:rPr lang="en-US" dirty="0"/>
              <a:t>Quote Slide</a:t>
            </a:r>
          </a:p>
        </p:txBody>
      </p:sp>
      <p:sp>
        <p:nvSpPr>
          <p:cNvPr id="212" name="Text Placeholder 32">
            <a:extLst>
              <a:ext uri="{FF2B5EF4-FFF2-40B4-BE49-F238E27FC236}">
                <a16:creationId xmlns:a16="http://schemas.microsoft.com/office/drawing/2014/main" id="{C94EF828-4192-294A-A310-62A948B4470A}"/>
              </a:ext>
            </a:extLst>
          </p:cNvPr>
          <p:cNvSpPr>
            <a:spLocks noGrp="1"/>
          </p:cNvSpPr>
          <p:nvPr>
            <p:ph type="body" sz="quarter" idx="52" hasCustomPrompt="1"/>
          </p:nvPr>
        </p:nvSpPr>
        <p:spPr>
          <a:xfrm>
            <a:off x="921958" y="3155436"/>
            <a:ext cx="5810800" cy="575570"/>
          </a:xfrm>
        </p:spPr>
        <p:txBody>
          <a:bodyPr numCol="1" spcCol="288000" anchor="t">
            <a:noAutofit/>
          </a:bodyPr>
          <a:lstStyle>
            <a:lvl1pPr marL="0" indent="0" algn="ct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213" name="Graphic 4">
            <a:extLst>
              <a:ext uri="{FF2B5EF4-FFF2-40B4-BE49-F238E27FC236}">
                <a16:creationId xmlns:a16="http://schemas.microsoft.com/office/drawing/2014/main" id="{F6EB7DA0-DA95-384B-BB77-111792C8D2B7}"/>
              </a:ext>
            </a:extLst>
          </p:cNvPr>
          <p:cNvSpPr/>
          <p:nvPr userDrawn="1"/>
        </p:nvSpPr>
        <p:spPr>
          <a:xfrm rot="3173608">
            <a:off x="331773" y="-1641625"/>
            <a:ext cx="7223152" cy="7119258"/>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214" name="Rectangle 213">
            <a:extLst>
              <a:ext uri="{FF2B5EF4-FFF2-40B4-BE49-F238E27FC236}">
                <a16:creationId xmlns:a16="http://schemas.microsoft.com/office/drawing/2014/main" id="{9BC92FB1-6760-3946-9817-296E5D8701BC}"/>
              </a:ext>
            </a:extLst>
          </p:cNvPr>
          <p:cNvSpPr/>
          <p:nvPr userDrawn="1"/>
        </p:nvSpPr>
        <p:spPr>
          <a:xfrm>
            <a:off x="-195943" y="-2808514"/>
            <a:ext cx="8278586" cy="280851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Slide Number Placeholder 5">
            <a:extLst>
              <a:ext uri="{FF2B5EF4-FFF2-40B4-BE49-F238E27FC236}">
                <a16:creationId xmlns:a16="http://schemas.microsoft.com/office/drawing/2014/main" id="{7B86950E-07C9-AD43-A77D-93D5976DB265}"/>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219" name="Straight Connector 218">
            <a:extLst>
              <a:ext uri="{FF2B5EF4-FFF2-40B4-BE49-F238E27FC236}">
                <a16:creationId xmlns:a16="http://schemas.microsoft.com/office/drawing/2014/main" id="{7005FC80-C26B-274D-AD2C-AEFEC8A0A9CF}"/>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220" name="Rectangle 219">
            <a:extLst>
              <a:ext uri="{FF2B5EF4-FFF2-40B4-BE49-F238E27FC236}">
                <a16:creationId xmlns:a16="http://schemas.microsoft.com/office/drawing/2014/main" id="{0BF4BB8E-FAC9-A840-9C5C-3E9EF8AAC07C}"/>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7178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97" name="Graphic 4">
            <a:extLst>
              <a:ext uri="{FF2B5EF4-FFF2-40B4-BE49-F238E27FC236}">
                <a16:creationId xmlns:a16="http://schemas.microsoft.com/office/drawing/2014/main" id="{6BDA9FA2-1CF8-A542-9238-5897F94376AD}"/>
              </a:ext>
            </a:extLst>
          </p:cNvPr>
          <p:cNvSpPr/>
          <p:nvPr userDrawn="1"/>
        </p:nvSpPr>
        <p:spPr>
          <a:xfrm>
            <a:off x="5515399" y="250178"/>
            <a:ext cx="2670119" cy="275309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F7BD67"/>
          </a:solidFill>
          <a:ln w="2960" cap="flat">
            <a:noFill/>
            <a:prstDash val="solid"/>
            <a:miter/>
          </a:ln>
        </p:spPr>
        <p:txBody>
          <a:bodyPr rtlCol="0" anchor="ctr"/>
          <a:lstStyle/>
          <a:p>
            <a:endParaRPr lang="en-US" dirty="0"/>
          </a:p>
        </p:txBody>
      </p:sp>
      <p:sp>
        <p:nvSpPr>
          <p:cNvPr id="98" name="Graphic 4">
            <a:extLst>
              <a:ext uri="{FF2B5EF4-FFF2-40B4-BE49-F238E27FC236}">
                <a16:creationId xmlns:a16="http://schemas.microsoft.com/office/drawing/2014/main" id="{3277B1E2-33EA-C049-98BD-7379DA2EFB8C}"/>
              </a:ext>
            </a:extLst>
          </p:cNvPr>
          <p:cNvSpPr/>
          <p:nvPr userDrawn="1"/>
        </p:nvSpPr>
        <p:spPr>
          <a:xfrm>
            <a:off x="5720477" y="439025"/>
            <a:ext cx="2892066" cy="2850467"/>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2225" cap="flat">
            <a:solidFill>
              <a:srgbClr val="414141"/>
            </a:solidFill>
            <a:prstDash val="solid"/>
            <a:miter/>
          </a:ln>
        </p:spPr>
        <p:txBody>
          <a:bodyPr rtlCol="0" anchor="ctr"/>
          <a:lstStyle/>
          <a:p>
            <a:endParaRPr lang="en-US"/>
          </a:p>
        </p:txBody>
      </p:sp>
      <p:sp>
        <p:nvSpPr>
          <p:cNvPr id="101" name="Rectangle 100">
            <a:extLst>
              <a:ext uri="{FF2B5EF4-FFF2-40B4-BE49-F238E27FC236}">
                <a16:creationId xmlns:a16="http://schemas.microsoft.com/office/drawing/2014/main" id="{4A9072D2-8343-3240-9321-66C76D7AC077}"/>
              </a:ext>
            </a:extLst>
          </p:cNvPr>
          <p:cNvSpPr/>
          <p:nvPr userDrawn="1"/>
        </p:nvSpPr>
        <p:spPr>
          <a:xfrm>
            <a:off x="7579825" y="0"/>
            <a:ext cx="1223682" cy="451821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Picture Placeholder 193">
            <a:extLst>
              <a:ext uri="{FF2B5EF4-FFF2-40B4-BE49-F238E27FC236}">
                <a16:creationId xmlns:a16="http://schemas.microsoft.com/office/drawing/2014/main" id="{82B87E10-C8D3-D345-9A4C-89E5084A84AD}"/>
              </a:ext>
            </a:extLst>
          </p:cNvPr>
          <p:cNvSpPr>
            <a:spLocks noGrp="1"/>
          </p:cNvSpPr>
          <p:nvPr>
            <p:ph type="pic" sz="quarter" idx="53"/>
          </p:nvPr>
        </p:nvSpPr>
        <p:spPr>
          <a:xfrm>
            <a:off x="4574576" y="1032677"/>
            <a:ext cx="2215905" cy="2289676"/>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txBody>
          <a:bodyPr wrap="square">
            <a:noAutofit/>
          </a:bodyPr>
          <a:lstStyle>
            <a:lvl1pPr marL="0" indent="0" algn="ctr">
              <a:buNone/>
              <a:defRPr sz="1050"/>
            </a:lvl1pPr>
          </a:lstStyle>
          <a:p>
            <a:endParaRPr lang="en-US" dirty="0"/>
          </a:p>
        </p:txBody>
      </p:sp>
      <p:sp>
        <p:nvSpPr>
          <p:cNvPr id="275" name="Text Placeholder 32">
            <a:extLst>
              <a:ext uri="{FF2B5EF4-FFF2-40B4-BE49-F238E27FC236}">
                <a16:creationId xmlns:a16="http://schemas.microsoft.com/office/drawing/2014/main" id="{9E9DEFD2-79D4-F444-9BB9-029196F60BEE}"/>
              </a:ext>
            </a:extLst>
          </p:cNvPr>
          <p:cNvSpPr>
            <a:spLocks noGrp="1"/>
          </p:cNvSpPr>
          <p:nvPr>
            <p:ph type="body" sz="quarter" idx="32" hasCustomPrompt="1"/>
          </p:nvPr>
        </p:nvSpPr>
        <p:spPr>
          <a:xfrm>
            <a:off x="529898" y="5616757"/>
            <a:ext cx="6260584" cy="4306555"/>
          </a:xfrm>
        </p:spPr>
        <p:txBody>
          <a:bodyPr numCol="2"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76" name="Text Placeholder 32">
            <a:extLst>
              <a:ext uri="{FF2B5EF4-FFF2-40B4-BE49-F238E27FC236}">
                <a16:creationId xmlns:a16="http://schemas.microsoft.com/office/drawing/2014/main" id="{9D3E784E-5293-3B4F-AB12-8DC6EA8360D6}"/>
              </a:ext>
            </a:extLst>
          </p:cNvPr>
          <p:cNvSpPr>
            <a:spLocks noGrp="1"/>
          </p:cNvSpPr>
          <p:nvPr>
            <p:ph type="body" sz="quarter" idx="30" hasCustomPrompt="1"/>
          </p:nvPr>
        </p:nvSpPr>
        <p:spPr>
          <a:xfrm>
            <a:off x="484784" y="3785775"/>
            <a:ext cx="2552544" cy="1289281"/>
          </a:xfrm>
        </p:spPr>
        <p:txBody>
          <a:bodyPr>
            <a:noAutofit/>
          </a:bodyPr>
          <a:lstStyle>
            <a:lvl1pPr marL="0" indent="0" algn="l">
              <a:lnSpc>
                <a:spcPts val="2580"/>
              </a:lnSpc>
              <a:spcBef>
                <a:spcPts val="0"/>
              </a:spcBef>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277" name="Straight Connector 276">
            <a:extLst>
              <a:ext uri="{FF2B5EF4-FFF2-40B4-BE49-F238E27FC236}">
                <a16:creationId xmlns:a16="http://schemas.microsoft.com/office/drawing/2014/main" id="{905B886C-9E37-2248-910D-D1724EFE35AA}"/>
              </a:ext>
            </a:extLst>
          </p:cNvPr>
          <p:cNvCxnSpPr>
            <a:cxnSpLocks/>
          </p:cNvCxnSpPr>
          <p:nvPr userDrawn="1"/>
        </p:nvCxnSpPr>
        <p:spPr>
          <a:xfrm flipH="1" flipV="1">
            <a:off x="3198920" y="3490809"/>
            <a:ext cx="7487" cy="173012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278" name="Text Placeholder 32">
            <a:extLst>
              <a:ext uri="{FF2B5EF4-FFF2-40B4-BE49-F238E27FC236}">
                <a16:creationId xmlns:a16="http://schemas.microsoft.com/office/drawing/2014/main" id="{5EB5DA62-A11E-2744-8FA6-9F0E18EA1720}"/>
              </a:ext>
            </a:extLst>
          </p:cNvPr>
          <p:cNvSpPr>
            <a:spLocks noGrp="1"/>
          </p:cNvSpPr>
          <p:nvPr>
            <p:ph type="body" sz="quarter" idx="46" hasCustomPrompt="1"/>
          </p:nvPr>
        </p:nvSpPr>
        <p:spPr>
          <a:xfrm>
            <a:off x="3380302" y="3785775"/>
            <a:ext cx="3402692" cy="1289281"/>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86" name="Slide Number Placeholder 5">
            <a:extLst>
              <a:ext uri="{FF2B5EF4-FFF2-40B4-BE49-F238E27FC236}">
                <a16:creationId xmlns:a16="http://schemas.microsoft.com/office/drawing/2014/main" id="{4B05E46C-5F95-A348-9B6A-D98F9BEF2EB4}"/>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287" name="Straight Connector 286">
            <a:extLst>
              <a:ext uri="{FF2B5EF4-FFF2-40B4-BE49-F238E27FC236}">
                <a16:creationId xmlns:a16="http://schemas.microsoft.com/office/drawing/2014/main" id="{7D2D6829-23DA-7943-8572-B5113F12F1FA}"/>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288" name="Rectangle 287">
            <a:extLst>
              <a:ext uri="{FF2B5EF4-FFF2-40B4-BE49-F238E27FC236}">
                <a16:creationId xmlns:a16="http://schemas.microsoft.com/office/drawing/2014/main" id="{DB71A18B-DF2A-5449-A1A5-48630CB46C0B}"/>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9973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190" name="Graphic 4">
            <a:extLst>
              <a:ext uri="{FF2B5EF4-FFF2-40B4-BE49-F238E27FC236}">
                <a16:creationId xmlns:a16="http://schemas.microsoft.com/office/drawing/2014/main" id="{8355AC8C-FBD2-A94C-8CC0-0EE26B1108A2}"/>
              </a:ext>
            </a:extLst>
          </p:cNvPr>
          <p:cNvSpPr/>
          <p:nvPr userDrawn="1"/>
        </p:nvSpPr>
        <p:spPr>
          <a:xfrm>
            <a:off x="5600950" y="1618588"/>
            <a:ext cx="2109106" cy="217465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76C7D3"/>
          </a:solidFill>
          <a:ln w="2960" cap="flat">
            <a:noFill/>
            <a:prstDash val="solid"/>
            <a:miter/>
          </a:ln>
        </p:spPr>
        <p:txBody>
          <a:bodyPr rtlCol="0" anchor="ctr"/>
          <a:lstStyle/>
          <a:p>
            <a:endParaRPr lang="en-US" dirty="0"/>
          </a:p>
        </p:txBody>
      </p:sp>
      <p:sp>
        <p:nvSpPr>
          <p:cNvPr id="189" name="Picture Placeholder 188">
            <a:extLst>
              <a:ext uri="{FF2B5EF4-FFF2-40B4-BE49-F238E27FC236}">
                <a16:creationId xmlns:a16="http://schemas.microsoft.com/office/drawing/2014/main" id="{B9C378F2-CB9C-5646-A7D7-E4D9DDE89935}"/>
              </a:ext>
            </a:extLst>
          </p:cNvPr>
          <p:cNvSpPr>
            <a:spLocks noGrp="1"/>
          </p:cNvSpPr>
          <p:nvPr>
            <p:ph type="pic" sz="quarter" idx="35"/>
          </p:nvPr>
        </p:nvSpPr>
        <p:spPr>
          <a:xfrm>
            <a:off x="0" y="-1"/>
            <a:ext cx="7559675" cy="3470559"/>
          </a:xfrm>
          <a:custGeom>
            <a:avLst/>
            <a:gdLst>
              <a:gd name="connsiteX0" fmla="*/ 7559675 w 7559675"/>
              <a:gd name="connsiteY0" fmla="*/ 3208703 h 3470559"/>
              <a:gd name="connsiteX1" fmla="*/ 7559675 w 7559675"/>
              <a:gd name="connsiteY1" fmla="*/ 3470559 h 3470559"/>
              <a:gd name="connsiteX2" fmla="*/ 7387185 w 7559675"/>
              <a:gd name="connsiteY2" fmla="*/ 3470559 h 3470559"/>
              <a:gd name="connsiteX3" fmla="*/ 7454808 w 7559675"/>
              <a:gd name="connsiteY3" fmla="*/ 3386461 h 3470559"/>
              <a:gd name="connsiteX4" fmla="*/ 7522214 w 7559675"/>
              <a:gd name="connsiteY4" fmla="*/ 3281744 h 3470559"/>
              <a:gd name="connsiteX5" fmla="*/ 0 w 7559675"/>
              <a:gd name="connsiteY5" fmla="*/ 0 h 3470559"/>
              <a:gd name="connsiteX6" fmla="*/ 7559675 w 7559675"/>
              <a:gd name="connsiteY6" fmla="*/ 0 h 3470559"/>
              <a:gd name="connsiteX7" fmla="*/ 7559675 w 7559675"/>
              <a:gd name="connsiteY7" fmla="*/ 2029023 h 3470559"/>
              <a:gd name="connsiteX8" fmla="*/ 7491128 w 7559675"/>
              <a:gd name="connsiteY8" fmla="*/ 1961335 h 3470559"/>
              <a:gd name="connsiteX9" fmla="*/ 7252215 w 7559675"/>
              <a:gd name="connsiteY9" fmla="*/ 1823118 h 3470559"/>
              <a:gd name="connsiteX10" fmla="*/ 6878057 w 7559675"/>
              <a:gd name="connsiteY10" fmla="*/ 1669547 h 3470559"/>
              <a:gd name="connsiteX11" fmla="*/ 6080871 w 7559675"/>
              <a:gd name="connsiteY11" fmla="*/ 1834287 h 3470559"/>
              <a:gd name="connsiteX12" fmla="*/ 5611771 w 7559675"/>
              <a:gd name="connsiteY12" fmla="*/ 2793426 h 3470559"/>
              <a:gd name="connsiteX13" fmla="*/ 5781402 w 7559675"/>
              <a:gd name="connsiteY13" fmla="*/ 3463790 h 3470559"/>
              <a:gd name="connsiteX14" fmla="*/ 5788019 w 7559675"/>
              <a:gd name="connsiteY14" fmla="*/ 3470559 h 3470559"/>
              <a:gd name="connsiteX15" fmla="*/ 0 w 7559675"/>
              <a:gd name="connsiteY15" fmla="*/ 3470559 h 347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59675" h="3470559">
                <a:moveTo>
                  <a:pt x="7559675" y="3208703"/>
                </a:moveTo>
                <a:lnTo>
                  <a:pt x="7559675" y="3470559"/>
                </a:lnTo>
                <a:lnTo>
                  <a:pt x="7387185" y="3470559"/>
                </a:lnTo>
                <a:lnTo>
                  <a:pt x="7454808" y="3386461"/>
                </a:lnTo>
                <a:cubicBezTo>
                  <a:pt x="7478884" y="3352974"/>
                  <a:pt x="7501369" y="3317986"/>
                  <a:pt x="7522214" y="3281744"/>
                </a:cubicBezTo>
                <a:close/>
                <a:moveTo>
                  <a:pt x="0" y="0"/>
                </a:moveTo>
                <a:lnTo>
                  <a:pt x="7559675" y="0"/>
                </a:lnTo>
                <a:lnTo>
                  <a:pt x="7559675" y="2029023"/>
                </a:lnTo>
                <a:lnTo>
                  <a:pt x="7491128" y="1961335"/>
                </a:lnTo>
                <a:cubicBezTo>
                  <a:pt x="7419402" y="1905839"/>
                  <a:pt x="7334587" y="1863606"/>
                  <a:pt x="7252215" y="1823118"/>
                </a:cubicBezTo>
                <a:cubicBezTo>
                  <a:pt x="7133548" y="1764479"/>
                  <a:pt x="7007893" y="1708637"/>
                  <a:pt x="6878057" y="1669547"/>
                </a:cubicBezTo>
                <a:cubicBezTo>
                  <a:pt x="6597436" y="1585779"/>
                  <a:pt x="6304250" y="1582988"/>
                  <a:pt x="6080871" y="1834287"/>
                </a:cubicBezTo>
                <a:cubicBezTo>
                  <a:pt x="5864471" y="2077213"/>
                  <a:pt x="5656448" y="2469523"/>
                  <a:pt x="5611771" y="2793426"/>
                </a:cubicBezTo>
                <a:cubicBezTo>
                  <a:pt x="5572506" y="3076663"/>
                  <a:pt x="5642596" y="3300412"/>
                  <a:pt x="5781402" y="3463790"/>
                </a:cubicBezTo>
                <a:lnTo>
                  <a:pt x="5788019" y="3470559"/>
                </a:lnTo>
                <a:lnTo>
                  <a:pt x="0" y="3470559"/>
                </a:lnTo>
                <a:close/>
              </a:path>
            </a:pathLst>
          </a:custGeom>
        </p:spPr>
        <p:txBody>
          <a:bodyPr wrap="square">
            <a:noAutofit/>
          </a:bodyPr>
          <a:lstStyle>
            <a:lvl1pPr marL="0" indent="0">
              <a:buNone/>
              <a:defRPr sz="1400"/>
            </a:lvl1pPr>
          </a:lstStyle>
          <a:p>
            <a:endParaRPr lang="en-US" dirty="0"/>
          </a:p>
        </p:txBody>
      </p:sp>
      <p:sp>
        <p:nvSpPr>
          <p:cNvPr id="182" name="Text Placeholder 32">
            <a:extLst>
              <a:ext uri="{FF2B5EF4-FFF2-40B4-BE49-F238E27FC236}">
                <a16:creationId xmlns:a16="http://schemas.microsoft.com/office/drawing/2014/main" id="{1BAF6192-42B5-674B-87A2-3ED4E0CC2D71}"/>
              </a:ext>
            </a:extLst>
          </p:cNvPr>
          <p:cNvSpPr>
            <a:spLocks noGrp="1"/>
          </p:cNvSpPr>
          <p:nvPr>
            <p:ph type="body" sz="quarter" idx="32" hasCustomPrompt="1"/>
          </p:nvPr>
        </p:nvSpPr>
        <p:spPr>
          <a:xfrm>
            <a:off x="3408218" y="4465257"/>
            <a:ext cx="3631270" cy="5558700"/>
          </a:xfrm>
        </p:spPr>
        <p:txBody>
          <a:bodyPr numCol="1"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3" name="Text Placeholder 32">
            <a:extLst>
              <a:ext uri="{FF2B5EF4-FFF2-40B4-BE49-F238E27FC236}">
                <a16:creationId xmlns:a16="http://schemas.microsoft.com/office/drawing/2014/main" id="{B3C1DF1C-6A8A-2944-8B20-1DC890C41F17}"/>
              </a:ext>
            </a:extLst>
          </p:cNvPr>
          <p:cNvSpPr>
            <a:spLocks noGrp="1"/>
          </p:cNvSpPr>
          <p:nvPr>
            <p:ph type="body" sz="quarter" idx="30" hasCustomPrompt="1"/>
          </p:nvPr>
        </p:nvSpPr>
        <p:spPr>
          <a:xfrm>
            <a:off x="405161" y="4450179"/>
            <a:ext cx="2552544" cy="1289281"/>
          </a:xfrm>
        </p:spPr>
        <p:txBody>
          <a:bodyPr>
            <a:noAutofit/>
          </a:bodyPr>
          <a:lstStyle>
            <a:lvl1pPr marL="0" indent="0" algn="l">
              <a:lnSpc>
                <a:spcPts val="2580"/>
              </a:lnSpc>
              <a:spcBef>
                <a:spcPts val="0"/>
              </a:spcBef>
              <a:buNone/>
              <a:defRPr sz="2400" b="1" i="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a:t>
            </a:r>
          </a:p>
          <a:p>
            <a:pPr lvl="0"/>
            <a:r>
              <a:rPr lang="en-GB" dirty="0"/>
              <a:t>HEADING</a:t>
            </a:r>
            <a:endParaRPr lang="en-US" dirty="0"/>
          </a:p>
        </p:txBody>
      </p:sp>
      <p:cxnSp>
        <p:nvCxnSpPr>
          <p:cNvPr id="184" name="Straight Connector 183">
            <a:extLst>
              <a:ext uri="{FF2B5EF4-FFF2-40B4-BE49-F238E27FC236}">
                <a16:creationId xmlns:a16="http://schemas.microsoft.com/office/drawing/2014/main" id="{0F3EF59A-5CAE-1F46-829A-0650CA7391FA}"/>
              </a:ext>
            </a:extLst>
          </p:cNvPr>
          <p:cNvCxnSpPr>
            <a:cxnSpLocks/>
          </p:cNvCxnSpPr>
          <p:nvPr userDrawn="1"/>
        </p:nvCxnSpPr>
        <p:spPr>
          <a:xfrm>
            <a:off x="520188" y="5599882"/>
            <a:ext cx="532210"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
        <p:nvSpPr>
          <p:cNvPr id="185" name="Text Placeholder 32">
            <a:extLst>
              <a:ext uri="{FF2B5EF4-FFF2-40B4-BE49-F238E27FC236}">
                <a16:creationId xmlns:a16="http://schemas.microsoft.com/office/drawing/2014/main" id="{58F35B14-EDC5-3340-A5CC-B22FA9C8258C}"/>
              </a:ext>
            </a:extLst>
          </p:cNvPr>
          <p:cNvSpPr>
            <a:spLocks noGrp="1"/>
          </p:cNvSpPr>
          <p:nvPr>
            <p:ph type="body" sz="quarter" idx="46" hasCustomPrompt="1"/>
          </p:nvPr>
        </p:nvSpPr>
        <p:spPr>
          <a:xfrm>
            <a:off x="486765" y="6011842"/>
            <a:ext cx="2470940" cy="3911470"/>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187" name="Graphic 4">
            <a:extLst>
              <a:ext uri="{FF2B5EF4-FFF2-40B4-BE49-F238E27FC236}">
                <a16:creationId xmlns:a16="http://schemas.microsoft.com/office/drawing/2014/main" id="{4D8A6CDF-CD6F-1249-A96A-126764B42BFE}"/>
              </a:ext>
            </a:extLst>
          </p:cNvPr>
          <p:cNvSpPr/>
          <p:nvPr userDrawn="1"/>
        </p:nvSpPr>
        <p:spPr>
          <a:xfrm>
            <a:off x="5806027" y="1827893"/>
            <a:ext cx="2284420" cy="2251561"/>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191" name="Rectangle 190">
            <a:extLst>
              <a:ext uri="{FF2B5EF4-FFF2-40B4-BE49-F238E27FC236}">
                <a16:creationId xmlns:a16="http://schemas.microsoft.com/office/drawing/2014/main" id="{C39589E8-BDB2-9743-A39D-AC1A8E395DA0}"/>
              </a:ext>
            </a:extLst>
          </p:cNvPr>
          <p:cNvSpPr/>
          <p:nvPr userDrawn="1"/>
        </p:nvSpPr>
        <p:spPr>
          <a:xfrm>
            <a:off x="7579825" y="0"/>
            <a:ext cx="1223682" cy="451821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Slide Number Placeholder 5">
            <a:extLst>
              <a:ext uri="{FF2B5EF4-FFF2-40B4-BE49-F238E27FC236}">
                <a16:creationId xmlns:a16="http://schemas.microsoft.com/office/drawing/2014/main" id="{45498EB1-AA92-004B-95FC-B451D57E51EC}"/>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193" name="Straight Connector 192">
            <a:extLst>
              <a:ext uri="{FF2B5EF4-FFF2-40B4-BE49-F238E27FC236}">
                <a16:creationId xmlns:a16="http://schemas.microsoft.com/office/drawing/2014/main" id="{AB14C7EA-C36A-9D4E-9CE6-0CEB0B32E27F}"/>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94" name="Rectangle 193">
            <a:extLst>
              <a:ext uri="{FF2B5EF4-FFF2-40B4-BE49-F238E27FC236}">
                <a16:creationId xmlns:a16="http://schemas.microsoft.com/office/drawing/2014/main" id="{4BBCA2D3-0494-0A4A-BD1A-344DBFF0D3F0}"/>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472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92" name="Text Placeholder 32">
            <a:extLst>
              <a:ext uri="{FF2B5EF4-FFF2-40B4-BE49-F238E27FC236}">
                <a16:creationId xmlns:a16="http://schemas.microsoft.com/office/drawing/2014/main" id="{73AE6A75-0A84-3644-85A4-4E9C16137426}"/>
              </a:ext>
            </a:extLst>
          </p:cNvPr>
          <p:cNvSpPr>
            <a:spLocks noGrp="1"/>
          </p:cNvSpPr>
          <p:nvPr>
            <p:ph type="body" sz="quarter" idx="33" hasCustomPrompt="1"/>
          </p:nvPr>
        </p:nvSpPr>
        <p:spPr>
          <a:xfrm>
            <a:off x="3967316" y="855406"/>
            <a:ext cx="2967203" cy="2521975"/>
          </a:xfrm>
        </p:spPr>
        <p:txBody>
          <a:bodyPr numCol="1"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93" name="Text Placeholder 32">
            <a:extLst>
              <a:ext uri="{FF2B5EF4-FFF2-40B4-BE49-F238E27FC236}">
                <a16:creationId xmlns:a16="http://schemas.microsoft.com/office/drawing/2014/main" id="{965A28C1-3CC8-684B-89D6-7632DCDE4E32}"/>
              </a:ext>
            </a:extLst>
          </p:cNvPr>
          <p:cNvSpPr>
            <a:spLocks noGrp="1"/>
          </p:cNvSpPr>
          <p:nvPr>
            <p:ph type="body" sz="quarter" idx="34" hasCustomPrompt="1"/>
          </p:nvPr>
        </p:nvSpPr>
        <p:spPr>
          <a:xfrm>
            <a:off x="3871317" y="6886262"/>
            <a:ext cx="2967203" cy="3173497"/>
          </a:xfrm>
        </p:spPr>
        <p:txBody>
          <a:bodyPr numCol="1" spcCol="288000" anchor="t">
            <a:noAutofit/>
          </a:bodyPr>
          <a:lstStyle>
            <a:lvl1pPr marL="0" indent="0" algn="just">
              <a:lnSpc>
                <a:spcPct val="100000"/>
              </a:lnSpc>
              <a:spcBef>
                <a:spcPts val="0"/>
              </a:spcBef>
              <a:buNone/>
              <a:defRPr sz="1050" b="0" i="0">
                <a:solidFill>
                  <a:srgbClr val="41414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94" name="Graphic 4">
            <a:extLst>
              <a:ext uri="{FF2B5EF4-FFF2-40B4-BE49-F238E27FC236}">
                <a16:creationId xmlns:a16="http://schemas.microsoft.com/office/drawing/2014/main" id="{28A8BE2B-870E-9042-96F9-C552AC2AEADD}"/>
              </a:ext>
            </a:extLst>
          </p:cNvPr>
          <p:cNvSpPr/>
          <p:nvPr userDrawn="1"/>
        </p:nvSpPr>
        <p:spPr>
          <a:xfrm>
            <a:off x="3837374" y="3612164"/>
            <a:ext cx="2670119" cy="275309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A7377D"/>
          </a:solidFill>
          <a:ln w="2960" cap="flat">
            <a:noFill/>
            <a:prstDash val="solid"/>
            <a:miter/>
          </a:ln>
        </p:spPr>
        <p:txBody>
          <a:bodyPr rtlCol="0" anchor="ctr"/>
          <a:lstStyle/>
          <a:p>
            <a:endParaRPr lang="en-US" dirty="0"/>
          </a:p>
        </p:txBody>
      </p:sp>
      <p:sp>
        <p:nvSpPr>
          <p:cNvPr id="95" name="Graphic 4">
            <a:extLst>
              <a:ext uri="{FF2B5EF4-FFF2-40B4-BE49-F238E27FC236}">
                <a16:creationId xmlns:a16="http://schemas.microsoft.com/office/drawing/2014/main" id="{6C0C5BD4-0A2B-7746-BA0F-DA0FE0213D1E}"/>
              </a:ext>
            </a:extLst>
          </p:cNvPr>
          <p:cNvSpPr/>
          <p:nvPr userDrawn="1"/>
        </p:nvSpPr>
        <p:spPr>
          <a:xfrm>
            <a:off x="4042452" y="3801011"/>
            <a:ext cx="2892066" cy="2850467"/>
          </a:xfrm>
          <a:custGeom>
            <a:avLst/>
            <a:gdLst>
              <a:gd name="connsiteX0" fmla="*/ 187073 w 494176"/>
              <a:gd name="connsiteY0" fmla="*/ 486712 h 487068"/>
              <a:gd name="connsiteX1" fmla="*/ 319436 w 494176"/>
              <a:gd name="connsiteY1" fmla="*/ 400839 h 487068"/>
              <a:gd name="connsiteX2" fmla="*/ 491182 w 494176"/>
              <a:gd name="connsiteY2" fmla="*/ 225540 h 487068"/>
              <a:gd name="connsiteX3" fmla="*/ 296932 w 494176"/>
              <a:gd name="connsiteY3" fmla="*/ 6416 h 487068"/>
              <a:gd name="connsiteX4" fmla="*/ 6444 w 494176"/>
              <a:gd name="connsiteY4" fmla="*/ 228501 h 487068"/>
              <a:gd name="connsiteX5" fmla="*/ 187073 w 494176"/>
              <a:gd name="connsiteY5" fmla="*/ 486712 h 4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176" h="487068">
                <a:moveTo>
                  <a:pt x="187073" y="486712"/>
                </a:moveTo>
                <a:cubicBezTo>
                  <a:pt x="239782" y="479902"/>
                  <a:pt x="272354" y="422752"/>
                  <a:pt x="319436" y="400839"/>
                </a:cubicBezTo>
                <a:cubicBezTo>
                  <a:pt x="404717" y="360864"/>
                  <a:pt x="513687" y="343097"/>
                  <a:pt x="491182" y="225540"/>
                </a:cubicBezTo>
                <a:cubicBezTo>
                  <a:pt x="474008" y="135225"/>
                  <a:pt x="385173" y="27144"/>
                  <a:pt x="296932" y="6416"/>
                </a:cubicBezTo>
                <a:cubicBezTo>
                  <a:pt x="141768" y="-30007"/>
                  <a:pt x="66851" y="94657"/>
                  <a:pt x="6444" y="228501"/>
                </a:cubicBezTo>
                <a:cubicBezTo>
                  <a:pt x="-32347" y="314374"/>
                  <a:pt x="113637" y="496188"/>
                  <a:pt x="187073" y="486712"/>
                </a:cubicBezTo>
                <a:close/>
              </a:path>
            </a:pathLst>
          </a:custGeom>
          <a:noFill/>
          <a:ln w="28575" cap="flat">
            <a:solidFill>
              <a:srgbClr val="414141"/>
            </a:solidFill>
            <a:prstDash val="solid"/>
            <a:miter/>
          </a:ln>
        </p:spPr>
        <p:txBody>
          <a:bodyPr rtlCol="0" anchor="ctr"/>
          <a:lstStyle/>
          <a:p>
            <a:endParaRPr lang="en-US"/>
          </a:p>
        </p:txBody>
      </p:sp>
      <p:sp>
        <p:nvSpPr>
          <p:cNvPr id="97" name="Text Placeholder 23">
            <a:extLst>
              <a:ext uri="{FF2B5EF4-FFF2-40B4-BE49-F238E27FC236}">
                <a16:creationId xmlns:a16="http://schemas.microsoft.com/office/drawing/2014/main" id="{6CEA932F-E390-2346-93A1-3A07A905C6E6}"/>
              </a:ext>
            </a:extLst>
          </p:cNvPr>
          <p:cNvSpPr>
            <a:spLocks noGrp="1"/>
          </p:cNvSpPr>
          <p:nvPr>
            <p:ph type="body" sz="quarter" idx="13" hasCustomPrompt="1"/>
          </p:nvPr>
        </p:nvSpPr>
        <p:spPr>
          <a:xfrm>
            <a:off x="4436795" y="4485229"/>
            <a:ext cx="1836246" cy="1425388"/>
          </a:xfrm>
        </p:spPr>
        <p:txBody>
          <a:bodyPr anchor="ctr">
            <a:normAutofit/>
          </a:bodyPr>
          <a:lstStyle>
            <a:lvl1pPr marL="0" indent="0" algn="ctr">
              <a:lnSpc>
                <a:spcPts val="1960"/>
              </a:lnSpc>
              <a:spcBef>
                <a:spcPts val="0"/>
              </a:spcBef>
              <a:buNone/>
              <a:defRPr sz="1800" b="1"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5" name="Picture Placeholder 4">
            <a:extLst>
              <a:ext uri="{FF2B5EF4-FFF2-40B4-BE49-F238E27FC236}">
                <a16:creationId xmlns:a16="http://schemas.microsoft.com/office/drawing/2014/main" id="{01C807E6-D660-1A42-892A-C9F2E88BA5CC}"/>
              </a:ext>
            </a:extLst>
          </p:cNvPr>
          <p:cNvSpPr>
            <a:spLocks noGrp="1"/>
          </p:cNvSpPr>
          <p:nvPr>
            <p:ph type="pic" sz="quarter" idx="35"/>
          </p:nvPr>
        </p:nvSpPr>
        <p:spPr>
          <a:xfrm>
            <a:off x="0" y="0"/>
            <a:ext cx="3275865" cy="10691813"/>
          </a:xfrm>
        </p:spPr>
        <p:txBody>
          <a:bodyPr>
            <a:normAutofit/>
          </a:bodyPr>
          <a:lstStyle>
            <a:lvl1pPr marL="0" indent="0">
              <a:buNone/>
              <a:defRPr sz="1400"/>
            </a:lvl1pPr>
          </a:lstStyle>
          <a:p>
            <a:endParaRPr lang="en-US" dirty="0"/>
          </a:p>
        </p:txBody>
      </p:sp>
      <p:sp>
        <p:nvSpPr>
          <p:cNvPr id="182" name="Slide Number Placeholder 5">
            <a:extLst>
              <a:ext uri="{FF2B5EF4-FFF2-40B4-BE49-F238E27FC236}">
                <a16:creationId xmlns:a16="http://schemas.microsoft.com/office/drawing/2014/main" id="{F03C918B-C071-F246-8DF6-B10AF54141A0}"/>
              </a:ext>
            </a:extLst>
          </p:cNvPr>
          <p:cNvSpPr>
            <a:spLocks noGrp="1"/>
          </p:cNvSpPr>
          <p:nvPr>
            <p:ph type="sldNum" sz="quarter" idx="4"/>
          </p:nvPr>
        </p:nvSpPr>
        <p:spPr>
          <a:xfrm>
            <a:off x="7079381"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cxnSp>
        <p:nvCxnSpPr>
          <p:cNvPr id="183" name="Straight Connector 182">
            <a:extLst>
              <a:ext uri="{FF2B5EF4-FFF2-40B4-BE49-F238E27FC236}">
                <a16:creationId xmlns:a16="http://schemas.microsoft.com/office/drawing/2014/main" id="{5FCDF209-7BDA-4A4E-B78E-4AE7BBBFFE10}"/>
              </a:ext>
            </a:extLst>
          </p:cNvPr>
          <p:cNvCxnSpPr>
            <a:cxnSpLocks/>
          </p:cNvCxnSpPr>
          <p:nvPr userDrawn="1"/>
        </p:nvCxnSpPr>
        <p:spPr>
          <a:xfrm rot="5400000">
            <a:off x="7257742" y="10076667"/>
            <a:ext cx="0" cy="178217"/>
          </a:xfrm>
          <a:prstGeom prst="line">
            <a:avLst/>
          </a:prstGeom>
          <a:ln>
            <a:solidFill>
              <a:srgbClr val="76C7D3"/>
            </a:solidFill>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5AE16C00-BAF9-B24E-A70A-CE059DCCD39B}"/>
              </a:ext>
            </a:extLst>
          </p:cNvPr>
          <p:cNvSpPr/>
          <p:nvPr userDrawn="1"/>
        </p:nvSpPr>
        <p:spPr>
          <a:xfrm rot="16200000">
            <a:off x="5677889" y="8236536"/>
            <a:ext cx="3173496" cy="200055"/>
          </a:xfrm>
          <a:prstGeom prst="rect">
            <a:avLst/>
          </a:prstGeom>
        </p:spPr>
        <p:txBody>
          <a:bodyPr wrap="square">
            <a:spAutoFit/>
          </a:bodyPr>
          <a:lstStyle/>
          <a:p>
            <a:pPr algn="l"/>
            <a:r>
              <a:rPr lang="en-IE" sz="700" b="0" i="0" u="none" strike="noStrike" kern="1200" spc="300" dirty="0">
                <a:solidFill>
                  <a:srgbClr val="414141"/>
                </a:solidFill>
                <a:effectLst/>
                <a:latin typeface="Open Sans" panose="020B0606030504020204" pitchFamily="34" charset="0"/>
                <a:ea typeface="Open Sans" panose="020B0606030504020204" pitchFamily="34" charset="0"/>
                <a:cs typeface="Open Sans" panose="020B0606030504020204" pitchFamily="34" charset="0"/>
              </a:rPr>
              <a:t>Migrant Community Mediators</a:t>
            </a:r>
            <a:endParaRPr lang="en-US" sz="700" spc="300" dirty="0">
              <a:solidFill>
                <a:srgbClr val="41414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868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5"/>
            <a:ext cx="6520220" cy="20665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36085465-E9D0-374D-A16F-5F9639866BB7}"/>
              </a:ext>
            </a:extLst>
          </p:cNvPr>
          <p:cNvSpPr>
            <a:spLocks noGrp="1"/>
          </p:cNvSpPr>
          <p:nvPr>
            <p:ph type="sldNum" sz="quarter" idx="4"/>
          </p:nvPr>
        </p:nvSpPr>
        <p:spPr>
          <a:xfrm>
            <a:off x="6996253" y="10245992"/>
            <a:ext cx="300672" cy="266594"/>
          </a:xfrm>
          <a:prstGeom prst="rect">
            <a:avLst/>
          </a:prstGeom>
        </p:spPr>
        <p:txBody>
          <a:bodyPr vert="horz" lIns="91440" tIns="45720" rIns="91440" bIns="45720" rtlCol="0" anchor="ctr"/>
          <a:lstStyle>
            <a:lvl1pPr algn="r">
              <a:defRPr sz="700" b="0" i="0">
                <a:solidFill>
                  <a:srgbClr val="414141"/>
                </a:solidFill>
                <a:latin typeface="Avenir" panose="02000503020000020003" pitchFamily="2"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683" r:id="rId2"/>
    <p:sldLayoutId id="2147483697" r:id="rId3"/>
    <p:sldLayoutId id="2147483700" r:id="rId4"/>
    <p:sldLayoutId id="2147483723" r:id="rId5"/>
    <p:sldLayoutId id="2147483695" r:id="rId6"/>
    <p:sldLayoutId id="2147483698" r:id="rId7"/>
    <p:sldLayoutId id="2147483701" r:id="rId8"/>
    <p:sldLayoutId id="2147483702" r:id="rId9"/>
    <p:sldLayoutId id="2147483706" r:id="rId10"/>
    <p:sldLayoutId id="2147483707" r:id="rId11"/>
    <p:sldLayoutId id="2147483699" r:id="rId12"/>
    <p:sldLayoutId id="2147483708" r:id="rId13"/>
    <p:sldLayoutId id="2147483696" r:id="rId14"/>
    <p:sldLayoutId id="2147483703" r:id="rId15"/>
    <p:sldLayoutId id="2147483704" r:id="rId16"/>
    <p:sldLayoutId id="2147483705" r:id="rId17"/>
    <p:sldLayoutId id="2147483720" r:id="rId18"/>
    <p:sldLayoutId id="2147483721" r:id="rId19"/>
    <p:sldLayoutId id="2147483722" r:id="rId20"/>
    <p:sldLayoutId id="2147483724" r:id="rId21"/>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cmproject.eu/open-education-resources/"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hyperlink" Target="https://twitter.com/MCM_Project" TargetMode="External"/><Relationship Id="rId3" Type="http://schemas.openxmlformats.org/officeDocument/2006/relationships/hyperlink" Target="https://www.mcmproject.eu/practical-guide-to-the-community-mediator/" TargetMode="External"/><Relationship Id="rId7" Type="http://schemas.openxmlformats.org/officeDocument/2006/relationships/hyperlink" Target="https://www.facebook.com/mcmproject" TargetMode="External"/><Relationship Id="rId2" Type="http://schemas.openxmlformats.org/officeDocument/2006/relationships/image" Target="../media/image33.jpeg"/><Relationship Id="rId1" Type="http://schemas.openxmlformats.org/officeDocument/2006/relationships/slideLayout" Target="../slideLayouts/slideLayout20.xml"/><Relationship Id="rId6" Type="http://schemas.openxmlformats.org/officeDocument/2006/relationships/hyperlink" Target="https://www.mcmproject.eu/" TargetMode="External"/><Relationship Id="rId5" Type="http://schemas.openxmlformats.org/officeDocument/2006/relationships/hyperlink" Target="https://www.mcmproject.eu/open-education-resources/" TargetMode="External"/><Relationship Id="rId4" Type="http://schemas.openxmlformats.org/officeDocument/2006/relationships/hyperlink" Target="https://www.mcmproject.eu/guide-for-the-creation-of-a-regional-alliance-in-the-field-en/" TargetMode="External"/><Relationship Id="rId9" Type="http://schemas.openxmlformats.org/officeDocument/2006/relationships/hyperlink" Target="https://www.linkedin.com/groups/1384732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hyperlink" Target="https://www.linkedin.com/groups/13847322/" TargetMode="External"/><Relationship Id="rId7" Type="http://schemas.openxmlformats.org/officeDocument/2006/relationships/image" Target="../media/image42.png"/><Relationship Id="rId2" Type="http://schemas.openxmlformats.org/officeDocument/2006/relationships/hyperlink" Target="https://www.facebook.com/mcmproject" TargetMode="External"/><Relationship Id="rId1" Type="http://schemas.openxmlformats.org/officeDocument/2006/relationships/slideLayout" Target="../slideLayouts/slideLayout2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twitter.com/MCM_Proje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803DD9D-009D-DB43-9D58-EA1512030DE9}"/>
              </a:ext>
            </a:extLst>
          </p:cNvPr>
          <p:cNvSpPr>
            <a:spLocks noGrp="1"/>
          </p:cNvSpPr>
          <p:nvPr>
            <p:ph type="body" sz="quarter" idx="10"/>
          </p:nvPr>
        </p:nvSpPr>
        <p:spPr>
          <a:xfrm>
            <a:off x="292310" y="5662865"/>
            <a:ext cx="4289651" cy="1108363"/>
          </a:xfrm>
        </p:spPr>
        <p:txBody>
          <a:bodyPr/>
          <a:lstStyle/>
          <a:p>
            <a:r>
              <a:rPr lang="en-US" sz="2800" dirty="0"/>
              <a:t>Gids </a:t>
            </a:r>
            <a:r>
              <a:rPr lang="en-US" sz="2800" dirty="0" err="1"/>
              <a:t>voor</a:t>
            </a:r>
            <a:r>
              <a:rPr lang="en-US" sz="2800" dirty="0"/>
              <a:t> Volwasseneneducatie</a:t>
            </a:r>
          </a:p>
          <a:p>
            <a:endParaRPr lang="en-US" sz="2000" dirty="0"/>
          </a:p>
          <a:p>
            <a:pPr>
              <a:spcBef>
                <a:spcPts val="600"/>
              </a:spcBef>
            </a:pPr>
            <a:r>
              <a:rPr lang="en-US" sz="2400" dirty="0"/>
              <a:t>TRANSFERABILITY GIDS</a:t>
            </a:r>
          </a:p>
        </p:txBody>
      </p:sp>
      <p:sp>
        <p:nvSpPr>
          <p:cNvPr id="19" name="Slide Number Placeholder 18">
            <a:extLst>
              <a:ext uri="{FF2B5EF4-FFF2-40B4-BE49-F238E27FC236}">
                <a16:creationId xmlns:a16="http://schemas.microsoft.com/office/drawing/2014/main" id="{2D950CDB-BBC1-AC43-8340-66132FEBFF67}"/>
              </a:ext>
            </a:extLst>
          </p:cNvPr>
          <p:cNvSpPr>
            <a:spLocks noGrp="1"/>
          </p:cNvSpPr>
          <p:nvPr>
            <p:ph type="sldNum" sz="quarter" idx="4294967295"/>
          </p:nvPr>
        </p:nvSpPr>
        <p:spPr>
          <a:xfrm>
            <a:off x="7258050" y="10245725"/>
            <a:ext cx="301625" cy="266700"/>
          </a:xfrm>
          <a:prstGeom prst="rect">
            <a:avLst/>
          </a:prstGeom>
        </p:spPr>
        <p:txBody>
          <a:bodyPr/>
          <a:lstStyle/>
          <a:p>
            <a:fld id="{CB2079F2-58AF-ED44-82D7-E04B2F6FD686}" type="slidenum">
              <a:rPr lang="en-US" smtClean="0"/>
              <a:pPr/>
              <a:t>1</a:t>
            </a:fld>
            <a:endParaRPr lang="en-US" dirty="0"/>
          </a:p>
        </p:txBody>
      </p:sp>
      <p:pic>
        <p:nvPicPr>
          <p:cNvPr id="28" name="Picture Placeholder 27">
            <a:extLst>
              <a:ext uri="{FF2B5EF4-FFF2-40B4-BE49-F238E27FC236}">
                <a16:creationId xmlns:a16="http://schemas.microsoft.com/office/drawing/2014/main" id="{3713CDDA-7A1B-6E4F-BC87-C1442C402623}"/>
              </a:ext>
            </a:extLst>
          </p:cNvPr>
          <p:cNvPicPr>
            <a:picLocks noGrp="1" noChangeAspect="1"/>
          </p:cNvPicPr>
          <p:nvPr>
            <p:ph type="pic" sz="quarter" idx="17"/>
          </p:nvPr>
        </p:nvPicPr>
        <p:blipFill rotWithShape="1">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3284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F6B6418-334C-7545-9988-70749E973A92}"/>
              </a:ext>
            </a:extLst>
          </p:cNvPr>
          <p:cNvPicPr>
            <a:picLocks noGrp="1" noChangeAspect="1"/>
          </p:cNvPicPr>
          <p:nvPr>
            <p:ph type="pic" sz="quarter" idx="53"/>
          </p:nvPr>
        </p:nvPicPr>
        <p:blipFill rotWithShape="1">
          <a:blip r:embed="rId2" cstate="screen">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9C0497FB-B53D-9143-929A-800B2AFF54B7}"/>
              </a:ext>
            </a:extLst>
          </p:cNvPr>
          <p:cNvSpPr>
            <a:spLocks noGrp="1"/>
          </p:cNvSpPr>
          <p:nvPr>
            <p:ph type="body" sz="quarter" idx="32"/>
          </p:nvPr>
        </p:nvSpPr>
        <p:spPr>
          <a:xfrm>
            <a:off x="484784" y="6385258"/>
            <a:ext cx="6260584" cy="4306555"/>
          </a:xfrm>
        </p:spPr>
        <p:txBody>
          <a:bodyPr/>
          <a:lstStyle/>
          <a:p>
            <a:r>
              <a:rPr lang="nl-NL" b="1" dirty="0">
                <a:solidFill>
                  <a:srgbClr val="76C7D3"/>
                </a:solidFill>
              </a:rPr>
              <a:t>Volwasseneneducatie wordt gevormd door persoonlijke relaties. Het is de praktijk waarbij volwassenen systematisch en langdurig aan zelf-educatie doen om nieuwe vormen van kennis, vaardigheden, houdingen, of waarden te verwerven. Het omvat elke vorm van leren waar volwassenen zich mee bezighouden buiten het traditionele onderwijs om, en omvat levenslang leren. </a:t>
            </a:r>
          </a:p>
          <a:p>
            <a:endParaRPr lang="hr-BA" dirty="0"/>
          </a:p>
          <a:p>
            <a:r>
              <a:rPr lang="nl-NL" dirty="0"/>
              <a:t>In het bijzonder geeft volwasseneneducatie uitdrukking aan een specifieke filosofie over leren en onderwijzen, gebaseerd op de veronderstelling dat volwassenen kunnen en willen leren, dat zij in staat en bereid zijn verantwoordelijkheid te nemen voor het leren, en dat het leren zelf aan hun behoeften moet voldoen. </a:t>
            </a:r>
          </a:p>
          <a:p>
            <a:endParaRPr lang="en-US" dirty="0"/>
          </a:p>
          <a:p>
            <a:r>
              <a:rPr lang="nl-NL" dirty="0"/>
              <a:t>Naast de beschikbare mogelijkheden, en de manier waarop men leert, wordt het leren van volwassenen beïnvloed door demografie, globalisering en technologie. </a:t>
            </a:r>
          </a:p>
          <a:p>
            <a:endParaRPr lang="hr-BA" dirty="0"/>
          </a:p>
          <a:p>
            <a:endParaRPr lang="hr-BA" dirty="0"/>
          </a:p>
          <a:p>
            <a:r>
              <a:rPr lang="nl-NL" b="1" dirty="0">
                <a:solidFill>
                  <a:srgbClr val="76C7D3"/>
                </a:solidFill>
              </a:rPr>
              <a:t>Het leren gebeurt op vele manieren en in vele contexten, precies zoals het leven van alle volwassenen verschilt. </a:t>
            </a:r>
          </a:p>
          <a:p>
            <a:endParaRPr lang="en-US" b="1" dirty="0">
              <a:solidFill>
                <a:srgbClr val="76C7D3"/>
              </a:solidFill>
            </a:endParaRPr>
          </a:p>
          <a:p>
            <a:r>
              <a:rPr lang="nl-NL" dirty="0"/>
              <a:t>Volwasseneneducatie kan plaatsvinden in een van drie situaties, waarvan er twee van belang zijn voor MCM, nl:</a:t>
            </a:r>
          </a:p>
          <a:p>
            <a:endParaRPr lang="en-US" dirty="0"/>
          </a:p>
          <a:p>
            <a:pPr marL="228600" indent="-228600">
              <a:buFont typeface="+mj-lt"/>
              <a:buAutoNum type="arabicPeriod"/>
            </a:pPr>
            <a:r>
              <a:rPr lang="en-US" b="1" dirty="0" err="1">
                <a:solidFill>
                  <a:srgbClr val="A7377D"/>
                </a:solidFill>
              </a:rPr>
              <a:t>Formeel</a:t>
            </a:r>
            <a:r>
              <a:rPr lang="en-US" dirty="0"/>
              <a:t> – </a:t>
            </a:r>
            <a:r>
              <a:rPr lang="nl-NL" dirty="0"/>
              <a:t>Gestructureerd leren dat meestal in een onderwijs- of opleidingsinstituut plaatsvindt, normaal gesproken met een vast leerplan en waaraan kwalificaties verbonden zijn</a:t>
            </a:r>
            <a:r>
              <a:rPr lang="en-US" dirty="0"/>
              <a:t>;</a:t>
            </a:r>
          </a:p>
          <a:p>
            <a:pPr marL="228600" indent="-228600">
              <a:buFont typeface="+mj-lt"/>
              <a:buAutoNum type="arabicPeriod"/>
            </a:pPr>
            <a:r>
              <a:rPr lang="en-US" b="1" dirty="0" err="1">
                <a:solidFill>
                  <a:srgbClr val="A7377D"/>
                </a:solidFill>
              </a:rPr>
              <a:t>Niet-formeel</a:t>
            </a:r>
            <a:r>
              <a:rPr lang="en-US" dirty="0"/>
              <a:t> – </a:t>
            </a:r>
            <a:r>
              <a:rPr lang="nl-NL" dirty="0"/>
              <a:t>Leren dat door onderwijsinstellingen wordt georganiseerd, maar niet op basis van een diploma. Niet-formele leermogelijkheden kunnen worden geboden op de werkplek en via de activiteiten van maatschappelijke organisaties en groepen</a:t>
            </a:r>
            <a:r>
              <a:rPr lang="en-US" dirty="0"/>
              <a:t>;</a:t>
            </a:r>
          </a:p>
          <a:p>
            <a:pPr marL="228600" indent="-228600">
              <a:buFont typeface="+mj-lt"/>
              <a:buAutoNum type="arabicPeriod"/>
            </a:pPr>
            <a:r>
              <a:rPr lang="en-US" b="1" dirty="0" err="1">
                <a:solidFill>
                  <a:srgbClr val="A7377D"/>
                </a:solidFill>
              </a:rPr>
              <a:t>Informeel</a:t>
            </a:r>
            <a:r>
              <a:rPr lang="en-US" b="1" dirty="0">
                <a:solidFill>
                  <a:srgbClr val="A7377D"/>
                </a:solidFill>
              </a:rPr>
              <a:t> </a:t>
            </a:r>
            <a:r>
              <a:rPr lang="en-US" dirty="0"/>
              <a:t>– </a:t>
            </a:r>
            <a:r>
              <a:rPr lang="nl-NL" dirty="0"/>
              <a:t>Leren dat de hele tijd doorgaat, als gevolg van dagelijkse levensactiviteiten in verband met werk, gezin, gemeenschap of vrije tijd </a:t>
            </a:r>
            <a:endParaRPr lang="en-US" dirty="0"/>
          </a:p>
        </p:txBody>
      </p:sp>
      <p:sp>
        <p:nvSpPr>
          <p:cNvPr id="7" name="Text Placeholder 6">
            <a:extLst>
              <a:ext uri="{FF2B5EF4-FFF2-40B4-BE49-F238E27FC236}">
                <a16:creationId xmlns:a16="http://schemas.microsoft.com/office/drawing/2014/main" id="{E5612B9A-B91A-A145-9FF9-A46D7CD4D233}"/>
              </a:ext>
            </a:extLst>
          </p:cNvPr>
          <p:cNvSpPr>
            <a:spLocks noGrp="1"/>
          </p:cNvSpPr>
          <p:nvPr>
            <p:ph type="body" sz="quarter" idx="30"/>
          </p:nvPr>
        </p:nvSpPr>
        <p:spPr>
          <a:xfrm>
            <a:off x="484784" y="3470465"/>
            <a:ext cx="2552544" cy="1289281"/>
          </a:xfrm>
        </p:spPr>
        <p:txBody>
          <a:bodyPr/>
          <a:lstStyle/>
          <a:p>
            <a:r>
              <a:rPr lang="nl-NL" dirty="0"/>
              <a:t>LEERDOELSTELLINGEN VAN MCM </a:t>
            </a:r>
            <a:r>
              <a:rPr lang="nl-NL" dirty="0" err="1"/>
              <a:t>OERs</a:t>
            </a:r>
            <a:r>
              <a:rPr lang="nl-NL" dirty="0"/>
              <a:t> en SPECIFIEKE CONTEXT VAN VOLWASSENENONDERWIJS</a:t>
            </a:r>
            <a:endParaRPr lang="en-US" dirty="0"/>
          </a:p>
        </p:txBody>
      </p:sp>
      <p:sp>
        <p:nvSpPr>
          <p:cNvPr id="9" name="Text Placeholder 8">
            <a:extLst>
              <a:ext uri="{FF2B5EF4-FFF2-40B4-BE49-F238E27FC236}">
                <a16:creationId xmlns:a16="http://schemas.microsoft.com/office/drawing/2014/main" id="{95251DE4-C07E-F14A-95BE-B8B715185D3B}"/>
              </a:ext>
            </a:extLst>
          </p:cNvPr>
          <p:cNvSpPr>
            <a:spLocks noGrp="1"/>
          </p:cNvSpPr>
          <p:nvPr>
            <p:ph type="body" sz="quarter" idx="46"/>
          </p:nvPr>
        </p:nvSpPr>
        <p:spPr>
          <a:xfrm>
            <a:off x="3267075" y="3470465"/>
            <a:ext cx="3807815" cy="1497017"/>
          </a:xfrm>
        </p:spPr>
        <p:txBody>
          <a:bodyPr/>
          <a:lstStyle/>
          <a:p>
            <a:pPr marL="171450" indent="-171450">
              <a:buFont typeface="Arial" panose="020B0604020202020204" pitchFamily="34" charset="0"/>
              <a:buChar char="•"/>
            </a:pPr>
            <a:r>
              <a:rPr lang="nl-NL" b="0" dirty="0"/>
              <a:t>Een </a:t>
            </a:r>
            <a:r>
              <a:rPr lang="nl-NL" b="0" dirty="0" err="1"/>
              <a:t>transformatieve</a:t>
            </a:r>
            <a:r>
              <a:rPr lang="nl-NL" b="0" dirty="0"/>
              <a:t>, duurzame aanpak creëren voor het geven van onderwijs over migrant community </a:t>
            </a:r>
            <a:r>
              <a:rPr lang="nl-NL" b="0" dirty="0" err="1"/>
              <a:t>mediation</a:t>
            </a:r>
            <a:endParaRPr lang="nl-NL" b="0" dirty="0"/>
          </a:p>
          <a:p>
            <a:pPr marL="171450" indent="-171450">
              <a:buFont typeface="Arial" panose="020B0604020202020204" pitchFamily="34" charset="0"/>
              <a:buChar char="•"/>
            </a:pPr>
            <a:r>
              <a:rPr lang="nl-NL" b="0" dirty="0"/>
              <a:t>Volwassenenonderwijs nieuwe kennis en vaardigheden aanreiken, en een nieuw opleidingsprogramma dat zij kunnen aanbieden aan de nieuwkomers waarmee zij werken</a:t>
            </a:r>
          </a:p>
          <a:p>
            <a:pPr marL="171450" indent="-171450">
              <a:buFont typeface="Arial" panose="020B0604020202020204" pitchFamily="34" charset="0"/>
              <a:buChar char="•"/>
            </a:pPr>
            <a:r>
              <a:rPr lang="nl-NL" b="0" dirty="0"/>
              <a:t>Een uitgebreid en relevant leerplan en ondersteunende leeractiviteiten bieden</a:t>
            </a:r>
          </a:p>
          <a:p>
            <a:pPr marL="171450" indent="-171450">
              <a:buFont typeface="Arial" panose="020B0604020202020204" pitchFamily="34" charset="0"/>
              <a:buChar char="•"/>
            </a:pPr>
            <a:r>
              <a:rPr lang="nl-NL" b="0" dirty="0"/>
              <a:t>Deelnemers opleiden om toegangsbarrières voor nieuwkomers tot deelname aan onderwijs te identificeren en aan te pakken</a:t>
            </a:r>
            <a:r>
              <a:rPr lang="en-US" b="0" dirty="0"/>
              <a:t>.</a:t>
            </a:r>
          </a:p>
          <a:p>
            <a:endParaRPr lang="en-US" dirty="0"/>
          </a:p>
        </p:txBody>
      </p:sp>
      <p:sp>
        <p:nvSpPr>
          <p:cNvPr id="2" name="Slide Number Placeholder 1">
            <a:extLst>
              <a:ext uri="{FF2B5EF4-FFF2-40B4-BE49-F238E27FC236}">
                <a16:creationId xmlns:a16="http://schemas.microsoft.com/office/drawing/2014/main" id="{0EF4CBEF-9E3D-E94B-BAC0-AD5B772D4508}"/>
              </a:ext>
            </a:extLst>
          </p:cNvPr>
          <p:cNvSpPr>
            <a:spLocks noGrp="1"/>
          </p:cNvSpPr>
          <p:nvPr>
            <p:ph type="sldNum" sz="quarter" idx="4"/>
          </p:nvPr>
        </p:nvSpPr>
        <p:spPr/>
        <p:txBody>
          <a:bodyPr/>
          <a:lstStyle/>
          <a:p>
            <a:fld id="{CB2079F2-58AF-ED44-82D7-E04B2F6FD686}" type="slidenum">
              <a:rPr lang="en-US" smtClean="0"/>
              <a:pPr/>
              <a:t>10</a:t>
            </a:fld>
            <a:endParaRPr lang="en-US" dirty="0"/>
          </a:p>
        </p:txBody>
      </p:sp>
    </p:spTree>
    <p:extLst>
      <p:ext uri="{BB962C8B-B14F-4D97-AF65-F5344CB8AC3E}">
        <p14:creationId xmlns:p14="http://schemas.microsoft.com/office/powerpoint/2010/main" val="364358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1D8E24-7ACB-F349-A8FD-457328909844}"/>
              </a:ext>
            </a:extLst>
          </p:cNvPr>
          <p:cNvSpPr>
            <a:spLocks noGrp="1"/>
          </p:cNvSpPr>
          <p:nvPr>
            <p:ph type="sldNum" sz="quarter" idx="4"/>
          </p:nvPr>
        </p:nvSpPr>
        <p:spPr/>
        <p:txBody>
          <a:bodyPr/>
          <a:lstStyle/>
          <a:p>
            <a:fld id="{CB2079F2-58AF-ED44-82D7-E04B2F6FD686}" type="slidenum">
              <a:rPr lang="en-US" smtClean="0"/>
              <a:pPr/>
              <a:t>11</a:t>
            </a:fld>
            <a:endParaRPr lang="en-US" dirty="0"/>
          </a:p>
        </p:txBody>
      </p:sp>
      <p:sp>
        <p:nvSpPr>
          <p:cNvPr id="7" name="Text Placeholder 6">
            <a:extLst>
              <a:ext uri="{FF2B5EF4-FFF2-40B4-BE49-F238E27FC236}">
                <a16:creationId xmlns:a16="http://schemas.microsoft.com/office/drawing/2014/main" id="{467BE76C-9B81-E14E-8E9B-43112B3F619E}"/>
              </a:ext>
            </a:extLst>
          </p:cNvPr>
          <p:cNvSpPr>
            <a:spLocks noGrp="1"/>
          </p:cNvSpPr>
          <p:nvPr>
            <p:ph type="body" sz="quarter" idx="14"/>
          </p:nvPr>
        </p:nvSpPr>
        <p:spPr/>
        <p:txBody>
          <a:bodyPr/>
          <a:lstStyle/>
          <a:p>
            <a:r>
              <a:rPr lang="en-US" dirty="0"/>
              <a:t>3</a:t>
            </a:r>
          </a:p>
        </p:txBody>
      </p:sp>
      <p:sp>
        <p:nvSpPr>
          <p:cNvPr id="8" name="Text Placeholder 7">
            <a:extLst>
              <a:ext uri="{FF2B5EF4-FFF2-40B4-BE49-F238E27FC236}">
                <a16:creationId xmlns:a16="http://schemas.microsoft.com/office/drawing/2014/main" id="{8780144C-7FF5-1546-AFEB-A6A9CB1B0BC7}"/>
              </a:ext>
            </a:extLst>
          </p:cNvPr>
          <p:cNvSpPr>
            <a:spLocks noGrp="1"/>
          </p:cNvSpPr>
          <p:nvPr>
            <p:ph type="body" sz="quarter" idx="15"/>
          </p:nvPr>
        </p:nvSpPr>
        <p:spPr/>
        <p:txBody>
          <a:bodyPr/>
          <a:lstStyle/>
          <a:p>
            <a:r>
              <a:rPr lang="en-US" dirty="0"/>
              <a:t>DOELGROEP</a:t>
            </a:r>
          </a:p>
        </p:txBody>
      </p:sp>
    </p:spTree>
    <p:extLst>
      <p:ext uri="{BB962C8B-B14F-4D97-AF65-F5344CB8AC3E}">
        <p14:creationId xmlns:p14="http://schemas.microsoft.com/office/powerpoint/2010/main" val="3628146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A5990D-15C4-0C48-B063-471A2F53733F}"/>
              </a:ext>
            </a:extLst>
          </p:cNvPr>
          <p:cNvSpPr>
            <a:spLocks noGrp="1"/>
          </p:cNvSpPr>
          <p:nvPr>
            <p:ph type="sldNum" sz="quarter" idx="4"/>
          </p:nvPr>
        </p:nvSpPr>
        <p:spPr>
          <a:xfrm>
            <a:off x="7079381" y="10245992"/>
            <a:ext cx="300672" cy="266594"/>
          </a:xfrm>
        </p:spPr>
        <p:txBody>
          <a:bodyPr/>
          <a:lstStyle/>
          <a:p>
            <a:fld id="{CB2079F2-58AF-ED44-82D7-E04B2F6FD686}" type="slidenum">
              <a:rPr lang="en-US" smtClean="0"/>
              <a:pPr/>
              <a:t>12</a:t>
            </a:fld>
            <a:endParaRPr lang="en-US" dirty="0"/>
          </a:p>
        </p:txBody>
      </p:sp>
      <p:sp>
        <p:nvSpPr>
          <p:cNvPr id="8" name="Text Placeholder 7">
            <a:extLst>
              <a:ext uri="{FF2B5EF4-FFF2-40B4-BE49-F238E27FC236}">
                <a16:creationId xmlns:a16="http://schemas.microsoft.com/office/drawing/2014/main" id="{C731BCD2-68FD-6E47-B345-10FC3324E0A1}"/>
              </a:ext>
            </a:extLst>
          </p:cNvPr>
          <p:cNvSpPr>
            <a:spLocks noGrp="1"/>
          </p:cNvSpPr>
          <p:nvPr>
            <p:ph type="body" sz="quarter" idx="32"/>
          </p:nvPr>
        </p:nvSpPr>
        <p:spPr>
          <a:xfrm>
            <a:off x="3408218" y="4153745"/>
            <a:ext cx="3631270" cy="5558700"/>
          </a:xfrm>
        </p:spPr>
        <p:txBody>
          <a:bodyPr/>
          <a:lstStyle/>
          <a:p>
            <a:r>
              <a:rPr lang="en-US" dirty="0" err="1"/>
              <a:t>Een</a:t>
            </a:r>
            <a:r>
              <a:rPr lang="en-US" dirty="0"/>
              <a:t> Migrant Community Mediator </a:t>
            </a:r>
            <a:r>
              <a:rPr lang="en-US" dirty="0" err="1"/>
              <a:t>kan</a:t>
            </a:r>
            <a:r>
              <a:rPr lang="en-US" dirty="0"/>
              <a:t>:</a:t>
            </a:r>
            <a:endParaRPr lang="hr-BA" dirty="0"/>
          </a:p>
          <a:p>
            <a:endParaRPr lang="en-US" dirty="0"/>
          </a:p>
          <a:p>
            <a:pPr marL="171450" indent="-171450">
              <a:buFont typeface="Arial" panose="020B0604020202020204" pitchFamily="34" charset="0"/>
              <a:buChar char="•"/>
            </a:pPr>
            <a:r>
              <a:rPr lang="nl-NL" dirty="0"/>
              <a:t>Afkomstig zijn van de groep(en) die behoefte heeft (hebben) aan bemiddeling (interne bemiddelaar)</a:t>
            </a:r>
          </a:p>
          <a:p>
            <a:pPr marL="171450" indent="-171450">
              <a:buFont typeface="Arial" panose="020B0604020202020204" pitchFamily="34" charset="0"/>
              <a:buChar char="•"/>
            </a:pPr>
            <a:r>
              <a:rPr lang="nl-NL" dirty="0"/>
              <a:t>Extern zijn van de groep(en) die bemiddeling nodig heeft (externe bemiddelaar)</a:t>
            </a:r>
          </a:p>
          <a:p>
            <a:endParaRPr lang="en-US" dirty="0"/>
          </a:p>
          <a:p>
            <a:r>
              <a:rPr lang="nl-NL" dirty="0"/>
              <a:t>Een migrant community mediator is iemand die het vertrouwen van de gemeenschap heeft.</a:t>
            </a:r>
          </a:p>
          <a:p>
            <a:endParaRPr lang="hr-BA" sz="1200" b="1" dirty="0">
              <a:solidFill>
                <a:srgbClr val="76C7D3"/>
              </a:solidFill>
            </a:endParaRPr>
          </a:p>
          <a:p>
            <a:r>
              <a:rPr lang="hr-BA" sz="1200" b="1" dirty="0">
                <a:solidFill>
                  <a:srgbClr val="76C7D3"/>
                </a:solidFill>
              </a:rPr>
              <a:t>Leertrajecten</a:t>
            </a:r>
          </a:p>
          <a:p>
            <a:endParaRPr lang="en-US" dirty="0"/>
          </a:p>
          <a:p>
            <a:r>
              <a:rPr lang="nl-NL" dirty="0"/>
              <a:t>De MCM cursus is specifiek ontwikkeld voor docenten en begeleiders die zich inzetten voor nieuwkomers, vluchtelingen en leden van nieuwe gemeenschappen. Docenten en begeleiders kunnen studenten helpen hun eigen leertraject uit te stippelen door gebruik te maken van de volgende vragen</a:t>
            </a:r>
            <a:r>
              <a:rPr lang="hr-BA" dirty="0"/>
              <a:t>:</a:t>
            </a:r>
          </a:p>
          <a:p>
            <a:endParaRPr lang="en-US" dirty="0"/>
          </a:p>
          <a:p>
            <a:endParaRPr lang="en-US" dirty="0"/>
          </a:p>
          <a:p>
            <a:pPr marL="171450" indent="-171450">
              <a:buFont typeface="Arial" panose="020B0604020202020204" pitchFamily="34" charset="0"/>
              <a:buChar char="•"/>
            </a:pPr>
            <a:r>
              <a:rPr lang="nl-NL" b="1" dirty="0"/>
              <a:t>Vooruitgang op basis van bekwaamheid</a:t>
            </a:r>
            <a:r>
              <a:rPr lang="en-US" b="1" dirty="0"/>
              <a:t>: </a:t>
            </a:r>
            <a:r>
              <a:rPr lang="nl-NL" dirty="0"/>
              <a:t>(Hoe kunnen studenten </a:t>
            </a:r>
            <a:r>
              <a:rPr lang="nl-NL" dirty="0" err="1"/>
              <a:t>zelfreflecteren</a:t>
            </a:r>
            <a:r>
              <a:rPr lang="nl-NL" dirty="0"/>
              <a:t> over hun leerresultaat?) Wat ik ga leren...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err="1"/>
              <a:t>Gepersonaliseerd</a:t>
            </a:r>
            <a:r>
              <a:rPr lang="en-US" b="1" dirty="0"/>
              <a:t> </a:t>
            </a:r>
            <a:r>
              <a:rPr lang="en-US" b="1" dirty="0" err="1"/>
              <a:t>leerdoel</a:t>
            </a:r>
            <a:r>
              <a:rPr lang="en-US" b="1" dirty="0"/>
              <a:t>: </a:t>
            </a:r>
            <a:r>
              <a:rPr lang="nl-NL" dirty="0"/>
              <a:t>(Hoe zouden leerlingen een doel kunnen stellen voor het leerresultaat?) Hoe ga ik het leren...</a:t>
            </a:r>
          </a:p>
          <a:p>
            <a:pPr marL="171450" indent="-171450">
              <a:buFont typeface="Arial" panose="020B0604020202020204" pitchFamily="34" charset="0"/>
              <a:buChar char="•"/>
            </a:pPr>
            <a:endParaRPr lang="hr-BA" dirty="0"/>
          </a:p>
          <a:p>
            <a:pPr marL="171450" indent="-171450">
              <a:buFont typeface="Arial" panose="020B0604020202020204" pitchFamily="34" charset="0"/>
              <a:buChar char="•"/>
            </a:pPr>
            <a:r>
              <a:rPr lang="en-US" b="1" dirty="0"/>
              <a:t>Op </a:t>
            </a:r>
            <a:r>
              <a:rPr lang="en-US" b="1" dirty="0" err="1"/>
              <a:t>maat</a:t>
            </a:r>
            <a:r>
              <a:rPr lang="en-US" b="1" dirty="0"/>
              <a:t> </a:t>
            </a:r>
            <a:r>
              <a:rPr lang="en-US" b="1" dirty="0" err="1"/>
              <a:t>gemaakt</a:t>
            </a:r>
            <a:r>
              <a:rPr lang="en-US" b="1" dirty="0"/>
              <a:t> </a:t>
            </a:r>
            <a:r>
              <a:rPr lang="en-US" b="1" dirty="0" err="1"/>
              <a:t>leertraject</a:t>
            </a:r>
            <a:r>
              <a:rPr lang="en-US" b="1" dirty="0"/>
              <a:t>: </a:t>
            </a:r>
            <a:r>
              <a:rPr lang="nl-NL" dirty="0"/>
              <a:t>(Uit welke leermogelijkheden of keuzes konden de studenten kiezen?) Hoe ga ik laten zien wat ik geleerd heb...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nl-NL" b="1" dirty="0"/>
              <a:t>Vooruitgang op basis van beheersing </a:t>
            </a:r>
            <a:r>
              <a:rPr lang="nl-NL" dirty="0"/>
              <a:t>(Hoe kunnen studenten keuzes hebben in hoe en wanneer ze hun beheersing tonen?) </a:t>
            </a:r>
            <a:r>
              <a:rPr lang="hr-BA" baseline="30000" dirty="0"/>
              <a:t>2</a:t>
            </a:r>
            <a:endParaRPr lang="en-US" baseline="30000" dirty="0"/>
          </a:p>
          <a:p>
            <a:endParaRPr lang="en-US" dirty="0"/>
          </a:p>
          <a:p>
            <a:endParaRPr lang="en-US" dirty="0"/>
          </a:p>
        </p:txBody>
      </p:sp>
      <p:sp>
        <p:nvSpPr>
          <p:cNvPr id="7" name="Text Placeholder 6">
            <a:extLst>
              <a:ext uri="{FF2B5EF4-FFF2-40B4-BE49-F238E27FC236}">
                <a16:creationId xmlns:a16="http://schemas.microsoft.com/office/drawing/2014/main" id="{95748D17-9846-C342-AA23-DB66319C0721}"/>
              </a:ext>
            </a:extLst>
          </p:cNvPr>
          <p:cNvSpPr>
            <a:spLocks noGrp="1"/>
          </p:cNvSpPr>
          <p:nvPr>
            <p:ph type="body" sz="quarter" idx="30"/>
          </p:nvPr>
        </p:nvSpPr>
        <p:spPr>
          <a:xfrm>
            <a:off x="364359" y="3710514"/>
            <a:ext cx="2552544" cy="1289281"/>
          </a:xfrm>
        </p:spPr>
        <p:txBody>
          <a:bodyPr/>
          <a:lstStyle/>
          <a:p>
            <a:r>
              <a:rPr lang="nl-NL" dirty="0"/>
              <a:t>WIE ZIJN DE DOELGROEP DIE VAN DEZE CURSUS PROFITEREN?</a:t>
            </a:r>
            <a:endParaRPr lang="en-US" dirty="0"/>
          </a:p>
        </p:txBody>
      </p:sp>
      <p:sp>
        <p:nvSpPr>
          <p:cNvPr id="9" name="Text Placeholder 8">
            <a:extLst>
              <a:ext uri="{FF2B5EF4-FFF2-40B4-BE49-F238E27FC236}">
                <a16:creationId xmlns:a16="http://schemas.microsoft.com/office/drawing/2014/main" id="{C707AF04-0265-0444-9667-08B91A285649}"/>
              </a:ext>
            </a:extLst>
          </p:cNvPr>
          <p:cNvSpPr>
            <a:spLocks noGrp="1"/>
          </p:cNvSpPr>
          <p:nvPr>
            <p:ph type="body" sz="quarter" idx="46"/>
          </p:nvPr>
        </p:nvSpPr>
        <p:spPr>
          <a:xfrm>
            <a:off x="405161" y="6011842"/>
            <a:ext cx="2470940" cy="3911470"/>
          </a:xfrm>
        </p:spPr>
        <p:txBody>
          <a:bodyPr/>
          <a:lstStyle/>
          <a:p>
            <a:pPr algn="l"/>
            <a:r>
              <a:rPr lang="en-IE" sz="1600" dirty="0" err="1">
                <a:solidFill>
                  <a:srgbClr val="76C7D3"/>
                </a:solidFill>
              </a:rPr>
              <a:t>Een</a:t>
            </a:r>
            <a:r>
              <a:rPr lang="en-IE" sz="1600" dirty="0">
                <a:solidFill>
                  <a:srgbClr val="76C7D3"/>
                </a:solidFill>
              </a:rPr>
              <a:t> </a:t>
            </a:r>
            <a:r>
              <a:rPr lang="hr-BA" sz="1600" dirty="0">
                <a:solidFill>
                  <a:srgbClr val="76C7D3"/>
                </a:solidFill>
              </a:rPr>
              <a:t>Migrant Community Mediator </a:t>
            </a:r>
            <a:r>
              <a:rPr lang="nl-NL" sz="1600" b="0" dirty="0">
                <a:solidFill>
                  <a:srgbClr val="76C7D3"/>
                </a:solidFill>
              </a:rPr>
              <a:t>is iemand die zich als nieuwkomer identificeert en bemiddelt in een situatie, relatie of communicatie tussen andere nieuwkomers, of tussen nieuwkomers en niet-nieuwkomers, met het doel voor de betrokken partijen de best mogelijke oplossing te bereiken. </a:t>
            </a:r>
            <a:endParaRPr lang="en-GB" sz="1600" b="0" dirty="0">
              <a:solidFill>
                <a:srgbClr val="76C7D3"/>
              </a:solidFill>
            </a:endParaRPr>
          </a:p>
          <a:p>
            <a:endParaRPr lang="en-US" dirty="0"/>
          </a:p>
          <a:p>
            <a:endParaRPr lang="en-US" dirty="0"/>
          </a:p>
        </p:txBody>
      </p:sp>
      <p:pic>
        <p:nvPicPr>
          <p:cNvPr id="14" name="Picture Placeholder 13" descr="Group of friends">
            <a:extLst>
              <a:ext uri="{FF2B5EF4-FFF2-40B4-BE49-F238E27FC236}">
                <a16:creationId xmlns:a16="http://schemas.microsoft.com/office/drawing/2014/main" id="{CE7E9C6E-2BE8-F144-8764-37A7B681C3B2}"/>
              </a:ext>
            </a:extLst>
          </p:cNvPr>
          <p:cNvPicPr>
            <a:picLocks noGrp="1" noChangeAspect="1"/>
          </p:cNvPicPr>
          <p:nvPr>
            <p:ph type="pic" sz="quarter" idx="35"/>
          </p:nvPr>
        </p:nvPicPr>
        <p:blipFill>
          <a:blip r:embed="rId2" cstate="screen">
            <a:extLst>
              <a:ext uri="{28A0092B-C50C-407E-A947-70E740481C1C}">
                <a14:useLocalDpi xmlns:a14="http://schemas.microsoft.com/office/drawing/2010/main"/>
              </a:ext>
            </a:extLst>
          </a:blip>
          <a:srcRect/>
          <a:stretch/>
        </p:blipFill>
        <p:spPr>
          <a:xfrm>
            <a:off x="0" y="-1"/>
            <a:ext cx="7559675" cy="3470559"/>
          </a:xfrm>
        </p:spPr>
      </p:pic>
      <p:sp>
        <p:nvSpPr>
          <p:cNvPr id="2" name="TextBox 1">
            <a:extLst>
              <a:ext uri="{FF2B5EF4-FFF2-40B4-BE49-F238E27FC236}">
                <a16:creationId xmlns:a16="http://schemas.microsoft.com/office/drawing/2014/main" id="{DC3D986C-464D-47C0-8689-322772016A10}"/>
              </a:ext>
            </a:extLst>
          </p:cNvPr>
          <p:cNvSpPr txBox="1"/>
          <p:nvPr/>
        </p:nvSpPr>
        <p:spPr>
          <a:xfrm>
            <a:off x="405161" y="9923312"/>
            <a:ext cx="3982180" cy="230832"/>
          </a:xfrm>
          <a:prstGeom prst="rect">
            <a:avLst/>
          </a:prstGeom>
          <a:noFill/>
        </p:spPr>
        <p:txBody>
          <a:bodyPr wrap="none" rtlCol="0">
            <a:spAutoFit/>
          </a:bodyPr>
          <a:lstStyle/>
          <a:p>
            <a:r>
              <a:rPr lang="hr-BA" sz="900" baseline="30000" dirty="0">
                <a:latin typeface="Calibri" panose="020F0502020204030204" pitchFamily="34" charset="0"/>
                <a:cs typeface="Calibri" panose="020F0502020204030204" pitchFamily="34" charset="0"/>
              </a:rPr>
              <a:t>2</a:t>
            </a:r>
            <a:r>
              <a:rPr lang="hr-BA" sz="900" dirty="0">
                <a:latin typeface="Calibri" panose="020F0502020204030204" pitchFamily="34" charset="0"/>
                <a:cs typeface="Calibri" panose="020F0502020204030204" pitchFamily="34" charset="0"/>
              </a:rPr>
              <a:t> https://microcredentials.digitalpromise.org/explore/customized-learning-paths</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459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195ED5E3-CB03-2F4F-9353-3F5A520299E5}"/>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a:stretch>
            <a:fillRect/>
          </a:stretch>
        </p:blipFill>
        <p:spPr/>
      </p:pic>
      <p:sp>
        <p:nvSpPr>
          <p:cNvPr id="7" name="Slide Number Placeholder 6">
            <a:extLst>
              <a:ext uri="{FF2B5EF4-FFF2-40B4-BE49-F238E27FC236}">
                <a16:creationId xmlns:a16="http://schemas.microsoft.com/office/drawing/2014/main" id="{8EA47A42-BA8C-3646-A609-5D9F91306B0E}"/>
              </a:ext>
            </a:extLst>
          </p:cNvPr>
          <p:cNvSpPr>
            <a:spLocks noGrp="1"/>
          </p:cNvSpPr>
          <p:nvPr>
            <p:ph type="sldNum" sz="quarter" idx="4"/>
          </p:nvPr>
        </p:nvSpPr>
        <p:spPr/>
        <p:txBody>
          <a:bodyPr/>
          <a:lstStyle/>
          <a:p>
            <a:fld id="{CB2079F2-58AF-ED44-82D7-E04B2F6FD686}" type="slidenum">
              <a:rPr lang="en-US" smtClean="0"/>
              <a:pPr/>
              <a:t>13</a:t>
            </a:fld>
            <a:endParaRPr lang="en-US" dirty="0"/>
          </a:p>
        </p:txBody>
      </p:sp>
      <p:sp>
        <p:nvSpPr>
          <p:cNvPr id="8" name="Text Placeholder 14">
            <a:extLst>
              <a:ext uri="{FF2B5EF4-FFF2-40B4-BE49-F238E27FC236}">
                <a16:creationId xmlns:a16="http://schemas.microsoft.com/office/drawing/2014/main" id="{B3BE4286-D6C5-4A4D-A5CB-25C323423D55}"/>
              </a:ext>
            </a:extLst>
          </p:cNvPr>
          <p:cNvSpPr>
            <a:spLocks noGrp="1"/>
          </p:cNvSpPr>
          <p:nvPr>
            <p:ph type="body" sz="quarter" idx="13"/>
          </p:nvPr>
        </p:nvSpPr>
        <p:spPr>
          <a:xfrm>
            <a:off x="1345045" y="147005"/>
            <a:ext cx="5389067" cy="2591179"/>
          </a:xfrm>
        </p:spPr>
        <p:txBody>
          <a:bodyPr/>
          <a:lstStyle/>
          <a:p>
            <a:r>
              <a:rPr lang="en-US" dirty="0"/>
              <a:t>"</a:t>
            </a:r>
            <a:r>
              <a:rPr lang="nl-NL" dirty="0"/>
              <a:t> Het mooie van leren is dat niemand het je kan afnemen</a:t>
            </a:r>
            <a:r>
              <a:rPr lang="en-US" dirty="0"/>
              <a:t>." </a:t>
            </a:r>
          </a:p>
        </p:txBody>
      </p:sp>
      <p:sp>
        <p:nvSpPr>
          <p:cNvPr id="9" name="Text Placeholder 18">
            <a:extLst>
              <a:ext uri="{FF2B5EF4-FFF2-40B4-BE49-F238E27FC236}">
                <a16:creationId xmlns:a16="http://schemas.microsoft.com/office/drawing/2014/main" id="{D953320A-7688-8B48-95D2-67B3F09A0DC3}"/>
              </a:ext>
            </a:extLst>
          </p:cNvPr>
          <p:cNvSpPr>
            <a:spLocks noGrp="1"/>
          </p:cNvSpPr>
          <p:nvPr>
            <p:ph type="body" sz="quarter" idx="15"/>
          </p:nvPr>
        </p:nvSpPr>
        <p:spPr>
          <a:xfrm>
            <a:off x="697345" y="485182"/>
            <a:ext cx="2003444" cy="936605"/>
          </a:xfrm>
        </p:spPr>
        <p:txBody>
          <a:bodyPr>
            <a:noAutofit/>
          </a:bodyPr>
          <a:lstStyle/>
          <a:p>
            <a:r>
              <a:rPr lang="en-US" dirty="0"/>
              <a:t>“</a:t>
            </a:r>
          </a:p>
        </p:txBody>
      </p:sp>
      <p:sp>
        <p:nvSpPr>
          <p:cNvPr id="10" name="Text Placeholder 17">
            <a:extLst>
              <a:ext uri="{FF2B5EF4-FFF2-40B4-BE49-F238E27FC236}">
                <a16:creationId xmlns:a16="http://schemas.microsoft.com/office/drawing/2014/main" id="{7121CA38-5E48-2243-AACD-5637AF35D6C0}"/>
              </a:ext>
            </a:extLst>
          </p:cNvPr>
          <p:cNvSpPr>
            <a:spLocks noGrp="1"/>
          </p:cNvSpPr>
          <p:nvPr>
            <p:ph type="body" sz="quarter" idx="14"/>
          </p:nvPr>
        </p:nvSpPr>
        <p:spPr>
          <a:xfrm>
            <a:off x="6203195" y="1421787"/>
            <a:ext cx="841904" cy="1119370"/>
          </a:xfrm>
        </p:spPr>
        <p:txBody>
          <a:bodyPr>
            <a:noAutofit/>
          </a:bodyPr>
          <a:lstStyle/>
          <a:p>
            <a:r>
              <a:rPr lang="en-US" dirty="0"/>
              <a:t>”</a:t>
            </a:r>
          </a:p>
        </p:txBody>
      </p:sp>
      <p:sp>
        <p:nvSpPr>
          <p:cNvPr id="11" name="Text Placeholder 19">
            <a:extLst>
              <a:ext uri="{FF2B5EF4-FFF2-40B4-BE49-F238E27FC236}">
                <a16:creationId xmlns:a16="http://schemas.microsoft.com/office/drawing/2014/main" id="{4F6DA2A4-36C2-7D43-A806-B8C052AA0478}"/>
              </a:ext>
            </a:extLst>
          </p:cNvPr>
          <p:cNvSpPr>
            <a:spLocks noGrp="1"/>
          </p:cNvSpPr>
          <p:nvPr>
            <p:ph type="body" sz="quarter" idx="52"/>
          </p:nvPr>
        </p:nvSpPr>
        <p:spPr>
          <a:xfrm>
            <a:off x="923312" y="2448982"/>
            <a:ext cx="5810800" cy="575570"/>
          </a:xfrm>
        </p:spPr>
        <p:txBody>
          <a:bodyPr/>
          <a:lstStyle/>
          <a:p>
            <a:r>
              <a:rPr lang="en-US" dirty="0"/>
              <a:t>B.B. King</a:t>
            </a:r>
          </a:p>
        </p:txBody>
      </p:sp>
    </p:spTree>
    <p:extLst>
      <p:ext uri="{BB962C8B-B14F-4D97-AF65-F5344CB8AC3E}">
        <p14:creationId xmlns:p14="http://schemas.microsoft.com/office/powerpoint/2010/main" val="45635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3D1E5A-3F3A-D840-91B8-FEC43F1FB710}"/>
              </a:ext>
            </a:extLst>
          </p:cNvPr>
          <p:cNvSpPr>
            <a:spLocks noGrp="1"/>
          </p:cNvSpPr>
          <p:nvPr>
            <p:ph type="body" sz="quarter" idx="14"/>
          </p:nvPr>
        </p:nvSpPr>
        <p:spPr/>
        <p:txBody>
          <a:bodyPr/>
          <a:lstStyle/>
          <a:p>
            <a:r>
              <a:rPr lang="hr-BA" dirty="0"/>
              <a:t>4</a:t>
            </a:r>
            <a:endParaRPr lang="en-US" dirty="0"/>
          </a:p>
        </p:txBody>
      </p:sp>
      <p:sp>
        <p:nvSpPr>
          <p:cNvPr id="8" name="Text Placeholder 7">
            <a:extLst>
              <a:ext uri="{FF2B5EF4-FFF2-40B4-BE49-F238E27FC236}">
                <a16:creationId xmlns:a16="http://schemas.microsoft.com/office/drawing/2014/main" id="{FA6BDB4D-F26A-BF4B-BBEF-3E0A46949781}"/>
              </a:ext>
            </a:extLst>
          </p:cNvPr>
          <p:cNvSpPr>
            <a:spLocks noGrp="1"/>
          </p:cNvSpPr>
          <p:nvPr>
            <p:ph type="body" sz="quarter" idx="15"/>
          </p:nvPr>
        </p:nvSpPr>
        <p:spPr/>
        <p:txBody>
          <a:bodyPr/>
          <a:lstStyle/>
          <a:p>
            <a:r>
              <a:rPr lang="hr-BA" dirty="0"/>
              <a:t>OVER DEZE GIDS</a:t>
            </a:r>
            <a:endParaRPr lang="en-US" dirty="0"/>
          </a:p>
        </p:txBody>
      </p:sp>
      <p:sp>
        <p:nvSpPr>
          <p:cNvPr id="3" name="Slide Number Placeholder 2">
            <a:extLst>
              <a:ext uri="{FF2B5EF4-FFF2-40B4-BE49-F238E27FC236}">
                <a16:creationId xmlns:a16="http://schemas.microsoft.com/office/drawing/2014/main" id="{EC3B6322-FBED-C24A-8BE2-EA65F029730C}"/>
              </a:ext>
            </a:extLst>
          </p:cNvPr>
          <p:cNvSpPr>
            <a:spLocks noGrp="1"/>
          </p:cNvSpPr>
          <p:nvPr>
            <p:ph type="sldNum" sz="quarter" idx="4"/>
          </p:nvPr>
        </p:nvSpPr>
        <p:spPr/>
        <p:txBody>
          <a:bodyPr/>
          <a:lstStyle/>
          <a:p>
            <a:fld id="{CB2079F2-58AF-ED44-82D7-E04B2F6FD686}" type="slidenum">
              <a:rPr lang="en-US" smtClean="0"/>
              <a:pPr/>
              <a:t>14</a:t>
            </a:fld>
            <a:endParaRPr lang="en-US" dirty="0"/>
          </a:p>
        </p:txBody>
      </p:sp>
    </p:spTree>
    <p:extLst>
      <p:ext uri="{BB962C8B-B14F-4D97-AF65-F5344CB8AC3E}">
        <p14:creationId xmlns:p14="http://schemas.microsoft.com/office/powerpoint/2010/main" val="6992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90596BD-A139-B649-8A5D-A3F55664024C}"/>
              </a:ext>
            </a:extLst>
          </p:cNvPr>
          <p:cNvSpPr>
            <a:spLocks noGrp="1"/>
          </p:cNvSpPr>
          <p:nvPr>
            <p:ph type="body" sz="quarter" idx="32"/>
          </p:nvPr>
        </p:nvSpPr>
        <p:spPr>
          <a:xfrm>
            <a:off x="3506920" y="5363067"/>
            <a:ext cx="3471840" cy="2694501"/>
          </a:xfrm>
        </p:spPr>
        <p:txBody>
          <a:bodyPr/>
          <a:lstStyle/>
          <a:p>
            <a:r>
              <a:rPr lang="nl-NL" sz="1400" b="1" dirty="0">
                <a:solidFill>
                  <a:srgbClr val="76C7D3"/>
                </a:solidFill>
              </a:rPr>
              <a:t>Het leerplan omvat 5 modules die bedoeld zijn om te garanderen dat leerkrachten en begeleiders in het volwassenenonderwijs in staat zijn om migrant community </a:t>
            </a:r>
            <a:r>
              <a:rPr lang="nl-NL" sz="1400" b="1" dirty="0" err="1">
                <a:solidFill>
                  <a:srgbClr val="76C7D3"/>
                </a:solidFill>
              </a:rPr>
              <a:t>mediation</a:t>
            </a:r>
            <a:r>
              <a:rPr lang="nl-NL" sz="1400" b="1" dirty="0">
                <a:solidFill>
                  <a:srgbClr val="76C7D3"/>
                </a:solidFill>
              </a:rPr>
              <a:t> in de activiteiten van hun organisatie te integreren. We willen ze ook in staat stellen om nieuwkomers te empoweren en hun stem te laten horen over de thema’s en uitdagingen van hun nieuw leven in hun nieuw land.</a:t>
            </a:r>
            <a:endParaRPr lang="en-US" sz="1400" b="1" dirty="0">
              <a:solidFill>
                <a:srgbClr val="76C7D3"/>
              </a:solidFill>
            </a:endParaRPr>
          </a:p>
        </p:txBody>
      </p:sp>
      <p:sp>
        <p:nvSpPr>
          <p:cNvPr id="6" name="Text Placeholder 5">
            <a:extLst>
              <a:ext uri="{FF2B5EF4-FFF2-40B4-BE49-F238E27FC236}">
                <a16:creationId xmlns:a16="http://schemas.microsoft.com/office/drawing/2014/main" id="{15FC3870-89E2-CC41-9572-8B0D07C11652}"/>
              </a:ext>
            </a:extLst>
          </p:cNvPr>
          <p:cNvSpPr>
            <a:spLocks noGrp="1"/>
          </p:cNvSpPr>
          <p:nvPr>
            <p:ph type="body" sz="quarter" idx="30"/>
          </p:nvPr>
        </p:nvSpPr>
        <p:spPr/>
        <p:txBody>
          <a:bodyPr/>
          <a:lstStyle/>
          <a:p>
            <a:r>
              <a:rPr lang="en-GB" dirty="0"/>
              <a:t>DE </a:t>
            </a:r>
          </a:p>
          <a:p>
            <a:r>
              <a:rPr lang="en-GB" dirty="0"/>
              <a:t>CURSUS</a:t>
            </a:r>
            <a:endParaRPr lang="en-US" dirty="0"/>
          </a:p>
        </p:txBody>
      </p:sp>
      <p:sp>
        <p:nvSpPr>
          <p:cNvPr id="8" name="Text Placeholder 7">
            <a:extLst>
              <a:ext uri="{FF2B5EF4-FFF2-40B4-BE49-F238E27FC236}">
                <a16:creationId xmlns:a16="http://schemas.microsoft.com/office/drawing/2014/main" id="{F7541C08-A891-7142-AD23-19E01F0816F4}"/>
              </a:ext>
            </a:extLst>
          </p:cNvPr>
          <p:cNvSpPr>
            <a:spLocks noGrp="1"/>
          </p:cNvSpPr>
          <p:nvPr>
            <p:ph type="body" sz="quarter" idx="46"/>
          </p:nvPr>
        </p:nvSpPr>
        <p:spPr>
          <a:xfrm>
            <a:off x="483176" y="7060343"/>
            <a:ext cx="2911665" cy="1093057"/>
          </a:xfrm>
        </p:spPr>
        <p:txBody>
          <a:bodyPr/>
          <a:lstStyle/>
          <a:p>
            <a:pPr algn="l"/>
            <a:r>
              <a:rPr lang="nl-NL" dirty="0"/>
              <a:t>Elke module bestaat uit de hoofdpresentatie over het onderwerp en een reeks extra bronnen en oefeningen. Wat volgt is een overzicht van elke module.</a:t>
            </a:r>
            <a:endParaRPr lang="en-US" dirty="0"/>
          </a:p>
        </p:txBody>
      </p:sp>
      <p:sp>
        <p:nvSpPr>
          <p:cNvPr id="15" name="Text Placeholder 14">
            <a:extLst>
              <a:ext uri="{FF2B5EF4-FFF2-40B4-BE49-F238E27FC236}">
                <a16:creationId xmlns:a16="http://schemas.microsoft.com/office/drawing/2014/main" id="{1C4858C0-FCB5-5F41-A77A-8972AB480B96}"/>
              </a:ext>
            </a:extLst>
          </p:cNvPr>
          <p:cNvSpPr>
            <a:spLocks noGrp="1"/>
          </p:cNvSpPr>
          <p:nvPr>
            <p:ph type="body" sz="quarter" idx="13"/>
          </p:nvPr>
        </p:nvSpPr>
        <p:spPr>
          <a:xfrm>
            <a:off x="932220" y="1124029"/>
            <a:ext cx="5695234" cy="2565158"/>
          </a:xfrm>
        </p:spPr>
        <p:txBody>
          <a:bodyPr>
            <a:noAutofit/>
          </a:bodyPr>
          <a:lstStyle/>
          <a:p>
            <a:r>
              <a:rPr lang="nl-NL" dirty="0"/>
              <a:t>In wezen is dit de "train de trainer" hulpbron, die leerkrachten van het volwassenenonderwijs in staat stelt een reeks hulpmiddelen te gebruiken om de studenten over hun leertraject te laten nadenken.</a:t>
            </a:r>
          </a:p>
          <a:p>
            <a:endParaRPr lang="hr-BA" dirty="0"/>
          </a:p>
          <a:p>
            <a:r>
              <a:rPr lang="nl-NL" dirty="0"/>
              <a:t>Deze gids laat zien hoe je de MCM online cursus het best kunt gebruiken, en ze kunt aanpassen aan de behoeften van elk leerproces, dit alles ten bate van nieuwkomers, studenten en nieuwe leden van de gemeenschap, en ook van de bredere samenleving. </a:t>
            </a:r>
            <a:endParaRPr lang="hr-BA" dirty="0"/>
          </a:p>
          <a:p>
            <a:endParaRPr lang="hr-BA" dirty="0"/>
          </a:p>
          <a:p>
            <a:endParaRPr lang="en-US" dirty="0"/>
          </a:p>
        </p:txBody>
      </p:sp>
      <p:sp>
        <p:nvSpPr>
          <p:cNvPr id="2" name="Slide Number Placeholder 1">
            <a:extLst>
              <a:ext uri="{FF2B5EF4-FFF2-40B4-BE49-F238E27FC236}">
                <a16:creationId xmlns:a16="http://schemas.microsoft.com/office/drawing/2014/main" id="{AED9E08C-C67F-9749-BE18-FCCE07290637}"/>
              </a:ext>
            </a:extLst>
          </p:cNvPr>
          <p:cNvSpPr>
            <a:spLocks noGrp="1"/>
          </p:cNvSpPr>
          <p:nvPr>
            <p:ph type="sldNum" sz="quarter" idx="4"/>
          </p:nvPr>
        </p:nvSpPr>
        <p:spPr/>
        <p:txBody>
          <a:bodyPr/>
          <a:lstStyle/>
          <a:p>
            <a:fld id="{CB2079F2-58AF-ED44-82D7-E04B2F6FD686}" type="slidenum">
              <a:rPr lang="en-US" smtClean="0"/>
              <a:pPr/>
              <a:t>15</a:t>
            </a:fld>
            <a:endParaRPr lang="en-US" dirty="0"/>
          </a:p>
        </p:txBody>
      </p:sp>
      <p:sp>
        <p:nvSpPr>
          <p:cNvPr id="13" name="TextBox 12">
            <a:extLst>
              <a:ext uri="{FF2B5EF4-FFF2-40B4-BE49-F238E27FC236}">
                <a16:creationId xmlns:a16="http://schemas.microsoft.com/office/drawing/2014/main" id="{DA847CC3-3E48-4B07-8607-F02484E1FC5E}"/>
              </a:ext>
            </a:extLst>
          </p:cNvPr>
          <p:cNvSpPr txBox="1"/>
          <p:nvPr/>
        </p:nvSpPr>
        <p:spPr>
          <a:xfrm>
            <a:off x="179622" y="8322502"/>
            <a:ext cx="6761881" cy="2400657"/>
          </a:xfrm>
          <a:prstGeom prst="rect">
            <a:avLst/>
          </a:prstGeom>
          <a:noFill/>
        </p:spPr>
        <p:txBody>
          <a:bodyPr wrap="square" rtlCol="0">
            <a:spAutoFit/>
          </a:bodyPr>
          <a:lstStyle/>
          <a:p>
            <a:pPr marL="342900" lvl="0" indent="-342900" algn="just">
              <a:lnSpc>
                <a:spcPct val="115000"/>
              </a:lnSpc>
              <a:spcBef>
                <a:spcPts val="0"/>
              </a:spcBef>
              <a:spcAft>
                <a:spcPts val="0"/>
              </a:spcAft>
              <a:buFont typeface="+mj-lt"/>
              <a:buAutoNum type="arabicPeriod"/>
            </a:pPr>
            <a:r>
              <a:rPr lang="en-US" sz="1200" b="1"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Inleiding</a:t>
            </a:r>
            <a:r>
              <a:rPr lang="en-US" sz="1200" b="1" dirty="0">
                <a:solidFill>
                  <a:srgbClr val="A7377D"/>
                </a:solidFill>
                <a:effectLst/>
                <a:latin typeface="Open Sans" panose="020B0606030504020204" pitchFamily="34" charset="0"/>
                <a:ea typeface="Open Sans" panose="020B0606030504020204" pitchFamily="34" charset="0"/>
                <a:cs typeface="Open Sans" panose="020B0606030504020204" pitchFamily="34" charset="0"/>
              </a:rPr>
              <a:t> tot migrant community mediation </a:t>
            </a:r>
            <a:r>
              <a:rPr lang="en-US"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rPr>
              <a:t>- </a:t>
            </a:r>
            <a:r>
              <a:rPr lang="nl-NL"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rPr>
              <a:t>wat, waarom, waar en hoe van een mediator worden</a:t>
            </a:r>
            <a:endParaRPr lang="en-US"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lnSpc>
                <a:spcPct val="115000"/>
              </a:lnSpc>
              <a:spcBef>
                <a:spcPts val="0"/>
              </a:spcBef>
              <a:spcAft>
                <a:spcPts val="0"/>
              </a:spcAft>
              <a:buFont typeface="+mj-lt"/>
              <a:buAutoNum type="arabicPeriod"/>
            </a:pPr>
            <a:r>
              <a:rPr lang="en-US" sz="1200" b="1"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Leiderschaps</a:t>
            </a:r>
            <a:r>
              <a:rPr lang="en-US" sz="1200" b="1" dirty="0">
                <a:solidFill>
                  <a:srgbClr val="A7377D"/>
                </a:solidFill>
                <a:effectLst/>
                <a:latin typeface="Open Sans" panose="020B0606030504020204" pitchFamily="34" charset="0"/>
                <a:ea typeface="Open Sans" panose="020B0606030504020204" pitchFamily="34" charset="0"/>
                <a:cs typeface="Open Sans" panose="020B0606030504020204" pitchFamily="34" charset="0"/>
              </a:rPr>
              <a:t>- en </a:t>
            </a:r>
            <a:r>
              <a:rPr lang="en-US" sz="1200" b="1"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belangenbehartigingsvaardigheden</a:t>
            </a:r>
            <a:r>
              <a:rPr lang="en-US" sz="1200" b="1" dirty="0">
                <a:solidFill>
                  <a:srgbClr val="A7377D"/>
                </a:solidFill>
                <a:effectLst/>
                <a:latin typeface="Open Sans" panose="020B0606030504020204" pitchFamily="34" charset="0"/>
                <a:ea typeface="Open Sans" panose="020B0606030504020204" pitchFamily="34" charset="0"/>
                <a:cs typeface="Open Sans" panose="020B0606030504020204" pitchFamily="34" charset="0"/>
              </a:rPr>
              <a:t> </a:t>
            </a:r>
            <a:r>
              <a:rPr lang="nl-NL"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rPr>
              <a:t>bij het ontwikkelen van sterke, positieve en rechtvaardige gemeenschappen</a:t>
            </a:r>
            <a:endParaRPr lang="en-US"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lnSpc>
                <a:spcPct val="115000"/>
              </a:lnSpc>
              <a:spcBef>
                <a:spcPts val="0"/>
              </a:spcBef>
              <a:spcAft>
                <a:spcPts val="0"/>
              </a:spcAft>
              <a:buFont typeface="+mj-lt"/>
              <a:buAutoNum type="arabicPeriod"/>
            </a:pPr>
            <a:r>
              <a:rPr lang="en-US" sz="1200" b="1"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Verandering</a:t>
            </a:r>
            <a:r>
              <a:rPr lang="en-US" sz="1200" b="1" dirty="0">
                <a:solidFill>
                  <a:srgbClr val="A7377D"/>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b="1"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teweegbrengen</a:t>
            </a:r>
            <a:r>
              <a:rPr lang="en-US" sz="1200" b="1" dirty="0">
                <a:solidFill>
                  <a:srgbClr val="A7377D"/>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rPr>
              <a:t>- </a:t>
            </a:r>
            <a:r>
              <a:rPr lang="nl-NL"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rPr>
              <a:t>strategieën en nieuwe benaderingen voor gemeenschapsbemiddeling en actieve inclusie</a:t>
            </a:r>
            <a:endParaRPr lang="en-US"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lnSpc>
                <a:spcPct val="115000"/>
              </a:lnSpc>
              <a:spcBef>
                <a:spcPts val="0"/>
              </a:spcBef>
              <a:spcAft>
                <a:spcPts val="0"/>
              </a:spcAft>
              <a:buFont typeface="+mj-lt"/>
              <a:buAutoNum type="arabicPeriod"/>
            </a:pPr>
            <a:r>
              <a:rPr lang="en-US" sz="1200" b="1"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Communicatie</a:t>
            </a:r>
            <a:r>
              <a:rPr lang="en-US" sz="1200" b="1" dirty="0">
                <a:solidFill>
                  <a:srgbClr val="A7377D"/>
                </a:solidFill>
                <a:effectLst/>
                <a:latin typeface="Open Sans" panose="020B0606030504020204" pitchFamily="34" charset="0"/>
                <a:ea typeface="Open Sans" panose="020B0606030504020204" pitchFamily="34" charset="0"/>
                <a:cs typeface="Open Sans" panose="020B0606030504020204" pitchFamily="34" charset="0"/>
              </a:rPr>
              <a:t> en media </a:t>
            </a:r>
            <a:r>
              <a:rPr lang="en-US"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rPr>
              <a:t>- </a:t>
            </a:r>
            <a:r>
              <a:rPr lang="nl-NL"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rPr>
              <a:t>hulpmiddelen en vaardigheden om een geïnformeerde stem te worden in debatten in de media en bij beleidsontwikkeling</a:t>
            </a:r>
            <a:endParaRPr lang="en-US"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just">
              <a:lnSpc>
                <a:spcPct val="115000"/>
              </a:lnSpc>
              <a:spcBef>
                <a:spcPts val="0"/>
              </a:spcBef>
              <a:spcAft>
                <a:spcPts val="0"/>
              </a:spcAft>
              <a:buFont typeface="+mj-lt"/>
              <a:buAutoNum type="arabicPeriod"/>
            </a:pPr>
            <a:r>
              <a:rPr lang="en-US" sz="1200" b="1"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Modellen</a:t>
            </a:r>
            <a:r>
              <a:rPr lang="en-US" sz="1200" b="1" dirty="0">
                <a:solidFill>
                  <a:srgbClr val="A7377D"/>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b="1"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voor</a:t>
            </a:r>
            <a:r>
              <a:rPr lang="en-US" sz="1200" b="1" dirty="0">
                <a:solidFill>
                  <a:srgbClr val="A7377D"/>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b="1"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middelen</a:t>
            </a:r>
            <a:r>
              <a:rPr lang="en-US" sz="1200" b="1" dirty="0">
                <a:solidFill>
                  <a:srgbClr val="A7377D"/>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rPr>
              <a:t>-</a:t>
            </a:r>
            <a:r>
              <a:rPr lang="en-US"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rPr>
              <a:t> </a:t>
            </a:r>
            <a:r>
              <a:rPr lang="nl-NL"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rPr>
              <a:t>het mobiliseren van overheids- en gemeenschaps-investeringen, fondsenwerving</a:t>
            </a:r>
            <a:endParaRPr lang="en-US" sz="1200" dirty="0">
              <a:solidFill>
                <a:srgbClr val="5E5E5E"/>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926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69B7A36-CD04-FA46-89B7-7775D2EE0A40}"/>
              </a:ext>
            </a:extLst>
          </p:cNvPr>
          <p:cNvSpPr>
            <a:spLocks noGrp="1"/>
          </p:cNvSpPr>
          <p:nvPr>
            <p:ph type="body" sz="quarter" idx="30"/>
          </p:nvPr>
        </p:nvSpPr>
        <p:spPr/>
        <p:txBody>
          <a:bodyPr/>
          <a:lstStyle/>
          <a:p>
            <a:r>
              <a:rPr lang="hr-BA" dirty="0"/>
              <a:t>INTERACTIEF EN INNOVATIEF</a:t>
            </a:r>
            <a:endParaRPr lang="en-US" dirty="0"/>
          </a:p>
        </p:txBody>
      </p:sp>
      <p:sp>
        <p:nvSpPr>
          <p:cNvPr id="6" name="Slide Number Placeholder 5">
            <a:extLst>
              <a:ext uri="{FF2B5EF4-FFF2-40B4-BE49-F238E27FC236}">
                <a16:creationId xmlns:a16="http://schemas.microsoft.com/office/drawing/2014/main" id="{C9869589-F121-2F4E-94BB-18A3BBA1DAE5}"/>
              </a:ext>
            </a:extLst>
          </p:cNvPr>
          <p:cNvSpPr>
            <a:spLocks noGrp="1"/>
          </p:cNvSpPr>
          <p:nvPr>
            <p:ph type="sldNum" sz="quarter" idx="4"/>
          </p:nvPr>
        </p:nvSpPr>
        <p:spPr/>
        <p:txBody>
          <a:bodyPr/>
          <a:lstStyle/>
          <a:p>
            <a:fld id="{CB2079F2-58AF-ED44-82D7-E04B2F6FD686}" type="slidenum">
              <a:rPr lang="en-US" smtClean="0"/>
              <a:pPr/>
              <a:t>16</a:t>
            </a:fld>
            <a:endParaRPr lang="en-US" dirty="0"/>
          </a:p>
        </p:txBody>
      </p:sp>
      <p:sp>
        <p:nvSpPr>
          <p:cNvPr id="7" name="TextBox 6">
            <a:extLst>
              <a:ext uri="{FF2B5EF4-FFF2-40B4-BE49-F238E27FC236}">
                <a16:creationId xmlns:a16="http://schemas.microsoft.com/office/drawing/2014/main" id="{00D31649-F819-4C63-9B06-767857CE3DE9}"/>
              </a:ext>
            </a:extLst>
          </p:cNvPr>
          <p:cNvSpPr txBox="1"/>
          <p:nvPr/>
        </p:nvSpPr>
        <p:spPr>
          <a:xfrm>
            <a:off x="750502" y="6318133"/>
            <a:ext cx="6058670" cy="3386825"/>
          </a:xfrm>
          <a:prstGeom prst="rect">
            <a:avLst/>
          </a:prstGeom>
          <a:noFill/>
        </p:spPr>
        <p:txBody>
          <a:bodyPr wrap="square" rtlCol="0">
            <a:spAutoFit/>
          </a:bodyPr>
          <a:lstStyle/>
          <a:p>
            <a:pPr marL="171450" indent="-171450">
              <a:lnSpc>
                <a:spcPct val="150000"/>
              </a:lnSpc>
              <a:buFont typeface="Wingdings" panose="05000000000000000000" pitchFamily="2" charset="2"/>
              <a:buChar char="§"/>
            </a:pPr>
            <a:r>
              <a:rPr lang="nl-NL" sz="1200" dirty="0">
                <a:latin typeface="Open Sans" panose="020B0606030504020204" pitchFamily="34" charset="0"/>
                <a:ea typeface="Open Sans" panose="020B0606030504020204" pitchFamily="34" charset="0"/>
                <a:cs typeface="Open Sans" panose="020B0606030504020204" pitchFamily="34" charset="0"/>
              </a:rPr>
              <a:t>Opleidingsmateriaal wordt ontwikkeld in PowerPoint. Ze kunnen aan de specifieke opleidingsbehoeften worden aangepast, want ze zijn bewerkbaar</a:t>
            </a:r>
            <a:r>
              <a:rPr lang="hr-BA" sz="1200" dirty="0">
                <a:latin typeface="Open Sans" panose="020B0606030504020204" pitchFamily="34" charset="0"/>
                <a:ea typeface="Open Sans" panose="020B0606030504020204" pitchFamily="34" charset="0"/>
                <a:cs typeface="Open Sans" panose="020B0606030504020204" pitchFamily="34" charset="0"/>
              </a:rPr>
              <a:t>.</a:t>
            </a:r>
          </a:p>
          <a:p>
            <a:pPr marL="171450" indent="-171450">
              <a:lnSpc>
                <a:spcPct val="150000"/>
              </a:lnSpc>
              <a:buFont typeface="Wingdings" panose="05000000000000000000" pitchFamily="2" charset="2"/>
              <a:buChar char="§"/>
            </a:pPr>
            <a:r>
              <a:rPr lang="nl-NL" sz="1200" dirty="0">
                <a:latin typeface="Open Sans" panose="020B0606030504020204" pitchFamily="34" charset="0"/>
                <a:ea typeface="Open Sans" panose="020B0606030504020204" pitchFamily="34" charset="0"/>
                <a:cs typeface="Open Sans" panose="020B0606030504020204" pitchFamily="34" charset="0"/>
              </a:rPr>
              <a:t>Video's worden gebruikt om bepaalde delen van de inhoud van de opleiding uit te leggen en om casestudy's te presenteren voor discussie</a:t>
            </a:r>
          </a:p>
          <a:p>
            <a:pPr marL="171450" indent="-171450">
              <a:lnSpc>
                <a:spcPct val="150000"/>
              </a:lnSpc>
              <a:buFont typeface="Wingdings" panose="05000000000000000000" pitchFamily="2" charset="2"/>
              <a:buChar char="§"/>
            </a:pPr>
            <a:r>
              <a:rPr lang="nl-NL" sz="1200" dirty="0">
                <a:latin typeface="Open Sans" panose="020B0606030504020204" pitchFamily="34" charset="0"/>
                <a:ea typeface="Open Sans" panose="020B0606030504020204" pitchFamily="34" charset="0"/>
                <a:cs typeface="Open Sans" panose="020B0606030504020204" pitchFamily="34" charset="0"/>
              </a:rPr>
              <a:t>Oefeningen stimuleren zowel groeps- als individueel leren en geven een praktische toon aan de hele cursus</a:t>
            </a:r>
          </a:p>
          <a:p>
            <a:pPr marL="171450" indent="-171450">
              <a:lnSpc>
                <a:spcPct val="150000"/>
              </a:lnSpc>
              <a:buFont typeface="Wingdings" panose="05000000000000000000" pitchFamily="2" charset="2"/>
              <a:buChar char="§"/>
            </a:pPr>
            <a:r>
              <a:rPr lang="nl-NL" sz="1200" dirty="0">
                <a:latin typeface="Open Sans" panose="020B0606030504020204" pitchFamily="34" charset="0"/>
                <a:ea typeface="Open Sans" panose="020B0606030504020204" pitchFamily="34" charset="0"/>
                <a:cs typeface="Open Sans" panose="020B0606030504020204" pitchFamily="34" charset="0"/>
              </a:rPr>
              <a:t>Activiteiten nodigen leerlingen uit om bepaalde inhoud te onderzoeken, zoals artikelen, podcasts, boeken en meer</a:t>
            </a:r>
          </a:p>
          <a:p>
            <a:pPr marL="171450" indent="-171450">
              <a:lnSpc>
                <a:spcPct val="150000"/>
              </a:lnSpc>
              <a:buFont typeface="Wingdings" panose="05000000000000000000" pitchFamily="2" charset="2"/>
              <a:buChar char="§"/>
            </a:pPr>
            <a:r>
              <a:rPr lang="nl-NL" sz="1200" dirty="0">
                <a:latin typeface="Open Sans" panose="020B0606030504020204" pitchFamily="34" charset="0"/>
                <a:ea typeface="Open Sans" panose="020B0606030504020204" pitchFamily="34" charset="0"/>
                <a:cs typeface="Open Sans" panose="020B0606030504020204" pitchFamily="34" charset="0"/>
              </a:rPr>
              <a:t>Praktijkvoorbeelden helpen thematiek tot leven te brengen</a:t>
            </a:r>
          </a:p>
          <a:p>
            <a:pPr marL="171450" indent="-171450">
              <a:lnSpc>
                <a:spcPct val="150000"/>
              </a:lnSpc>
              <a:buFont typeface="Wingdings" panose="05000000000000000000" pitchFamily="2" charset="2"/>
              <a:buChar char="§"/>
            </a:pPr>
            <a:r>
              <a:rPr lang="nl-NL" sz="1200" dirty="0">
                <a:latin typeface="Open Sans" panose="020B0606030504020204" pitchFamily="34" charset="0"/>
                <a:ea typeface="Open Sans" panose="020B0606030504020204" pitchFamily="34" charset="0"/>
                <a:cs typeface="Open Sans" panose="020B0606030504020204" pitchFamily="34" charset="0"/>
              </a:rPr>
              <a:t>Deze kunnen allemaal vervangen worden door passende, lokale voorbeelden, die het beste passen bij de behoeften van een bepaalde doelgroep door de docent, zodat deze hulpbronnen zeer goed bruikbaar zijn</a:t>
            </a:r>
            <a:r>
              <a:rPr lang="hr-BA" sz="1200" dirty="0">
                <a:latin typeface="Open Sans" panose="020B0606030504020204" pitchFamily="34" charset="0"/>
                <a:ea typeface="Open Sans" panose="020B0606030504020204" pitchFamily="34" charset="0"/>
                <a:cs typeface="Open Sans" panose="020B0606030504020204" pitchFamily="34" charset="0"/>
              </a:rPr>
              <a:t>. </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Picture Placeholder 11">
            <a:extLst>
              <a:ext uri="{FF2B5EF4-FFF2-40B4-BE49-F238E27FC236}">
                <a16:creationId xmlns:a16="http://schemas.microsoft.com/office/drawing/2014/main" id="{7E512693-7888-4FE2-B4D8-771BE2224462}"/>
              </a:ext>
            </a:extLst>
          </p:cNvPr>
          <p:cNvSpPr>
            <a:spLocks noGrp="1"/>
          </p:cNvSpPr>
          <p:nvPr>
            <p:ph type="pic" sz="quarter" idx="13"/>
          </p:nvPr>
        </p:nvSpPr>
        <p:spPr/>
      </p:sp>
      <p:pic>
        <p:nvPicPr>
          <p:cNvPr id="14" name="Picture 13" descr="Graphical user interface, website&#10;&#10;Description automatically generated">
            <a:hlinkClick r:id="rId2"/>
            <a:extLst>
              <a:ext uri="{FF2B5EF4-FFF2-40B4-BE49-F238E27FC236}">
                <a16:creationId xmlns:a16="http://schemas.microsoft.com/office/drawing/2014/main" id="{5C3664F4-FACA-4AA5-8B8B-1228670EE7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6038" y="873305"/>
            <a:ext cx="4202843" cy="2710666"/>
          </a:xfrm>
          <a:prstGeom prst="rect">
            <a:avLst/>
          </a:prstGeom>
        </p:spPr>
      </p:pic>
      <p:sp>
        <p:nvSpPr>
          <p:cNvPr id="17" name="Oval 16">
            <a:extLst>
              <a:ext uri="{FF2B5EF4-FFF2-40B4-BE49-F238E27FC236}">
                <a16:creationId xmlns:a16="http://schemas.microsoft.com/office/drawing/2014/main" id="{AD8031B4-FBC4-422C-8301-42C289A9C25D}"/>
              </a:ext>
            </a:extLst>
          </p:cNvPr>
          <p:cNvSpPr/>
          <p:nvPr/>
        </p:nvSpPr>
        <p:spPr>
          <a:xfrm>
            <a:off x="5846671" y="2633207"/>
            <a:ext cx="1383046" cy="1433184"/>
          </a:xfrm>
          <a:prstGeom prst="ellipse">
            <a:avLst/>
          </a:prstGeom>
          <a:solidFill>
            <a:srgbClr val="F6BC67"/>
          </a:solidFill>
          <a:ln>
            <a:solidFill>
              <a:srgbClr val="F6BC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b="1" dirty="0">
                <a:solidFill>
                  <a:schemeClr val="bg1"/>
                </a:solidFill>
                <a:latin typeface="Calibri" panose="020F0502020204030204" pitchFamily="34" charset="0"/>
                <a:cs typeface="Calibri" panose="020F0502020204030204" pitchFamily="34" charset="0"/>
              </a:rPr>
              <a:t>KLIK om naar de cursus te gaan</a:t>
            </a:r>
            <a:endParaRPr lang="en-US" sz="2400" b="1"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6B1CD3EA-A212-4F7A-BC65-5C7B5AA6EFE1}"/>
              </a:ext>
            </a:extLst>
          </p:cNvPr>
          <p:cNvSpPr txBox="1"/>
          <p:nvPr/>
        </p:nvSpPr>
        <p:spPr>
          <a:xfrm>
            <a:off x="276226" y="466725"/>
            <a:ext cx="1962150" cy="2759473"/>
          </a:xfrm>
          <a:prstGeom prst="rect">
            <a:avLst/>
          </a:prstGeom>
          <a:noFill/>
        </p:spPr>
        <p:txBody>
          <a:bodyPr wrap="square" rtlCol="0">
            <a:spAutoFit/>
          </a:bodyPr>
          <a:lstStyle/>
          <a:p>
            <a:r>
              <a:rPr lang="nl-NL" sz="1800" b="1" dirty="0">
                <a:solidFill>
                  <a:schemeClr val="bg1"/>
                </a:solidFill>
                <a:latin typeface="Calibri" panose="020F0502020204030204" pitchFamily="34" charset="0"/>
                <a:cs typeface="Calibri" panose="020F0502020204030204" pitchFamily="34" charset="0"/>
              </a:rPr>
              <a:t>Bekijk de cursus door naar de MCM project website te gaan, de RESOURCES SECTIE:</a:t>
            </a:r>
          </a:p>
          <a:p>
            <a:endParaRPr lang="hr-BA" sz="1400" b="1" dirty="0">
              <a:solidFill>
                <a:schemeClr val="bg1"/>
              </a:solidFill>
              <a:latin typeface="Calibri" panose="020F0502020204030204" pitchFamily="34" charset="0"/>
              <a:cs typeface="Calibri" panose="020F0502020204030204" pitchFamily="34" charset="0"/>
            </a:endParaRPr>
          </a:p>
          <a:p>
            <a:r>
              <a:rPr lang="hr-BA" dirty="0">
                <a:solidFill>
                  <a:srgbClr val="A7377D"/>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https://www.mcmproject.eu/open-education-resources/</a:t>
            </a:r>
            <a:r>
              <a:rPr lang="hr-BA" dirty="0">
                <a:solidFill>
                  <a:srgbClr val="A7377D"/>
                </a:solidFill>
                <a:latin typeface="Calibri" panose="020F0502020204030204" pitchFamily="34" charset="0"/>
                <a:cs typeface="Calibri" panose="020F0502020204030204" pitchFamily="34" charset="0"/>
              </a:rPr>
              <a:t> </a:t>
            </a:r>
          </a:p>
          <a:p>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336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C4858C0-FCB5-5F41-A77A-8972AB480B96}"/>
              </a:ext>
            </a:extLst>
          </p:cNvPr>
          <p:cNvSpPr>
            <a:spLocks noGrp="1"/>
          </p:cNvSpPr>
          <p:nvPr>
            <p:ph type="body" sz="quarter" idx="13"/>
          </p:nvPr>
        </p:nvSpPr>
        <p:spPr>
          <a:xfrm>
            <a:off x="932220" y="189446"/>
            <a:ext cx="5695234" cy="3499741"/>
          </a:xfrm>
        </p:spPr>
        <p:txBody>
          <a:bodyPr>
            <a:noAutofit/>
          </a:bodyPr>
          <a:lstStyle/>
          <a:p>
            <a:r>
              <a:rPr lang="nl-NL" dirty="0"/>
              <a:t>In de context van dit project is een Migrant Community Mediator niet iemand die juridische bemiddeling biedt, maar eerder een niet-formeel proces van onderhandeling, steun, overleg van de betrokken partijen, en in het algemeen, COMMUNICATIE vergemakkelijkt.</a:t>
            </a:r>
            <a:endParaRPr lang="en-US" dirty="0"/>
          </a:p>
        </p:txBody>
      </p:sp>
      <p:sp>
        <p:nvSpPr>
          <p:cNvPr id="2" name="Slide Number Placeholder 1">
            <a:extLst>
              <a:ext uri="{FF2B5EF4-FFF2-40B4-BE49-F238E27FC236}">
                <a16:creationId xmlns:a16="http://schemas.microsoft.com/office/drawing/2014/main" id="{AED9E08C-C67F-9749-BE18-FCCE07290637}"/>
              </a:ext>
            </a:extLst>
          </p:cNvPr>
          <p:cNvSpPr>
            <a:spLocks noGrp="1"/>
          </p:cNvSpPr>
          <p:nvPr>
            <p:ph type="sldNum" sz="quarter" idx="4"/>
          </p:nvPr>
        </p:nvSpPr>
        <p:spPr/>
        <p:txBody>
          <a:bodyPr/>
          <a:lstStyle/>
          <a:p>
            <a:fld id="{CB2079F2-58AF-ED44-82D7-E04B2F6FD686}" type="slidenum">
              <a:rPr lang="en-US" smtClean="0"/>
              <a:pPr/>
              <a:t>17</a:t>
            </a:fld>
            <a:endParaRPr lang="en-US" dirty="0"/>
          </a:p>
        </p:txBody>
      </p:sp>
      <p:sp>
        <p:nvSpPr>
          <p:cNvPr id="3" name="TextBox 2">
            <a:extLst>
              <a:ext uri="{FF2B5EF4-FFF2-40B4-BE49-F238E27FC236}">
                <a16:creationId xmlns:a16="http://schemas.microsoft.com/office/drawing/2014/main" id="{788432B9-C9D6-4789-A09C-A7E27C8F55B6}"/>
              </a:ext>
            </a:extLst>
          </p:cNvPr>
          <p:cNvSpPr txBox="1"/>
          <p:nvPr/>
        </p:nvSpPr>
        <p:spPr>
          <a:xfrm>
            <a:off x="555367" y="5176629"/>
            <a:ext cx="7232908" cy="338554"/>
          </a:xfrm>
          <a:prstGeom prst="rect">
            <a:avLst/>
          </a:prstGeom>
          <a:noFill/>
        </p:spPr>
        <p:txBody>
          <a:bodyPr wrap="square" rtlCol="0">
            <a:spAutoFit/>
          </a:bodyPr>
          <a:lstStyle/>
          <a:p>
            <a:r>
              <a:rPr lang="nl-NL" sz="1600" b="1" dirty="0">
                <a:solidFill>
                  <a:srgbClr val="A7377D"/>
                </a:solidFill>
                <a:latin typeface="Open Sans" panose="020B0606030504020204" pitchFamily="34" charset="0"/>
                <a:ea typeface="Open Sans" panose="020B0606030504020204" pitchFamily="34" charset="0"/>
                <a:cs typeface="Open Sans" panose="020B0606030504020204" pitchFamily="34" charset="0"/>
              </a:rPr>
              <a:t>We geven nu een overzicht van de MCM modules in volgorde </a:t>
            </a:r>
            <a:endParaRPr lang="en-IE" sz="1600" b="1" dirty="0">
              <a:solidFill>
                <a:srgbClr val="A7377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9B653FDE-1E98-42FD-A483-0C816258F7A6}"/>
              </a:ext>
            </a:extLst>
          </p:cNvPr>
          <p:cNvSpPr txBox="1"/>
          <p:nvPr/>
        </p:nvSpPr>
        <p:spPr>
          <a:xfrm>
            <a:off x="81691" y="8633201"/>
            <a:ext cx="6915998" cy="1869166"/>
          </a:xfrm>
          <a:prstGeom prst="rect">
            <a:avLst/>
          </a:prstGeom>
          <a:noFill/>
          <a:ln w="34925">
            <a:solidFill>
              <a:srgbClr val="76C7D3"/>
            </a:solidFill>
          </a:ln>
        </p:spPr>
        <p:txBody>
          <a:bodyPr wrap="square" rtlCol="0">
            <a:spAutoFit/>
          </a:bodyPr>
          <a:lstStyle/>
          <a:p>
            <a:endParaRPr lang="hr-BA" dirty="0">
              <a:latin typeface="Open Sans" panose="020B0606030504020204" pitchFamily="34" charset="0"/>
              <a:ea typeface="Open Sans" panose="020B0606030504020204" pitchFamily="34" charset="0"/>
              <a:cs typeface="Open Sans" panose="020B0606030504020204" pitchFamily="34" charset="0"/>
            </a:endParaRPr>
          </a:p>
          <a:p>
            <a:endParaRPr lang="hr-BA" dirty="0">
              <a:latin typeface="Open Sans" panose="020B0606030504020204" pitchFamily="34" charset="0"/>
              <a:ea typeface="Open Sans" panose="020B0606030504020204" pitchFamily="34" charset="0"/>
              <a:cs typeface="Open Sans" panose="020B0606030504020204" pitchFamily="34" charset="0"/>
            </a:endParaRPr>
          </a:p>
          <a:p>
            <a:r>
              <a:rPr lang="en-US" b="1" dirty="0">
                <a:solidFill>
                  <a:srgbClr val="76C7D3"/>
                </a:solidFill>
                <a:latin typeface="Open Sans" panose="020B0606030504020204" pitchFamily="34" charset="0"/>
                <a:ea typeface="Open Sans" panose="020B0606030504020204" pitchFamily="34" charset="0"/>
                <a:cs typeface="Open Sans" panose="020B0606030504020204" pitchFamily="34" charset="0"/>
              </a:rPr>
              <a:t>In </a:t>
            </a:r>
            <a:r>
              <a:rPr lang="en-US" b="1" dirty="0" err="1">
                <a:solidFill>
                  <a:srgbClr val="76C7D3"/>
                </a:solidFill>
                <a:latin typeface="Open Sans" panose="020B0606030504020204" pitchFamily="34" charset="0"/>
                <a:ea typeface="Open Sans" panose="020B0606030504020204" pitchFamily="34" charset="0"/>
                <a:cs typeface="Open Sans" panose="020B0606030504020204" pitchFamily="34" charset="0"/>
              </a:rPr>
              <a:t>deze</a:t>
            </a:r>
            <a:r>
              <a:rPr lang="en-US" b="1" dirty="0">
                <a:solidFill>
                  <a:srgbClr val="76C7D3"/>
                </a:solidFill>
                <a:latin typeface="Open Sans" panose="020B0606030504020204" pitchFamily="34" charset="0"/>
                <a:ea typeface="Open Sans" panose="020B0606030504020204" pitchFamily="34" charset="0"/>
                <a:cs typeface="Open Sans" panose="020B0606030504020204" pitchFamily="34" charset="0"/>
              </a:rPr>
              <a:t> module </a:t>
            </a:r>
            <a:r>
              <a:rPr lang="en-US" dirty="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Wat is een Migrant Community Mediator? De kracht van peer support </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Maak kennis met enkele Migrant Community Mediators/Succesverhalen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Belemmeringen en uitdagingen waarmee vluchtelingen en nieuwkomers te maken krijgen (taal, familie, gemeenschap, wonen</a:t>
            </a:r>
            <a:r>
              <a:rPr lang="en-US" dirty="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Uitdagingen waarmee een Migrant Community Mediator te maken kan krijgen </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Diversiteit, gelijkheid en inclusie begrijpen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4EF81CE0-7077-4E3F-82D9-474663D84F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650023"/>
            <a:ext cx="7079381" cy="30520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664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79FA11-D2D3-48A5-808A-154487A902AE}"/>
              </a:ext>
            </a:extLst>
          </p:cNvPr>
          <p:cNvSpPr>
            <a:spLocks noGrp="1"/>
          </p:cNvSpPr>
          <p:nvPr>
            <p:ph type="sldNum" sz="quarter" idx="4"/>
          </p:nvPr>
        </p:nvSpPr>
        <p:spPr/>
        <p:txBody>
          <a:bodyPr/>
          <a:lstStyle/>
          <a:p>
            <a:fld id="{CB2079F2-58AF-ED44-82D7-E04B2F6FD686}" type="slidenum">
              <a:rPr lang="en-US" smtClean="0"/>
              <a:pPr/>
              <a:t>18</a:t>
            </a:fld>
            <a:endParaRPr lang="en-US" dirty="0"/>
          </a:p>
        </p:txBody>
      </p:sp>
      <p:sp>
        <p:nvSpPr>
          <p:cNvPr id="9" name="TextBox 8">
            <a:extLst>
              <a:ext uri="{FF2B5EF4-FFF2-40B4-BE49-F238E27FC236}">
                <a16:creationId xmlns:a16="http://schemas.microsoft.com/office/drawing/2014/main" id="{F0EA43B4-7C22-40A2-B6B2-0B06DE97D74E}"/>
              </a:ext>
            </a:extLst>
          </p:cNvPr>
          <p:cNvSpPr txBox="1"/>
          <p:nvPr/>
        </p:nvSpPr>
        <p:spPr>
          <a:xfrm>
            <a:off x="198120" y="3266683"/>
            <a:ext cx="7181933" cy="1869166"/>
          </a:xfrm>
          <a:prstGeom prst="rect">
            <a:avLst/>
          </a:prstGeom>
          <a:noFill/>
          <a:ln w="34925">
            <a:solidFill>
              <a:srgbClr val="76C7D3"/>
            </a:solidFill>
          </a:ln>
        </p:spPr>
        <p:txBody>
          <a:bodyPr wrap="square">
            <a:spAutoFit/>
          </a:bodyPr>
          <a:lstStyle/>
          <a:p>
            <a:pPr marL="285750" indent="-285750">
              <a:buFont typeface="Wingdings" panose="05000000000000000000" pitchFamily="2" charset="2"/>
              <a:buChar char="§"/>
            </a:pPr>
            <a:endParaRPr lang="hr-BA"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Wat is gemeenschapsleiderschap? Kenmerken van goede leiders in de context van nieuwe gemeenschappen.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Wat zijn belangenbehartigingsvaardigheden?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Wat is een sterke, positieve en rechtvaardige gemeenschap? En waarom moeten we allemaal in zo'n gemeenschap willen leven?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Hoe kun je leiden en pleiten voor sterke, positieve, rechtvaardige gemeenschappen?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Hoe praat je met diverse groepen (tips om taalbarrières te overwinnen, oefenen van een inclusieve aanpak)</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0DA0798C-9D68-4310-9B9D-6C3DCA839B02}"/>
              </a:ext>
            </a:extLst>
          </p:cNvPr>
          <p:cNvSpPr txBox="1"/>
          <p:nvPr/>
        </p:nvSpPr>
        <p:spPr>
          <a:xfrm>
            <a:off x="198120" y="8491338"/>
            <a:ext cx="7181933" cy="2066591"/>
          </a:xfrm>
          <a:prstGeom prst="rect">
            <a:avLst/>
          </a:prstGeom>
          <a:noFill/>
          <a:ln w="34925">
            <a:solidFill>
              <a:srgbClr val="76C7D3"/>
            </a:solidFill>
          </a:ln>
        </p:spPr>
        <p:txBody>
          <a:bodyPr wrap="square">
            <a:spAutoFit/>
          </a:bodyPr>
          <a:lstStyle/>
          <a:p>
            <a:pPr marL="285750" indent="-285750">
              <a:buFont typeface="Wingdings" panose="05000000000000000000" pitchFamily="2" charset="2"/>
              <a:buChar char="§"/>
            </a:pPr>
            <a:endParaRPr lang="hr-BA"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Bemiddeling in een gemeenschapsomgeving, hoe je problemen in de gemeenschap kunt identificeren en prioriteren en de kracht van peer-</a:t>
            </a:r>
            <a:r>
              <a:rPr lang="nl-NL" dirty="0" err="1">
                <a:latin typeface="Open Sans" panose="020B0606030504020204" pitchFamily="34" charset="0"/>
                <a:ea typeface="Open Sans" panose="020B0606030504020204" pitchFamily="34" charset="0"/>
                <a:cs typeface="Open Sans" panose="020B0606030504020204" pitchFamily="34" charset="0"/>
              </a:rPr>
              <a:t>to</a:t>
            </a:r>
            <a:r>
              <a:rPr lang="nl-NL" dirty="0">
                <a:latin typeface="Open Sans" panose="020B0606030504020204" pitchFamily="34" charset="0"/>
                <a:ea typeface="Open Sans" panose="020B0606030504020204" pitchFamily="34" charset="0"/>
                <a:cs typeface="Open Sans" panose="020B0606030504020204" pitchFamily="34" charset="0"/>
              </a:rPr>
              <a:t>-peer bemiddeling kunt gebruiken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Steun krijgen voor je Migrant Community </a:t>
            </a:r>
            <a:r>
              <a:rPr lang="nl-NL" dirty="0" err="1">
                <a:latin typeface="Open Sans" panose="020B0606030504020204" pitchFamily="34" charset="0"/>
                <a:ea typeface="Open Sans" panose="020B0606030504020204" pitchFamily="34" charset="0"/>
                <a:cs typeface="Open Sans" panose="020B0606030504020204" pitchFamily="34" charset="0"/>
              </a:rPr>
              <a:t>Mediation</a:t>
            </a:r>
            <a:r>
              <a:rPr lang="nl-NL" dirty="0">
                <a:latin typeface="Open Sans" panose="020B0606030504020204" pitchFamily="34" charset="0"/>
                <a:ea typeface="Open Sans" panose="020B0606030504020204" pitchFamily="34" charset="0"/>
                <a:cs typeface="Open Sans" panose="020B0606030504020204" pitchFamily="34" charset="0"/>
              </a:rPr>
              <a:t> project/samenwerken met anderen </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Inzicht krijgen in belemmeringen die van de gemeenschappen en instellingen van je nieuw land kunnen komen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Veranderingstheorie: hoe je die eenvoudig kunt gebruiken om de verandering in je gemeenschap in kaart te brengen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Alternatieve vormen van bemiddeling (kunst, sport, personal branding)</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81FDF5C1-C15B-4BB8-979A-AF9ECC6806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033" y="174419"/>
            <a:ext cx="2683852" cy="2949782"/>
          </a:xfrm>
          <a:prstGeom prst="rect">
            <a:avLst/>
          </a:prstGeom>
        </p:spPr>
      </p:pic>
      <p:sp>
        <p:nvSpPr>
          <p:cNvPr id="11" name="TextBox 10">
            <a:extLst>
              <a:ext uri="{FF2B5EF4-FFF2-40B4-BE49-F238E27FC236}">
                <a16:creationId xmlns:a16="http://schemas.microsoft.com/office/drawing/2014/main" id="{A8B7F458-39D4-45B6-AD21-C74B18C4BF45}"/>
              </a:ext>
            </a:extLst>
          </p:cNvPr>
          <p:cNvSpPr txBox="1"/>
          <p:nvPr/>
        </p:nvSpPr>
        <p:spPr>
          <a:xfrm>
            <a:off x="2721430" y="447274"/>
            <a:ext cx="4049484" cy="840230"/>
          </a:xfrm>
          <a:prstGeom prst="rect">
            <a:avLst/>
          </a:prstGeom>
          <a:noFill/>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5400" b="1" i="0" u="none" strike="noStrike" kern="1200" cap="none" spc="0" normalizeH="0" baseline="0" noProof="0" dirty="0">
                <a:ln>
                  <a:noFill/>
                </a:ln>
                <a:solidFill>
                  <a:srgbClr val="76C7D3"/>
                </a:solidFill>
                <a:effectLst/>
                <a:uLnTx/>
                <a:uFillTx/>
                <a:latin typeface="Calibri" panose="020F0502020204030204"/>
                <a:ea typeface="+mn-ea"/>
                <a:cs typeface="+mn-cs"/>
              </a:rPr>
              <a:t>Module </a:t>
            </a:r>
            <a:r>
              <a:rPr kumimoji="0" lang="hr-BA" sz="5400" b="1" i="0" u="none" strike="noStrike" kern="1200" cap="none" spc="0" normalizeH="0" baseline="0" noProof="0" dirty="0">
                <a:ln>
                  <a:noFill/>
                </a:ln>
                <a:solidFill>
                  <a:srgbClr val="76C7D3"/>
                </a:solidFill>
                <a:effectLst/>
                <a:uLnTx/>
                <a:uFillTx/>
                <a:latin typeface="Calibri" panose="020F0502020204030204"/>
                <a:ea typeface="+mn-ea"/>
                <a:cs typeface="+mn-cs"/>
              </a:rPr>
              <a:t>2</a:t>
            </a:r>
            <a:endParaRPr kumimoji="0" lang="en-US" sz="5400" b="1" i="0" u="none" strike="noStrike" kern="1200" cap="none" spc="0" normalizeH="0" baseline="0" noProof="0" dirty="0">
              <a:ln>
                <a:noFill/>
              </a:ln>
              <a:solidFill>
                <a:srgbClr val="76C7D3"/>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58002E7-FDC8-4C2D-95EF-7676035B6393}"/>
              </a:ext>
            </a:extLst>
          </p:cNvPr>
          <p:cNvSpPr txBox="1"/>
          <p:nvPr/>
        </p:nvSpPr>
        <p:spPr>
          <a:xfrm>
            <a:off x="3029897" y="1370604"/>
            <a:ext cx="4049484" cy="1477328"/>
          </a:xfrm>
          <a:prstGeom prst="rect">
            <a:avLst/>
          </a:prstGeom>
          <a:noFill/>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nl-NL" sz="2000" b="0" i="0" u="none" strike="noStrike" kern="1200" cap="none" spc="0" normalizeH="0" baseline="0" noProof="0" dirty="0">
                <a:ln>
                  <a:noFill/>
                </a:ln>
                <a:solidFill>
                  <a:srgbClr val="A7377D"/>
                </a:solidFill>
                <a:effectLst/>
                <a:uLnTx/>
                <a:uFillTx/>
                <a:latin typeface="Calibri" panose="020F0502020204030204"/>
                <a:ea typeface="+mn-ea"/>
                <a:cs typeface="+mn-cs"/>
              </a:rPr>
              <a:t>Leiderschaps- en belangenbehartigings-vaardigheden bij het ontwikkelen van sterke, positieve en rechtvaardige gemeenschappen</a:t>
            </a:r>
            <a:endParaRPr kumimoji="0" lang="en-US" sz="2000" b="0" i="0" u="none" strike="noStrike" kern="1200" cap="none" spc="0" normalizeH="0" baseline="0" noProof="0" dirty="0">
              <a:ln>
                <a:noFill/>
              </a:ln>
              <a:solidFill>
                <a:srgbClr val="A7377D"/>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F515458-59D6-43B0-A90A-6CB620E7EE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4741" y="5532208"/>
            <a:ext cx="4295312" cy="2818960"/>
          </a:xfrm>
          <a:prstGeom prst="rect">
            <a:avLst/>
          </a:prstGeom>
        </p:spPr>
      </p:pic>
      <p:sp>
        <p:nvSpPr>
          <p:cNvPr id="13" name="TextBox 12">
            <a:extLst>
              <a:ext uri="{FF2B5EF4-FFF2-40B4-BE49-F238E27FC236}">
                <a16:creationId xmlns:a16="http://schemas.microsoft.com/office/drawing/2014/main" id="{45451A36-79F6-47E2-A0F1-52C88A7FD1DD}"/>
              </a:ext>
            </a:extLst>
          </p:cNvPr>
          <p:cNvSpPr txBox="1"/>
          <p:nvPr/>
        </p:nvSpPr>
        <p:spPr>
          <a:xfrm>
            <a:off x="-964743" y="5625661"/>
            <a:ext cx="4049484" cy="840230"/>
          </a:xfrm>
          <a:prstGeom prst="rect">
            <a:avLst/>
          </a:prstGeom>
          <a:noFill/>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5400" b="1" i="0" u="none" strike="noStrike" kern="1200" cap="none" spc="0" normalizeH="0" baseline="0" noProof="0" dirty="0">
                <a:ln>
                  <a:noFill/>
                </a:ln>
                <a:solidFill>
                  <a:srgbClr val="76C7D3"/>
                </a:solidFill>
                <a:effectLst/>
                <a:uLnTx/>
                <a:uFillTx/>
                <a:latin typeface="Calibri" panose="020F0502020204030204"/>
                <a:ea typeface="+mn-ea"/>
                <a:cs typeface="+mn-cs"/>
              </a:rPr>
              <a:t>Module </a:t>
            </a:r>
            <a:r>
              <a:rPr lang="hr-BA" sz="5400" b="1" dirty="0">
                <a:solidFill>
                  <a:srgbClr val="76C7D3"/>
                </a:solidFill>
                <a:latin typeface="Calibri" panose="020F0502020204030204"/>
              </a:rPr>
              <a:t>3</a:t>
            </a:r>
            <a:endParaRPr kumimoji="0" lang="en-US" sz="5400" b="1" i="0" u="none" strike="noStrike" kern="1200" cap="none" spc="0" normalizeH="0" baseline="0" noProof="0" dirty="0">
              <a:ln>
                <a:noFill/>
              </a:ln>
              <a:solidFill>
                <a:srgbClr val="76C7D3"/>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018F265-A5C7-4A5C-AE8F-BC1A917B8D9F}"/>
              </a:ext>
            </a:extLst>
          </p:cNvPr>
          <p:cNvSpPr txBox="1"/>
          <p:nvPr/>
        </p:nvSpPr>
        <p:spPr>
          <a:xfrm>
            <a:off x="179622" y="6593985"/>
            <a:ext cx="4049484" cy="1200329"/>
          </a:xfrm>
          <a:prstGeom prst="rect">
            <a:avLst/>
          </a:prstGeom>
          <a:noFill/>
        </p:spPr>
        <p:txBody>
          <a:bodyPr wrap="square">
            <a:spAutoFit/>
          </a:bodyPr>
          <a:lstStyle>
            <a:defPPr>
              <a:defRPr lang="en-US"/>
            </a:defPPr>
            <a:lvl1pPr marR="0" lvl="0" indent="0" algn="r" defTabSz="914400" fontAlgn="auto">
              <a:lnSpc>
                <a:spcPct val="90000"/>
              </a:lnSpc>
              <a:spcBef>
                <a:spcPts val="1000"/>
              </a:spcBef>
              <a:spcAft>
                <a:spcPts val="0"/>
              </a:spcAft>
              <a:buClrTx/>
              <a:buSzTx/>
              <a:buFont typeface="Arial"/>
              <a:buNone/>
              <a:tabLst/>
              <a:defRPr kumimoji="0" sz="2400" b="0" i="0" u="none" strike="noStrike" cap="none" spc="0" normalizeH="0" baseline="0">
                <a:ln>
                  <a:noFill/>
                </a:ln>
                <a:solidFill>
                  <a:srgbClr val="A7377D"/>
                </a:solidFill>
                <a:effectLst/>
                <a:uLnTx/>
                <a:uFillTx/>
                <a:latin typeface="Calibri" panose="020F0502020204030204"/>
              </a:defRPr>
            </a:lvl1pPr>
          </a:lstStyle>
          <a:p>
            <a:pPr algn="l"/>
            <a:r>
              <a:rPr lang="nl-NL" sz="2000" dirty="0"/>
              <a:t>Verandering teweegbrengen - strategieën en nieuwe benaderingen voor gemeenschapsbemiddeling en actieve inclusie </a:t>
            </a:r>
            <a:endParaRPr lang="en-US" sz="2000" dirty="0"/>
          </a:p>
        </p:txBody>
      </p:sp>
    </p:spTree>
    <p:extLst>
      <p:ext uri="{BB962C8B-B14F-4D97-AF65-F5344CB8AC3E}">
        <p14:creationId xmlns:p14="http://schemas.microsoft.com/office/powerpoint/2010/main" val="3984836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79FA11-D2D3-48A5-808A-154487A902AE}"/>
              </a:ext>
            </a:extLst>
          </p:cNvPr>
          <p:cNvSpPr>
            <a:spLocks noGrp="1"/>
          </p:cNvSpPr>
          <p:nvPr>
            <p:ph type="sldNum" sz="quarter" idx="4"/>
          </p:nvPr>
        </p:nvSpPr>
        <p:spPr/>
        <p:txBody>
          <a:bodyPr/>
          <a:lstStyle/>
          <a:p>
            <a:fld id="{CB2079F2-58AF-ED44-82D7-E04B2F6FD686}" type="slidenum">
              <a:rPr lang="en-US" smtClean="0"/>
              <a:pPr/>
              <a:t>19</a:t>
            </a:fld>
            <a:endParaRPr lang="en-US" dirty="0"/>
          </a:p>
        </p:txBody>
      </p:sp>
      <p:sp>
        <p:nvSpPr>
          <p:cNvPr id="9" name="TextBox 8">
            <a:extLst>
              <a:ext uri="{FF2B5EF4-FFF2-40B4-BE49-F238E27FC236}">
                <a16:creationId xmlns:a16="http://schemas.microsoft.com/office/drawing/2014/main" id="{F0EA43B4-7C22-40A2-B6B2-0B06DE97D74E}"/>
              </a:ext>
            </a:extLst>
          </p:cNvPr>
          <p:cNvSpPr txBox="1"/>
          <p:nvPr/>
        </p:nvSpPr>
        <p:spPr>
          <a:xfrm>
            <a:off x="198120" y="3266683"/>
            <a:ext cx="7181933" cy="1474314"/>
          </a:xfrm>
          <a:prstGeom prst="rect">
            <a:avLst/>
          </a:prstGeom>
          <a:noFill/>
          <a:ln w="34925">
            <a:solidFill>
              <a:srgbClr val="76C7D3"/>
            </a:solidFill>
          </a:ln>
        </p:spPr>
        <p:txBody>
          <a:bodyPr wrap="square">
            <a:spAutoFit/>
          </a:bodyPr>
          <a:lstStyle/>
          <a:p>
            <a:pPr marL="285750" indent="-285750">
              <a:buFont typeface="Wingdings" panose="05000000000000000000" pitchFamily="2" charset="2"/>
              <a:buChar char="§"/>
            </a:pPr>
            <a:endParaRPr lang="hr-BA"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Hoe de Migrant Community Mediator zijn boodschap kan kiezen en de manier waarop de boodschap overgebracht kan worden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We leggen uit wat Beleid is, hoe belangrijk het is je werk op het beleid af te stemmen, zodat je als Migrant Community Mediator je bemiddelingsdoelen effectief kunt bereiken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Tenslotte belichten we de meest effectieve communicatiemiddelen, en geven we voorbeelden ter inspiratie.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0DA0798C-9D68-4310-9B9D-6C3DCA839B02}"/>
              </a:ext>
            </a:extLst>
          </p:cNvPr>
          <p:cNvSpPr txBox="1"/>
          <p:nvPr/>
        </p:nvSpPr>
        <p:spPr>
          <a:xfrm>
            <a:off x="198120" y="8491338"/>
            <a:ext cx="7181933" cy="1671740"/>
          </a:xfrm>
          <a:prstGeom prst="rect">
            <a:avLst/>
          </a:prstGeom>
          <a:noFill/>
          <a:ln w="34925">
            <a:solidFill>
              <a:srgbClr val="76C7D3"/>
            </a:solidFill>
          </a:ln>
        </p:spPr>
        <p:txBody>
          <a:bodyPr wrap="square">
            <a:spAutoFit/>
          </a:bodyPr>
          <a:lstStyle/>
          <a:p>
            <a:pPr marL="285750" indent="-285750">
              <a:buFont typeface="Wingdings" panose="05000000000000000000" pitchFamily="2" charset="2"/>
              <a:buChar char="§"/>
            </a:pPr>
            <a:endParaRPr lang="hr-BA"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Je klaarmaken voor financiering, zelfanalyse, vaststellen van behoeften en benodigde middelen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Identificeren van instellingen en mogelijkheden die financiering en middelen kunnen bieden, hun regels begrijpen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Partners en belanghebbenden identificeren</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Aanvragen van financiering, fondsenwerving</a:t>
            </a:r>
          </a:p>
          <a:p>
            <a:pPr marL="285750" indent="-285750">
              <a:buFont typeface="Wingdings" panose="05000000000000000000" pitchFamily="2" charset="2"/>
              <a:buChar char="§"/>
            </a:pPr>
            <a:r>
              <a:rPr lang="nl-NL" dirty="0">
                <a:latin typeface="Open Sans" panose="020B0606030504020204" pitchFamily="34" charset="0"/>
                <a:ea typeface="Open Sans" panose="020B0606030504020204" pitchFamily="34" charset="0"/>
                <a:cs typeface="Open Sans" panose="020B0606030504020204" pitchFamily="34" charset="0"/>
              </a:rPr>
              <a:t>Vrijwilligers en betrokkenheid van de gemeenschap bij het gebruik van de middelen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A8B7F458-39D4-45B6-AD21-C74B18C4BF45}"/>
              </a:ext>
            </a:extLst>
          </p:cNvPr>
          <p:cNvSpPr txBox="1"/>
          <p:nvPr/>
        </p:nvSpPr>
        <p:spPr>
          <a:xfrm>
            <a:off x="2721430" y="447274"/>
            <a:ext cx="4049484" cy="840230"/>
          </a:xfrm>
          <a:prstGeom prst="rect">
            <a:avLst/>
          </a:prstGeom>
          <a:noFill/>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5400" b="1" i="0" u="none" strike="noStrike" kern="1200" cap="none" spc="0" normalizeH="0" baseline="0" noProof="0" dirty="0">
                <a:ln>
                  <a:noFill/>
                </a:ln>
                <a:solidFill>
                  <a:srgbClr val="76C7D3"/>
                </a:solidFill>
                <a:effectLst/>
                <a:uLnTx/>
                <a:uFillTx/>
                <a:latin typeface="Calibri" panose="020F0502020204030204"/>
                <a:ea typeface="+mn-ea"/>
                <a:cs typeface="+mn-cs"/>
              </a:rPr>
              <a:t>Module </a:t>
            </a:r>
            <a:r>
              <a:rPr lang="hr-BA" sz="5400" b="1" dirty="0">
                <a:solidFill>
                  <a:srgbClr val="76C7D3"/>
                </a:solidFill>
                <a:latin typeface="Calibri" panose="020F0502020204030204"/>
              </a:rPr>
              <a:t>4</a:t>
            </a:r>
            <a:endParaRPr kumimoji="0" lang="en-US" sz="5400" b="1" i="0" u="none" strike="noStrike" kern="1200" cap="none" spc="0" normalizeH="0" baseline="0" noProof="0" dirty="0">
              <a:ln>
                <a:noFill/>
              </a:ln>
              <a:solidFill>
                <a:srgbClr val="76C7D3"/>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58002E7-FDC8-4C2D-95EF-7676035B6393}"/>
              </a:ext>
            </a:extLst>
          </p:cNvPr>
          <p:cNvSpPr txBox="1"/>
          <p:nvPr/>
        </p:nvSpPr>
        <p:spPr>
          <a:xfrm>
            <a:off x="4098961" y="1370604"/>
            <a:ext cx="2980419" cy="1477328"/>
          </a:xfrm>
          <a:prstGeom prst="rect">
            <a:avLst/>
          </a:prstGeom>
          <a:noFill/>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nl-NL" sz="2000" b="0" i="0" u="none" strike="noStrike" kern="1200" cap="none" spc="0" normalizeH="0" baseline="0" noProof="0" dirty="0">
                <a:ln>
                  <a:noFill/>
                </a:ln>
                <a:solidFill>
                  <a:srgbClr val="A7377D"/>
                </a:solidFill>
                <a:effectLst/>
                <a:uLnTx/>
                <a:uFillTx/>
                <a:latin typeface="Calibri" panose="020F0502020204030204"/>
                <a:ea typeface="+mn-ea"/>
                <a:cs typeface="+mn-cs"/>
              </a:rPr>
              <a:t>Communicatie en media - hulpmiddelen en vaardigheden om een geïnformeerde stem te worden</a:t>
            </a:r>
            <a:endParaRPr kumimoji="0" lang="en-US" sz="2000" b="0" i="0" u="none" strike="noStrike" kern="1200" cap="none" spc="0" normalizeH="0" baseline="0" noProof="0" dirty="0">
              <a:ln>
                <a:noFill/>
              </a:ln>
              <a:solidFill>
                <a:srgbClr val="A7377D"/>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5451A36-79F6-47E2-A0F1-52C88A7FD1DD}"/>
              </a:ext>
            </a:extLst>
          </p:cNvPr>
          <p:cNvSpPr txBox="1"/>
          <p:nvPr/>
        </p:nvSpPr>
        <p:spPr>
          <a:xfrm>
            <a:off x="-964743" y="5625661"/>
            <a:ext cx="4049484" cy="840230"/>
          </a:xfrm>
          <a:prstGeom prst="rect">
            <a:avLst/>
          </a:prstGeom>
          <a:noFill/>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5400" b="1" i="0" u="none" strike="noStrike" kern="1200" cap="none" spc="0" normalizeH="0" baseline="0" noProof="0" dirty="0">
                <a:ln>
                  <a:noFill/>
                </a:ln>
                <a:solidFill>
                  <a:srgbClr val="76C7D3"/>
                </a:solidFill>
                <a:effectLst/>
                <a:uLnTx/>
                <a:uFillTx/>
                <a:latin typeface="Calibri" panose="020F0502020204030204"/>
                <a:ea typeface="+mn-ea"/>
                <a:cs typeface="+mn-cs"/>
              </a:rPr>
              <a:t>Module </a:t>
            </a:r>
            <a:r>
              <a:rPr lang="hr-BA" sz="5400" b="1" dirty="0">
                <a:solidFill>
                  <a:srgbClr val="76C7D3"/>
                </a:solidFill>
                <a:latin typeface="Calibri" panose="020F0502020204030204"/>
              </a:rPr>
              <a:t>5</a:t>
            </a:r>
            <a:endParaRPr kumimoji="0" lang="en-US" sz="5400" b="1" i="0" u="none" strike="noStrike" kern="1200" cap="none" spc="0" normalizeH="0" baseline="0" noProof="0" dirty="0">
              <a:ln>
                <a:noFill/>
              </a:ln>
              <a:solidFill>
                <a:srgbClr val="76C7D3"/>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018F265-A5C7-4A5C-AE8F-BC1A917B8D9F}"/>
              </a:ext>
            </a:extLst>
          </p:cNvPr>
          <p:cNvSpPr txBox="1"/>
          <p:nvPr/>
        </p:nvSpPr>
        <p:spPr>
          <a:xfrm>
            <a:off x="179622" y="6593985"/>
            <a:ext cx="3795041" cy="1200329"/>
          </a:xfrm>
          <a:prstGeom prst="rect">
            <a:avLst/>
          </a:prstGeom>
          <a:noFill/>
        </p:spPr>
        <p:txBody>
          <a:bodyPr wrap="square">
            <a:spAutoFit/>
          </a:bodyPr>
          <a:lstStyle>
            <a:defPPr>
              <a:defRPr lang="en-US"/>
            </a:defPPr>
            <a:lvl1pPr marR="0" lvl="0" indent="0" algn="r" defTabSz="914400" fontAlgn="auto">
              <a:lnSpc>
                <a:spcPct val="90000"/>
              </a:lnSpc>
              <a:spcBef>
                <a:spcPts val="1000"/>
              </a:spcBef>
              <a:spcAft>
                <a:spcPts val="0"/>
              </a:spcAft>
              <a:buClrTx/>
              <a:buSzTx/>
              <a:buFont typeface="Arial"/>
              <a:buNone/>
              <a:tabLst/>
              <a:defRPr kumimoji="0" sz="2400" b="0" i="0" u="none" strike="noStrike" cap="none" spc="0" normalizeH="0" baseline="0">
                <a:ln>
                  <a:noFill/>
                </a:ln>
                <a:solidFill>
                  <a:srgbClr val="A7377D"/>
                </a:solidFill>
                <a:effectLst/>
                <a:uLnTx/>
                <a:uFillTx/>
                <a:latin typeface="Calibri" panose="020F0502020204030204"/>
              </a:defRPr>
            </a:lvl1pPr>
          </a:lstStyle>
          <a:p>
            <a:pPr algn="l"/>
            <a:r>
              <a:rPr lang="nl-NL" sz="2000" dirty="0"/>
              <a:t>Modellen voor middelen - overheids- en gemeenschaps-investeringen mobiliseren, </a:t>
            </a:r>
            <a:r>
              <a:rPr lang="nl-NL" sz="2000" dirty="0" err="1"/>
              <a:t>fondenwerving</a:t>
            </a:r>
            <a:endParaRPr lang="en-US" sz="2000" dirty="0"/>
          </a:p>
        </p:txBody>
      </p:sp>
      <p:pic>
        <p:nvPicPr>
          <p:cNvPr id="2" name="Picture 1">
            <a:extLst>
              <a:ext uri="{FF2B5EF4-FFF2-40B4-BE49-F238E27FC236}">
                <a16:creationId xmlns:a16="http://schemas.microsoft.com/office/drawing/2014/main" id="{55C9788B-186B-4606-AC7E-AE9012239E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622" y="366298"/>
            <a:ext cx="3795041" cy="2702205"/>
          </a:xfrm>
          <a:prstGeom prst="rect">
            <a:avLst/>
          </a:prstGeom>
        </p:spPr>
      </p:pic>
      <p:pic>
        <p:nvPicPr>
          <p:cNvPr id="6" name="Graphic 5" descr="Laptop with phone and calculator">
            <a:extLst>
              <a:ext uri="{FF2B5EF4-FFF2-40B4-BE49-F238E27FC236}">
                <a16:creationId xmlns:a16="http://schemas.microsoft.com/office/drawing/2014/main" id="{D7A1E527-44F1-4405-827C-7C8957CC4C7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11533" y="4889523"/>
            <a:ext cx="3848142" cy="3848142"/>
          </a:xfrm>
          <a:prstGeom prst="rect">
            <a:avLst/>
          </a:prstGeom>
        </p:spPr>
      </p:pic>
    </p:spTree>
    <p:extLst>
      <p:ext uri="{BB962C8B-B14F-4D97-AF65-F5344CB8AC3E}">
        <p14:creationId xmlns:p14="http://schemas.microsoft.com/office/powerpoint/2010/main" val="424272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990259-3DB8-9946-9F82-4A70A16DD81E}"/>
              </a:ext>
            </a:extLst>
          </p:cNvPr>
          <p:cNvSpPr>
            <a:spLocks noGrp="1"/>
          </p:cNvSpPr>
          <p:nvPr>
            <p:ph type="body" sz="quarter" idx="11"/>
          </p:nvPr>
        </p:nvSpPr>
        <p:spPr/>
        <p:txBody>
          <a:bodyPr/>
          <a:lstStyle/>
          <a:p>
            <a:r>
              <a:rPr lang="en-US" dirty="0"/>
              <a:t>01</a:t>
            </a:r>
          </a:p>
        </p:txBody>
      </p:sp>
      <p:sp>
        <p:nvSpPr>
          <p:cNvPr id="3" name="Text Placeholder 2">
            <a:extLst>
              <a:ext uri="{FF2B5EF4-FFF2-40B4-BE49-F238E27FC236}">
                <a16:creationId xmlns:a16="http://schemas.microsoft.com/office/drawing/2014/main" id="{A10221D1-76C4-1247-8D2F-DD0167AB9282}"/>
              </a:ext>
            </a:extLst>
          </p:cNvPr>
          <p:cNvSpPr>
            <a:spLocks noGrp="1"/>
          </p:cNvSpPr>
          <p:nvPr>
            <p:ph type="body" sz="quarter" idx="12"/>
          </p:nvPr>
        </p:nvSpPr>
        <p:spPr/>
        <p:txBody>
          <a:bodyPr/>
          <a:lstStyle/>
          <a:p>
            <a:r>
              <a:rPr lang="en-GB" dirty="0" err="1"/>
              <a:t>Achtergrond</a:t>
            </a:r>
            <a:endParaRPr lang="en-US" dirty="0"/>
          </a:p>
        </p:txBody>
      </p:sp>
      <p:sp>
        <p:nvSpPr>
          <p:cNvPr id="4" name="Text Placeholder 3">
            <a:extLst>
              <a:ext uri="{FF2B5EF4-FFF2-40B4-BE49-F238E27FC236}">
                <a16:creationId xmlns:a16="http://schemas.microsoft.com/office/drawing/2014/main" id="{00423FCA-8E13-3B44-A3E3-8FE06EA571DA}"/>
              </a:ext>
            </a:extLst>
          </p:cNvPr>
          <p:cNvSpPr>
            <a:spLocks noGrp="1"/>
          </p:cNvSpPr>
          <p:nvPr>
            <p:ph type="body" sz="quarter" idx="13"/>
          </p:nvPr>
        </p:nvSpPr>
        <p:spPr/>
        <p:txBody>
          <a:bodyPr/>
          <a:lstStyle/>
          <a:p>
            <a:r>
              <a:rPr lang="en-US" dirty="0"/>
              <a:t>02</a:t>
            </a:r>
          </a:p>
        </p:txBody>
      </p:sp>
      <p:sp>
        <p:nvSpPr>
          <p:cNvPr id="5" name="Text Placeholder 4">
            <a:extLst>
              <a:ext uri="{FF2B5EF4-FFF2-40B4-BE49-F238E27FC236}">
                <a16:creationId xmlns:a16="http://schemas.microsoft.com/office/drawing/2014/main" id="{D5D1508B-84BC-0546-8820-CFDA768B11A8}"/>
              </a:ext>
            </a:extLst>
          </p:cNvPr>
          <p:cNvSpPr>
            <a:spLocks noGrp="1"/>
          </p:cNvSpPr>
          <p:nvPr>
            <p:ph type="body" sz="quarter" idx="14"/>
          </p:nvPr>
        </p:nvSpPr>
        <p:spPr/>
        <p:txBody>
          <a:bodyPr/>
          <a:lstStyle/>
          <a:p>
            <a:r>
              <a:rPr lang="en-GB" dirty="0"/>
              <a:t>Online cursus</a:t>
            </a:r>
            <a:endParaRPr lang="en-US" dirty="0"/>
          </a:p>
        </p:txBody>
      </p:sp>
      <p:sp>
        <p:nvSpPr>
          <p:cNvPr id="6" name="Text Placeholder 5">
            <a:extLst>
              <a:ext uri="{FF2B5EF4-FFF2-40B4-BE49-F238E27FC236}">
                <a16:creationId xmlns:a16="http://schemas.microsoft.com/office/drawing/2014/main" id="{36737859-BABD-D24C-A050-AB769B74E0AC}"/>
              </a:ext>
            </a:extLst>
          </p:cNvPr>
          <p:cNvSpPr>
            <a:spLocks noGrp="1"/>
          </p:cNvSpPr>
          <p:nvPr>
            <p:ph type="body" sz="quarter" idx="15"/>
          </p:nvPr>
        </p:nvSpPr>
        <p:spPr/>
        <p:txBody>
          <a:bodyPr/>
          <a:lstStyle/>
          <a:p>
            <a:r>
              <a:rPr lang="en-US" dirty="0"/>
              <a:t>03</a:t>
            </a:r>
          </a:p>
        </p:txBody>
      </p:sp>
      <p:sp>
        <p:nvSpPr>
          <p:cNvPr id="7" name="Text Placeholder 6">
            <a:extLst>
              <a:ext uri="{FF2B5EF4-FFF2-40B4-BE49-F238E27FC236}">
                <a16:creationId xmlns:a16="http://schemas.microsoft.com/office/drawing/2014/main" id="{DEADF2D7-070B-7041-8299-4A8C5D7D241A}"/>
              </a:ext>
            </a:extLst>
          </p:cNvPr>
          <p:cNvSpPr>
            <a:spLocks noGrp="1"/>
          </p:cNvSpPr>
          <p:nvPr>
            <p:ph type="body" sz="quarter" idx="19"/>
          </p:nvPr>
        </p:nvSpPr>
        <p:spPr/>
        <p:txBody>
          <a:bodyPr/>
          <a:lstStyle/>
          <a:p>
            <a:r>
              <a:rPr lang="en-GB" dirty="0" err="1"/>
              <a:t>Doelgroep</a:t>
            </a:r>
            <a:endParaRPr lang="en-US" dirty="0"/>
          </a:p>
        </p:txBody>
      </p:sp>
      <p:sp>
        <p:nvSpPr>
          <p:cNvPr id="8" name="Text Placeholder 7">
            <a:extLst>
              <a:ext uri="{FF2B5EF4-FFF2-40B4-BE49-F238E27FC236}">
                <a16:creationId xmlns:a16="http://schemas.microsoft.com/office/drawing/2014/main" id="{3F928968-6ABD-B949-8F13-DC99E957E453}"/>
              </a:ext>
            </a:extLst>
          </p:cNvPr>
          <p:cNvSpPr>
            <a:spLocks noGrp="1"/>
          </p:cNvSpPr>
          <p:nvPr>
            <p:ph type="body" sz="quarter" idx="17"/>
          </p:nvPr>
        </p:nvSpPr>
        <p:spPr/>
        <p:txBody>
          <a:bodyPr/>
          <a:lstStyle/>
          <a:p>
            <a:r>
              <a:rPr lang="en-US" dirty="0"/>
              <a:t>04</a:t>
            </a:r>
          </a:p>
        </p:txBody>
      </p:sp>
      <p:sp>
        <p:nvSpPr>
          <p:cNvPr id="9" name="Text Placeholder 8">
            <a:extLst>
              <a:ext uri="{FF2B5EF4-FFF2-40B4-BE49-F238E27FC236}">
                <a16:creationId xmlns:a16="http://schemas.microsoft.com/office/drawing/2014/main" id="{A51CD231-37A8-7E4E-A675-70D297A6EE73}"/>
              </a:ext>
            </a:extLst>
          </p:cNvPr>
          <p:cNvSpPr>
            <a:spLocks noGrp="1"/>
          </p:cNvSpPr>
          <p:nvPr>
            <p:ph type="body" sz="quarter" idx="20"/>
          </p:nvPr>
        </p:nvSpPr>
        <p:spPr/>
        <p:txBody>
          <a:bodyPr/>
          <a:lstStyle/>
          <a:p>
            <a:r>
              <a:rPr lang="hr-BA" dirty="0"/>
              <a:t>Over deze gids</a:t>
            </a:r>
            <a:endParaRPr lang="en-US" dirty="0"/>
          </a:p>
        </p:txBody>
      </p:sp>
      <p:sp>
        <p:nvSpPr>
          <p:cNvPr id="10" name="Text Placeholder 9">
            <a:extLst>
              <a:ext uri="{FF2B5EF4-FFF2-40B4-BE49-F238E27FC236}">
                <a16:creationId xmlns:a16="http://schemas.microsoft.com/office/drawing/2014/main" id="{94D5E3BA-A4BC-ED4D-854B-56DCF6A3B783}"/>
              </a:ext>
            </a:extLst>
          </p:cNvPr>
          <p:cNvSpPr>
            <a:spLocks noGrp="1"/>
          </p:cNvSpPr>
          <p:nvPr>
            <p:ph type="body" sz="quarter" idx="21"/>
          </p:nvPr>
        </p:nvSpPr>
        <p:spPr/>
        <p:txBody>
          <a:bodyPr/>
          <a:lstStyle/>
          <a:p>
            <a:r>
              <a:rPr lang="en-US" dirty="0"/>
              <a:t>05</a:t>
            </a:r>
          </a:p>
        </p:txBody>
      </p:sp>
      <p:sp>
        <p:nvSpPr>
          <p:cNvPr id="11" name="Text Placeholder 10">
            <a:extLst>
              <a:ext uri="{FF2B5EF4-FFF2-40B4-BE49-F238E27FC236}">
                <a16:creationId xmlns:a16="http://schemas.microsoft.com/office/drawing/2014/main" id="{BFC8908F-DE8E-8749-9413-D290A3EB01FC}"/>
              </a:ext>
            </a:extLst>
          </p:cNvPr>
          <p:cNvSpPr>
            <a:spLocks noGrp="1"/>
          </p:cNvSpPr>
          <p:nvPr>
            <p:ph type="body" sz="quarter" idx="22"/>
          </p:nvPr>
        </p:nvSpPr>
        <p:spPr/>
        <p:txBody>
          <a:bodyPr/>
          <a:lstStyle/>
          <a:p>
            <a:r>
              <a:rPr lang="hr-BA" dirty="0"/>
              <a:t>Pedagog</a:t>
            </a:r>
            <a:r>
              <a:rPr lang="en-GB" dirty="0" err="1"/>
              <a:t>ie</a:t>
            </a:r>
            <a:endParaRPr lang="en-US" dirty="0"/>
          </a:p>
        </p:txBody>
      </p:sp>
      <p:sp>
        <p:nvSpPr>
          <p:cNvPr id="12" name="Text Placeholder 11">
            <a:extLst>
              <a:ext uri="{FF2B5EF4-FFF2-40B4-BE49-F238E27FC236}">
                <a16:creationId xmlns:a16="http://schemas.microsoft.com/office/drawing/2014/main" id="{1E818BDB-9363-C44C-86FC-DDB27B5A56BD}"/>
              </a:ext>
            </a:extLst>
          </p:cNvPr>
          <p:cNvSpPr>
            <a:spLocks noGrp="1"/>
          </p:cNvSpPr>
          <p:nvPr>
            <p:ph type="body" sz="quarter" idx="23"/>
          </p:nvPr>
        </p:nvSpPr>
        <p:spPr/>
        <p:txBody>
          <a:bodyPr/>
          <a:lstStyle/>
          <a:p>
            <a:r>
              <a:rPr lang="en-US" dirty="0"/>
              <a:t>06</a:t>
            </a:r>
          </a:p>
        </p:txBody>
      </p:sp>
      <p:sp>
        <p:nvSpPr>
          <p:cNvPr id="13" name="Text Placeholder 12">
            <a:extLst>
              <a:ext uri="{FF2B5EF4-FFF2-40B4-BE49-F238E27FC236}">
                <a16:creationId xmlns:a16="http://schemas.microsoft.com/office/drawing/2014/main" id="{548BE1F8-0291-E843-A2BE-317A06D714C1}"/>
              </a:ext>
            </a:extLst>
          </p:cNvPr>
          <p:cNvSpPr>
            <a:spLocks noGrp="1"/>
          </p:cNvSpPr>
          <p:nvPr>
            <p:ph type="body" sz="quarter" idx="24"/>
          </p:nvPr>
        </p:nvSpPr>
        <p:spPr/>
        <p:txBody>
          <a:bodyPr/>
          <a:lstStyle/>
          <a:p>
            <a:r>
              <a:rPr lang="nl-NL" dirty="0"/>
              <a:t>Verdere projectmaterialen</a:t>
            </a:r>
            <a:endParaRPr lang="en-US" dirty="0"/>
          </a:p>
        </p:txBody>
      </p:sp>
      <p:sp>
        <p:nvSpPr>
          <p:cNvPr id="14" name="Text Placeholder 13">
            <a:extLst>
              <a:ext uri="{FF2B5EF4-FFF2-40B4-BE49-F238E27FC236}">
                <a16:creationId xmlns:a16="http://schemas.microsoft.com/office/drawing/2014/main" id="{24B1992C-6490-D745-AA1E-60E6277942EF}"/>
              </a:ext>
            </a:extLst>
          </p:cNvPr>
          <p:cNvSpPr>
            <a:spLocks noGrp="1"/>
          </p:cNvSpPr>
          <p:nvPr>
            <p:ph type="body" sz="quarter" idx="25"/>
          </p:nvPr>
        </p:nvSpPr>
        <p:spPr/>
        <p:txBody>
          <a:bodyPr/>
          <a:lstStyle/>
          <a:p>
            <a:r>
              <a:rPr lang="en-US" dirty="0"/>
              <a:t>07</a:t>
            </a:r>
          </a:p>
        </p:txBody>
      </p:sp>
      <p:sp>
        <p:nvSpPr>
          <p:cNvPr id="15" name="Text Placeholder 14">
            <a:extLst>
              <a:ext uri="{FF2B5EF4-FFF2-40B4-BE49-F238E27FC236}">
                <a16:creationId xmlns:a16="http://schemas.microsoft.com/office/drawing/2014/main" id="{408AED1A-24E1-5F47-97D2-87EC70EBA082}"/>
              </a:ext>
            </a:extLst>
          </p:cNvPr>
          <p:cNvSpPr>
            <a:spLocks noGrp="1"/>
          </p:cNvSpPr>
          <p:nvPr>
            <p:ph type="body" sz="quarter" idx="26"/>
          </p:nvPr>
        </p:nvSpPr>
        <p:spPr>
          <a:xfrm>
            <a:off x="3340715" y="4623824"/>
            <a:ext cx="3228474" cy="348400"/>
          </a:xfrm>
        </p:spPr>
        <p:txBody>
          <a:bodyPr/>
          <a:lstStyle/>
          <a:p>
            <a:r>
              <a:rPr lang="hr-BA" dirty="0"/>
              <a:t>Slotwoorden</a:t>
            </a:r>
            <a:endParaRPr lang="en-US" dirty="0"/>
          </a:p>
        </p:txBody>
      </p:sp>
      <p:sp>
        <p:nvSpPr>
          <p:cNvPr id="16" name="Text Placeholder 15">
            <a:extLst>
              <a:ext uri="{FF2B5EF4-FFF2-40B4-BE49-F238E27FC236}">
                <a16:creationId xmlns:a16="http://schemas.microsoft.com/office/drawing/2014/main" id="{50673087-239E-884C-BF5C-A1C6F8705D7B}"/>
              </a:ext>
            </a:extLst>
          </p:cNvPr>
          <p:cNvSpPr>
            <a:spLocks noGrp="1"/>
          </p:cNvSpPr>
          <p:nvPr>
            <p:ph type="body" sz="quarter" idx="27"/>
          </p:nvPr>
        </p:nvSpPr>
        <p:spPr/>
        <p:txBody>
          <a:bodyPr/>
          <a:lstStyle/>
          <a:p>
            <a:r>
              <a:rPr lang="en-US" dirty="0"/>
              <a:t>08</a:t>
            </a:r>
          </a:p>
        </p:txBody>
      </p:sp>
      <p:sp>
        <p:nvSpPr>
          <p:cNvPr id="17" name="Text Placeholder 16">
            <a:extLst>
              <a:ext uri="{FF2B5EF4-FFF2-40B4-BE49-F238E27FC236}">
                <a16:creationId xmlns:a16="http://schemas.microsoft.com/office/drawing/2014/main" id="{C7ED48D5-AFA6-7343-B561-81400549968D}"/>
              </a:ext>
            </a:extLst>
          </p:cNvPr>
          <p:cNvSpPr>
            <a:spLocks noGrp="1"/>
          </p:cNvSpPr>
          <p:nvPr>
            <p:ph type="body" sz="quarter" idx="28"/>
          </p:nvPr>
        </p:nvSpPr>
        <p:spPr>
          <a:xfrm>
            <a:off x="3340715" y="4152278"/>
            <a:ext cx="3228474" cy="348400"/>
          </a:xfrm>
        </p:spPr>
        <p:txBody>
          <a:bodyPr/>
          <a:lstStyle/>
          <a:p>
            <a:r>
              <a:rPr lang="hr-BA" dirty="0"/>
              <a:t>Projectpartners</a:t>
            </a:r>
            <a:endParaRPr lang="en-US" dirty="0"/>
          </a:p>
        </p:txBody>
      </p:sp>
      <p:sp>
        <p:nvSpPr>
          <p:cNvPr id="18" name="Text Placeholder 17">
            <a:extLst>
              <a:ext uri="{FF2B5EF4-FFF2-40B4-BE49-F238E27FC236}">
                <a16:creationId xmlns:a16="http://schemas.microsoft.com/office/drawing/2014/main" id="{8072FB24-4391-4C46-BD17-8FEA612219F3}"/>
              </a:ext>
            </a:extLst>
          </p:cNvPr>
          <p:cNvSpPr>
            <a:spLocks noGrp="1"/>
          </p:cNvSpPr>
          <p:nvPr>
            <p:ph type="body" sz="quarter" idx="47"/>
          </p:nvPr>
        </p:nvSpPr>
        <p:spPr/>
        <p:txBody>
          <a:bodyPr/>
          <a:lstStyle/>
          <a:p>
            <a:r>
              <a:rPr lang="en-US" dirty="0"/>
              <a:t>INHOUD</a:t>
            </a:r>
          </a:p>
        </p:txBody>
      </p:sp>
      <p:sp>
        <p:nvSpPr>
          <p:cNvPr id="19" name="Slide Number Placeholder 18">
            <a:extLst>
              <a:ext uri="{FF2B5EF4-FFF2-40B4-BE49-F238E27FC236}">
                <a16:creationId xmlns:a16="http://schemas.microsoft.com/office/drawing/2014/main" id="{87547F99-BF06-FF4E-823F-B653665B8652}"/>
              </a:ext>
            </a:extLst>
          </p:cNvPr>
          <p:cNvSpPr>
            <a:spLocks noGrp="1"/>
          </p:cNvSpPr>
          <p:nvPr>
            <p:ph type="sldNum" sz="quarter" idx="4"/>
          </p:nvPr>
        </p:nvSpPr>
        <p:spPr/>
        <p:txBody>
          <a:bodyPr/>
          <a:lstStyle/>
          <a:p>
            <a:fld id="{CB2079F2-58AF-ED44-82D7-E04B2F6FD686}" type="slidenum">
              <a:rPr lang="en-US" smtClean="0"/>
              <a:pPr/>
              <a:t>2</a:t>
            </a:fld>
            <a:endParaRPr lang="en-US" dirty="0"/>
          </a:p>
        </p:txBody>
      </p:sp>
    </p:spTree>
    <p:extLst>
      <p:ext uri="{BB962C8B-B14F-4D97-AF65-F5344CB8AC3E}">
        <p14:creationId xmlns:p14="http://schemas.microsoft.com/office/powerpoint/2010/main" val="249028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86AD62-4C3E-BF45-870F-116F19ED2D06}"/>
              </a:ext>
            </a:extLst>
          </p:cNvPr>
          <p:cNvSpPr>
            <a:spLocks noGrp="1"/>
          </p:cNvSpPr>
          <p:nvPr>
            <p:ph type="sldNum" sz="quarter" idx="4"/>
          </p:nvPr>
        </p:nvSpPr>
        <p:spPr/>
        <p:txBody>
          <a:bodyPr/>
          <a:lstStyle/>
          <a:p>
            <a:fld id="{CB2079F2-58AF-ED44-82D7-E04B2F6FD686}" type="slidenum">
              <a:rPr lang="en-US" smtClean="0"/>
              <a:pPr/>
              <a:t>20</a:t>
            </a:fld>
            <a:endParaRPr lang="en-US" dirty="0"/>
          </a:p>
        </p:txBody>
      </p:sp>
      <p:sp>
        <p:nvSpPr>
          <p:cNvPr id="7" name="Text Placeholder 6">
            <a:extLst>
              <a:ext uri="{FF2B5EF4-FFF2-40B4-BE49-F238E27FC236}">
                <a16:creationId xmlns:a16="http://schemas.microsoft.com/office/drawing/2014/main" id="{1427CFD9-8E6B-3949-B31D-9A595982BC28}"/>
              </a:ext>
            </a:extLst>
          </p:cNvPr>
          <p:cNvSpPr>
            <a:spLocks noGrp="1"/>
          </p:cNvSpPr>
          <p:nvPr>
            <p:ph type="body" sz="quarter" idx="14"/>
          </p:nvPr>
        </p:nvSpPr>
        <p:spPr/>
        <p:txBody>
          <a:bodyPr/>
          <a:lstStyle/>
          <a:p>
            <a:r>
              <a:rPr lang="hr-BA" dirty="0"/>
              <a:t>5</a:t>
            </a:r>
            <a:endParaRPr lang="en-US" dirty="0"/>
          </a:p>
        </p:txBody>
      </p:sp>
      <p:sp>
        <p:nvSpPr>
          <p:cNvPr id="9" name="Text Placeholder 8">
            <a:extLst>
              <a:ext uri="{FF2B5EF4-FFF2-40B4-BE49-F238E27FC236}">
                <a16:creationId xmlns:a16="http://schemas.microsoft.com/office/drawing/2014/main" id="{561AA1F0-1802-A644-B435-8FE178163DAA}"/>
              </a:ext>
            </a:extLst>
          </p:cNvPr>
          <p:cNvSpPr>
            <a:spLocks noGrp="1"/>
          </p:cNvSpPr>
          <p:nvPr>
            <p:ph type="body" sz="quarter" idx="15"/>
          </p:nvPr>
        </p:nvSpPr>
        <p:spPr/>
        <p:txBody>
          <a:bodyPr/>
          <a:lstStyle/>
          <a:p>
            <a:r>
              <a:rPr lang="hr-BA" dirty="0"/>
              <a:t>PEDAGOGIE</a:t>
            </a:r>
            <a:endParaRPr lang="en-US" dirty="0"/>
          </a:p>
        </p:txBody>
      </p:sp>
    </p:spTree>
    <p:extLst>
      <p:ext uri="{BB962C8B-B14F-4D97-AF65-F5344CB8AC3E}">
        <p14:creationId xmlns:p14="http://schemas.microsoft.com/office/powerpoint/2010/main" val="4067632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A5990D-15C4-0C48-B063-471A2F53733F}"/>
              </a:ext>
            </a:extLst>
          </p:cNvPr>
          <p:cNvSpPr>
            <a:spLocks noGrp="1"/>
          </p:cNvSpPr>
          <p:nvPr>
            <p:ph type="sldNum" sz="quarter" idx="4"/>
          </p:nvPr>
        </p:nvSpPr>
        <p:spPr>
          <a:xfrm>
            <a:off x="3779837" y="10292563"/>
            <a:ext cx="3455353" cy="266594"/>
          </a:xfrm>
        </p:spPr>
        <p:txBody>
          <a:bodyPr/>
          <a:lstStyle/>
          <a:p>
            <a:fld id="{CB2079F2-58AF-ED44-82D7-E04B2F6FD686}" type="slidenum">
              <a:rPr lang="en-US" smtClean="0"/>
              <a:pPr/>
              <a:t>21</a:t>
            </a:fld>
            <a:endParaRPr lang="en-US" dirty="0"/>
          </a:p>
        </p:txBody>
      </p:sp>
      <p:sp>
        <p:nvSpPr>
          <p:cNvPr id="8" name="Text Placeholder 7">
            <a:extLst>
              <a:ext uri="{FF2B5EF4-FFF2-40B4-BE49-F238E27FC236}">
                <a16:creationId xmlns:a16="http://schemas.microsoft.com/office/drawing/2014/main" id="{C731BCD2-68FD-6E47-B345-10FC3324E0A1}"/>
              </a:ext>
            </a:extLst>
          </p:cNvPr>
          <p:cNvSpPr>
            <a:spLocks noGrp="1"/>
          </p:cNvSpPr>
          <p:nvPr>
            <p:ph type="body" sz="quarter" idx="33"/>
          </p:nvPr>
        </p:nvSpPr>
        <p:spPr>
          <a:xfrm>
            <a:off x="3538741" y="543870"/>
            <a:ext cx="3560821" cy="2521975"/>
          </a:xfrm>
        </p:spPr>
        <p:txBody>
          <a:bodyPr/>
          <a:lstStyle/>
          <a:p>
            <a:r>
              <a:rPr lang="hr-BA" sz="1400" b="1" dirty="0">
                <a:solidFill>
                  <a:srgbClr val="76C7D3"/>
                </a:solidFill>
              </a:rPr>
              <a:t>Algemene instructies</a:t>
            </a:r>
            <a:endParaRPr lang="en-GB" sz="1400" b="1" dirty="0">
              <a:solidFill>
                <a:srgbClr val="76C7D3"/>
              </a:solidFill>
            </a:endParaRPr>
          </a:p>
          <a:p>
            <a:pPr marL="171450" indent="-171450">
              <a:buFont typeface="Arial" panose="020B0604020202020204" pitchFamily="34" charset="0"/>
              <a:buChar char="•"/>
            </a:pPr>
            <a:r>
              <a:rPr lang="nl-NL" sz="1100" dirty="0"/>
              <a:t>Download, bekijk en pas cursusmateriaal aan voor de opleiding indien nodig voor je eigen situatie</a:t>
            </a:r>
          </a:p>
          <a:p>
            <a:pPr marL="171450" indent="-171450">
              <a:buFont typeface="Arial" panose="020B0604020202020204" pitchFamily="34" charset="0"/>
              <a:buChar char="•"/>
            </a:pPr>
            <a:r>
              <a:rPr lang="nl-NL" sz="1100" dirty="0"/>
              <a:t>Trek voldoende tijd uit voor de sessies en belangrijke groepsgesprekken</a:t>
            </a:r>
          </a:p>
          <a:p>
            <a:pPr marL="171450" indent="-171450">
              <a:buFont typeface="Arial" panose="020B0604020202020204" pitchFamily="34" charset="0"/>
              <a:buChar char="•"/>
            </a:pPr>
            <a:r>
              <a:rPr lang="nl-NL" sz="1100" dirty="0"/>
              <a:t>Maak de inhoud van de opleiding lokaal met casestudies en informatie over lokale steun voor initiatieven van nieuwkomers</a:t>
            </a:r>
          </a:p>
          <a:p>
            <a:pPr marL="171450" indent="-171450">
              <a:buFont typeface="Arial" panose="020B0604020202020204" pitchFamily="34" charset="0"/>
              <a:buChar char="•"/>
            </a:pPr>
            <a:r>
              <a:rPr lang="nl-NL" sz="1100" dirty="0"/>
              <a:t>Zorg ervoor dat elke deelnemer de MCM download bronnen gebruikt en de oefeningen invult die in elke module zijn ingebed. Deze leveren waardevolle leerstof op</a:t>
            </a:r>
          </a:p>
          <a:p>
            <a:pPr marL="171450" indent="-171450">
              <a:buFont typeface="Arial" panose="020B0604020202020204" pitchFamily="34" charset="0"/>
              <a:buChar char="•"/>
            </a:pPr>
            <a:r>
              <a:rPr lang="nl-NL" sz="1100" dirty="0"/>
              <a:t>Maak regelmatig tijd vrij voor evaluatie tijdens de MCM cursus</a:t>
            </a:r>
            <a:endParaRPr lang="en-US" sz="1100" dirty="0"/>
          </a:p>
        </p:txBody>
      </p:sp>
      <p:sp>
        <p:nvSpPr>
          <p:cNvPr id="9" name="Text Placeholder 8">
            <a:extLst>
              <a:ext uri="{FF2B5EF4-FFF2-40B4-BE49-F238E27FC236}">
                <a16:creationId xmlns:a16="http://schemas.microsoft.com/office/drawing/2014/main" id="{C707AF04-0265-0444-9667-08B91A285649}"/>
              </a:ext>
            </a:extLst>
          </p:cNvPr>
          <p:cNvSpPr>
            <a:spLocks noGrp="1"/>
          </p:cNvSpPr>
          <p:nvPr>
            <p:ph type="body" sz="quarter" idx="34"/>
          </p:nvPr>
        </p:nvSpPr>
        <p:spPr>
          <a:xfrm>
            <a:off x="3538742" y="6840009"/>
            <a:ext cx="3560821" cy="3452554"/>
          </a:xfrm>
        </p:spPr>
        <p:txBody>
          <a:bodyPr/>
          <a:lstStyle/>
          <a:p>
            <a:r>
              <a:rPr lang="en-US" sz="1150" b="1" dirty="0" err="1">
                <a:solidFill>
                  <a:srgbClr val="76C7D3"/>
                </a:solidFill>
              </a:rPr>
              <a:t>Participatie</a:t>
            </a:r>
            <a:r>
              <a:rPr lang="en-US" sz="1150" b="1" dirty="0">
                <a:solidFill>
                  <a:srgbClr val="76C7D3"/>
                </a:solidFill>
              </a:rPr>
              <a:t> en inclusive</a:t>
            </a:r>
          </a:p>
          <a:p>
            <a:r>
              <a:rPr lang="nl-NL" sz="1100" dirty="0"/>
              <a:t>Participatie en inclusie van allen is een kernwaarde van een Migrant Community Mediator.</a:t>
            </a:r>
          </a:p>
          <a:p>
            <a:endParaRPr lang="hr-BA" sz="1100" dirty="0"/>
          </a:p>
          <a:p>
            <a:pPr algn="l"/>
            <a:r>
              <a:rPr lang="nl-NL" sz="1100" dirty="0"/>
              <a:t>Het kan op verschillende manieren worden ondersteund, onder meer door:</a:t>
            </a:r>
          </a:p>
          <a:p>
            <a:pPr marL="171450" indent="-171450" algn="l">
              <a:buFont typeface="Arial" panose="020B0604020202020204" pitchFamily="34" charset="0"/>
              <a:buChar char="•"/>
            </a:pPr>
            <a:r>
              <a:rPr lang="nl-NL" sz="1100" dirty="0"/>
              <a:t>vooraf na te denken over mogelijke deelnameproblemen, bijvoorbeeld over geslacht, taal of deelnemers uit een minderheidsgroep</a:t>
            </a:r>
          </a:p>
          <a:p>
            <a:pPr marL="171450" indent="-171450" algn="l">
              <a:buFont typeface="Arial" panose="020B0604020202020204" pitchFamily="34" charset="0"/>
              <a:buChar char="•"/>
            </a:pPr>
            <a:r>
              <a:rPr lang="nl-NL" sz="1100" dirty="0"/>
              <a:t>op de eerste dag het principe te bespreken en af te spreken, en hoe iedereen elkaar zal steunen om volledig deel te nemen. Ook samen nadenken over de hindernissen en hoe je die kunt overwinnen</a:t>
            </a:r>
          </a:p>
          <a:p>
            <a:pPr marL="171450" indent="-171450" algn="l">
              <a:buFont typeface="Arial" panose="020B0604020202020204" pitchFamily="34" charset="0"/>
              <a:buChar char="•"/>
            </a:pPr>
            <a:r>
              <a:rPr lang="nl-NL" sz="1100" dirty="0"/>
              <a:t>nadenken over hoe de omgeving, de zaalindeling, de online hulpmiddelen, de materialen, de activiteiten en de taal die je gebruikt de deelname al dan niet kunnen ondersteunen</a:t>
            </a:r>
          </a:p>
          <a:p>
            <a:pPr marL="171450" indent="-171450" algn="l">
              <a:buFont typeface="Arial" panose="020B0604020202020204" pitchFamily="34" charset="0"/>
              <a:buChar char="•"/>
            </a:pPr>
            <a:r>
              <a:rPr lang="nl-NL" sz="1100" dirty="0"/>
              <a:t>ieders participatieniveau observeren en model staan voor inclusief gedrag</a:t>
            </a:r>
            <a:endParaRPr lang="en-US" sz="1100" dirty="0"/>
          </a:p>
        </p:txBody>
      </p:sp>
      <p:sp>
        <p:nvSpPr>
          <p:cNvPr id="7" name="Text Placeholder 6">
            <a:extLst>
              <a:ext uri="{FF2B5EF4-FFF2-40B4-BE49-F238E27FC236}">
                <a16:creationId xmlns:a16="http://schemas.microsoft.com/office/drawing/2014/main" id="{95748D17-9846-C342-AA23-DB66319C0721}"/>
              </a:ext>
            </a:extLst>
          </p:cNvPr>
          <p:cNvSpPr>
            <a:spLocks noGrp="1"/>
          </p:cNvSpPr>
          <p:nvPr>
            <p:ph type="body" sz="quarter" idx="13"/>
          </p:nvPr>
        </p:nvSpPr>
        <p:spPr>
          <a:xfrm>
            <a:off x="4283811" y="4414437"/>
            <a:ext cx="2070685" cy="1425388"/>
          </a:xfrm>
        </p:spPr>
        <p:txBody>
          <a:bodyPr/>
          <a:lstStyle/>
          <a:p>
            <a:pPr>
              <a:lnSpc>
                <a:spcPct val="150000"/>
              </a:lnSpc>
            </a:pPr>
            <a:r>
              <a:rPr lang="en-US" i="0" dirty="0"/>
              <a:t>INSTRUCTIES VOOR LEERKRACHTEN</a:t>
            </a:r>
          </a:p>
        </p:txBody>
      </p:sp>
      <p:pic>
        <p:nvPicPr>
          <p:cNvPr id="16" name="Picture Placeholder 15">
            <a:extLst>
              <a:ext uri="{FF2B5EF4-FFF2-40B4-BE49-F238E27FC236}">
                <a16:creationId xmlns:a16="http://schemas.microsoft.com/office/drawing/2014/main" id="{B1F168CF-BAB3-7544-A413-061E23CD2CC8}"/>
              </a:ext>
            </a:extLst>
          </p:cNvPr>
          <p:cNvPicPr>
            <a:picLocks noGrp="1" noChangeAspect="1"/>
          </p:cNvPicPr>
          <p:nvPr>
            <p:ph type="pic" sz="quarter" idx="35"/>
          </p:nvPr>
        </p:nvPicPr>
        <p:blipFill rotWithShape="1">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86069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17798A-18A6-48F2-8159-A7390ECF1252}"/>
              </a:ext>
            </a:extLst>
          </p:cNvPr>
          <p:cNvSpPr/>
          <p:nvPr/>
        </p:nvSpPr>
        <p:spPr>
          <a:xfrm>
            <a:off x="2292824" y="1671250"/>
            <a:ext cx="3343701" cy="42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xt Placeholder 10">
            <a:extLst>
              <a:ext uri="{FF2B5EF4-FFF2-40B4-BE49-F238E27FC236}">
                <a16:creationId xmlns:a16="http://schemas.microsoft.com/office/drawing/2014/main" id="{28926B94-501C-744D-B7B9-42DD7C6583F1}"/>
              </a:ext>
            </a:extLst>
          </p:cNvPr>
          <p:cNvSpPr>
            <a:spLocks noGrp="1"/>
          </p:cNvSpPr>
          <p:nvPr>
            <p:ph type="body" sz="quarter" idx="47"/>
          </p:nvPr>
        </p:nvSpPr>
        <p:spPr>
          <a:xfrm rot="16200000">
            <a:off x="-2226470" y="3214423"/>
            <a:ext cx="6338120" cy="1070954"/>
          </a:xfrm>
        </p:spPr>
        <p:txBody>
          <a:bodyPr/>
          <a:lstStyle/>
          <a:p>
            <a:r>
              <a:rPr lang="hr-BA" dirty="0"/>
              <a:t>ONLINE / </a:t>
            </a:r>
            <a:r>
              <a:rPr lang="en-GB" dirty="0"/>
              <a:t>FYSIEK</a:t>
            </a:r>
            <a:r>
              <a:rPr lang="hr-BA" dirty="0"/>
              <a:t> LESGEVEN</a:t>
            </a:r>
            <a:endParaRPr lang="en-US" dirty="0"/>
          </a:p>
        </p:txBody>
      </p:sp>
      <p:pic>
        <p:nvPicPr>
          <p:cNvPr id="13" name="Picture Placeholder 12" descr="Person holding out hand">
            <a:extLst>
              <a:ext uri="{FF2B5EF4-FFF2-40B4-BE49-F238E27FC236}">
                <a16:creationId xmlns:a16="http://schemas.microsoft.com/office/drawing/2014/main" id="{2DCF4D4B-47A3-2A40-A6F6-C5539AA93E4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1478067" y="7499244"/>
            <a:ext cx="3064876" cy="3192572"/>
          </a:xfrm>
        </p:spPr>
      </p:pic>
      <p:sp>
        <p:nvSpPr>
          <p:cNvPr id="9" name="Text Placeholder 8">
            <a:extLst>
              <a:ext uri="{FF2B5EF4-FFF2-40B4-BE49-F238E27FC236}">
                <a16:creationId xmlns:a16="http://schemas.microsoft.com/office/drawing/2014/main" id="{0C77B4BE-74D7-994B-AA46-4BFF6A2566BF}"/>
              </a:ext>
            </a:extLst>
          </p:cNvPr>
          <p:cNvSpPr>
            <a:spLocks noGrp="1"/>
          </p:cNvSpPr>
          <p:nvPr>
            <p:ph type="body" sz="quarter" idx="32"/>
          </p:nvPr>
        </p:nvSpPr>
        <p:spPr>
          <a:xfrm>
            <a:off x="2595276" y="1671250"/>
            <a:ext cx="4404847" cy="2434501"/>
          </a:xfrm>
        </p:spPr>
        <p:txBody>
          <a:bodyPr/>
          <a:lstStyle/>
          <a:p>
            <a:r>
              <a:rPr lang="nl-NL" dirty="0">
                <a:solidFill>
                  <a:schemeClr val="tx1">
                    <a:lumMod val="85000"/>
                    <a:lumOff val="15000"/>
                  </a:schemeClr>
                </a:solidFill>
              </a:rPr>
              <a:t>Training in klaslokalen blijft een van de populairste technieken voor de opbouw van vaardigheidscapaciteit. Typisch is het een door een instructeur gecentreerde face-</a:t>
            </a:r>
            <a:r>
              <a:rPr lang="nl-NL" dirty="0" err="1">
                <a:solidFill>
                  <a:schemeClr val="tx1">
                    <a:lumMod val="85000"/>
                    <a:lumOff val="15000"/>
                  </a:schemeClr>
                </a:solidFill>
              </a:rPr>
              <a:t>to</a:t>
            </a:r>
            <a:r>
              <a:rPr lang="nl-NL" dirty="0">
                <a:solidFill>
                  <a:schemeClr val="tx1">
                    <a:lumMod val="85000"/>
                    <a:lumOff val="15000"/>
                  </a:schemeClr>
                </a:solidFill>
              </a:rPr>
              <a:t>-face opleiding die op een vaste tijd en plaats plaatsvindt. MCM middelen en de online cursus raden aan de extra verstrekte middelen te gebruiken en op de volgende manieren in te zetten.</a:t>
            </a:r>
          </a:p>
          <a:p>
            <a:endParaRPr lang="hr-BA" b="1" dirty="0">
              <a:solidFill>
                <a:srgbClr val="76C7D3"/>
              </a:solidFill>
            </a:endParaRPr>
          </a:p>
          <a:p>
            <a:r>
              <a:rPr lang="en-US" b="1" dirty="0" err="1">
                <a:solidFill>
                  <a:srgbClr val="76C7D3"/>
                </a:solidFill>
              </a:rPr>
              <a:t>Voorgestelde</a:t>
            </a:r>
            <a:r>
              <a:rPr lang="en-US" b="1" dirty="0">
                <a:solidFill>
                  <a:srgbClr val="76C7D3"/>
                </a:solidFill>
              </a:rPr>
              <a:t> </a:t>
            </a:r>
            <a:r>
              <a:rPr lang="en-US" b="1" dirty="0" err="1">
                <a:solidFill>
                  <a:srgbClr val="76C7D3"/>
                </a:solidFill>
              </a:rPr>
              <a:t>manieren</a:t>
            </a:r>
            <a:r>
              <a:rPr lang="en-US" b="1" dirty="0">
                <a:solidFill>
                  <a:srgbClr val="76C7D3"/>
                </a:solidFill>
              </a:rPr>
              <a:t> van </a:t>
            </a:r>
            <a:r>
              <a:rPr lang="en-US" b="1" dirty="0" err="1">
                <a:solidFill>
                  <a:srgbClr val="76C7D3"/>
                </a:solidFill>
              </a:rPr>
              <a:t>uitvoering</a:t>
            </a:r>
            <a:r>
              <a:rPr lang="en-US" b="1" dirty="0">
                <a:solidFill>
                  <a:srgbClr val="76C7D3"/>
                </a:solidFill>
              </a:rPr>
              <a:t>:</a:t>
            </a:r>
          </a:p>
          <a:p>
            <a:r>
              <a:rPr lang="en-US" dirty="0">
                <a:solidFill>
                  <a:schemeClr val="tx1">
                    <a:lumMod val="85000"/>
                    <a:lumOff val="15000"/>
                  </a:schemeClr>
                </a:solidFill>
              </a:rPr>
              <a:t>• </a:t>
            </a:r>
            <a:r>
              <a:rPr lang="en-US" b="1" dirty="0" err="1">
                <a:solidFill>
                  <a:srgbClr val="76C7D3"/>
                </a:solidFill>
              </a:rPr>
              <a:t>Discussies</a:t>
            </a:r>
            <a:r>
              <a:rPr lang="en-US" b="1" dirty="0">
                <a:solidFill>
                  <a:srgbClr val="76C7D3"/>
                </a:solidFill>
              </a:rPr>
              <a:t> in </a:t>
            </a:r>
            <a:r>
              <a:rPr lang="en-US" b="1" dirty="0" err="1">
                <a:solidFill>
                  <a:srgbClr val="76C7D3"/>
                </a:solidFill>
              </a:rPr>
              <a:t>kleine</a:t>
            </a:r>
            <a:r>
              <a:rPr lang="en-US" b="1" dirty="0">
                <a:solidFill>
                  <a:srgbClr val="76C7D3"/>
                </a:solidFill>
              </a:rPr>
              <a:t> </a:t>
            </a:r>
            <a:r>
              <a:rPr lang="en-US" b="1" dirty="0" err="1">
                <a:solidFill>
                  <a:srgbClr val="76C7D3"/>
                </a:solidFill>
              </a:rPr>
              <a:t>groepen</a:t>
            </a:r>
            <a:r>
              <a:rPr lang="en-US" b="1" dirty="0">
                <a:solidFill>
                  <a:srgbClr val="76C7D3"/>
                </a:solidFill>
              </a:rPr>
              <a:t>. </a:t>
            </a:r>
            <a:r>
              <a:rPr lang="nl-NL" dirty="0">
                <a:solidFill>
                  <a:schemeClr val="tx1">
                    <a:lumMod val="85000"/>
                    <a:lumOff val="15000"/>
                  </a:schemeClr>
                </a:solidFill>
              </a:rPr>
              <a:t>Verdeel de studenten in kleine groepen en geef hen casestudy's en onderwerpen, uitdagingen of situaties in verband met sociale innovatie om te bespreken of op te lossen. Dit maakt kennisoverdracht tussen de studenten mogelijk.</a:t>
            </a:r>
            <a:r>
              <a:rPr lang="en-US" b="1" dirty="0">
                <a:solidFill>
                  <a:srgbClr val="76C7D3"/>
                </a:solidFill>
              </a:rPr>
              <a:t> V </a:t>
            </a:r>
            <a:r>
              <a:rPr lang="en-US" b="1" dirty="0" err="1">
                <a:solidFill>
                  <a:srgbClr val="76C7D3"/>
                </a:solidFill>
              </a:rPr>
              <a:t>V</a:t>
            </a:r>
            <a:r>
              <a:rPr lang="en-US" b="1" dirty="0">
                <a:solidFill>
                  <a:srgbClr val="76C7D3"/>
                </a:solidFill>
              </a:rPr>
              <a:t> &amp; A </a:t>
            </a:r>
            <a:r>
              <a:rPr lang="en-US" b="1" dirty="0" err="1">
                <a:solidFill>
                  <a:srgbClr val="76C7D3"/>
                </a:solidFill>
              </a:rPr>
              <a:t>sessies</a:t>
            </a:r>
            <a:r>
              <a:rPr lang="en-US" dirty="0">
                <a:solidFill>
                  <a:schemeClr val="tx1">
                    <a:lumMod val="85000"/>
                    <a:lumOff val="15000"/>
                  </a:schemeClr>
                </a:solidFill>
              </a:rPr>
              <a:t>. </a:t>
            </a:r>
            <a:r>
              <a:rPr lang="nl-NL" dirty="0">
                <a:solidFill>
                  <a:schemeClr val="tx1">
                    <a:lumMod val="85000"/>
                    <a:lumOff val="15000"/>
                  </a:schemeClr>
                </a:solidFill>
              </a:rPr>
              <a:t>Informele vraag-en-antwoord sessies zijn het meest effectief met kleine groepen voor het leren van iets nieuws en het updaten van bestaande kennis</a:t>
            </a:r>
            <a:r>
              <a:rPr lang="en-US" dirty="0">
                <a:solidFill>
                  <a:schemeClr val="tx1">
                    <a:lumMod val="85000"/>
                    <a:lumOff val="15000"/>
                  </a:schemeClr>
                </a:solidFill>
              </a:rPr>
              <a:t>.</a:t>
            </a:r>
          </a:p>
          <a:p>
            <a:r>
              <a:rPr lang="en-US" b="1" dirty="0">
                <a:solidFill>
                  <a:srgbClr val="76C7D3"/>
                </a:solidFill>
              </a:rPr>
              <a:t>• Multimedia. </a:t>
            </a:r>
            <a:r>
              <a:rPr lang="nl-NL" dirty="0">
                <a:solidFill>
                  <a:schemeClr val="tx1">
                    <a:lumMod val="85000"/>
                    <a:lumOff val="15000"/>
                  </a:schemeClr>
                </a:solidFill>
              </a:rPr>
              <a:t>Multimedia-lesmateriaal is vaak prikkelender en uitdagender en stimuleert daarom de geest van de student. De docenten moeten ervoor zorgen dat deze mogelijkheden ten volle worden benut</a:t>
            </a:r>
            <a:r>
              <a:rPr lang="en-US" dirty="0">
                <a:solidFill>
                  <a:schemeClr val="tx1">
                    <a:lumMod val="85000"/>
                    <a:lumOff val="15000"/>
                  </a:schemeClr>
                </a:solidFill>
              </a:rPr>
              <a:t>.</a:t>
            </a:r>
          </a:p>
          <a:p>
            <a:r>
              <a:rPr lang="en-US" dirty="0">
                <a:solidFill>
                  <a:schemeClr val="tx1">
                    <a:lumMod val="85000"/>
                    <a:lumOff val="15000"/>
                  </a:schemeClr>
                </a:solidFill>
              </a:rPr>
              <a:t>• </a:t>
            </a:r>
            <a:r>
              <a:rPr lang="en-US" b="1" dirty="0" err="1">
                <a:solidFill>
                  <a:srgbClr val="76C7D3"/>
                </a:solidFill>
              </a:rPr>
              <a:t>Interactieve</a:t>
            </a:r>
            <a:r>
              <a:rPr lang="en-US" b="1" dirty="0">
                <a:solidFill>
                  <a:srgbClr val="76C7D3"/>
                </a:solidFill>
              </a:rPr>
              <a:t> </a:t>
            </a:r>
            <a:r>
              <a:rPr lang="en-US" b="1" dirty="0" err="1">
                <a:solidFill>
                  <a:srgbClr val="76C7D3"/>
                </a:solidFill>
              </a:rPr>
              <a:t>hulpmiddelen</a:t>
            </a:r>
            <a:r>
              <a:rPr lang="en-US" b="1" dirty="0">
                <a:solidFill>
                  <a:srgbClr val="76C7D3"/>
                </a:solidFill>
              </a:rPr>
              <a:t>. </a:t>
            </a:r>
            <a:r>
              <a:rPr lang="nl-NL" dirty="0">
                <a:solidFill>
                  <a:schemeClr val="tx1">
                    <a:lumMod val="85000"/>
                    <a:lumOff val="15000"/>
                  </a:schemeClr>
                </a:solidFill>
              </a:rPr>
              <a:t>De betrokkenheid van studenten kan makkelijk worden bereikt door interactieve hulpmiddelen te gebruiken. Een voorbeeld van een gratis tool is </a:t>
            </a:r>
            <a:r>
              <a:rPr lang="nl-NL" dirty="0" err="1">
                <a:solidFill>
                  <a:schemeClr val="tx1">
                    <a:lumMod val="85000"/>
                    <a:lumOff val="15000"/>
                  </a:schemeClr>
                </a:solidFill>
              </a:rPr>
              <a:t>Kahoot</a:t>
            </a:r>
            <a:r>
              <a:rPr lang="nl-NL" dirty="0">
                <a:solidFill>
                  <a:schemeClr val="tx1">
                    <a:lumMod val="85000"/>
                    <a:lumOff val="15000"/>
                  </a:schemeClr>
                </a:solidFill>
              </a:rPr>
              <a:t>! Dit is een game-</a:t>
            </a:r>
            <a:r>
              <a:rPr lang="nl-NL" dirty="0" err="1">
                <a:solidFill>
                  <a:schemeClr val="tx1">
                    <a:lumMod val="85000"/>
                    <a:lumOff val="15000"/>
                  </a:schemeClr>
                </a:solidFill>
              </a:rPr>
              <a:t>based</a:t>
            </a:r>
            <a:r>
              <a:rPr lang="nl-NL" dirty="0">
                <a:solidFill>
                  <a:schemeClr val="tx1">
                    <a:lumMod val="85000"/>
                    <a:lumOff val="15000"/>
                  </a:schemeClr>
                </a:solidFill>
              </a:rPr>
              <a:t> leer- en trivia platform dat gebruikt wordt in klaslokalen, kantoren en sociale </a:t>
            </a:r>
            <a:r>
              <a:rPr lang="nl-NL" dirty="0" err="1">
                <a:solidFill>
                  <a:schemeClr val="tx1">
                    <a:lumMod val="85000"/>
                    <a:lumOff val="15000"/>
                  </a:schemeClr>
                </a:solidFill>
              </a:rPr>
              <a:t>settings</a:t>
            </a:r>
            <a:r>
              <a:rPr lang="nl-NL" dirty="0">
                <a:solidFill>
                  <a:schemeClr val="tx1">
                    <a:lumMod val="85000"/>
                    <a:lumOff val="15000"/>
                  </a:schemeClr>
                </a:solidFill>
              </a:rPr>
              <a:t>. Je kunt een quiz samenstellen, die door de leerlingen op hun telefoons/tablets/computers beantwoord kan worden. Het is mogelijk om directe feedback en resultaten te krijgen.</a:t>
            </a:r>
            <a:endParaRPr lang="en-US" dirty="0">
              <a:solidFill>
                <a:schemeClr val="tx1">
                  <a:lumMod val="85000"/>
                  <a:lumOff val="15000"/>
                </a:schemeClr>
              </a:solidFill>
            </a:endParaRPr>
          </a:p>
        </p:txBody>
      </p:sp>
      <p:sp>
        <p:nvSpPr>
          <p:cNvPr id="8" name="Text Placeholder 7">
            <a:extLst>
              <a:ext uri="{FF2B5EF4-FFF2-40B4-BE49-F238E27FC236}">
                <a16:creationId xmlns:a16="http://schemas.microsoft.com/office/drawing/2014/main" id="{4FFF0C2C-D061-674F-905F-3EEFBC209A71}"/>
              </a:ext>
            </a:extLst>
          </p:cNvPr>
          <p:cNvSpPr>
            <a:spLocks noGrp="1"/>
          </p:cNvSpPr>
          <p:nvPr>
            <p:ph type="body" sz="quarter" idx="30"/>
          </p:nvPr>
        </p:nvSpPr>
        <p:spPr>
          <a:xfrm>
            <a:off x="2595277" y="-46959"/>
            <a:ext cx="4438395" cy="1051694"/>
          </a:xfrm>
        </p:spPr>
        <p:txBody>
          <a:bodyPr anchor="b"/>
          <a:lstStyle/>
          <a:p>
            <a:r>
              <a:rPr lang="en-GB" dirty="0"/>
              <a:t>CURSUS GEVEN</a:t>
            </a:r>
            <a:endParaRPr lang="en-US" dirty="0"/>
          </a:p>
        </p:txBody>
      </p:sp>
      <p:sp>
        <p:nvSpPr>
          <p:cNvPr id="10" name="Text Placeholder 9">
            <a:extLst>
              <a:ext uri="{FF2B5EF4-FFF2-40B4-BE49-F238E27FC236}">
                <a16:creationId xmlns:a16="http://schemas.microsoft.com/office/drawing/2014/main" id="{A7C423D6-BBFA-7345-B8C5-B5017531C2C8}"/>
              </a:ext>
            </a:extLst>
          </p:cNvPr>
          <p:cNvSpPr>
            <a:spLocks noGrp="1"/>
          </p:cNvSpPr>
          <p:nvPr>
            <p:ph type="body" sz="quarter" idx="46"/>
          </p:nvPr>
        </p:nvSpPr>
        <p:spPr>
          <a:xfrm>
            <a:off x="2595277" y="1350322"/>
            <a:ext cx="4438395" cy="396684"/>
          </a:xfrm>
        </p:spPr>
        <p:txBody>
          <a:bodyPr/>
          <a:lstStyle/>
          <a:p>
            <a:r>
              <a:rPr lang="en-GB" dirty="0">
                <a:solidFill>
                  <a:srgbClr val="A7377D"/>
                </a:solidFill>
              </a:rPr>
              <a:t>FYSIEK</a:t>
            </a:r>
            <a:endParaRPr lang="en-US" dirty="0">
              <a:solidFill>
                <a:srgbClr val="A7377D"/>
              </a:solidFill>
            </a:endParaRPr>
          </a:p>
        </p:txBody>
      </p:sp>
      <p:sp>
        <p:nvSpPr>
          <p:cNvPr id="6" name="Slide Number Placeholder 5">
            <a:extLst>
              <a:ext uri="{FF2B5EF4-FFF2-40B4-BE49-F238E27FC236}">
                <a16:creationId xmlns:a16="http://schemas.microsoft.com/office/drawing/2014/main" id="{29D7F049-CB8A-654D-B2FE-2264757665A4}"/>
              </a:ext>
            </a:extLst>
          </p:cNvPr>
          <p:cNvSpPr>
            <a:spLocks noGrp="1"/>
          </p:cNvSpPr>
          <p:nvPr>
            <p:ph type="sldNum" sz="quarter" idx="4"/>
          </p:nvPr>
        </p:nvSpPr>
        <p:spPr/>
        <p:txBody>
          <a:bodyPr/>
          <a:lstStyle/>
          <a:p>
            <a:fld id="{CB2079F2-58AF-ED44-82D7-E04B2F6FD686}" type="slidenum">
              <a:rPr lang="en-US" smtClean="0"/>
              <a:pPr/>
              <a:t>22</a:t>
            </a:fld>
            <a:endParaRPr lang="en-US" dirty="0"/>
          </a:p>
        </p:txBody>
      </p:sp>
      <p:cxnSp>
        <p:nvCxnSpPr>
          <p:cNvPr id="12" name="Straight Connector 11">
            <a:extLst>
              <a:ext uri="{FF2B5EF4-FFF2-40B4-BE49-F238E27FC236}">
                <a16:creationId xmlns:a16="http://schemas.microsoft.com/office/drawing/2014/main" id="{7412A423-22EE-4F40-B83F-6B28A0427431}"/>
              </a:ext>
            </a:extLst>
          </p:cNvPr>
          <p:cNvCxnSpPr/>
          <p:nvPr/>
        </p:nvCxnSpPr>
        <p:spPr>
          <a:xfrm>
            <a:off x="2326350" y="1160060"/>
            <a:ext cx="2906973"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105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41FC3B-E86B-44F4-9790-975FD842AEC0}"/>
              </a:ext>
            </a:extLst>
          </p:cNvPr>
          <p:cNvSpPr/>
          <p:nvPr/>
        </p:nvSpPr>
        <p:spPr>
          <a:xfrm>
            <a:off x="2292824" y="1671250"/>
            <a:ext cx="3343701" cy="42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xt Placeholder 10">
            <a:extLst>
              <a:ext uri="{FF2B5EF4-FFF2-40B4-BE49-F238E27FC236}">
                <a16:creationId xmlns:a16="http://schemas.microsoft.com/office/drawing/2014/main" id="{28926B94-501C-744D-B7B9-42DD7C6583F1}"/>
              </a:ext>
            </a:extLst>
          </p:cNvPr>
          <p:cNvSpPr>
            <a:spLocks noGrp="1"/>
          </p:cNvSpPr>
          <p:nvPr>
            <p:ph type="body" sz="quarter" idx="47"/>
          </p:nvPr>
        </p:nvSpPr>
        <p:spPr>
          <a:xfrm rot="16200000">
            <a:off x="-2226470" y="3214423"/>
            <a:ext cx="6338120" cy="1070954"/>
          </a:xfrm>
        </p:spPr>
        <p:txBody>
          <a:bodyPr/>
          <a:lstStyle/>
          <a:p>
            <a:r>
              <a:rPr lang="hr-BA" dirty="0"/>
              <a:t>ONLINE / </a:t>
            </a:r>
            <a:r>
              <a:rPr lang="en-GB" dirty="0"/>
              <a:t>FYSIEK</a:t>
            </a:r>
            <a:r>
              <a:rPr lang="hr-BA" dirty="0"/>
              <a:t> LESGEVEN</a:t>
            </a:r>
            <a:endParaRPr lang="en-US" dirty="0"/>
          </a:p>
        </p:txBody>
      </p:sp>
      <p:pic>
        <p:nvPicPr>
          <p:cNvPr id="13" name="Picture Placeholder 12" descr="Person holding out hand">
            <a:extLst>
              <a:ext uri="{FF2B5EF4-FFF2-40B4-BE49-F238E27FC236}">
                <a16:creationId xmlns:a16="http://schemas.microsoft.com/office/drawing/2014/main" id="{2DCF4D4B-47A3-2A40-A6F6-C5539AA93E4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1478067" y="7499244"/>
            <a:ext cx="3064876" cy="3192572"/>
          </a:xfrm>
        </p:spPr>
      </p:pic>
      <p:sp>
        <p:nvSpPr>
          <p:cNvPr id="9" name="Text Placeholder 8">
            <a:extLst>
              <a:ext uri="{FF2B5EF4-FFF2-40B4-BE49-F238E27FC236}">
                <a16:creationId xmlns:a16="http://schemas.microsoft.com/office/drawing/2014/main" id="{0C77B4BE-74D7-994B-AA46-4BFF6A2566BF}"/>
              </a:ext>
            </a:extLst>
          </p:cNvPr>
          <p:cNvSpPr>
            <a:spLocks noGrp="1"/>
          </p:cNvSpPr>
          <p:nvPr>
            <p:ph type="body" sz="quarter" idx="32"/>
          </p:nvPr>
        </p:nvSpPr>
        <p:spPr>
          <a:xfrm>
            <a:off x="2578501" y="1612743"/>
            <a:ext cx="4404847" cy="2434501"/>
          </a:xfrm>
        </p:spPr>
        <p:txBody>
          <a:bodyPr/>
          <a:lstStyle/>
          <a:p>
            <a:r>
              <a:rPr lang="nl-NL" dirty="0">
                <a:solidFill>
                  <a:schemeClr val="tx1">
                    <a:lumMod val="85000"/>
                    <a:lumOff val="15000"/>
                  </a:schemeClr>
                </a:solidFill>
              </a:rPr>
              <a:t>COVID 19 heeft overduidelijk gemaakt dat innovatief leren en toegang tot het internet nu meer dan ooit zo belangrijk zijn om te profiteren van en deel te nemen aan de huidige digitale economie. Vóór de COVID-19 pandemie was een groeiende tendens naar digitale technologie al bezig de manier waarop we als samenleving dingen doen te veranderen - waarbij de toegang tot diensten, informatie en ondersteuning steeds meer standaard digitaal wordt aangeboden.</a:t>
            </a:r>
            <a:r>
              <a:rPr lang="en-US" dirty="0">
                <a:solidFill>
                  <a:schemeClr val="tx1">
                    <a:lumMod val="85000"/>
                    <a:lumOff val="15000"/>
                  </a:schemeClr>
                </a:solidFill>
              </a:rPr>
              <a:t> </a:t>
            </a:r>
            <a:endParaRPr lang="hr-BA" dirty="0">
              <a:solidFill>
                <a:schemeClr val="tx1">
                  <a:lumMod val="85000"/>
                  <a:lumOff val="15000"/>
                </a:schemeClr>
              </a:solidFill>
            </a:endParaRPr>
          </a:p>
          <a:p>
            <a:endParaRPr lang="hr-BA" dirty="0">
              <a:solidFill>
                <a:schemeClr val="tx1">
                  <a:lumMod val="85000"/>
                  <a:lumOff val="15000"/>
                </a:schemeClr>
              </a:solidFill>
            </a:endParaRPr>
          </a:p>
          <a:p>
            <a:pPr algn="l"/>
            <a:r>
              <a:rPr lang="nl-NL" dirty="0">
                <a:solidFill>
                  <a:schemeClr val="tx1">
                    <a:lumMod val="85000"/>
                    <a:lumOff val="15000"/>
                  </a:schemeClr>
                </a:solidFill>
              </a:rPr>
              <a:t>Online leren als onderwijsmethode maakt gebruik van internet technologieën die in het MCM leerplatform https://www.mcmproject.eu zijn ingebed om een breed scala van oplossingen te bieden om leren mogelijk te maken. De MCM cursus wordt aangeboden als een online leerprogramma voor directe toegang voor alle belanghebbenden, waaronder docenten en opleiders voor volwassenen en anderen die geïnteresseerd zijn in het verwerven van nieuwe vaardigheden om ofwel:</a:t>
            </a:r>
            <a:endParaRPr lang="en-US" dirty="0">
              <a:solidFill>
                <a:schemeClr val="tx1">
                  <a:lumMod val="85000"/>
                  <a:lumOff val="15000"/>
                </a:schemeClr>
              </a:solidFill>
            </a:endParaRPr>
          </a:p>
          <a:p>
            <a:r>
              <a:rPr lang="en-US" dirty="0">
                <a:solidFill>
                  <a:schemeClr val="tx1">
                    <a:lumMod val="85000"/>
                    <a:lumOff val="15000"/>
                  </a:schemeClr>
                </a:solidFill>
              </a:rPr>
              <a:t>1) </a:t>
            </a:r>
            <a:r>
              <a:rPr lang="nl-NL" dirty="0">
                <a:solidFill>
                  <a:schemeClr val="tx1">
                    <a:lumMod val="85000"/>
                    <a:lumOff val="15000"/>
                  </a:schemeClr>
                </a:solidFill>
              </a:rPr>
              <a:t>steun te verlenen aan degenen die middelen nodig hebben voor peer-</a:t>
            </a:r>
            <a:r>
              <a:rPr lang="nl-NL" dirty="0" err="1">
                <a:solidFill>
                  <a:schemeClr val="tx1">
                    <a:lumMod val="85000"/>
                    <a:lumOff val="15000"/>
                  </a:schemeClr>
                </a:solidFill>
              </a:rPr>
              <a:t>to</a:t>
            </a:r>
            <a:r>
              <a:rPr lang="nl-NL" dirty="0">
                <a:solidFill>
                  <a:schemeClr val="tx1">
                    <a:lumMod val="85000"/>
                    <a:lumOff val="15000"/>
                  </a:schemeClr>
                </a:solidFill>
              </a:rPr>
              <a:t>-peer bemiddeling of bijscholing of</a:t>
            </a:r>
            <a:endParaRPr lang="en-US" dirty="0">
              <a:solidFill>
                <a:schemeClr val="tx1">
                  <a:lumMod val="85000"/>
                  <a:lumOff val="15000"/>
                </a:schemeClr>
              </a:solidFill>
            </a:endParaRPr>
          </a:p>
          <a:p>
            <a:r>
              <a:rPr lang="en-US" dirty="0">
                <a:solidFill>
                  <a:schemeClr val="tx1">
                    <a:lumMod val="85000"/>
                    <a:lumOff val="15000"/>
                  </a:schemeClr>
                </a:solidFill>
              </a:rPr>
              <a:t>2) </a:t>
            </a:r>
            <a:r>
              <a:rPr lang="nl-NL" dirty="0">
                <a:solidFill>
                  <a:schemeClr val="tx1">
                    <a:lumMod val="85000"/>
                    <a:lumOff val="15000"/>
                  </a:schemeClr>
                </a:solidFill>
              </a:rPr>
              <a:t>een bestaand onderwijsprogramma op hetzelfde gebied dat al bestaat wil verbeteren en bijwerken</a:t>
            </a:r>
            <a:r>
              <a:rPr lang="hr-BA" dirty="0">
                <a:solidFill>
                  <a:schemeClr val="tx1">
                    <a:lumMod val="85000"/>
                    <a:lumOff val="15000"/>
                  </a:schemeClr>
                </a:solidFill>
              </a:rPr>
              <a:t>.</a:t>
            </a:r>
          </a:p>
          <a:p>
            <a:endParaRPr lang="en-US" dirty="0">
              <a:solidFill>
                <a:schemeClr val="tx1">
                  <a:lumMod val="85000"/>
                  <a:lumOff val="15000"/>
                </a:schemeClr>
              </a:solidFill>
            </a:endParaRPr>
          </a:p>
          <a:p>
            <a:r>
              <a:rPr lang="nl-NL" dirty="0">
                <a:solidFill>
                  <a:schemeClr val="tx1">
                    <a:lumMod val="85000"/>
                    <a:lumOff val="15000"/>
                  </a:schemeClr>
                </a:solidFill>
              </a:rPr>
              <a:t>Online leren brengt studenten in aanraking met een breed scala aan online beschikbare bronnen die hun interessegebieden dekken, en die ze in hun eigen tempo, persoonlijk kunnen leren. Op deze manier de leiding nemen over je eigen onderwijs kan heel </a:t>
            </a:r>
            <a:r>
              <a:rPr lang="nl-NL" dirty="0" err="1">
                <a:solidFill>
                  <a:schemeClr val="tx1">
                    <a:lumMod val="85000"/>
                    <a:lumOff val="15000"/>
                  </a:schemeClr>
                </a:solidFill>
              </a:rPr>
              <a:t>empowerend</a:t>
            </a:r>
            <a:r>
              <a:rPr lang="nl-NL" dirty="0">
                <a:solidFill>
                  <a:schemeClr val="tx1">
                    <a:lumMod val="85000"/>
                    <a:lumOff val="15000"/>
                  </a:schemeClr>
                </a:solidFill>
              </a:rPr>
              <a:t> werken en studenten een gevoel van zelfvertrouwen geven dat ze helpt nog beter hun best te doen.</a:t>
            </a:r>
            <a:endParaRPr lang="en-US" dirty="0">
              <a:solidFill>
                <a:schemeClr val="tx1">
                  <a:lumMod val="85000"/>
                  <a:lumOff val="15000"/>
                </a:schemeClr>
              </a:solidFill>
            </a:endParaRPr>
          </a:p>
        </p:txBody>
      </p:sp>
      <p:sp>
        <p:nvSpPr>
          <p:cNvPr id="10" name="Text Placeholder 9">
            <a:extLst>
              <a:ext uri="{FF2B5EF4-FFF2-40B4-BE49-F238E27FC236}">
                <a16:creationId xmlns:a16="http://schemas.microsoft.com/office/drawing/2014/main" id="{A7C423D6-BBFA-7345-B8C5-B5017531C2C8}"/>
              </a:ext>
            </a:extLst>
          </p:cNvPr>
          <p:cNvSpPr>
            <a:spLocks noGrp="1"/>
          </p:cNvSpPr>
          <p:nvPr>
            <p:ph type="body" sz="quarter" idx="46"/>
          </p:nvPr>
        </p:nvSpPr>
        <p:spPr>
          <a:xfrm>
            <a:off x="2578501" y="1343319"/>
            <a:ext cx="4438395" cy="445213"/>
          </a:xfrm>
        </p:spPr>
        <p:txBody>
          <a:bodyPr/>
          <a:lstStyle/>
          <a:p>
            <a:r>
              <a:rPr lang="hr-BA" dirty="0">
                <a:solidFill>
                  <a:srgbClr val="76C7D3"/>
                </a:solidFill>
              </a:rPr>
              <a:t>ONLINE</a:t>
            </a:r>
            <a:endParaRPr lang="en-US" dirty="0">
              <a:solidFill>
                <a:srgbClr val="76C7D3"/>
              </a:solidFill>
            </a:endParaRPr>
          </a:p>
        </p:txBody>
      </p:sp>
      <p:sp>
        <p:nvSpPr>
          <p:cNvPr id="6" name="Slide Number Placeholder 5">
            <a:extLst>
              <a:ext uri="{FF2B5EF4-FFF2-40B4-BE49-F238E27FC236}">
                <a16:creationId xmlns:a16="http://schemas.microsoft.com/office/drawing/2014/main" id="{29D7F049-CB8A-654D-B2FE-2264757665A4}"/>
              </a:ext>
            </a:extLst>
          </p:cNvPr>
          <p:cNvSpPr>
            <a:spLocks noGrp="1"/>
          </p:cNvSpPr>
          <p:nvPr>
            <p:ph type="sldNum" sz="quarter" idx="4"/>
          </p:nvPr>
        </p:nvSpPr>
        <p:spPr/>
        <p:txBody>
          <a:bodyPr/>
          <a:lstStyle/>
          <a:p>
            <a:fld id="{CB2079F2-58AF-ED44-82D7-E04B2F6FD686}" type="slidenum">
              <a:rPr lang="en-US" smtClean="0"/>
              <a:pPr/>
              <a:t>23</a:t>
            </a:fld>
            <a:endParaRPr lang="en-US" dirty="0"/>
          </a:p>
        </p:txBody>
      </p:sp>
      <p:sp>
        <p:nvSpPr>
          <p:cNvPr id="14" name="Text Placeholder 7">
            <a:extLst>
              <a:ext uri="{FF2B5EF4-FFF2-40B4-BE49-F238E27FC236}">
                <a16:creationId xmlns:a16="http://schemas.microsoft.com/office/drawing/2014/main" id="{DFF6E0F1-33E3-432D-BC7A-0B7F616CF21A}"/>
              </a:ext>
            </a:extLst>
          </p:cNvPr>
          <p:cNvSpPr txBox="1">
            <a:spLocks/>
          </p:cNvSpPr>
          <p:nvPr/>
        </p:nvSpPr>
        <p:spPr>
          <a:xfrm>
            <a:off x="2595277" y="-46959"/>
            <a:ext cx="4438395" cy="1051694"/>
          </a:xfrm>
          <a:prstGeom prst="rect">
            <a:avLst/>
          </a:prstGeom>
        </p:spPr>
        <p:txBody>
          <a:bodyPr vert="horz" lIns="91440" tIns="45720" rIns="91440" bIns="45720" rtlCol="0" anchor="b">
            <a:noAutofit/>
          </a:bodyPr>
          <a:lstStyle>
            <a:lvl1pPr marL="0" indent="0" algn="l" defTabSz="2072941" rtl="0" eaLnBrk="1" latinLnBrk="0" hangingPunct="1">
              <a:lnSpc>
                <a:spcPts val="2580"/>
              </a:lnSpc>
              <a:spcBef>
                <a:spcPts val="0"/>
              </a:spcBef>
              <a:buFont typeface="Arial" panose="020B0604020202020204" pitchFamily="34" charset="0"/>
              <a:buNone/>
              <a:defRPr sz="2400" b="1" i="0" kern="1200">
                <a:solidFill>
                  <a:srgbClr val="A7377D"/>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CURSUS GEVEN</a:t>
            </a:r>
            <a:endParaRPr lang="en-US" dirty="0"/>
          </a:p>
        </p:txBody>
      </p:sp>
      <p:cxnSp>
        <p:nvCxnSpPr>
          <p:cNvPr id="15" name="Straight Connector 14">
            <a:extLst>
              <a:ext uri="{FF2B5EF4-FFF2-40B4-BE49-F238E27FC236}">
                <a16:creationId xmlns:a16="http://schemas.microsoft.com/office/drawing/2014/main" id="{D520AF9E-ABF2-48F9-88DD-EB4381510B2A}"/>
              </a:ext>
            </a:extLst>
          </p:cNvPr>
          <p:cNvCxnSpPr/>
          <p:nvPr/>
        </p:nvCxnSpPr>
        <p:spPr>
          <a:xfrm>
            <a:off x="2326350" y="1160060"/>
            <a:ext cx="2906973" cy="0"/>
          </a:xfrm>
          <a:prstGeom prst="line">
            <a:avLst/>
          </a:prstGeom>
          <a:ln w="28575">
            <a:solidFill>
              <a:srgbClr val="76C7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987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CA43CE-D32F-6B44-BBA2-FF18F0FEB712}"/>
              </a:ext>
            </a:extLst>
          </p:cNvPr>
          <p:cNvSpPr>
            <a:spLocks noGrp="1"/>
          </p:cNvSpPr>
          <p:nvPr>
            <p:ph type="sldNum" sz="quarter" idx="4"/>
          </p:nvPr>
        </p:nvSpPr>
        <p:spPr>
          <a:xfrm>
            <a:off x="3781525" y="10062315"/>
            <a:ext cx="3455353" cy="266594"/>
          </a:xfrm>
        </p:spPr>
        <p:txBody>
          <a:bodyPr/>
          <a:lstStyle/>
          <a:p>
            <a:fld id="{CB2079F2-58AF-ED44-82D7-E04B2F6FD686}" type="slidenum">
              <a:rPr lang="en-US" smtClean="0"/>
              <a:pPr/>
              <a:t>24</a:t>
            </a:fld>
            <a:endParaRPr lang="en-US" dirty="0"/>
          </a:p>
        </p:txBody>
      </p:sp>
      <p:sp>
        <p:nvSpPr>
          <p:cNvPr id="8" name="Text Placeholder 7">
            <a:extLst>
              <a:ext uri="{FF2B5EF4-FFF2-40B4-BE49-F238E27FC236}">
                <a16:creationId xmlns:a16="http://schemas.microsoft.com/office/drawing/2014/main" id="{F3586201-04DD-424B-91CD-115828DDAC71}"/>
              </a:ext>
            </a:extLst>
          </p:cNvPr>
          <p:cNvSpPr>
            <a:spLocks noGrp="1"/>
          </p:cNvSpPr>
          <p:nvPr>
            <p:ph type="body" sz="quarter" idx="33"/>
          </p:nvPr>
        </p:nvSpPr>
        <p:spPr>
          <a:xfrm>
            <a:off x="518785" y="613221"/>
            <a:ext cx="3256682" cy="2251963"/>
          </a:xfrm>
        </p:spPr>
        <p:txBody>
          <a:bodyPr/>
          <a:lstStyle/>
          <a:p>
            <a:r>
              <a:rPr lang="en-US" sz="1200" dirty="0"/>
              <a:t>In </a:t>
            </a:r>
            <a:r>
              <a:rPr lang="en-US" sz="1200" b="1" dirty="0">
                <a:solidFill>
                  <a:srgbClr val="76C7D3"/>
                </a:solidFill>
              </a:rPr>
              <a:t>flipped classrooms</a:t>
            </a:r>
            <a:r>
              <a:rPr lang="nl-NL" sz="1200" dirty="0"/>
              <a:t> bekijken de leerlingen de lesstof vóór de les als huiswerk. De tijd in de klas wordt besteed aan verdieping en een beter begrip van de leerstof door discussies, interactieve oefeningen, en zelfstandig werk dat eerder thuis afgemaakt zou zijn - alles onder leiding van de docent, die aanwezig en beschikbaar is om op eventuele vragen te antwoorden.</a:t>
            </a:r>
            <a:endParaRPr lang="en-US" sz="1200" dirty="0"/>
          </a:p>
        </p:txBody>
      </p:sp>
      <p:sp>
        <p:nvSpPr>
          <p:cNvPr id="9" name="Text Placeholder 8">
            <a:extLst>
              <a:ext uri="{FF2B5EF4-FFF2-40B4-BE49-F238E27FC236}">
                <a16:creationId xmlns:a16="http://schemas.microsoft.com/office/drawing/2014/main" id="{69573E9E-D5E9-F742-9FDC-D263AE54C3E8}"/>
              </a:ext>
            </a:extLst>
          </p:cNvPr>
          <p:cNvSpPr>
            <a:spLocks noGrp="1"/>
          </p:cNvSpPr>
          <p:nvPr>
            <p:ph type="body" sz="quarter" idx="34"/>
          </p:nvPr>
        </p:nvSpPr>
        <p:spPr>
          <a:xfrm>
            <a:off x="518785" y="6886262"/>
            <a:ext cx="3379760" cy="3066407"/>
          </a:xfrm>
        </p:spPr>
        <p:txBody>
          <a:bodyPr/>
          <a:lstStyle/>
          <a:p>
            <a:r>
              <a:rPr lang="en-US" sz="1200" b="1" dirty="0">
                <a:solidFill>
                  <a:srgbClr val="76C7D3"/>
                </a:solidFill>
              </a:rPr>
              <a:t>Blended learning </a:t>
            </a:r>
            <a:r>
              <a:rPr lang="nl-NL" sz="1200" dirty="0"/>
              <a:t>combineert online digitale media met traditionele klassikale methoden. </a:t>
            </a:r>
            <a:r>
              <a:rPr lang="nl-NL" sz="1200" dirty="0" err="1"/>
              <a:t>Blended</a:t>
            </a:r>
            <a:r>
              <a:rPr lang="nl-NL" sz="1200" dirty="0"/>
              <a:t> </a:t>
            </a:r>
            <a:r>
              <a:rPr lang="nl-NL" sz="1200" dirty="0" err="1"/>
              <a:t>learning</a:t>
            </a:r>
            <a:r>
              <a:rPr lang="nl-NL" sz="1200" dirty="0"/>
              <a:t> is een onderwijsmethode die technologie en digitale media integreert met de traditionele docent of opleider. Het vereist de fysieke aanwezigheid van zowel docent als student, met een zeker element van controle van de student over tijd, plaats, pad, of tempo. Studenten komen nog steeds in een klaslokaal waar een docent aanwezig is, face-</a:t>
            </a:r>
            <a:r>
              <a:rPr lang="nl-NL" sz="1200" dirty="0" err="1"/>
              <a:t>to</a:t>
            </a:r>
            <a:r>
              <a:rPr lang="nl-NL" sz="1200" dirty="0"/>
              <a:t>-face klassikale praktijken worden gecombineerd met computer-gemedieerde activiteiten wat betreft inhoud en levering. Het biedt studenten een meer flexibele leerervaring op maat.</a:t>
            </a:r>
            <a:endParaRPr lang="en-US" sz="1200" dirty="0"/>
          </a:p>
        </p:txBody>
      </p:sp>
      <p:sp>
        <p:nvSpPr>
          <p:cNvPr id="7" name="Text Placeholder 6">
            <a:extLst>
              <a:ext uri="{FF2B5EF4-FFF2-40B4-BE49-F238E27FC236}">
                <a16:creationId xmlns:a16="http://schemas.microsoft.com/office/drawing/2014/main" id="{BA1C91EF-5DB0-2144-8F88-70119B4496A6}"/>
              </a:ext>
            </a:extLst>
          </p:cNvPr>
          <p:cNvSpPr>
            <a:spLocks noGrp="1"/>
          </p:cNvSpPr>
          <p:nvPr>
            <p:ph type="body" sz="quarter" idx="13"/>
          </p:nvPr>
        </p:nvSpPr>
        <p:spPr/>
        <p:txBody>
          <a:bodyPr>
            <a:noAutofit/>
          </a:bodyPr>
          <a:lstStyle/>
          <a:p>
            <a:pPr>
              <a:lnSpc>
                <a:spcPct val="150000"/>
              </a:lnSpc>
            </a:pPr>
            <a:r>
              <a:rPr lang="en-US" dirty="0"/>
              <a:t>OVERWEEG INNOVATIEVE ONLINE ONDERWIJSMETHODEN</a:t>
            </a:r>
          </a:p>
        </p:txBody>
      </p:sp>
      <p:pic>
        <p:nvPicPr>
          <p:cNvPr id="24" name="Picture Placeholder 23">
            <a:extLst>
              <a:ext uri="{FF2B5EF4-FFF2-40B4-BE49-F238E27FC236}">
                <a16:creationId xmlns:a16="http://schemas.microsoft.com/office/drawing/2014/main" id="{D25ECDB2-BFF7-374B-B6C5-4DB56D396C51}"/>
              </a:ext>
            </a:extLst>
          </p:cNvPr>
          <p:cNvPicPr>
            <a:picLocks noGrp="1" noChangeAspect="1"/>
          </p:cNvPicPr>
          <p:nvPr>
            <p:ph type="pic" sz="quarter" idx="35"/>
          </p:nvPr>
        </p:nvPicPr>
        <p:blipFill>
          <a:blip r:embed="rId2" cstate="screen">
            <a:extLst>
              <a:ext uri="{28A0092B-C50C-407E-A947-70E740481C1C}">
                <a14:useLocalDpi xmlns:a14="http://schemas.microsoft.com/office/drawing/2010/main"/>
              </a:ext>
            </a:extLst>
          </a:blip>
          <a:srcRect/>
          <a:stretch/>
        </p:blipFill>
        <p:spPr>
          <a:xfrm>
            <a:off x="4187626" y="-1"/>
            <a:ext cx="3379760" cy="10691813"/>
          </a:xfrm>
        </p:spPr>
      </p:pic>
    </p:spTree>
    <p:extLst>
      <p:ext uri="{BB962C8B-B14F-4D97-AF65-F5344CB8AC3E}">
        <p14:creationId xmlns:p14="http://schemas.microsoft.com/office/powerpoint/2010/main" val="297276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8279844-6D9B-8F4C-9D31-5262130AD7AB}"/>
              </a:ext>
            </a:extLst>
          </p:cNvPr>
          <p:cNvSpPr>
            <a:spLocks noGrp="1"/>
          </p:cNvSpPr>
          <p:nvPr>
            <p:ph type="body" sz="quarter" idx="13"/>
          </p:nvPr>
        </p:nvSpPr>
        <p:spPr>
          <a:xfrm>
            <a:off x="904835" y="1085997"/>
            <a:ext cx="3834805" cy="1942133"/>
          </a:xfrm>
        </p:spPr>
        <p:txBody>
          <a:bodyPr>
            <a:normAutofit/>
          </a:bodyPr>
          <a:lstStyle/>
          <a:p>
            <a:pPr algn="l">
              <a:lnSpc>
                <a:spcPct val="100000"/>
              </a:lnSpc>
            </a:pPr>
            <a:r>
              <a:rPr lang="nl-NL" sz="3000" dirty="0">
                <a:solidFill>
                  <a:srgbClr val="A7377D"/>
                </a:solidFill>
              </a:rPr>
              <a:t>Samenwerkend en Peer </a:t>
            </a:r>
            <a:r>
              <a:rPr lang="nl-NL" sz="3000" dirty="0" err="1">
                <a:solidFill>
                  <a:srgbClr val="A7377D"/>
                </a:solidFill>
              </a:rPr>
              <a:t>to</a:t>
            </a:r>
            <a:r>
              <a:rPr lang="nl-NL" sz="3000" dirty="0">
                <a:solidFill>
                  <a:srgbClr val="A7377D"/>
                </a:solidFill>
              </a:rPr>
              <a:t> Peer leren</a:t>
            </a:r>
            <a:endParaRPr lang="en-US" sz="3000" dirty="0">
              <a:solidFill>
                <a:srgbClr val="A7377D"/>
              </a:solidFill>
            </a:endParaRPr>
          </a:p>
        </p:txBody>
      </p:sp>
      <p:pic>
        <p:nvPicPr>
          <p:cNvPr id="11" name="Picture Placeholder 10">
            <a:extLst>
              <a:ext uri="{FF2B5EF4-FFF2-40B4-BE49-F238E27FC236}">
                <a16:creationId xmlns:a16="http://schemas.microsoft.com/office/drawing/2014/main" id="{2D2C67EF-B75A-B84E-BB28-CCCD395E4344}"/>
              </a:ext>
            </a:extLst>
          </p:cNvPr>
          <p:cNvPicPr>
            <a:picLocks noGrp="1" noChangeAspect="1"/>
          </p:cNvPicPr>
          <p:nvPr>
            <p:ph type="pic" sz="quarter" idx="53"/>
          </p:nvPr>
        </p:nvPicPr>
        <p:blipFill>
          <a:blip r:embed="rId2" cstate="screen">
            <a:extLst>
              <a:ext uri="{28A0092B-C50C-407E-A947-70E740481C1C}">
                <a14:useLocalDpi xmlns:a14="http://schemas.microsoft.com/office/drawing/2010/main"/>
              </a:ext>
            </a:extLst>
          </a:blip>
          <a:srcRect/>
          <a:stretch/>
        </p:blipFill>
        <p:spPr>
          <a:xfrm>
            <a:off x="4574576" y="1032677"/>
            <a:ext cx="2215905" cy="2289676"/>
          </a:xfrm>
          <a:ln w="38100">
            <a:solidFill>
              <a:srgbClr val="76C7D3"/>
            </a:solidFill>
          </a:ln>
        </p:spPr>
      </p:pic>
      <p:sp>
        <p:nvSpPr>
          <p:cNvPr id="3" name="Slide Number Placeholder 2">
            <a:extLst>
              <a:ext uri="{FF2B5EF4-FFF2-40B4-BE49-F238E27FC236}">
                <a16:creationId xmlns:a16="http://schemas.microsoft.com/office/drawing/2014/main" id="{66F19D56-E233-7D46-BC07-8403D3E21DD0}"/>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
        <p:nvSpPr>
          <p:cNvPr id="9" name="TextBox 8">
            <a:extLst>
              <a:ext uri="{FF2B5EF4-FFF2-40B4-BE49-F238E27FC236}">
                <a16:creationId xmlns:a16="http://schemas.microsoft.com/office/drawing/2014/main" id="{A574E7F7-D88E-41D6-B304-0EEE79FC9C22}"/>
              </a:ext>
            </a:extLst>
          </p:cNvPr>
          <p:cNvSpPr txBox="1"/>
          <p:nvPr/>
        </p:nvSpPr>
        <p:spPr>
          <a:xfrm>
            <a:off x="671228" y="3729387"/>
            <a:ext cx="5988652" cy="3251146"/>
          </a:xfrm>
          <a:prstGeom prst="rect">
            <a:avLst/>
          </a:prstGeom>
          <a:noFill/>
        </p:spPr>
        <p:txBody>
          <a:bodyPr wrap="square">
            <a:spAutoFit/>
          </a:bodyPr>
          <a:lstStyle/>
          <a:p>
            <a:r>
              <a:rPr lang="nl-NL" dirty="0">
                <a:latin typeface="Open Sans" panose="020B0606030504020204" pitchFamily="34" charset="0"/>
                <a:ea typeface="Open Sans" panose="020B0606030504020204" pitchFamily="34" charset="0"/>
                <a:cs typeface="Open Sans" panose="020B0606030504020204" pitchFamily="34" charset="0"/>
              </a:rPr>
              <a:t>Samenwerkend leren is boeiend, sociaal en leuk! Samenwerkend leren is een situatie waarin twee of meer mensen leren of groepen samen iets proberen te leren. In tegenstelling tot individueel leren, maken mensen die aan samenwerkend leren doen gebruik van elkaars hulpbronnen, kennis en vaardigheden.</a:t>
            </a:r>
          </a:p>
          <a:p>
            <a:endParaRPr lang="hr-BA" dirty="0">
              <a:latin typeface="Open Sans" panose="020B0606030504020204" pitchFamily="34" charset="0"/>
              <a:ea typeface="Open Sans" panose="020B0606030504020204" pitchFamily="34" charset="0"/>
              <a:cs typeface="Open Sans" panose="020B0606030504020204" pitchFamily="34" charset="0"/>
            </a:endParaRPr>
          </a:p>
          <a:p>
            <a:r>
              <a:rPr lang="nl-NL" dirty="0">
                <a:latin typeface="Open Sans" panose="020B0606030504020204" pitchFamily="34" charset="0"/>
                <a:ea typeface="Open Sans" panose="020B0606030504020204" pitchFamily="34" charset="0"/>
                <a:cs typeface="Open Sans" panose="020B0606030504020204" pitchFamily="34" charset="0"/>
              </a:rPr>
              <a:t>Leerlingen gaan actief met elkaar om </a:t>
            </a:r>
            <a:r>
              <a:rPr lang="nl-NL" dirty="0" err="1">
                <a:latin typeface="Open Sans" panose="020B0606030504020204" pitchFamily="34" charset="0"/>
                <a:ea typeface="Open Sans" panose="020B0606030504020204" pitchFamily="34" charset="0"/>
                <a:cs typeface="Open Sans" panose="020B0606030504020204" pitchFamily="34" charset="0"/>
              </a:rPr>
              <a:t>om</a:t>
            </a:r>
            <a:r>
              <a:rPr lang="nl-NL" dirty="0">
                <a:latin typeface="Open Sans" panose="020B0606030504020204" pitchFamily="34" charset="0"/>
                <a:ea typeface="Open Sans" panose="020B0606030504020204" pitchFamily="34" charset="0"/>
                <a:cs typeface="Open Sans" panose="020B0606030504020204" pitchFamily="34" charset="0"/>
              </a:rPr>
              <a:t> problemen op te lossen, er vinden gesprekken en discussies plaats, er wordt informatie samengevoegd, verschillende gezichtspunten van mensen met verschillende achtergronden worden belicht. Dit kan leiden tot diepgaand academisch leren of </a:t>
            </a:r>
            <a:r>
              <a:rPr lang="nl-NL" dirty="0" err="1">
                <a:latin typeface="Open Sans" panose="020B0606030504020204" pitchFamily="34" charset="0"/>
                <a:ea typeface="Open Sans" panose="020B0606030504020204" pitchFamily="34" charset="0"/>
                <a:cs typeface="Open Sans" panose="020B0606030504020204" pitchFamily="34" charset="0"/>
              </a:rPr>
              <a:t>transformatief</a:t>
            </a:r>
            <a:r>
              <a:rPr lang="nl-NL" dirty="0">
                <a:latin typeface="Open Sans" panose="020B0606030504020204" pitchFamily="34" charset="0"/>
                <a:ea typeface="Open Sans" panose="020B0606030504020204" pitchFamily="34" charset="0"/>
                <a:cs typeface="Open Sans" panose="020B0606030504020204" pitchFamily="34" charset="0"/>
              </a:rPr>
              <a:t> leren. </a:t>
            </a:r>
          </a:p>
          <a:p>
            <a:endParaRPr lang="hr-BA" dirty="0">
              <a:latin typeface="Open Sans" panose="020B0606030504020204" pitchFamily="34" charset="0"/>
              <a:ea typeface="Open Sans" panose="020B0606030504020204" pitchFamily="34" charset="0"/>
              <a:cs typeface="Open Sans" panose="020B0606030504020204" pitchFamily="34" charset="0"/>
            </a:endParaRPr>
          </a:p>
          <a:p>
            <a:r>
              <a:rPr lang="nl-NL" dirty="0">
                <a:latin typeface="Open Sans" panose="020B0606030504020204" pitchFamily="34" charset="0"/>
                <a:ea typeface="Open Sans" panose="020B0606030504020204" pitchFamily="34" charset="0"/>
                <a:cs typeface="Open Sans" panose="020B0606030504020204" pitchFamily="34" charset="0"/>
              </a:rPr>
              <a:t>Samenwerkend leren kan daardoor ook een directe steun zijn voor de ontwikkeling van een reeks intellectuele vaardigheden op hoog niveau, zoals kritisch denken, analytisch denken, synthese en evaluatie, die belangrijke eisen zijn voor studenten in een digitaal tijdperk.</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a:extLst>
              <a:ext uri="{FF2B5EF4-FFF2-40B4-BE49-F238E27FC236}">
                <a16:creationId xmlns:a16="http://schemas.microsoft.com/office/drawing/2014/main" id="{A74E15F8-73BC-42BA-927D-793F0B4C11C8}"/>
              </a:ext>
            </a:extLst>
          </p:cNvPr>
          <p:cNvSpPr>
            <a:spLocks noGrp="1"/>
          </p:cNvSpPr>
          <p:nvPr>
            <p:ph type="body" sz="quarter" idx="52"/>
          </p:nvPr>
        </p:nvSpPr>
        <p:spPr>
          <a:xfrm>
            <a:off x="540628" y="7189435"/>
            <a:ext cx="6119252" cy="2726090"/>
          </a:xfrm>
          <a:solidFill>
            <a:srgbClr val="76C7D3"/>
          </a:solidFill>
          <a:ln>
            <a:solidFill>
              <a:srgbClr val="76C7D3"/>
            </a:solidFill>
          </a:ln>
        </p:spPr>
        <p:txBody>
          <a:bodyPr/>
          <a:lstStyle/>
          <a:p>
            <a:r>
              <a:rPr lang="nl-NL" dirty="0">
                <a:solidFill>
                  <a:schemeClr val="bg1"/>
                </a:solidFill>
              </a:rPr>
              <a:t>Peers zijn andere mensen in een vergelijkbare situatie</a:t>
            </a:r>
            <a:br>
              <a:rPr lang="nl-NL" dirty="0">
                <a:solidFill>
                  <a:schemeClr val="bg1"/>
                </a:solidFill>
              </a:rPr>
            </a:br>
            <a:r>
              <a:rPr lang="nl-NL" dirty="0">
                <a:solidFill>
                  <a:schemeClr val="bg1"/>
                </a:solidFill>
              </a:rPr>
              <a:t>of sociale groep</a:t>
            </a:r>
            <a:r>
              <a:rPr lang="en-US" dirty="0">
                <a:solidFill>
                  <a:schemeClr val="bg1"/>
                </a:solidFill>
              </a:rPr>
              <a:t>. </a:t>
            </a:r>
          </a:p>
          <a:p>
            <a:endParaRPr lang="en-US" dirty="0">
              <a:solidFill>
                <a:schemeClr val="bg1"/>
              </a:solidFill>
            </a:endParaRPr>
          </a:p>
          <a:p>
            <a:r>
              <a:rPr lang="nl-NL" dirty="0">
                <a:solidFill>
                  <a:schemeClr val="bg1"/>
                </a:solidFill>
              </a:rPr>
              <a:t>Met behulp van Peer-</a:t>
            </a:r>
            <a:r>
              <a:rPr lang="nl-NL" dirty="0" err="1">
                <a:solidFill>
                  <a:schemeClr val="bg1"/>
                </a:solidFill>
              </a:rPr>
              <a:t>to</a:t>
            </a:r>
            <a:r>
              <a:rPr lang="nl-NL" dirty="0">
                <a:solidFill>
                  <a:schemeClr val="bg1"/>
                </a:solidFill>
              </a:rPr>
              <a:t>-Peer Learning leren we van elkaar. Het kan vergemakkelijkt worden door onderwijs- en leeractiviteiten zoals door leerlingen geleide workshops, studiegroepen, partnerschappen voor peer-</a:t>
            </a:r>
            <a:r>
              <a:rPr lang="nl-NL" dirty="0" err="1">
                <a:solidFill>
                  <a:schemeClr val="bg1"/>
                </a:solidFill>
              </a:rPr>
              <a:t>to</a:t>
            </a:r>
            <a:r>
              <a:rPr lang="nl-NL" dirty="0">
                <a:solidFill>
                  <a:schemeClr val="bg1"/>
                </a:solidFill>
              </a:rPr>
              <a:t>-peer leren, groepswerk en samenwerkend leren. De </a:t>
            </a:r>
            <a:r>
              <a:rPr lang="nl-NL" dirty="0" err="1">
                <a:solidFill>
                  <a:schemeClr val="bg1"/>
                </a:solidFill>
              </a:rPr>
              <a:t>peers</a:t>
            </a:r>
            <a:r>
              <a:rPr lang="nl-NL" dirty="0">
                <a:solidFill>
                  <a:schemeClr val="bg1"/>
                </a:solidFill>
              </a:rPr>
              <a:t> in de klas worden samengebracht om gezamenlijk het werk te evalueren van een of meer mensen met een vergelijkbare bekwaamheid als de makers van het werk. Peers beoordelen niet alleen de prestaties van elkaar, maar delen ook hun ervaring en </a:t>
            </a:r>
            <a:r>
              <a:rPr lang="nl-NL" dirty="0" err="1">
                <a:solidFill>
                  <a:schemeClr val="bg1"/>
                </a:solidFill>
              </a:rPr>
              <a:t>know-how</a:t>
            </a:r>
            <a:r>
              <a:rPr lang="nl-NL"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940609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21A617-1A12-48C7-8311-CB4EF0392668}"/>
              </a:ext>
            </a:extLst>
          </p:cNvPr>
          <p:cNvSpPr>
            <a:spLocks noGrp="1"/>
          </p:cNvSpPr>
          <p:nvPr>
            <p:ph type="body" sz="quarter" idx="13"/>
          </p:nvPr>
        </p:nvSpPr>
        <p:spPr/>
        <p:txBody>
          <a:bodyPr>
            <a:normAutofit/>
          </a:bodyPr>
          <a:lstStyle/>
          <a:p>
            <a:r>
              <a:rPr lang="en-US" sz="2800" i="0" dirty="0"/>
              <a:t>IDEEËN VOOR FACILITERING</a:t>
            </a:r>
          </a:p>
        </p:txBody>
      </p:sp>
      <p:sp>
        <p:nvSpPr>
          <p:cNvPr id="7" name="Slide Number Placeholder 6">
            <a:extLst>
              <a:ext uri="{FF2B5EF4-FFF2-40B4-BE49-F238E27FC236}">
                <a16:creationId xmlns:a16="http://schemas.microsoft.com/office/drawing/2014/main" id="{3334DD1C-EF42-428F-82B3-8B68FC3F1360}"/>
              </a:ext>
            </a:extLst>
          </p:cNvPr>
          <p:cNvSpPr>
            <a:spLocks noGrp="1"/>
          </p:cNvSpPr>
          <p:nvPr>
            <p:ph type="sldNum" sz="quarter" idx="4"/>
          </p:nvPr>
        </p:nvSpPr>
        <p:spPr/>
        <p:txBody>
          <a:bodyPr/>
          <a:lstStyle/>
          <a:p>
            <a:fld id="{CB2079F2-58AF-ED44-82D7-E04B2F6FD686}" type="slidenum">
              <a:rPr lang="en-US" smtClean="0"/>
              <a:pPr/>
              <a:t>26</a:t>
            </a:fld>
            <a:endParaRPr lang="en-US" dirty="0"/>
          </a:p>
        </p:txBody>
      </p:sp>
      <p:sp>
        <p:nvSpPr>
          <p:cNvPr id="8" name="TextBox 7">
            <a:extLst>
              <a:ext uri="{FF2B5EF4-FFF2-40B4-BE49-F238E27FC236}">
                <a16:creationId xmlns:a16="http://schemas.microsoft.com/office/drawing/2014/main" id="{6E44E33E-B434-42D8-BFF3-C2F52D0A2184}"/>
              </a:ext>
            </a:extLst>
          </p:cNvPr>
          <p:cNvSpPr txBox="1"/>
          <p:nvPr/>
        </p:nvSpPr>
        <p:spPr>
          <a:xfrm>
            <a:off x="179622" y="5196949"/>
            <a:ext cx="7010400" cy="5027979"/>
          </a:xfrm>
          <a:prstGeom prst="rect">
            <a:avLst/>
          </a:prstGeom>
          <a:noFill/>
        </p:spPr>
        <p:txBody>
          <a:bodyPr wrap="square" rtlCol="0">
            <a:spAutoFit/>
          </a:bodyPr>
          <a:lstStyle/>
          <a:p>
            <a:r>
              <a:rPr lang="en-US" b="1" dirty="0">
                <a:solidFill>
                  <a:srgbClr val="76C7D3"/>
                </a:solidFill>
                <a:effectLst/>
                <a:latin typeface="Open Sans" panose="020B0606030504020204" pitchFamily="34" charset="0"/>
                <a:ea typeface="Open Sans" panose="020B0606030504020204" pitchFamily="34" charset="0"/>
                <a:cs typeface="Open Sans" panose="020B0606030504020204" pitchFamily="34" charset="0"/>
              </a:rPr>
              <a:t>Brainstorming</a:t>
            </a:r>
            <a:br>
              <a:rPr lang="en-US" dirty="0">
                <a:latin typeface="Open Sans" panose="020B0606030504020204" pitchFamily="34" charset="0"/>
                <a:ea typeface="Open Sans" panose="020B0606030504020204" pitchFamily="34" charset="0"/>
                <a:cs typeface="Open Sans" panose="020B0606030504020204" pitchFamily="34" charset="0"/>
              </a:rPr>
            </a:br>
            <a:r>
              <a:rPr lang="nl-NL" dirty="0">
                <a:effectLst/>
                <a:latin typeface="Open Sans" panose="020B0606030504020204" pitchFamily="34" charset="0"/>
                <a:ea typeface="Open Sans" panose="020B0606030504020204" pitchFamily="34" charset="0"/>
                <a:cs typeface="Open Sans" panose="020B0606030504020204" pitchFamily="34" charset="0"/>
              </a:rPr>
              <a:t>Zo kunnen de studenten snel en zonder angst veel ideeën uitwisselen. Het is een nuttig hulpmiddel voor creatief denken en dialoog.</a:t>
            </a:r>
            <a:br>
              <a:rPr lang="en-US" dirty="0">
                <a:latin typeface="Open Sans" panose="020B0606030504020204" pitchFamily="34" charset="0"/>
                <a:ea typeface="Open Sans" panose="020B0606030504020204" pitchFamily="34" charset="0"/>
                <a:cs typeface="Open Sans" panose="020B0606030504020204" pitchFamily="34" charset="0"/>
              </a:rPr>
            </a:br>
            <a:r>
              <a:rPr lang="en-US" b="1"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Stappen</a:t>
            </a:r>
            <a:r>
              <a:rPr lang="en-US" b="1" dirty="0">
                <a:solidFill>
                  <a:srgbClr val="A7377D"/>
                </a:solidFill>
                <a:effectLst/>
                <a:latin typeface="Open Sans" panose="020B0606030504020204" pitchFamily="34" charset="0"/>
                <a:ea typeface="Open Sans" panose="020B0606030504020204" pitchFamily="34" charset="0"/>
                <a:cs typeface="Open Sans" panose="020B0606030504020204" pitchFamily="34" charset="0"/>
              </a:rPr>
              <a:t>:</a:t>
            </a:r>
            <a:br>
              <a:rPr lang="en-US" dirty="0">
                <a:latin typeface="Open Sans" panose="020B0606030504020204" pitchFamily="34" charset="0"/>
                <a:ea typeface="Open Sans" panose="020B0606030504020204" pitchFamily="34" charset="0"/>
                <a:cs typeface="Open Sans" panose="020B0606030504020204" pitchFamily="34" charset="0"/>
              </a:rPr>
            </a:br>
            <a:r>
              <a:rPr lang="nl-NL" dirty="0">
                <a:effectLst/>
                <a:latin typeface="Open Sans" panose="020B0606030504020204" pitchFamily="34" charset="0"/>
                <a:ea typeface="Open Sans" panose="020B0606030504020204" pitchFamily="34" charset="0"/>
                <a:cs typeface="Open Sans" panose="020B0606030504020204" pitchFamily="34" charset="0"/>
              </a:rPr>
              <a:t>1. Kies een onderwerp om over te brainstormen en vraag de groep hun ideeën uit te wisselen. Bijvoorbeeld: 'Welke activiteiten zouden we kunnen ondernemen om onze campagne onder de aandacht te brengen?' of 'Wat zijn volgens ons de aanjagers van conflicten?’</a:t>
            </a:r>
          </a:p>
          <a:p>
            <a:r>
              <a:rPr lang="nl-NL" dirty="0">
                <a:effectLst/>
                <a:latin typeface="Open Sans" panose="020B0606030504020204" pitchFamily="34" charset="0"/>
                <a:ea typeface="Open Sans" panose="020B0606030504020204" pitchFamily="34" charset="0"/>
                <a:cs typeface="Open Sans" panose="020B0606030504020204" pitchFamily="34" charset="0"/>
              </a:rPr>
              <a:t>2. Schrijf de ideeën van de deelnemers op een groot vel papier. Om deelname aan te moedigen vertel je de groep dat we in dit stadium geen waardeoordeel geven over of we het met de ideeën eens of oneens zijn.</a:t>
            </a:r>
          </a:p>
          <a:p>
            <a:r>
              <a:rPr lang="nl-NL" dirty="0">
                <a:effectLst/>
                <a:latin typeface="Open Sans" panose="020B0606030504020204" pitchFamily="34" charset="0"/>
                <a:ea typeface="Open Sans" panose="020B0606030504020204" pitchFamily="34" charset="0"/>
                <a:cs typeface="Open Sans" panose="020B0606030504020204" pitchFamily="34" charset="0"/>
              </a:rPr>
              <a:t>3. Als de groep allerlei ideeën heeft aangereikt kun je met hen samenwerken om de belangrijkste punten te clusteren, te bespreken en te concentreren. </a:t>
            </a:r>
          </a:p>
          <a:p>
            <a:endParaRPr lang="hr-BA" dirty="0">
              <a:effectLst/>
              <a:latin typeface="Open Sans" panose="020B0606030504020204" pitchFamily="34" charset="0"/>
              <a:ea typeface="Open Sans" panose="020B0606030504020204" pitchFamily="34" charset="0"/>
              <a:cs typeface="Open Sans" panose="020B0606030504020204" pitchFamily="34" charset="0"/>
            </a:endParaRPr>
          </a:p>
          <a:p>
            <a:r>
              <a:rPr lang="en-US" b="1" dirty="0">
                <a:solidFill>
                  <a:srgbClr val="76C7D3"/>
                </a:solidFill>
                <a:effectLst/>
                <a:latin typeface="Open Sans" panose="020B0606030504020204" pitchFamily="34" charset="0"/>
                <a:ea typeface="Open Sans" panose="020B0606030504020204" pitchFamily="34" charset="0"/>
                <a:cs typeface="Open Sans" panose="020B0606030504020204" pitchFamily="34" charset="0"/>
              </a:rPr>
              <a:t>Think, Pair, Share</a:t>
            </a:r>
            <a:r>
              <a:rPr lang="hr-BA" b="1" dirty="0">
                <a:solidFill>
                  <a:srgbClr val="76C7D3"/>
                </a:solidFill>
                <a:effectLst/>
                <a:latin typeface="Open Sans" panose="020B0606030504020204" pitchFamily="34" charset="0"/>
                <a:ea typeface="Open Sans" panose="020B0606030504020204" pitchFamily="34" charset="0"/>
                <a:cs typeface="Open Sans" panose="020B0606030504020204" pitchFamily="34" charset="0"/>
              </a:rPr>
              <a:t> </a:t>
            </a:r>
          </a:p>
          <a:p>
            <a:r>
              <a:rPr lang="nl-NL" dirty="0">
                <a:effectLst/>
                <a:latin typeface="Open Sans" panose="020B0606030504020204" pitchFamily="34" charset="0"/>
                <a:ea typeface="Open Sans" panose="020B0606030504020204" pitchFamily="34" charset="0"/>
                <a:cs typeface="Open Sans" panose="020B0606030504020204" pitchFamily="34" charset="0"/>
              </a:rPr>
              <a:t>Deze aanpak moedigt alle deelnemers aan om goed na te denken voor ze in een tweetal of groepje iets vertellen. Het kan vertrouwen geven en een grotere deelname aanmoedigen</a:t>
            </a:r>
            <a:r>
              <a:rPr lang="en-US" dirty="0">
                <a:effectLst/>
                <a:latin typeface="Open Sans" panose="020B0606030504020204" pitchFamily="34" charset="0"/>
                <a:ea typeface="Open Sans" panose="020B0606030504020204" pitchFamily="34" charset="0"/>
                <a:cs typeface="Open Sans" panose="020B0606030504020204" pitchFamily="34" charset="0"/>
              </a:rPr>
              <a:t>. </a:t>
            </a:r>
            <a:br>
              <a:rPr lang="en-US" dirty="0">
                <a:latin typeface="Open Sans" panose="020B0606030504020204" pitchFamily="34" charset="0"/>
                <a:ea typeface="Open Sans" panose="020B0606030504020204" pitchFamily="34" charset="0"/>
                <a:cs typeface="Open Sans" panose="020B0606030504020204" pitchFamily="34" charset="0"/>
              </a:rPr>
            </a:br>
            <a:r>
              <a:rPr lang="en-US" b="1" dirty="0" err="1">
                <a:solidFill>
                  <a:srgbClr val="A7377D"/>
                </a:solidFill>
                <a:effectLst/>
                <a:latin typeface="Open Sans" panose="020B0606030504020204" pitchFamily="34" charset="0"/>
                <a:ea typeface="Open Sans" panose="020B0606030504020204" pitchFamily="34" charset="0"/>
                <a:cs typeface="Open Sans" panose="020B0606030504020204" pitchFamily="34" charset="0"/>
              </a:rPr>
              <a:t>Stappen</a:t>
            </a:r>
            <a:r>
              <a:rPr lang="en-US" b="1" dirty="0">
                <a:solidFill>
                  <a:srgbClr val="A7377D"/>
                </a:solidFill>
                <a:effectLst/>
                <a:latin typeface="Open Sans" panose="020B0606030504020204" pitchFamily="34" charset="0"/>
                <a:ea typeface="Open Sans" panose="020B0606030504020204" pitchFamily="34" charset="0"/>
                <a:cs typeface="Open Sans" panose="020B0606030504020204" pitchFamily="34" charset="0"/>
              </a:rPr>
              <a:t>:</a:t>
            </a:r>
            <a:br>
              <a:rPr lang="en-US" dirty="0">
                <a:latin typeface="Open Sans" panose="020B0606030504020204" pitchFamily="34" charset="0"/>
                <a:ea typeface="Open Sans" panose="020B0606030504020204" pitchFamily="34" charset="0"/>
                <a:cs typeface="Open Sans" panose="020B0606030504020204" pitchFamily="34" charset="0"/>
              </a:rPr>
            </a:br>
            <a:r>
              <a:rPr lang="nl-NL" dirty="0">
                <a:effectLst/>
                <a:latin typeface="Open Sans" panose="020B0606030504020204" pitchFamily="34" charset="0"/>
                <a:ea typeface="Open Sans" panose="020B0606030504020204" pitchFamily="34" charset="0"/>
                <a:cs typeface="Open Sans" panose="020B0606030504020204" pitchFamily="34" charset="0"/>
              </a:rPr>
              <a:t>1. De deelnemers denken alleen na over een vraag en schrijven hun gedachten op. </a:t>
            </a:r>
          </a:p>
          <a:p>
            <a:r>
              <a:rPr lang="nl-NL" dirty="0">
                <a:effectLst/>
                <a:latin typeface="Open Sans" panose="020B0606030504020204" pitchFamily="34" charset="0"/>
                <a:ea typeface="Open Sans" panose="020B0606030504020204" pitchFamily="34" charset="0"/>
                <a:cs typeface="Open Sans" panose="020B0606030504020204" pitchFamily="34" charset="0"/>
              </a:rPr>
              <a:t>2. De deelnemers wisselen dan hun gedachten uit in tweetallen en delen ze tenslotte in grotere groepen. Je kunt dan van elke groep de belangrijkste punten terugkoppelen.</a:t>
            </a:r>
          </a:p>
          <a:p>
            <a:r>
              <a:rPr lang="nl-NL" dirty="0">
                <a:effectLst/>
                <a:latin typeface="Open Sans" panose="020B0606030504020204" pitchFamily="34" charset="0"/>
                <a:ea typeface="Open Sans" panose="020B0606030504020204" pitchFamily="34" charset="0"/>
                <a:cs typeface="Open Sans" panose="020B0606030504020204" pitchFamily="34" charset="0"/>
              </a:rPr>
              <a:t>3. Een andere benadering van stap twee is de deelnemers te vragen de belangrijkste punten van hun partner te delen. Dit stimuleert actief luisteren.</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3119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descr="A person wearing headphones and sitting in a chair&#10;&#10;Description automatically generated with medium confidence">
            <a:extLst>
              <a:ext uri="{FF2B5EF4-FFF2-40B4-BE49-F238E27FC236}">
                <a16:creationId xmlns:a16="http://schemas.microsoft.com/office/drawing/2014/main" id="{18DB64F7-5B57-41CF-A276-7062BF6F3237}"/>
              </a:ext>
            </a:extLst>
          </p:cNvPr>
          <p:cNvPicPr>
            <a:picLocks noGrp="1" noChangeAspect="1"/>
          </p:cNvPicPr>
          <p:nvPr>
            <p:ph type="pic" sz="quarter" idx="53"/>
          </p:nvPr>
        </p:nvPicPr>
        <p:blipFill rotWithShape="1">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4A2B201-CCB3-475B-AFF8-AD4508AE4342}"/>
              </a:ext>
            </a:extLst>
          </p:cNvPr>
          <p:cNvSpPr>
            <a:spLocks noGrp="1"/>
          </p:cNvSpPr>
          <p:nvPr>
            <p:ph type="body" sz="quarter" idx="32"/>
          </p:nvPr>
        </p:nvSpPr>
        <p:spPr>
          <a:xfrm>
            <a:off x="355727" y="3563103"/>
            <a:ext cx="6549570" cy="5595836"/>
          </a:xfrm>
        </p:spPr>
        <p:txBody>
          <a:bodyPr/>
          <a:lstStyle/>
          <a:p>
            <a:r>
              <a:rPr lang="en-US" sz="1200" b="1" dirty="0">
                <a:solidFill>
                  <a:srgbClr val="76C7D3"/>
                </a:solidFill>
                <a:effectLst/>
                <a:latin typeface="Open Sans" panose="020B0606030504020204" pitchFamily="34" charset="0"/>
                <a:ea typeface="Open Sans" panose="020B0606030504020204" pitchFamily="34" charset="0"/>
                <a:cs typeface="Open Sans" panose="020B0606030504020204" pitchFamily="34" charset="0"/>
              </a:rPr>
              <a:t>Debriefing</a:t>
            </a:r>
            <a:endParaRPr lang="hr-BA" sz="1200" b="1" dirty="0">
              <a:solidFill>
                <a:srgbClr val="76C7D3"/>
              </a:solidFill>
              <a:effectLst/>
              <a:latin typeface="Open Sans" panose="020B0606030504020204" pitchFamily="34" charset="0"/>
              <a:ea typeface="Open Sans" panose="020B0606030504020204" pitchFamily="34" charset="0"/>
              <a:cs typeface="Open Sans" panose="020B0606030504020204" pitchFamily="34" charset="0"/>
            </a:endParaRPr>
          </a:p>
          <a:p>
            <a:r>
              <a:rPr lang="nl-NL" sz="1200" dirty="0">
                <a:effectLst/>
                <a:latin typeface="Open Sans" panose="020B0606030504020204" pitchFamily="34" charset="0"/>
                <a:ea typeface="Open Sans" panose="020B0606030504020204" pitchFamily="34" charset="0"/>
                <a:cs typeface="Open Sans" panose="020B0606030504020204" pitchFamily="34" charset="0"/>
              </a:rPr>
              <a:t>Nabesprekingen worden gebruikt om na te denken over het leren dat uit een activiteit naar voren is gekomen en om dat te versterken. </a:t>
            </a:r>
          </a:p>
          <a:p>
            <a:endParaRPr lang="hr-BA" sz="1200" dirty="0">
              <a:effectLst/>
              <a:latin typeface="Open Sans" panose="020B0606030504020204" pitchFamily="34" charset="0"/>
              <a:ea typeface="Open Sans" panose="020B0606030504020204" pitchFamily="34" charset="0"/>
              <a:cs typeface="Open Sans" panose="020B0606030504020204" pitchFamily="34" charset="0"/>
            </a:endParaRPr>
          </a:p>
          <a:p>
            <a:r>
              <a:rPr lang="nl-NL" sz="1200" dirty="0">
                <a:effectLst/>
                <a:latin typeface="Open Sans" panose="020B0606030504020204" pitchFamily="34" charset="0"/>
                <a:ea typeface="Open Sans" panose="020B0606030504020204" pitchFamily="34" charset="0"/>
                <a:cs typeface="Open Sans" panose="020B0606030504020204" pitchFamily="34" charset="0"/>
              </a:rPr>
              <a:t>Ze zijn ook belangrijk om vast te stellen hoe de deelnemers zich voelen en wat er nu moet gebeuren. </a:t>
            </a:r>
          </a:p>
          <a:p>
            <a:endParaRPr lang="hr-BA" sz="1200" dirty="0">
              <a:effectLst/>
              <a:latin typeface="Open Sans" panose="020B0606030504020204" pitchFamily="34" charset="0"/>
              <a:ea typeface="Open Sans" panose="020B0606030504020204" pitchFamily="34" charset="0"/>
              <a:cs typeface="Open Sans" panose="020B0606030504020204" pitchFamily="34" charset="0"/>
            </a:endParaRPr>
          </a:p>
          <a:p>
            <a:r>
              <a:rPr lang="nl-NL" sz="1200" dirty="0">
                <a:effectLst/>
                <a:latin typeface="Open Sans" panose="020B0606030504020204" pitchFamily="34" charset="0"/>
                <a:ea typeface="Open Sans" panose="020B0606030504020204" pitchFamily="34" charset="0"/>
                <a:cs typeface="Open Sans" panose="020B0606030504020204" pitchFamily="34" charset="0"/>
              </a:rPr>
              <a:t>Het is meestal een goed idee om van tevoren een nabespreking voor te bereiden. Kies vragen die met de activiteit te maken hebben en die de groep het beste in staat stellen hun leerproces en ervaringen te delen.</a:t>
            </a:r>
          </a:p>
          <a:p>
            <a:endParaRPr lang="hr-BA" sz="1200" dirty="0">
              <a:effectLst/>
              <a:latin typeface="Open Sans" panose="020B0606030504020204" pitchFamily="34" charset="0"/>
              <a:ea typeface="Open Sans" panose="020B0606030504020204" pitchFamily="34" charset="0"/>
              <a:cs typeface="Open Sans" panose="020B0606030504020204" pitchFamily="34" charset="0"/>
            </a:endParaRPr>
          </a:p>
          <a:p>
            <a:r>
              <a:rPr lang="en-US" sz="1200" b="1" dirty="0" err="1">
                <a:solidFill>
                  <a:srgbClr val="A7377D"/>
                </a:solidFill>
              </a:rPr>
              <a:t>Voorbeeldvragen</a:t>
            </a:r>
            <a:r>
              <a:rPr lang="en-US" sz="1200" b="1" dirty="0">
                <a:solidFill>
                  <a:srgbClr val="A7377D"/>
                </a:solidFill>
              </a:rPr>
              <a:t> </a:t>
            </a:r>
            <a:r>
              <a:rPr lang="en-US" sz="1200" b="1" dirty="0" err="1">
                <a:solidFill>
                  <a:srgbClr val="A7377D"/>
                </a:solidFill>
              </a:rPr>
              <a:t>voor</a:t>
            </a:r>
            <a:r>
              <a:rPr lang="en-US" sz="1200" b="1" dirty="0">
                <a:solidFill>
                  <a:srgbClr val="A7377D"/>
                </a:solidFill>
              </a:rPr>
              <a:t> </a:t>
            </a:r>
            <a:r>
              <a:rPr lang="en-US" sz="1200" b="1" dirty="0" err="1">
                <a:solidFill>
                  <a:srgbClr val="A7377D"/>
                </a:solidFill>
              </a:rPr>
              <a:t>nabespreking</a:t>
            </a:r>
            <a:r>
              <a:rPr lang="en-US" sz="1200" b="1" dirty="0">
                <a:solidFill>
                  <a:srgbClr val="A7377D"/>
                </a:solidFill>
              </a:rPr>
              <a:t> </a:t>
            </a:r>
            <a:r>
              <a:rPr lang="en-US" sz="1200" b="1" dirty="0" err="1">
                <a:solidFill>
                  <a:srgbClr val="A7377D"/>
                </a:solidFill>
              </a:rPr>
              <a:t>zijn</a:t>
            </a:r>
            <a:r>
              <a:rPr lang="en-US" sz="1200" b="1" dirty="0">
                <a:solidFill>
                  <a:srgbClr val="A7377D"/>
                </a:solidFill>
              </a:rPr>
              <a:t>:</a:t>
            </a:r>
          </a:p>
          <a:p>
            <a:pPr marL="171450" indent="-171450">
              <a:buFont typeface="Arial" panose="020B0604020202020204" pitchFamily="34" charset="0"/>
              <a:buChar char="•"/>
            </a:pPr>
            <a:r>
              <a:rPr lang="nl-NL" sz="1200" dirty="0"/>
              <a:t>Hoe voelde je je tijdens die activiteit?</a:t>
            </a:r>
          </a:p>
          <a:p>
            <a:pPr marL="171450" indent="-171450">
              <a:buFont typeface="Arial" panose="020B0604020202020204" pitchFamily="34" charset="0"/>
              <a:buChar char="•"/>
            </a:pPr>
            <a:r>
              <a:rPr lang="nl-NL" sz="1200" dirty="0"/>
              <a:t>Waarom? </a:t>
            </a:r>
          </a:p>
          <a:p>
            <a:pPr marL="171450" indent="-171450">
              <a:buFont typeface="Arial" panose="020B0604020202020204" pitchFamily="34" charset="0"/>
              <a:buChar char="•"/>
            </a:pPr>
            <a:r>
              <a:rPr lang="nl-NL" sz="1200" dirty="0"/>
              <a:t>Wat leerde je tijdens die activiteit?</a:t>
            </a:r>
          </a:p>
          <a:p>
            <a:pPr marL="171450" indent="-171450">
              <a:buFont typeface="Arial" panose="020B0604020202020204" pitchFamily="34" charset="0"/>
              <a:buChar char="•"/>
            </a:pPr>
            <a:r>
              <a:rPr lang="nl-NL" sz="1200" dirty="0"/>
              <a:t>Zijn er verschillende perspectieven?</a:t>
            </a:r>
          </a:p>
          <a:p>
            <a:pPr marL="171450" indent="-171450">
              <a:buFont typeface="Arial" panose="020B0604020202020204" pitchFamily="34" charset="0"/>
              <a:buChar char="•"/>
            </a:pPr>
            <a:r>
              <a:rPr lang="nl-NL" sz="1200" dirty="0"/>
              <a:t>Hoe kunnen we van deze activiteit leren om ons te helpen tijdens deze workshop en als Mediators?</a:t>
            </a:r>
            <a:endParaRPr lang="hr-BA" sz="1200" dirty="0"/>
          </a:p>
          <a:p>
            <a:endParaRPr lang="hr-BA" sz="1200" dirty="0"/>
          </a:p>
          <a:p>
            <a:endParaRPr lang="hr-BA" sz="1200" dirty="0"/>
          </a:p>
          <a:p>
            <a:endParaRPr lang="hr-BA" sz="1200" dirty="0"/>
          </a:p>
          <a:p>
            <a:endParaRPr lang="hr-BA" sz="1200" dirty="0"/>
          </a:p>
          <a:p>
            <a:endParaRPr lang="hr-BA" sz="1200" dirty="0"/>
          </a:p>
          <a:p>
            <a:endParaRPr lang="en-GB" sz="1200" dirty="0"/>
          </a:p>
          <a:p>
            <a:endParaRPr lang="en-GB" sz="1200" dirty="0"/>
          </a:p>
          <a:p>
            <a:endParaRPr lang="hr-BA" sz="1200" dirty="0"/>
          </a:p>
          <a:p>
            <a:r>
              <a:rPr lang="hr-BA" sz="1200" b="1" dirty="0">
                <a:solidFill>
                  <a:srgbClr val="76C7D3"/>
                </a:solidFill>
              </a:rPr>
              <a:t>Goede vragen stellen</a:t>
            </a:r>
            <a:endParaRPr lang="en-GB" sz="1200" b="1" dirty="0">
              <a:solidFill>
                <a:srgbClr val="76C7D3"/>
              </a:solidFill>
            </a:endParaRPr>
          </a:p>
          <a:p>
            <a:r>
              <a:rPr lang="nl-NL" sz="1200" dirty="0"/>
              <a:t>Een van de belangrijkste ingrediënten voor zinvolle gesprekken is de kwaliteit van de vraag.  Hoe we een vraag inkaderen beïnvloedt de manier waarop we erop reageren en er met anderen over spreken.</a:t>
            </a:r>
          </a:p>
          <a:p>
            <a:endParaRPr lang="en-US" sz="1200" dirty="0"/>
          </a:p>
          <a:p>
            <a:r>
              <a:rPr lang="en-US" sz="1200" b="1" dirty="0" err="1">
                <a:solidFill>
                  <a:srgbClr val="A7377D"/>
                </a:solidFill>
              </a:rPr>
              <a:t>Stappen</a:t>
            </a:r>
            <a:r>
              <a:rPr lang="en-US" sz="1200" b="1" dirty="0">
                <a:solidFill>
                  <a:srgbClr val="A7377D"/>
                </a:solidFill>
              </a:rPr>
              <a:t>:</a:t>
            </a:r>
          </a:p>
          <a:p>
            <a:pPr marL="228600" indent="-228600">
              <a:buAutoNum type="arabicPeriod"/>
            </a:pPr>
            <a:r>
              <a:rPr lang="nl-NL" sz="1200" dirty="0"/>
              <a:t>Kies een vraag die uitnodigt tot open delen en nadenken en die niet een bepaald perspectief bevoordeelt.</a:t>
            </a:r>
          </a:p>
          <a:p>
            <a:pPr marL="228600" indent="-228600">
              <a:buAutoNum type="arabicPeriod"/>
            </a:pPr>
            <a:r>
              <a:rPr lang="en-US" sz="1200" dirty="0" err="1"/>
              <a:t>Houd</a:t>
            </a:r>
            <a:r>
              <a:rPr lang="en-US" sz="1200" dirty="0"/>
              <a:t> de </a:t>
            </a:r>
            <a:r>
              <a:rPr lang="en-US" sz="1200" dirty="0" err="1"/>
              <a:t>vraag</a:t>
            </a:r>
            <a:r>
              <a:rPr lang="en-US" sz="1200" dirty="0"/>
              <a:t> </a:t>
            </a:r>
            <a:r>
              <a:rPr lang="en-US" sz="1200" dirty="0" err="1"/>
              <a:t>eenvoudig</a:t>
            </a:r>
            <a:r>
              <a:rPr lang="en-US" sz="1200" dirty="0"/>
              <a:t>.</a:t>
            </a:r>
          </a:p>
          <a:p>
            <a:pPr marL="228600" indent="-228600">
              <a:buAutoNum type="arabicPeriod"/>
            </a:pPr>
            <a:r>
              <a:rPr lang="en-US" sz="1200" dirty="0"/>
              <a:t>K</a:t>
            </a:r>
            <a:r>
              <a:rPr lang="nl-NL" sz="1200" dirty="0" err="1"/>
              <a:t>ies</a:t>
            </a:r>
            <a:r>
              <a:rPr lang="nl-NL" sz="1200" dirty="0"/>
              <a:t> vragen die relevant en inspirerend zijn</a:t>
            </a:r>
            <a:r>
              <a:rPr lang="en-US" sz="1200" dirty="0"/>
              <a:t>.</a:t>
            </a:r>
          </a:p>
          <a:p>
            <a:pPr marL="228600" indent="-228600">
              <a:buAutoNum type="arabicPeriod"/>
            </a:pPr>
            <a:r>
              <a:rPr lang="nl-NL" sz="1200" dirty="0"/>
              <a:t>Vermijd vragen die uitnodigen tot 'ja' of 'nee' antwoorden.</a:t>
            </a:r>
            <a:endParaRPr lang="en-US" sz="1200" dirty="0"/>
          </a:p>
          <a:p>
            <a:endParaRPr lang="en-US" sz="1200" dirty="0"/>
          </a:p>
          <a:p>
            <a:r>
              <a:rPr lang="en-US" sz="1200" b="1" dirty="0" err="1">
                <a:solidFill>
                  <a:srgbClr val="A7377D"/>
                </a:solidFill>
              </a:rPr>
              <a:t>Voorbeeld</a:t>
            </a:r>
            <a:r>
              <a:rPr lang="nl-NL" sz="1200" b="1" dirty="0">
                <a:solidFill>
                  <a:srgbClr val="A7377D"/>
                </a:solidFill>
              </a:rPr>
              <a:t>: </a:t>
            </a:r>
            <a:r>
              <a:rPr lang="nl-NL" sz="1200" dirty="0"/>
              <a:t>de vraag "Waarom nemen jongeren nooit actief deel aan de samenleving?" suggereert dat jongeren niet meedoen. Een betere aanpak zou kunnen zijn vragen te formuleren die niet op veronderstellingen berusten, bijvoorbeeld 'Kun je voorbeelden bedenken waar jongeren voorbeelden bedenken waarbij jongeren regelmatig participeren?" of "Denk je dat er gebieden zijn waar jongeren minder participeren?" of "Welke mogelijkheden en uitdagingen zijn er voor jongeren om te participeren?" Ook de zinsnede 'deelnemen aan de samenleving' is onduidelijk. Zoek naar alternatieve woorden of onderzoek wat je bedoelt met de term deelnemen.</a:t>
            </a:r>
            <a:endParaRPr lang="en-US" sz="1200" dirty="0"/>
          </a:p>
        </p:txBody>
      </p:sp>
      <p:sp>
        <p:nvSpPr>
          <p:cNvPr id="4" name="Text Placeholder 3">
            <a:extLst>
              <a:ext uri="{FF2B5EF4-FFF2-40B4-BE49-F238E27FC236}">
                <a16:creationId xmlns:a16="http://schemas.microsoft.com/office/drawing/2014/main" id="{901EEB33-5AB6-4F06-A2E9-2AE3EE7033B9}"/>
              </a:ext>
            </a:extLst>
          </p:cNvPr>
          <p:cNvSpPr>
            <a:spLocks noGrp="1"/>
          </p:cNvSpPr>
          <p:nvPr>
            <p:ph type="body" sz="quarter" idx="30"/>
          </p:nvPr>
        </p:nvSpPr>
        <p:spPr>
          <a:xfrm>
            <a:off x="529898" y="1532874"/>
            <a:ext cx="2552544" cy="1289281"/>
          </a:xfrm>
        </p:spPr>
        <p:txBody>
          <a:bodyPr/>
          <a:lstStyle/>
          <a:p>
            <a:r>
              <a:rPr lang="en-US" dirty="0"/>
              <a:t>IDEEËN VOOR FACILITERING</a:t>
            </a:r>
          </a:p>
        </p:txBody>
      </p:sp>
      <p:sp>
        <p:nvSpPr>
          <p:cNvPr id="6" name="Slide Number Placeholder 5">
            <a:extLst>
              <a:ext uri="{FF2B5EF4-FFF2-40B4-BE49-F238E27FC236}">
                <a16:creationId xmlns:a16="http://schemas.microsoft.com/office/drawing/2014/main" id="{362464E6-DDCE-4C45-AE61-B03D59347EA2}"/>
              </a:ext>
            </a:extLst>
          </p:cNvPr>
          <p:cNvSpPr>
            <a:spLocks noGrp="1"/>
          </p:cNvSpPr>
          <p:nvPr>
            <p:ph type="sldNum" sz="quarter" idx="4"/>
          </p:nvPr>
        </p:nvSpPr>
        <p:spPr/>
        <p:txBody>
          <a:bodyPr/>
          <a:lstStyle/>
          <a:p>
            <a:fld id="{CB2079F2-58AF-ED44-82D7-E04B2F6FD686}" type="slidenum">
              <a:rPr lang="en-US" smtClean="0"/>
              <a:pPr/>
              <a:t>27</a:t>
            </a:fld>
            <a:endParaRPr lang="en-US" dirty="0"/>
          </a:p>
        </p:txBody>
      </p:sp>
    </p:spTree>
    <p:extLst>
      <p:ext uri="{BB962C8B-B14F-4D97-AF65-F5344CB8AC3E}">
        <p14:creationId xmlns:p14="http://schemas.microsoft.com/office/powerpoint/2010/main" val="416619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94ECC6-1329-4E32-A37F-C605FE60F11F}"/>
              </a:ext>
            </a:extLst>
          </p:cNvPr>
          <p:cNvSpPr>
            <a:spLocks noGrp="1"/>
          </p:cNvSpPr>
          <p:nvPr>
            <p:ph type="body" sz="quarter" idx="32"/>
          </p:nvPr>
        </p:nvSpPr>
        <p:spPr>
          <a:xfrm>
            <a:off x="3272301" y="5487901"/>
            <a:ext cx="3696058" cy="4593992"/>
          </a:xfrm>
        </p:spPr>
        <p:txBody>
          <a:bodyPr/>
          <a:lstStyle/>
          <a:p>
            <a:pPr marL="228600" indent="-228600">
              <a:buFont typeface="+mj-lt"/>
              <a:buAutoNum type="arabicPeriod"/>
            </a:pPr>
            <a:r>
              <a:rPr lang="nl-NL" sz="1100" b="1" dirty="0"/>
              <a:t>Wat zijn je persoonlijke ontwikkelingsdoelen als MCM facilitator</a:t>
            </a:r>
            <a:r>
              <a:rPr lang="hr-BA" sz="1100" b="1" dirty="0"/>
              <a:t>?</a:t>
            </a:r>
          </a:p>
          <a:p>
            <a:endParaRPr lang="hr-BA" sz="1100" dirty="0"/>
          </a:p>
          <a:p>
            <a:r>
              <a:rPr lang="en-GB" sz="1100" dirty="0"/>
              <a:t>DOEL</a:t>
            </a:r>
            <a:r>
              <a:rPr lang="hr-BA" sz="1100" dirty="0"/>
              <a:t> 1: ______________________________________________</a:t>
            </a:r>
          </a:p>
          <a:p>
            <a:endParaRPr lang="hr-BA" sz="1100" dirty="0"/>
          </a:p>
          <a:p>
            <a:r>
              <a:rPr lang="en-GB" sz="1100" dirty="0"/>
              <a:t>DOEL</a:t>
            </a:r>
            <a:r>
              <a:rPr lang="hr-BA" sz="1100" dirty="0"/>
              <a:t> 2: ______________________________________________</a:t>
            </a:r>
          </a:p>
          <a:p>
            <a:endParaRPr lang="hr-BA" sz="1100" dirty="0"/>
          </a:p>
          <a:p>
            <a:r>
              <a:rPr lang="en-GB" sz="1100" dirty="0"/>
              <a:t>DOEL</a:t>
            </a:r>
            <a:r>
              <a:rPr lang="hr-BA" sz="1100" dirty="0"/>
              <a:t> 3: ______________________________________________</a:t>
            </a:r>
          </a:p>
          <a:p>
            <a:endParaRPr lang="hr-BA" sz="1100" dirty="0"/>
          </a:p>
          <a:p>
            <a:pPr marL="228600" indent="-228600">
              <a:buFont typeface="+mj-lt"/>
              <a:buAutoNum type="arabicPeriod" startAt="2"/>
            </a:pPr>
            <a:r>
              <a:rPr lang="nl-NL" sz="1100" b="1" dirty="0"/>
              <a:t>Beoordeel je vaardigheden op een schaal van 1 tot 5</a:t>
            </a:r>
            <a:r>
              <a:rPr lang="hr-BA" sz="1100" b="1" dirty="0"/>
              <a:t>:</a:t>
            </a:r>
          </a:p>
          <a:p>
            <a:pPr marL="228600" indent="-228600">
              <a:buFont typeface="Arial" panose="020B0604020202020204" pitchFamily="34" charset="0"/>
              <a:buChar char="•"/>
            </a:pPr>
            <a:endParaRPr lang="hr-BA" sz="1100" dirty="0"/>
          </a:p>
          <a:p>
            <a:pPr marL="171450" indent="-171450">
              <a:buFont typeface="Arial" panose="020B0604020202020204" pitchFamily="34" charset="0"/>
              <a:buChar char="•"/>
            </a:pPr>
            <a:r>
              <a:rPr lang="hr-BA" sz="1100" dirty="0"/>
              <a:t>Presentatievaardigheden</a:t>
            </a:r>
            <a:endParaRPr lang="en-GB" sz="1100" dirty="0"/>
          </a:p>
          <a:p>
            <a:pPr marL="171450" indent="-171450">
              <a:buFont typeface="Arial" panose="020B0604020202020204" pitchFamily="34" charset="0"/>
              <a:buChar char="•"/>
            </a:pPr>
            <a:r>
              <a:rPr lang="nl-NL" sz="1100" dirty="0"/>
              <a:t>Vermogen om een diverse groep te kunnen ondersteunen</a:t>
            </a:r>
          </a:p>
          <a:p>
            <a:pPr marL="171450" indent="-171450">
              <a:buFont typeface="Arial" panose="020B0604020202020204" pitchFamily="34" charset="0"/>
              <a:buChar char="•"/>
            </a:pPr>
            <a:r>
              <a:rPr lang="nl-NL" sz="1100" dirty="0"/>
              <a:t>Zelfvertrouwen om het leertraject te verzorgen</a:t>
            </a:r>
          </a:p>
          <a:p>
            <a:pPr marL="171450" indent="-171450">
              <a:buFont typeface="Arial" panose="020B0604020202020204" pitchFamily="34" charset="0"/>
              <a:buChar char="•"/>
            </a:pPr>
            <a:r>
              <a:rPr lang="hr-BA" sz="1100" dirty="0"/>
              <a:t>Kennis over Migrant Community Mediation</a:t>
            </a:r>
          </a:p>
          <a:p>
            <a:pPr marL="171450" indent="-171450">
              <a:buFont typeface="Arial" panose="020B0604020202020204" pitchFamily="34" charset="0"/>
              <a:buChar char="•"/>
            </a:pPr>
            <a:endParaRPr lang="hr-BA" sz="1100" dirty="0"/>
          </a:p>
          <a:p>
            <a:pPr marL="228600" indent="-228600">
              <a:buFont typeface="+mj-lt"/>
              <a:buAutoNum type="arabicPeriod" startAt="3"/>
            </a:pPr>
            <a:r>
              <a:rPr lang="nl-NL" sz="1100" b="1" dirty="0"/>
              <a:t>Welke persoonlijke vaardigheden zouden je kunnen helpen deze modules goed te verzorgen</a:t>
            </a:r>
            <a:r>
              <a:rPr lang="hr-BA" sz="1100" b="1" dirty="0"/>
              <a:t>?</a:t>
            </a:r>
          </a:p>
          <a:p>
            <a:endParaRPr lang="hr-BA" sz="1100" dirty="0"/>
          </a:p>
          <a:p>
            <a:r>
              <a:rPr lang="nl-NL" sz="1100" dirty="0"/>
              <a:t>Bijvoorbeeld: openheid, eerlijkheid en transparantie, respect voor diversiteit, bereidheid om te leren, goede luistervaardigheid</a:t>
            </a:r>
            <a:endParaRPr lang="hr-BA" dirty="0"/>
          </a:p>
          <a:p>
            <a:endParaRPr lang="hr-BA" dirty="0"/>
          </a:p>
          <a:p>
            <a:endParaRPr lang="hr-BA" dirty="0"/>
          </a:p>
          <a:p>
            <a:endParaRPr lang="en-US" dirty="0"/>
          </a:p>
        </p:txBody>
      </p:sp>
      <p:sp>
        <p:nvSpPr>
          <p:cNvPr id="3" name="Text Placeholder 2">
            <a:extLst>
              <a:ext uri="{FF2B5EF4-FFF2-40B4-BE49-F238E27FC236}">
                <a16:creationId xmlns:a16="http://schemas.microsoft.com/office/drawing/2014/main" id="{F37806D8-29A3-4829-941B-5E1DB59B69EB}"/>
              </a:ext>
            </a:extLst>
          </p:cNvPr>
          <p:cNvSpPr>
            <a:spLocks noGrp="1"/>
          </p:cNvSpPr>
          <p:nvPr>
            <p:ph type="body" sz="quarter" idx="30"/>
          </p:nvPr>
        </p:nvSpPr>
        <p:spPr>
          <a:xfrm>
            <a:off x="427150" y="5443407"/>
            <a:ext cx="2552544" cy="1340938"/>
          </a:xfrm>
        </p:spPr>
        <p:txBody>
          <a:bodyPr/>
          <a:lstStyle/>
          <a:p>
            <a:r>
              <a:rPr lang="nl-NL" sz="1800" dirty="0"/>
              <a:t>PERSOONLIJK ONTWIKKELINGS-PLAN VAN DE MCM-FACILITATOR</a:t>
            </a:r>
            <a:endParaRPr lang="en-US" sz="1800" dirty="0"/>
          </a:p>
        </p:txBody>
      </p:sp>
      <p:sp>
        <p:nvSpPr>
          <p:cNvPr id="4" name="Text Placeholder 3">
            <a:extLst>
              <a:ext uri="{FF2B5EF4-FFF2-40B4-BE49-F238E27FC236}">
                <a16:creationId xmlns:a16="http://schemas.microsoft.com/office/drawing/2014/main" id="{291BB1A7-029C-4015-AFA1-FB2F617C92EB}"/>
              </a:ext>
            </a:extLst>
          </p:cNvPr>
          <p:cNvSpPr>
            <a:spLocks noGrp="1"/>
          </p:cNvSpPr>
          <p:nvPr>
            <p:ph type="body" sz="quarter" idx="46"/>
          </p:nvPr>
        </p:nvSpPr>
        <p:spPr/>
        <p:txBody>
          <a:bodyPr/>
          <a:lstStyle/>
          <a:p>
            <a:pPr algn="l"/>
            <a:r>
              <a:rPr lang="nl-NL" dirty="0"/>
              <a:t>Als MCM opleider is het nuttig om je rol als facilitator te benaderen. Door je visie op een goede facilitator te vergelijken met je eigen competenties, kennis en persoonlijkheid, kun je een gat ontdekken dat je misschien wilt opvullen.</a:t>
            </a:r>
          </a:p>
          <a:p>
            <a:pPr algn="l"/>
            <a:endParaRPr lang="hr-BA" dirty="0"/>
          </a:p>
          <a:p>
            <a:pPr algn="l"/>
            <a:r>
              <a:rPr lang="nl-NL" dirty="0">
                <a:solidFill>
                  <a:srgbClr val="76C7D3"/>
                </a:solidFill>
              </a:rPr>
              <a:t>Het maken van je persoonlijk ontwikkelingsplan als facilitator, met behulp van de STAPPEN hiernaast, kan je helpen deze vragen te beantwoorden.</a:t>
            </a:r>
            <a:endParaRPr lang="en-US" dirty="0">
              <a:solidFill>
                <a:srgbClr val="76C7D3"/>
              </a:solidFill>
            </a:endParaRPr>
          </a:p>
        </p:txBody>
      </p:sp>
      <p:sp>
        <p:nvSpPr>
          <p:cNvPr id="5" name="Text Placeholder 4">
            <a:extLst>
              <a:ext uri="{FF2B5EF4-FFF2-40B4-BE49-F238E27FC236}">
                <a16:creationId xmlns:a16="http://schemas.microsoft.com/office/drawing/2014/main" id="{A496338B-248A-481E-8FA6-BEA6F63D9BB5}"/>
              </a:ext>
            </a:extLst>
          </p:cNvPr>
          <p:cNvSpPr>
            <a:spLocks noGrp="1"/>
          </p:cNvSpPr>
          <p:nvPr>
            <p:ph type="body" sz="quarter" idx="15"/>
          </p:nvPr>
        </p:nvSpPr>
        <p:spPr/>
        <p:txBody>
          <a:bodyPr>
            <a:normAutofit fontScale="62500" lnSpcReduction="20000"/>
          </a:bodyPr>
          <a:lstStyle/>
          <a:p>
            <a:endParaRPr lang="en-US"/>
          </a:p>
        </p:txBody>
      </p:sp>
      <p:sp>
        <p:nvSpPr>
          <p:cNvPr id="6" name="Text Placeholder 5">
            <a:extLst>
              <a:ext uri="{FF2B5EF4-FFF2-40B4-BE49-F238E27FC236}">
                <a16:creationId xmlns:a16="http://schemas.microsoft.com/office/drawing/2014/main" id="{4902E0AD-0826-47BB-85C6-753264D3378F}"/>
              </a:ext>
            </a:extLst>
          </p:cNvPr>
          <p:cNvSpPr>
            <a:spLocks noGrp="1"/>
          </p:cNvSpPr>
          <p:nvPr>
            <p:ph type="body" sz="quarter" idx="14"/>
          </p:nvPr>
        </p:nvSpPr>
        <p:spPr>
          <a:xfrm>
            <a:off x="5890854" y="2999989"/>
            <a:ext cx="841904" cy="1119370"/>
          </a:xfrm>
        </p:spPr>
        <p:txBody>
          <a:bodyPr>
            <a:normAutofit fontScale="77500" lnSpcReduction="20000"/>
          </a:bodyPr>
          <a:lstStyle/>
          <a:p>
            <a:endParaRPr lang="en-US"/>
          </a:p>
        </p:txBody>
      </p:sp>
      <p:sp>
        <p:nvSpPr>
          <p:cNvPr id="7" name="Text Placeholder 6">
            <a:extLst>
              <a:ext uri="{FF2B5EF4-FFF2-40B4-BE49-F238E27FC236}">
                <a16:creationId xmlns:a16="http://schemas.microsoft.com/office/drawing/2014/main" id="{160E0E88-A1CD-43E7-A772-81334E27A920}"/>
              </a:ext>
            </a:extLst>
          </p:cNvPr>
          <p:cNvSpPr>
            <a:spLocks noGrp="1"/>
          </p:cNvSpPr>
          <p:nvPr>
            <p:ph type="body" sz="quarter" idx="13"/>
          </p:nvPr>
        </p:nvSpPr>
        <p:spPr>
          <a:xfrm>
            <a:off x="1414820" y="948243"/>
            <a:ext cx="4958634" cy="2067904"/>
          </a:xfrm>
        </p:spPr>
        <p:txBody>
          <a:bodyPr>
            <a:normAutofit/>
          </a:bodyPr>
          <a:lstStyle/>
          <a:p>
            <a:r>
              <a:rPr lang="nl-NL" sz="1600" dirty="0"/>
              <a:t>Een facilitator is iemand die een zekere mate van intuïtieve of expliciete kennis van groepsprocessen gebruikt om een vorm van formele of informele procesinterventies te bedenken en uit te voeren om een groep te helpen bereiken wat ze willen of moeten doen of te komen waar ze heen willen of moeten. </a:t>
            </a:r>
            <a:endParaRPr lang="en-US" sz="1600" dirty="0"/>
          </a:p>
        </p:txBody>
      </p:sp>
      <p:sp>
        <p:nvSpPr>
          <p:cNvPr id="8" name="Text Placeholder 7">
            <a:extLst>
              <a:ext uri="{FF2B5EF4-FFF2-40B4-BE49-F238E27FC236}">
                <a16:creationId xmlns:a16="http://schemas.microsoft.com/office/drawing/2014/main" id="{AE8C3844-7F23-4C8C-BA5F-8A1333B7084C}"/>
              </a:ext>
            </a:extLst>
          </p:cNvPr>
          <p:cNvSpPr>
            <a:spLocks noGrp="1"/>
          </p:cNvSpPr>
          <p:nvPr>
            <p:ph type="body" sz="quarter" idx="52"/>
          </p:nvPr>
        </p:nvSpPr>
        <p:spPr/>
        <p:txBody>
          <a:bodyPr/>
          <a:lstStyle/>
          <a:p>
            <a:r>
              <a:rPr lang="en-US" dirty="0"/>
              <a:t>Ned </a:t>
            </a:r>
            <a:r>
              <a:rPr lang="en-US" dirty="0" err="1"/>
              <a:t>Ruete</a:t>
            </a:r>
            <a:endParaRPr lang="en-US" dirty="0"/>
          </a:p>
        </p:txBody>
      </p:sp>
      <p:sp>
        <p:nvSpPr>
          <p:cNvPr id="9" name="Slide Number Placeholder 8">
            <a:extLst>
              <a:ext uri="{FF2B5EF4-FFF2-40B4-BE49-F238E27FC236}">
                <a16:creationId xmlns:a16="http://schemas.microsoft.com/office/drawing/2014/main" id="{833E2A7B-9AB8-4D05-A749-31B125CE8E68}"/>
              </a:ext>
            </a:extLst>
          </p:cNvPr>
          <p:cNvSpPr>
            <a:spLocks noGrp="1"/>
          </p:cNvSpPr>
          <p:nvPr>
            <p:ph type="sldNum" sz="quarter" idx="4"/>
          </p:nvPr>
        </p:nvSpPr>
        <p:spPr/>
        <p:txBody>
          <a:bodyPr/>
          <a:lstStyle/>
          <a:p>
            <a:fld id="{CB2079F2-58AF-ED44-82D7-E04B2F6FD686}" type="slidenum">
              <a:rPr lang="en-US" smtClean="0"/>
              <a:pPr/>
              <a:t>28</a:t>
            </a:fld>
            <a:endParaRPr lang="en-US" dirty="0"/>
          </a:p>
        </p:txBody>
      </p:sp>
    </p:spTree>
    <p:extLst>
      <p:ext uri="{BB962C8B-B14F-4D97-AF65-F5344CB8AC3E}">
        <p14:creationId xmlns:p14="http://schemas.microsoft.com/office/powerpoint/2010/main" val="2878134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B9B28D-2C93-4BD1-A2E7-BA0D4968E91E}"/>
              </a:ext>
            </a:extLst>
          </p:cNvPr>
          <p:cNvSpPr>
            <a:spLocks noGrp="1"/>
          </p:cNvSpPr>
          <p:nvPr>
            <p:ph type="body" sz="quarter" idx="30"/>
          </p:nvPr>
        </p:nvSpPr>
        <p:spPr>
          <a:xfrm>
            <a:off x="360240" y="227270"/>
            <a:ext cx="6839193" cy="743603"/>
          </a:xfrm>
        </p:spPr>
        <p:txBody>
          <a:bodyPr/>
          <a:lstStyle/>
          <a:p>
            <a:r>
              <a:rPr lang="hr-BA" dirty="0"/>
              <a:t>VOORBEELDROOSTER</a:t>
            </a:r>
            <a:endParaRPr lang="en-US" dirty="0"/>
          </a:p>
        </p:txBody>
      </p:sp>
      <p:sp>
        <p:nvSpPr>
          <p:cNvPr id="4" name="Text Placeholder 3">
            <a:extLst>
              <a:ext uri="{FF2B5EF4-FFF2-40B4-BE49-F238E27FC236}">
                <a16:creationId xmlns:a16="http://schemas.microsoft.com/office/drawing/2014/main" id="{7A0617C9-5404-4DE3-8C1C-66F8FEFFF26D}"/>
              </a:ext>
            </a:extLst>
          </p:cNvPr>
          <p:cNvSpPr>
            <a:spLocks noGrp="1"/>
          </p:cNvSpPr>
          <p:nvPr>
            <p:ph type="body" sz="quarter" idx="13"/>
          </p:nvPr>
        </p:nvSpPr>
        <p:spPr>
          <a:xfrm>
            <a:off x="934598" y="1241264"/>
            <a:ext cx="5690476" cy="856557"/>
          </a:xfrm>
        </p:spPr>
        <p:txBody>
          <a:bodyPr>
            <a:noAutofit/>
          </a:bodyPr>
          <a:lstStyle/>
          <a:p>
            <a:pPr>
              <a:lnSpc>
                <a:spcPct val="100000"/>
              </a:lnSpc>
            </a:pPr>
            <a:r>
              <a:rPr lang="nl-NL" sz="1400" dirty="0"/>
              <a:t>Om ingebed en diep progressief leren mogelijk te maken, kun je ervoor kiezen om het MCM leren te spreiden over de week, bijvoorbeeld één dag per week</a:t>
            </a:r>
            <a:endParaRPr lang="en-US" sz="1400" dirty="0"/>
          </a:p>
        </p:txBody>
      </p:sp>
      <p:sp>
        <p:nvSpPr>
          <p:cNvPr id="5" name="Text Placeholder 4">
            <a:extLst>
              <a:ext uri="{FF2B5EF4-FFF2-40B4-BE49-F238E27FC236}">
                <a16:creationId xmlns:a16="http://schemas.microsoft.com/office/drawing/2014/main" id="{C788B49F-9FA0-4A72-9170-85E1A98C3172}"/>
              </a:ext>
            </a:extLst>
          </p:cNvPr>
          <p:cNvSpPr>
            <a:spLocks noGrp="1"/>
          </p:cNvSpPr>
          <p:nvPr>
            <p:ph type="body" sz="quarter" idx="47"/>
          </p:nvPr>
        </p:nvSpPr>
        <p:spPr>
          <a:xfrm>
            <a:off x="360239" y="2221122"/>
            <a:ext cx="6839193" cy="743603"/>
          </a:xfrm>
        </p:spPr>
        <p:txBody>
          <a:bodyPr/>
          <a:lstStyle/>
          <a:p>
            <a:pPr algn="just">
              <a:spcBef>
                <a:spcPts val="0"/>
              </a:spcBef>
            </a:pPr>
            <a:r>
              <a:rPr lang="nl-NL" sz="1400" b="0" dirty="0"/>
              <a:t>De onderstaande tabel is bedoeld om de volledige MCM OER Modules te geven. De MCM </a:t>
            </a:r>
            <a:r>
              <a:rPr lang="nl-NL" sz="1400" b="0" dirty="0" err="1"/>
              <a:t>OER's</a:t>
            </a:r>
            <a:r>
              <a:rPr lang="nl-NL" sz="1400" b="0" dirty="0"/>
              <a:t> zijn zo ontworpen dat ze kunnen worden gedownload, gewijzigd, ingekort, door elkaar gehaald of deel kunnen worden van een bestaand of nieuw leerplan. Let op: omwille van het auteursrecht mag geen branding of copyright van het project verwijderd worden. Voor wie beperkte toegang tot technologie en digitale middelen heeft, kunnen de </a:t>
            </a:r>
            <a:r>
              <a:rPr lang="nl-NL" sz="1400" b="0" dirty="0" err="1"/>
              <a:t>OERs</a:t>
            </a:r>
            <a:r>
              <a:rPr lang="nl-NL" sz="1400" b="0" dirty="0"/>
              <a:t> en modules gedownload en geprint worden, of via de mobiele apparatuur van de student geraadpleegd worden.</a:t>
            </a:r>
            <a:endParaRPr lang="en-US" sz="1400" b="0" dirty="0"/>
          </a:p>
        </p:txBody>
      </p:sp>
      <p:sp>
        <p:nvSpPr>
          <p:cNvPr id="7" name="Slide Number Placeholder 6">
            <a:extLst>
              <a:ext uri="{FF2B5EF4-FFF2-40B4-BE49-F238E27FC236}">
                <a16:creationId xmlns:a16="http://schemas.microsoft.com/office/drawing/2014/main" id="{D83AC77A-F51D-40CC-A943-99181605E27D}"/>
              </a:ext>
            </a:extLst>
          </p:cNvPr>
          <p:cNvSpPr>
            <a:spLocks noGrp="1"/>
          </p:cNvSpPr>
          <p:nvPr>
            <p:ph type="sldNum" sz="quarter" idx="4"/>
          </p:nvPr>
        </p:nvSpPr>
        <p:spPr/>
        <p:txBody>
          <a:bodyPr/>
          <a:lstStyle/>
          <a:p>
            <a:fld id="{CB2079F2-58AF-ED44-82D7-E04B2F6FD686}" type="slidenum">
              <a:rPr lang="en-US" smtClean="0"/>
              <a:pPr/>
              <a:t>29</a:t>
            </a:fld>
            <a:endParaRPr lang="en-US" dirty="0"/>
          </a:p>
        </p:txBody>
      </p:sp>
      <p:graphicFrame>
        <p:nvGraphicFramePr>
          <p:cNvPr id="10" name="Table 10">
            <a:extLst>
              <a:ext uri="{FF2B5EF4-FFF2-40B4-BE49-F238E27FC236}">
                <a16:creationId xmlns:a16="http://schemas.microsoft.com/office/drawing/2014/main" id="{50C2D07C-5207-4417-ABC3-BEC4C87DB59E}"/>
              </a:ext>
            </a:extLst>
          </p:cNvPr>
          <p:cNvGraphicFramePr>
            <a:graphicFrameLocks noGrp="1"/>
          </p:cNvGraphicFramePr>
          <p:nvPr>
            <p:extLst>
              <p:ext uri="{D42A27DB-BD31-4B8C-83A1-F6EECF244321}">
                <p14:modId xmlns:p14="http://schemas.microsoft.com/office/powerpoint/2010/main" val="2381727112"/>
              </p:ext>
            </p:extLst>
          </p:nvPr>
        </p:nvGraphicFramePr>
        <p:xfrm>
          <a:off x="934045" y="4108814"/>
          <a:ext cx="6145336" cy="3596640"/>
        </p:xfrm>
        <a:graphic>
          <a:graphicData uri="http://schemas.openxmlformats.org/drawingml/2006/table">
            <a:tbl>
              <a:tblPr firstRow="1" bandRow="1">
                <a:tableStyleId>{0505E3EF-67EA-436B-97B2-0124C06EBD24}</a:tableStyleId>
              </a:tblPr>
              <a:tblGrid>
                <a:gridCol w="1998970">
                  <a:extLst>
                    <a:ext uri="{9D8B030D-6E8A-4147-A177-3AD203B41FA5}">
                      <a16:colId xmlns:a16="http://schemas.microsoft.com/office/drawing/2014/main" val="1694941866"/>
                    </a:ext>
                  </a:extLst>
                </a:gridCol>
                <a:gridCol w="4146366">
                  <a:extLst>
                    <a:ext uri="{9D8B030D-6E8A-4147-A177-3AD203B41FA5}">
                      <a16:colId xmlns:a16="http://schemas.microsoft.com/office/drawing/2014/main" val="3182946492"/>
                    </a:ext>
                  </a:extLst>
                </a:gridCol>
              </a:tblGrid>
              <a:tr h="355117">
                <a:tc>
                  <a:txBody>
                    <a:bodyPr/>
                    <a:lstStyle/>
                    <a:p>
                      <a:pPr algn="ctr"/>
                      <a:r>
                        <a:rPr lang="en-GB" sz="2000" dirty="0">
                          <a:solidFill>
                            <a:srgbClr val="A7377D"/>
                          </a:solidFill>
                          <a:latin typeface="Open Sans" panose="020B0606030504020204" pitchFamily="34" charset="0"/>
                          <a:ea typeface="Open Sans" panose="020B0606030504020204" pitchFamily="34" charset="0"/>
                          <a:cs typeface="Open Sans" panose="020B0606030504020204" pitchFamily="34" charset="0"/>
                        </a:rPr>
                        <a:t>DAG</a:t>
                      </a:r>
                      <a:endParaRPr lang="en-US" sz="2000" dirty="0">
                        <a:solidFill>
                          <a:srgbClr val="A7377D"/>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hr-BA" sz="2000" dirty="0">
                          <a:solidFill>
                            <a:srgbClr val="A7377D"/>
                          </a:solidFill>
                          <a:latin typeface="Open Sans" panose="020B0606030504020204" pitchFamily="34" charset="0"/>
                          <a:ea typeface="Open Sans" panose="020B0606030504020204" pitchFamily="34" charset="0"/>
                          <a:cs typeface="Open Sans" panose="020B0606030504020204" pitchFamily="34" charset="0"/>
                        </a:rPr>
                        <a:t>LEERINHOUD</a:t>
                      </a:r>
                      <a:endParaRPr lang="en-US" sz="2000" dirty="0">
                        <a:solidFill>
                          <a:srgbClr val="A7377D"/>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329714098"/>
                  </a:ext>
                </a:extLst>
              </a:tr>
              <a:tr h="573651">
                <a:tc>
                  <a:txBody>
                    <a:bodyPr/>
                    <a:lstStyle/>
                    <a:p>
                      <a:pPr algn="ctr"/>
                      <a:endParaRPr lang="hr-BA" sz="1800" b="0" dirty="0">
                        <a:latin typeface="Open Sans" panose="020B0606030504020204" pitchFamily="34" charset="0"/>
                        <a:ea typeface="Open Sans" panose="020B0606030504020204" pitchFamily="34" charset="0"/>
                        <a:cs typeface="Open Sans" panose="020B0606030504020204" pitchFamily="34" charset="0"/>
                      </a:endParaRPr>
                    </a:p>
                    <a:p>
                      <a:pPr algn="ctr"/>
                      <a:r>
                        <a:rPr lang="hr-BA" sz="1800" b="0" dirty="0">
                          <a:latin typeface="Open Sans" panose="020B0606030504020204" pitchFamily="34" charset="0"/>
                          <a:ea typeface="Open Sans" panose="020B0606030504020204" pitchFamily="34" charset="0"/>
                          <a:cs typeface="Open Sans" panose="020B0606030504020204" pitchFamily="34" charset="0"/>
                        </a:rPr>
                        <a:t>Da</a:t>
                      </a:r>
                      <a:r>
                        <a:rPr lang="en-GB" sz="1800" b="0" dirty="0">
                          <a:latin typeface="Open Sans" panose="020B0606030504020204" pitchFamily="34" charset="0"/>
                          <a:ea typeface="Open Sans" panose="020B0606030504020204" pitchFamily="34" charset="0"/>
                          <a:cs typeface="Open Sans" panose="020B0606030504020204" pitchFamily="34" charset="0"/>
                        </a:rPr>
                        <a:t>g</a:t>
                      </a:r>
                      <a:r>
                        <a:rPr lang="hr-BA" sz="1800" b="0" dirty="0">
                          <a:latin typeface="Open Sans" panose="020B0606030504020204" pitchFamily="34" charset="0"/>
                          <a:ea typeface="Open Sans" panose="020B0606030504020204" pitchFamily="34" charset="0"/>
                          <a:cs typeface="Open Sans" panose="020B0606030504020204" pitchFamily="34" charset="0"/>
                        </a:rPr>
                        <a:t> 1</a:t>
                      </a:r>
                      <a:endParaRPr lang="en-US" sz="1800" b="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  9:00 - 13:00 Module 1, 1st</a:t>
                      </a:r>
                      <a:r>
                        <a:rPr lang="en-GB"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e </a:t>
                      </a:r>
                      <a:r>
                        <a:rPr lang="en-GB" sz="1800" b="0" kern="12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helft</a:t>
                      </a:r>
                      <a:endPar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14:00 - 15:30 Module 1, </a:t>
                      </a:r>
                      <a:r>
                        <a:rPr lang="en-GB"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2de </a:t>
                      </a:r>
                      <a:r>
                        <a:rPr lang="en-GB" sz="1800" b="0" kern="1200" dirty="0" err="1">
                          <a:solidFill>
                            <a:schemeClr val="dk1"/>
                          </a:solidFill>
                          <a:latin typeface="Open Sans" panose="020B0606030504020204" pitchFamily="34" charset="0"/>
                          <a:ea typeface="Open Sans" panose="020B0606030504020204" pitchFamily="34" charset="0"/>
                          <a:cs typeface="Open Sans" panose="020B0606030504020204" pitchFamily="34" charset="0"/>
                        </a:rPr>
                        <a:t>helft</a:t>
                      </a:r>
                      <a:endParaRPr lang="en-US"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326649436"/>
                  </a:ext>
                </a:extLst>
              </a:tr>
              <a:tr h="573651">
                <a:tc>
                  <a:txBody>
                    <a:bodyPr/>
                    <a:lstStyle/>
                    <a:p>
                      <a:pPr marL="0" algn="ctr" defTabSz="2072941" rtl="0" eaLnBrk="1" latinLnBrk="0" hangingPunct="1"/>
                      <a:endPar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algn="ctr" defTabSz="2072941" rtl="0" eaLnBrk="1" latinLnBrk="0" hangingPunct="1"/>
                      <a:r>
                        <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Da</a:t>
                      </a:r>
                      <a:r>
                        <a:rPr lang="en-GB"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g</a:t>
                      </a:r>
                      <a:r>
                        <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 2</a:t>
                      </a:r>
                      <a:endParaRPr lang="en-US"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2072941"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9:00 - 13:00 Module 2, 1st</a:t>
                      </a:r>
                      <a:r>
                        <a:rPr kumimoji="0" lang="en-GB"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 </a:t>
                      </a:r>
                      <a:r>
                        <a:rPr kumimoji="0" lang="en-GB" sz="1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helft</a:t>
                      </a:r>
                      <a:endParaRPr kumimoji="0" lang="hr-BA"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2072941"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14:00 - 15:30 Module 2, 2</a:t>
                      </a:r>
                      <a:r>
                        <a:rPr kumimoji="0" lang="en-GB"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 </a:t>
                      </a:r>
                      <a:r>
                        <a:rPr kumimoji="0" lang="en-GB" sz="1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helft</a:t>
                      </a:r>
                      <a:endParaRPr lang="en-US" b="0" dirty="0"/>
                    </a:p>
                  </a:txBody>
                  <a:tcPr/>
                </a:tc>
                <a:extLst>
                  <a:ext uri="{0D108BD9-81ED-4DB2-BD59-A6C34878D82A}">
                    <a16:rowId xmlns:a16="http://schemas.microsoft.com/office/drawing/2014/main" val="939191453"/>
                  </a:ext>
                </a:extLst>
              </a:tr>
              <a:tr h="573651">
                <a:tc>
                  <a:txBody>
                    <a:bodyPr/>
                    <a:lstStyle/>
                    <a:p>
                      <a:pPr marL="0" algn="ctr" defTabSz="2072941" rtl="0" eaLnBrk="1" latinLnBrk="0" hangingPunct="1"/>
                      <a:endPar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algn="ctr" defTabSz="2072941" rtl="0" eaLnBrk="1" latinLnBrk="0" hangingPunct="1"/>
                      <a:r>
                        <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Da</a:t>
                      </a:r>
                      <a:r>
                        <a:rPr lang="en-GB"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g</a:t>
                      </a:r>
                      <a:r>
                        <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 3</a:t>
                      </a:r>
                      <a:endParaRPr lang="en-US"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2072941"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9:00 - 13:00 Module 3, 1st</a:t>
                      </a:r>
                      <a:r>
                        <a:rPr kumimoji="0" lang="en-GB"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 </a:t>
                      </a:r>
                      <a:r>
                        <a:rPr kumimoji="0" lang="en-GB" sz="1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helft</a:t>
                      </a:r>
                      <a:endParaRPr kumimoji="0" lang="hr-BA"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2072941"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14:00 - 15:30 Module 3, 2</a:t>
                      </a:r>
                      <a:r>
                        <a:rPr kumimoji="0" lang="en-GB"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 </a:t>
                      </a:r>
                      <a:r>
                        <a:rPr kumimoji="0" lang="en-GB" sz="1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helft</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916708836"/>
                  </a:ext>
                </a:extLst>
              </a:tr>
              <a:tr h="573651">
                <a:tc>
                  <a:txBody>
                    <a:bodyPr/>
                    <a:lstStyle/>
                    <a:p>
                      <a:pPr marL="0" algn="ctr" defTabSz="2072941" rtl="0" eaLnBrk="1" latinLnBrk="0" hangingPunct="1"/>
                      <a:endPar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algn="ctr" defTabSz="2072941" rtl="0" eaLnBrk="1" latinLnBrk="0" hangingPunct="1"/>
                      <a:r>
                        <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Da</a:t>
                      </a:r>
                      <a:r>
                        <a:rPr lang="en-GB"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g</a:t>
                      </a:r>
                      <a:r>
                        <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 4</a:t>
                      </a:r>
                      <a:endParaRPr lang="en-US"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2072941"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9:00 - 13:00 Module 4, 1st</a:t>
                      </a:r>
                      <a:r>
                        <a:rPr kumimoji="0" lang="en-GB"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 </a:t>
                      </a:r>
                      <a:r>
                        <a:rPr kumimoji="0" lang="en-GB" sz="1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helft</a:t>
                      </a:r>
                      <a:endParaRPr kumimoji="0" lang="hr-BA"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2072941"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14:00 - 15:30 Module 4, 2</a:t>
                      </a:r>
                      <a:r>
                        <a:rPr kumimoji="0" lang="en-GB" sz="1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ste</a:t>
                      </a:r>
                      <a:r>
                        <a:rPr kumimoji="0" lang="en-GB"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helft</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58512702"/>
                  </a:ext>
                </a:extLst>
              </a:tr>
              <a:tr h="573651">
                <a:tc>
                  <a:txBody>
                    <a:bodyPr/>
                    <a:lstStyle/>
                    <a:p>
                      <a:pPr marL="0" algn="ctr" defTabSz="2072941" rtl="0" eaLnBrk="1" latinLnBrk="0" hangingPunct="1"/>
                      <a:endPar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algn="ctr" defTabSz="2072941" rtl="0" eaLnBrk="1" latinLnBrk="0" hangingPunct="1"/>
                      <a:r>
                        <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Da</a:t>
                      </a:r>
                      <a:r>
                        <a:rPr lang="en-GB"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g</a:t>
                      </a:r>
                      <a:r>
                        <a:rPr lang="hr-BA"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 5</a:t>
                      </a:r>
                      <a:endParaRPr lang="en-US" sz="1800" b="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2072941"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9:00 - 13:00 Module 5, 1st</a:t>
                      </a:r>
                      <a:r>
                        <a:rPr kumimoji="0" lang="en-GB"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 </a:t>
                      </a:r>
                      <a:r>
                        <a:rPr kumimoji="0" lang="en-GB" sz="1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helft</a:t>
                      </a:r>
                      <a:endParaRPr kumimoji="0" lang="hr-BA"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2072941"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14:00 - 15:30 Module 5, 2</a:t>
                      </a:r>
                      <a:r>
                        <a:rPr kumimoji="0" lang="en-GB"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 </a:t>
                      </a:r>
                      <a:r>
                        <a:rPr kumimoji="0" lang="en-GB" sz="1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helft</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69807897"/>
                  </a:ext>
                </a:extLst>
              </a:tr>
            </a:tbl>
          </a:graphicData>
        </a:graphic>
      </p:graphicFrame>
      <p:pic>
        <p:nvPicPr>
          <p:cNvPr id="13" name="Picture Placeholder 7" descr="A person wearing headphones and sitting in a chair&#10;&#10;Description automatically generated with medium confidence">
            <a:extLst>
              <a:ext uri="{FF2B5EF4-FFF2-40B4-BE49-F238E27FC236}">
                <a16:creationId xmlns:a16="http://schemas.microsoft.com/office/drawing/2014/main" id="{37CBC9FE-CF76-417F-9B1B-E0D762B23F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26878" y="7943333"/>
            <a:ext cx="2215905" cy="2289676"/>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
        <p:nvSpPr>
          <p:cNvPr id="15" name="TextBox 14">
            <a:extLst>
              <a:ext uri="{FF2B5EF4-FFF2-40B4-BE49-F238E27FC236}">
                <a16:creationId xmlns:a16="http://schemas.microsoft.com/office/drawing/2014/main" id="{88C83BCC-DC04-4169-888F-248303AF1826}"/>
              </a:ext>
            </a:extLst>
          </p:cNvPr>
          <p:cNvSpPr txBox="1"/>
          <p:nvPr/>
        </p:nvSpPr>
        <p:spPr>
          <a:xfrm>
            <a:off x="2578854" y="7943333"/>
            <a:ext cx="3802380" cy="2264018"/>
          </a:xfrm>
          <a:prstGeom prst="rect">
            <a:avLst/>
          </a:prstGeom>
          <a:noFill/>
        </p:spPr>
        <p:txBody>
          <a:bodyPr wrap="square">
            <a:spAutoFit/>
          </a:bodyPr>
          <a:lstStyle/>
          <a:p>
            <a:pPr algn="r"/>
            <a:r>
              <a:rPr lang="en-US" b="1" dirty="0" err="1">
                <a:solidFill>
                  <a:srgbClr val="76C7D3"/>
                </a:solidFill>
                <a:latin typeface="Open Sans" panose="020B0606030504020204" pitchFamily="34" charset="0"/>
                <a:ea typeface="Open Sans" panose="020B0606030504020204" pitchFamily="34" charset="0"/>
                <a:cs typeface="Open Sans" panose="020B0606030504020204" pitchFamily="34" charset="0"/>
              </a:rPr>
              <a:t>Benodigdheden</a:t>
            </a:r>
            <a:r>
              <a:rPr lang="hr-BA" b="1" dirty="0">
                <a:solidFill>
                  <a:srgbClr val="76C7D3"/>
                </a:solidFill>
                <a:latin typeface="Open Sans" panose="020B0606030504020204" pitchFamily="34" charset="0"/>
                <a:ea typeface="Open Sans" panose="020B0606030504020204" pitchFamily="34" charset="0"/>
                <a:cs typeface="Open Sans" panose="020B0606030504020204" pitchFamily="34" charset="0"/>
              </a:rPr>
              <a:t>:</a:t>
            </a:r>
            <a:r>
              <a:rPr lang="en-US" dirty="0">
                <a:latin typeface="Open Sans" panose="020B0606030504020204" pitchFamily="34" charset="0"/>
                <a:ea typeface="Open Sans" panose="020B0606030504020204" pitchFamily="34" charset="0"/>
                <a:cs typeface="Open Sans" panose="020B0606030504020204" pitchFamily="34" charset="0"/>
              </a:rPr>
              <a:t> </a:t>
            </a:r>
            <a:r>
              <a:rPr lang="nl-NL" dirty="0">
                <a:latin typeface="Open Sans" panose="020B0606030504020204" pitchFamily="34" charset="0"/>
                <a:ea typeface="Open Sans" panose="020B0606030504020204" pitchFamily="34" charset="0"/>
                <a:cs typeface="Open Sans" panose="020B0606030504020204" pitchFamily="34" charset="0"/>
              </a:rPr>
              <a:t>afhankelijk van wat beschikbaar is en wat de individuele behoeften van je student zijn. Op zijn minst heb je een betrouwbaar mobiel, laptop of computer toestel met internetverbinding nodig en een comfortabele omgeving met een stoel en werkruimte voor elke student. Andere optimale hulpmiddelen; printer en papier, koptelefoons, traditionele schoolbenodigdheden, televisiescherm, wit scherm, whiteboard met markeerstiften en papier.</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236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23A1102-DE86-4031-A707-3B0F5139DE1F}"/>
              </a:ext>
            </a:extLst>
          </p:cNvPr>
          <p:cNvSpPr/>
          <p:nvPr/>
        </p:nvSpPr>
        <p:spPr>
          <a:xfrm>
            <a:off x="1230086" y="5192486"/>
            <a:ext cx="1262743" cy="936171"/>
          </a:xfrm>
          <a:prstGeom prst="ellipse">
            <a:avLst/>
          </a:prstGeom>
          <a:solidFill>
            <a:srgbClr val="76C7D3"/>
          </a:solidFill>
          <a:ln>
            <a:solidFill>
              <a:srgbClr val="76C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8022B45-159A-1A4E-B645-22F23918316D}"/>
              </a:ext>
            </a:extLst>
          </p:cNvPr>
          <p:cNvSpPr>
            <a:spLocks noGrp="1"/>
          </p:cNvSpPr>
          <p:nvPr>
            <p:ph type="body" sz="quarter" idx="13"/>
          </p:nvPr>
        </p:nvSpPr>
        <p:spPr>
          <a:xfrm>
            <a:off x="393233" y="5553342"/>
            <a:ext cx="3386604" cy="3450772"/>
          </a:xfrm>
        </p:spPr>
        <p:txBody>
          <a:bodyPr>
            <a:noAutofit/>
          </a:bodyPr>
          <a:lstStyle/>
          <a:p>
            <a:pPr algn="just">
              <a:lnSpc>
                <a:spcPct val="120000"/>
              </a:lnSpc>
            </a:pPr>
            <a:r>
              <a:rPr lang="en-US" sz="1200" dirty="0"/>
              <a:t>The EU is and will continue </a:t>
            </a:r>
            <a:endParaRPr lang="hr-BA" sz="1200" dirty="0"/>
          </a:p>
          <a:p>
            <a:pPr algn="just">
              <a:lnSpc>
                <a:spcPct val="120000"/>
              </a:lnSpc>
            </a:pPr>
            <a:r>
              <a:rPr lang="en-US" sz="1200" dirty="0"/>
              <a:t>to be a region of immigration. </a:t>
            </a:r>
            <a:endParaRPr lang="hr-BA" sz="1200" dirty="0"/>
          </a:p>
          <a:p>
            <a:pPr algn="just">
              <a:lnSpc>
                <a:spcPct val="120000"/>
              </a:lnSpc>
            </a:pPr>
            <a:r>
              <a:rPr lang="en-US" sz="1200" dirty="0"/>
              <a:t>European communities are composed </a:t>
            </a:r>
            <a:endParaRPr lang="hr-BA" sz="1200" dirty="0"/>
          </a:p>
          <a:p>
            <a:pPr algn="just">
              <a:lnSpc>
                <a:spcPct val="120000"/>
              </a:lnSpc>
            </a:pPr>
            <a:r>
              <a:rPr lang="en-US" sz="1200" dirty="0"/>
              <a:t>of different ethnic, cultural and religious groups. </a:t>
            </a:r>
            <a:endParaRPr lang="hr-BA" sz="1200" dirty="0"/>
          </a:p>
          <a:p>
            <a:pPr algn="just">
              <a:lnSpc>
                <a:spcPct val="120000"/>
              </a:lnSpc>
            </a:pPr>
            <a:r>
              <a:rPr lang="en-US" sz="1200" dirty="0"/>
              <a:t>MCM introduces a social inclusion solution</a:t>
            </a:r>
            <a:r>
              <a:rPr lang="hr-BA" sz="1200" dirty="0"/>
              <a:t>:</a:t>
            </a:r>
            <a:r>
              <a:rPr lang="en-US" sz="1200" dirty="0"/>
              <a:t> community</a:t>
            </a:r>
            <a:r>
              <a:rPr lang="hr-BA" sz="1200" dirty="0"/>
              <a:t> </a:t>
            </a:r>
            <a:r>
              <a:rPr lang="en-US" sz="1200" dirty="0"/>
              <a:t>mediation.</a:t>
            </a:r>
            <a:endParaRPr lang="hr-BA" sz="1200" dirty="0"/>
          </a:p>
          <a:p>
            <a:pPr algn="just">
              <a:lnSpc>
                <a:spcPct val="120000"/>
              </a:lnSpc>
            </a:pPr>
            <a:r>
              <a:rPr lang="en-US" sz="1200" dirty="0"/>
              <a:t>Community mediation is a</a:t>
            </a:r>
            <a:r>
              <a:rPr lang="hr-BA" sz="1200" dirty="0"/>
              <a:t> </a:t>
            </a:r>
            <a:r>
              <a:rPr lang="en-US" sz="1200" dirty="0"/>
              <a:t>relatively new field and involves training migrants and refugees as peer-to-peer mediators.</a:t>
            </a:r>
            <a:r>
              <a:rPr lang="hr-BA" sz="1200" dirty="0"/>
              <a:t> </a:t>
            </a:r>
            <a:r>
              <a:rPr lang="en-US" sz="1200" dirty="0"/>
              <a:t>It delivers</a:t>
            </a:r>
            <a:r>
              <a:rPr lang="hr-BA" sz="1200" dirty="0"/>
              <a:t> </a:t>
            </a:r>
            <a:r>
              <a:rPr lang="en-US" sz="1200" dirty="0"/>
              <a:t>upon the philosophy of the EU Action Plan on Integration</a:t>
            </a:r>
            <a:r>
              <a:rPr lang="hr-BA" sz="1200" dirty="0"/>
              <a:t>, through bringing innovative Adult Education.</a:t>
            </a:r>
          </a:p>
          <a:p>
            <a:pPr algn="just">
              <a:lnSpc>
                <a:spcPct val="120000"/>
              </a:lnSpc>
            </a:pPr>
            <a:endParaRPr lang="hr-BA" sz="1200" dirty="0"/>
          </a:p>
          <a:p>
            <a:pPr algn="just">
              <a:lnSpc>
                <a:spcPct val="120000"/>
              </a:lnSpc>
            </a:pPr>
            <a:r>
              <a:rPr lang="hr-BA" sz="1200" dirty="0"/>
              <a:t>Let’s not forget: </a:t>
            </a:r>
          </a:p>
          <a:p>
            <a:pPr marL="285750" algn="just">
              <a:lnSpc>
                <a:spcPct val="120000"/>
              </a:lnSpc>
            </a:pPr>
            <a:r>
              <a:rPr lang="en-US" sz="1200" dirty="0"/>
              <a:t>Adult education is mediated by </a:t>
            </a:r>
            <a:endParaRPr lang="hr-BA" sz="1200" dirty="0"/>
          </a:p>
          <a:p>
            <a:pPr indent="457200" algn="just">
              <a:lnSpc>
                <a:spcPct val="120000"/>
              </a:lnSpc>
            </a:pPr>
            <a:r>
              <a:rPr lang="en-US" sz="1200" dirty="0"/>
              <a:t>personal</a:t>
            </a:r>
            <a:r>
              <a:rPr lang="hr-BA" sz="1200" dirty="0"/>
              <a:t>  </a:t>
            </a:r>
            <a:r>
              <a:rPr lang="en-US" sz="1200" dirty="0"/>
              <a:t>relationships.</a:t>
            </a:r>
            <a:endParaRPr lang="hr-BA" sz="1200" dirty="0"/>
          </a:p>
          <a:p>
            <a:pPr algn="just">
              <a:lnSpc>
                <a:spcPct val="120000"/>
              </a:lnSpc>
            </a:pPr>
            <a:endParaRPr lang="hr-BA" sz="1200" dirty="0">
              <a:solidFill>
                <a:schemeClr val="tx1"/>
              </a:solidFill>
              <a:highlight>
                <a:srgbClr val="FFFF00"/>
              </a:highlight>
            </a:endParaRPr>
          </a:p>
          <a:p>
            <a:pPr algn="just">
              <a:lnSpc>
                <a:spcPct val="120000"/>
              </a:lnSpc>
            </a:pPr>
            <a:endParaRPr lang="en-US" sz="1200" dirty="0">
              <a:solidFill>
                <a:schemeClr val="tx1"/>
              </a:solidFill>
              <a:highlight>
                <a:srgbClr val="FFFF00"/>
              </a:highlight>
            </a:endParaRPr>
          </a:p>
        </p:txBody>
      </p:sp>
      <p:sp>
        <p:nvSpPr>
          <p:cNvPr id="5" name="Slide Number Placeholder 4">
            <a:extLst>
              <a:ext uri="{FF2B5EF4-FFF2-40B4-BE49-F238E27FC236}">
                <a16:creationId xmlns:a16="http://schemas.microsoft.com/office/drawing/2014/main" id="{D01FCE83-1D3E-DB4F-890A-D392CECCF4A2}"/>
              </a:ext>
            </a:extLst>
          </p:cNvPr>
          <p:cNvSpPr>
            <a:spLocks noGrp="1"/>
          </p:cNvSpPr>
          <p:nvPr>
            <p:ph type="sldNum" sz="quarter" idx="4"/>
          </p:nvPr>
        </p:nvSpPr>
        <p:spPr/>
        <p:txBody>
          <a:bodyPr/>
          <a:lstStyle/>
          <a:p>
            <a:fld id="{CB2079F2-58AF-ED44-82D7-E04B2F6FD686}" type="slidenum">
              <a:rPr lang="en-US" smtClean="0"/>
              <a:pPr/>
              <a:t>3</a:t>
            </a:fld>
            <a:endParaRPr lang="en-US" dirty="0"/>
          </a:p>
        </p:txBody>
      </p:sp>
      <p:pic>
        <p:nvPicPr>
          <p:cNvPr id="11" name="Picture Placeholder 10">
            <a:extLst>
              <a:ext uri="{FF2B5EF4-FFF2-40B4-BE49-F238E27FC236}">
                <a16:creationId xmlns:a16="http://schemas.microsoft.com/office/drawing/2014/main" id="{BD2805AF-5A7E-8E42-BA2A-1354863BA850}"/>
              </a:ext>
            </a:extLst>
          </p:cNvPr>
          <p:cNvPicPr>
            <a:picLocks noGrp="1" noChangeAspect="1"/>
          </p:cNvPicPr>
          <p:nvPr>
            <p:ph type="pic" sz="quarter" idx="53"/>
          </p:nvPr>
        </p:nvPicPr>
        <p:blipFill rotWithShape="1">
          <a:blip r:embed="rId2" cstate="screen">
            <a:extLst>
              <a:ext uri="{28A0092B-C50C-407E-A947-70E740481C1C}">
                <a14:useLocalDpi xmlns:a14="http://schemas.microsoft.com/office/drawing/2010/main"/>
              </a:ext>
            </a:extLst>
          </a:blip>
          <a:srcRect b="-36127"/>
          <a:stretch/>
        </p:blipFill>
        <p:spPr>
          <a:xfrm>
            <a:off x="761984" y="38876"/>
            <a:ext cx="6797691" cy="8006752"/>
          </a:xfrm>
        </p:spPr>
      </p:pic>
      <p:sp>
        <p:nvSpPr>
          <p:cNvPr id="8" name="TextBox 7">
            <a:extLst>
              <a:ext uri="{FF2B5EF4-FFF2-40B4-BE49-F238E27FC236}">
                <a16:creationId xmlns:a16="http://schemas.microsoft.com/office/drawing/2014/main" id="{83D68221-3622-4336-808E-56FF971C7DBC}"/>
              </a:ext>
            </a:extLst>
          </p:cNvPr>
          <p:cNvSpPr txBox="1"/>
          <p:nvPr/>
        </p:nvSpPr>
        <p:spPr>
          <a:xfrm>
            <a:off x="4323679" y="6183490"/>
            <a:ext cx="2842762" cy="3816429"/>
          </a:xfrm>
          <a:prstGeom prst="rect">
            <a:avLst/>
          </a:prstGeom>
          <a:noFill/>
        </p:spPr>
        <p:txBody>
          <a:bodyPr wrap="square">
            <a:spAutoFit/>
          </a:bodyPr>
          <a:lstStyle/>
          <a:p>
            <a:pPr marL="171450" indent="-171450">
              <a:buFont typeface="Wingdings" panose="05000000000000000000" pitchFamily="2" charset="2"/>
              <a:buChar char="ü"/>
            </a:pPr>
            <a:r>
              <a:rPr lang="en-US" sz="1100" dirty="0">
                <a:latin typeface="Open Sans" panose="020B0606030504020204" pitchFamily="34" charset="0"/>
                <a:ea typeface="Open Sans" panose="020B0606030504020204" pitchFamily="34" charset="0"/>
                <a:cs typeface="Open Sans" panose="020B0606030504020204" pitchFamily="34" charset="0"/>
              </a:rPr>
              <a:t>To increase self-representation of migrants and refugees to be more visible contributors to civic leadership and media practices - mediators will emerge as informed voices in media debates on the ‘refugee crisis’ and in policy development and resources planning</a:t>
            </a:r>
            <a:endParaRPr lang="hr-BA" sz="1100" dirty="0">
              <a:latin typeface="Open Sans" panose="020B0606030504020204" pitchFamily="34" charset="0"/>
              <a:ea typeface="Open Sans" panose="020B0606030504020204" pitchFamily="34" charset="0"/>
              <a:cs typeface="Open Sans" panose="020B0606030504020204" pitchFamily="34" charset="0"/>
            </a:endParaRPr>
          </a:p>
          <a:p>
            <a:endParaRPr lang="hr-BA"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r>
              <a:rPr lang="en-US" sz="1100" dirty="0">
                <a:latin typeface="Open Sans" panose="020B0606030504020204" pitchFamily="34" charset="0"/>
                <a:ea typeface="Open Sans" panose="020B0606030504020204" pitchFamily="34" charset="0"/>
                <a:cs typeface="Open Sans" panose="020B0606030504020204" pitchFamily="34" charset="0"/>
              </a:rPr>
              <a:t>To improve the digital competences of migrants and encourage them to engage with adult education opportunities both in the classroom and online </a:t>
            </a:r>
            <a:endParaRPr lang="hr-BA"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endParaRPr lang="hr-BA"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r>
              <a:rPr lang="en-US" sz="1100" dirty="0">
                <a:latin typeface="Open Sans" panose="020B0606030504020204" pitchFamily="34" charset="0"/>
                <a:ea typeface="Open Sans" panose="020B0606030504020204" pitchFamily="34" charset="0"/>
                <a:cs typeface="Open Sans" panose="020B0606030504020204" pitchFamily="34" charset="0"/>
              </a:rPr>
              <a:t>To improve the interconnections between formal, non-formal education, adult education, other forms of learning and labour market respectively</a:t>
            </a:r>
            <a:endParaRPr lang="hr-BA" sz="1100" dirty="0">
              <a:latin typeface="Open Sans" panose="020B0606030504020204" pitchFamily="34" charset="0"/>
              <a:ea typeface="Open Sans" panose="020B0606030504020204" pitchFamily="34" charset="0"/>
              <a:cs typeface="Open Sans" panose="020B0606030504020204" pitchFamily="34" charset="0"/>
            </a:endParaRPr>
          </a:p>
          <a:p>
            <a:endParaRPr lang="hr-BA"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AAC633AF-B45C-4801-AE14-6BE913F2FD30}"/>
              </a:ext>
            </a:extLst>
          </p:cNvPr>
          <p:cNvSpPr txBox="1"/>
          <p:nvPr/>
        </p:nvSpPr>
        <p:spPr>
          <a:xfrm>
            <a:off x="179622" y="9815105"/>
            <a:ext cx="6986819" cy="430887"/>
          </a:xfrm>
          <a:prstGeom prst="rect">
            <a:avLst/>
          </a:prstGeom>
          <a:noFill/>
        </p:spPr>
        <p:txBody>
          <a:bodyPr wrap="square">
            <a:spAutoFit/>
          </a:bodyPr>
          <a:lstStyle/>
          <a:p>
            <a:pPr marL="171450" indent="-171450">
              <a:buFont typeface="Wingdings" panose="05000000000000000000" pitchFamily="2" charset="2"/>
              <a:buChar char="ü"/>
            </a:pPr>
            <a:r>
              <a:rPr lang="en-US" sz="1100" dirty="0">
                <a:latin typeface="Open Sans" panose="020B0606030504020204" pitchFamily="34" charset="0"/>
                <a:ea typeface="Open Sans" panose="020B0606030504020204" pitchFamily="34" charset="0"/>
                <a:cs typeface="Open Sans" panose="020B0606030504020204" pitchFamily="34" charset="0"/>
              </a:rPr>
              <a:t>To encourage greater understanding and responsiveness to social, ethnic, linguistic and cultural diversity at the policy level.</a:t>
            </a:r>
          </a:p>
        </p:txBody>
      </p:sp>
      <p:sp>
        <p:nvSpPr>
          <p:cNvPr id="15" name="Freeform: Shape 14">
            <a:extLst>
              <a:ext uri="{FF2B5EF4-FFF2-40B4-BE49-F238E27FC236}">
                <a16:creationId xmlns:a16="http://schemas.microsoft.com/office/drawing/2014/main" id="{024B4E27-F363-44A4-ABAB-8CB1BE613F69}"/>
              </a:ext>
            </a:extLst>
          </p:cNvPr>
          <p:cNvSpPr/>
          <p:nvPr/>
        </p:nvSpPr>
        <p:spPr>
          <a:xfrm>
            <a:off x="3930445" y="3172691"/>
            <a:ext cx="3078133" cy="3010799"/>
          </a:xfrm>
          <a:custGeom>
            <a:avLst/>
            <a:gdLst>
              <a:gd name="connsiteX0" fmla="*/ 3429000 w 3603275"/>
              <a:gd name="connsiteY0" fmla="*/ 85725 h 2543219"/>
              <a:gd name="connsiteX1" fmla="*/ 3429000 w 3603275"/>
              <a:gd name="connsiteY1" fmla="*/ 85725 h 2543219"/>
              <a:gd name="connsiteX2" fmla="*/ 3448050 w 3603275"/>
              <a:gd name="connsiteY2" fmla="*/ 219075 h 2543219"/>
              <a:gd name="connsiteX3" fmla="*/ 3457575 w 3603275"/>
              <a:gd name="connsiteY3" fmla="*/ 342900 h 2543219"/>
              <a:gd name="connsiteX4" fmla="*/ 3467100 w 3603275"/>
              <a:gd name="connsiteY4" fmla="*/ 2286000 h 2543219"/>
              <a:gd name="connsiteX5" fmla="*/ 3486150 w 3603275"/>
              <a:gd name="connsiteY5" fmla="*/ 2400300 h 2543219"/>
              <a:gd name="connsiteX6" fmla="*/ 3505200 w 3603275"/>
              <a:gd name="connsiteY6" fmla="*/ 2486025 h 2543219"/>
              <a:gd name="connsiteX7" fmla="*/ 3390900 w 3603275"/>
              <a:gd name="connsiteY7" fmla="*/ 2533650 h 2543219"/>
              <a:gd name="connsiteX8" fmla="*/ 3352800 w 3603275"/>
              <a:gd name="connsiteY8" fmla="*/ 2543175 h 2543219"/>
              <a:gd name="connsiteX9" fmla="*/ 2971800 w 3603275"/>
              <a:gd name="connsiteY9" fmla="*/ 2514600 h 2543219"/>
              <a:gd name="connsiteX10" fmla="*/ 2619375 w 3603275"/>
              <a:gd name="connsiteY10" fmla="*/ 2495550 h 2543219"/>
              <a:gd name="connsiteX11" fmla="*/ 2400300 w 3603275"/>
              <a:gd name="connsiteY11" fmla="*/ 2476500 h 2543219"/>
              <a:gd name="connsiteX12" fmla="*/ 2095500 w 3603275"/>
              <a:gd name="connsiteY12" fmla="*/ 2466975 h 2543219"/>
              <a:gd name="connsiteX13" fmla="*/ 1962150 w 3603275"/>
              <a:gd name="connsiteY13" fmla="*/ 2447925 h 2543219"/>
              <a:gd name="connsiteX14" fmla="*/ 1828800 w 3603275"/>
              <a:gd name="connsiteY14" fmla="*/ 2438400 h 2543219"/>
              <a:gd name="connsiteX15" fmla="*/ 1666875 w 3603275"/>
              <a:gd name="connsiteY15" fmla="*/ 2409825 h 2543219"/>
              <a:gd name="connsiteX16" fmla="*/ 1447800 w 3603275"/>
              <a:gd name="connsiteY16" fmla="*/ 2343150 h 2543219"/>
              <a:gd name="connsiteX17" fmla="*/ 1419225 w 3603275"/>
              <a:gd name="connsiteY17" fmla="*/ 2333625 h 2543219"/>
              <a:gd name="connsiteX18" fmla="*/ 1314450 w 3603275"/>
              <a:gd name="connsiteY18" fmla="*/ 2314575 h 2543219"/>
              <a:gd name="connsiteX19" fmla="*/ 1219200 w 3603275"/>
              <a:gd name="connsiteY19" fmla="*/ 2276475 h 2543219"/>
              <a:gd name="connsiteX20" fmla="*/ 1057275 w 3603275"/>
              <a:gd name="connsiteY20" fmla="*/ 2238375 h 2543219"/>
              <a:gd name="connsiteX21" fmla="*/ 876300 w 3603275"/>
              <a:gd name="connsiteY21" fmla="*/ 2124075 h 2543219"/>
              <a:gd name="connsiteX22" fmla="*/ 676275 w 3603275"/>
              <a:gd name="connsiteY22" fmla="*/ 2000250 h 2543219"/>
              <a:gd name="connsiteX23" fmla="*/ 609600 w 3603275"/>
              <a:gd name="connsiteY23" fmla="*/ 1876425 h 2543219"/>
              <a:gd name="connsiteX24" fmla="*/ 571500 w 3603275"/>
              <a:gd name="connsiteY24" fmla="*/ 1781175 h 2543219"/>
              <a:gd name="connsiteX25" fmla="*/ 561975 w 3603275"/>
              <a:gd name="connsiteY25" fmla="*/ 1657350 h 2543219"/>
              <a:gd name="connsiteX26" fmla="*/ 590550 w 3603275"/>
              <a:gd name="connsiteY26" fmla="*/ 1219200 h 2543219"/>
              <a:gd name="connsiteX27" fmla="*/ 542925 w 3603275"/>
              <a:gd name="connsiteY27" fmla="*/ 1009650 h 2543219"/>
              <a:gd name="connsiteX28" fmla="*/ 371475 w 3603275"/>
              <a:gd name="connsiteY28" fmla="*/ 809625 h 2543219"/>
              <a:gd name="connsiteX29" fmla="*/ 295275 w 3603275"/>
              <a:gd name="connsiteY29" fmla="*/ 752475 h 2543219"/>
              <a:gd name="connsiteX30" fmla="*/ 0 w 3603275"/>
              <a:gd name="connsiteY30" fmla="*/ 723900 h 2543219"/>
              <a:gd name="connsiteX31" fmla="*/ 133350 w 3603275"/>
              <a:gd name="connsiteY31" fmla="*/ 581025 h 2543219"/>
              <a:gd name="connsiteX32" fmla="*/ 352425 w 3603275"/>
              <a:gd name="connsiteY32" fmla="*/ 409575 h 2543219"/>
              <a:gd name="connsiteX33" fmla="*/ 400050 w 3603275"/>
              <a:gd name="connsiteY33" fmla="*/ 371475 h 2543219"/>
              <a:gd name="connsiteX34" fmla="*/ 476250 w 3603275"/>
              <a:gd name="connsiteY34" fmla="*/ 333375 h 2543219"/>
              <a:gd name="connsiteX35" fmla="*/ 552450 w 3603275"/>
              <a:gd name="connsiteY35" fmla="*/ 285750 h 2543219"/>
              <a:gd name="connsiteX36" fmla="*/ 723900 w 3603275"/>
              <a:gd name="connsiteY36" fmla="*/ 200025 h 2543219"/>
              <a:gd name="connsiteX37" fmla="*/ 838200 w 3603275"/>
              <a:gd name="connsiteY37" fmla="*/ 133350 h 2543219"/>
              <a:gd name="connsiteX38" fmla="*/ 1247775 w 3603275"/>
              <a:gd name="connsiteY38" fmla="*/ 76200 h 2543219"/>
              <a:gd name="connsiteX39" fmla="*/ 1543050 w 3603275"/>
              <a:gd name="connsiteY39" fmla="*/ 47625 h 2543219"/>
              <a:gd name="connsiteX40" fmla="*/ 1714500 w 3603275"/>
              <a:gd name="connsiteY40" fmla="*/ 28575 h 2543219"/>
              <a:gd name="connsiteX41" fmla="*/ 1828800 w 3603275"/>
              <a:gd name="connsiteY41" fmla="*/ 19050 h 2543219"/>
              <a:gd name="connsiteX42" fmla="*/ 2028825 w 3603275"/>
              <a:gd name="connsiteY42" fmla="*/ 0 h 2543219"/>
              <a:gd name="connsiteX43" fmla="*/ 3305175 w 3603275"/>
              <a:gd name="connsiteY43" fmla="*/ 57150 h 2543219"/>
              <a:gd name="connsiteX44" fmla="*/ 3429000 w 3603275"/>
              <a:gd name="connsiteY44" fmla="*/ 85725 h 25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03275" h="2543219">
                <a:moveTo>
                  <a:pt x="3429000" y="85725"/>
                </a:moveTo>
                <a:lnTo>
                  <a:pt x="3429000" y="85725"/>
                </a:lnTo>
                <a:cubicBezTo>
                  <a:pt x="3435350" y="130175"/>
                  <a:pt x="3443091" y="174448"/>
                  <a:pt x="3448050" y="219075"/>
                </a:cubicBezTo>
                <a:cubicBezTo>
                  <a:pt x="3452622" y="260219"/>
                  <a:pt x="3457193" y="301505"/>
                  <a:pt x="3457575" y="342900"/>
                </a:cubicBezTo>
                <a:cubicBezTo>
                  <a:pt x="3463544" y="990580"/>
                  <a:pt x="3460990" y="1638321"/>
                  <a:pt x="3467100" y="2286000"/>
                </a:cubicBezTo>
                <a:cubicBezTo>
                  <a:pt x="3467636" y="2342815"/>
                  <a:pt x="3475844" y="2353923"/>
                  <a:pt x="3486150" y="2400300"/>
                </a:cubicBezTo>
                <a:cubicBezTo>
                  <a:pt x="3510335" y="2509131"/>
                  <a:pt x="3481971" y="2393107"/>
                  <a:pt x="3505200" y="2486025"/>
                </a:cubicBezTo>
                <a:cubicBezTo>
                  <a:pt x="3467100" y="2501900"/>
                  <a:pt x="3429547" y="2519157"/>
                  <a:pt x="3390900" y="2533650"/>
                </a:cubicBezTo>
                <a:cubicBezTo>
                  <a:pt x="3378643" y="2538247"/>
                  <a:pt x="3365877" y="2543769"/>
                  <a:pt x="3352800" y="2543175"/>
                </a:cubicBezTo>
                <a:cubicBezTo>
                  <a:pt x="3225575" y="2537392"/>
                  <a:pt x="3098751" y="2524756"/>
                  <a:pt x="2971800" y="2514600"/>
                </a:cubicBezTo>
                <a:cubicBezTo>
                  <a:pt x="2707116" y="2493425"/>
                  <a:pt x="3134470" y="2514628"/>
                  <a:pt x="2619375" y="2495550"/>
                </a:cubicBezTo>
                <a:cubicBezTo>
                  <a:pt x="2546350" y="2489200"/>
                  <a:pt x="2473492" y="2480492"/>
                  <a:pt x="2400300" y="2476500"/>
                </a:cubicBezTo>
                <a:cubicBezTo>
                  <a:pt x="2298801" y="2470964"/>
                  <a:pt x="2196934" y="2473590"/>
                  <a:pt x="2095500" y="2466975"/>
                </a:cubicBezTo>
                <a:cubicBezTo>
                  <a:pt x="2050694" y="2464053"/>
                  <a:pt x="2006796" y="2452708"/>
                  <a:pt x="1962150" y="2447925"/>
                </a:cubicBezTo>
                <a:cubicBezTo>
                  <a:pt x="1917840" y="2443178"/>
                  <a:pt x="1873250" y="2441575"/>
                  <a:pt x="1828800" y="2438400"/>
                </a:cubicBezTo>
                <a:cubicBezTo>
                  <a:pt x="1774825" y="2428875"/>
                  <a:pt x="1720048" y="2423118"/>
                  <a:pt x="1666875" y="2409825"/>
                </a:cubicBezTo>
                <a:cubicBezTo>
                  <a:pt x="1592822" y="2391312"/>
                  <a:pt x="1520757" y="2365598"/>
                  <a:pt x="1447800" y="2343150"/>
                </a:cubicBezTo>
                <a:cubicBezTo>
                  <a:pt x="1438204" y="2340197"/>
                  <a:pt x="1429103" y="2335421"/>
                  <a:pt x="1419225" y="2333625"/>
                </a:cubicBezTo>
                <a:lnTo>
                  <a:pt x="1314450" y="2314575"/>
                </a:lnTo>
                <a:cubicBezTo>
                  <a:pt x="1282700" y="2301875"/>
                  <a:pt x="1251839" y="2286675"/>
                  <a:pt x="1219200" y="2276475"/>
                </a:cubicBezTo>
                <a:cubicBezTo>
                  <a:pt x="1067341" y="2229019"/>
                  <a:pt x="1291275" y="2331975"/>
                  <a:pt x="1057275" y="2238375"/>
                </a:cubicBezTo>
                <a:cubicBezTo>
                  <a:pt x="732369" y="2108412"/>
                  <a:pt x="1036531" y="2230896"/>
                  <a:pt x="876300" y="2124075"/>
                </a:cubicBezTo>
                <a:cubicBezTo>
                  <a:pt x="754423" y="2042824"/>
                  <a:pt x="769725" y="2085204"/>
                  <a:pt x="676275" y="2000250"/>
                </a:cubicBezTo>
                <a:cubicBezTo>
                  <a:pt x="644566" y="1971424"/>
                  <a:pt x="623364" y="1909114"/>
                  <a:pt x="609600" y="1876425"/>
                </a:cubicBezTo>
                <a:cubicBezTo>
                  <a:pt x="596330" y="1844909"/>
                  <a:pt x="584200" y="1812925"/>
                  <a:pt x="571500" y="1781175"/>
                </a:cubicBezTo>
                <a:cubicBezTo>
                  <a:pt x="568325" y="1739900"/>
                  <a:pt x="561113" y="1698738"/>
                  <a:pt x="561975" y="1657350"/>
                </a:cubicBezTo>
                <a:cubicBezTo>
                  <a:pt x="565673" y="1479842"/>
                  <a:pt x="576415" y="1374685"/>
                  <a:pt x="590550" y="1219200"/>
                </a:cubicBezTo>
                <a:cubicBezTo>
                  <a:pt x="574675" y="1149350"/>
                  <a:pt x="568507" y="1076557"/>
                  <a:pt x="542925" y="1009650"/>
                </a:cubicBezTo>
                <a:cubicBezTo>
                  <a:pt x="510739" y="925472"/>
                  <a:pt x="437600" y="864729"/>
                  <a:pt x="371475" y="809625"/>
                </a:cubicBezTo>
                <a:cubicBezTo>
                  <a:pt x="347084" y="789299"/>
                  <a:pt x="324289" y="765370"/>
                  <a:pt x="295275" y="752475"/>
                </a:cubicBezTo>
                <a:cubicBezTo>
                  <a:pt x="233565" y="725048"/>
                  <a:pt x="28286" y="725247"/>
                  <a:pt x="0" y="723900"/>
                </a:cubicBezTo>
                <a:cubicBezTo>
                  <a:pt x="52098" y="584971"/>
                  <a:pt x="-8027" y="698839"/>
                  <a:pt x="133350" y="581025"/>
                </a:cubicBezTo>
                <a:cubicBezTo>
                  <a:pt x="492571" y="281674"/>
                  <a:pt x="77079" y="574783"/>
                  <a:pt x="352425" y="409575"/>
                </a:cubicBezTo>
                <a:cubicBezTo>
                  <a:pt x="369858" y="399115"/>
                  <a:pt x="382736" y="382130"/>
                  <a:pt x="400050" y="371475"/>
                </a:cubicBezTo>
                <a:cubicBezTo>
                  <a:pt x="424235" y="356592"/>
                  <a:pt x="451499" y="347297"/>
                  <a:pt x="476250" y="333375"/>
                </a:cubicBezTo>
                <a:cubicBezTo>
                  <a:pt x="502356" y="318690"/>
                  <a:pt x="525978" y="299765"/>
                  <a:pt x="552450" y="285750"/>
                </a:cubicBezTo>
                <a:cubicBezTo>
                  <a:pt x="739093" y="186939"/>
                  <a:pt x="536570" y="312423"/>
                  <a:pt x="723900" y="200025"/>
                </a:cubicBezTo>
                <a:cubicBezTo>
                  <a:pt x="756999" y="180165"/>
                  <a:pt x="799431" y="144205"/>
                  <a:pt x="838200" y="133350"/>
                </a:cubicBezTo>
                <a:cubicBezTo>
                  <a:pt x="1003636" y="87028"/>
                  <a:pt x="1069822" y="91029"/>
                  <a:pt x="1247775" y="76200"/>
                </a:cubicBezTo>
                <a:cubicBezTo>
                  <a:pt x="1435316" y="38692"/>
                  <a:pt x="1255357" y="69755"/>
                  <a:pt x="1543050" y="47625"/>
                </a:cubicBezTo>
                <a:cubicBezTo>
                  <a:pt x="1600382" y="43215"/>
                  <a:pt x="1657197" y="33350"/>
                  <a:pt x="1714500" y="28575"/>
                </a:cubicBezTo>
                <a:lnTo>
                  <a:pt x="1828800" y="19050"/>
                </a:lnTo>
                <a:lnTo>
                  <a:pt x="2028825" y="0"/>
                </a:lnTo>
                <a:cubicBezTo>
                  <a:pt x="2454275" y="19050"/>
                  <a:pt x="2880351" y="27233"/>
                  <a:pt x="3305175" y="57150"/>
                </a:cubicBezTo>
                <a:cubicBezTo>
                  <a:pt x="3906683" y="99510"/>
                  <a:pt x="3408363" y="80963"/>
                  <a:pt x="3429000" y="85725"/>
                </a:cubicBezTo>
                <a:close/>
              </a:path>
            </a:pathLst>
          </a:custGeom>
          <a:solidFill>
            <a:srgbClr val="A7377D">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D55C9DF-1B9D-4490-AB50-AC6D1E5FB878}"/>
              </a:ext>
            </a:extLst>
          </p:cNvPr>
          <p:cNvSpPr txBox="1"/>
          <p:nvPr/>
        </p:nvSpPr>
        <p:spPr>
          <a:xfrm>
            <a:off x="4309744" y="3533918"/>
            <a:ext cx="2590239" cy="2308324"/>
          </a:xfrm>
          <a:prstGeom prst="rect">
            <a:avLst/>
          </a:prstGeom>
          <a:noFill/>
        </p:spPr>
        <p:txBody>
          <a:bodyPr wrap="square">
            <a:spAutoFit/>
          </a:bodyPr>
          <a:lstStyle/>
          <a:p>
            <a:r>
              <a:rPr lang="hr-BA"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aim of MCM</a:t>
            </a:r>
          </a:p>
          <a:p>
            <a:endParaRPr lang="hr-BA"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 enable migrants to have more active participation in society; through the community mediation process our Migrant Community Mediators and their migrant communities will be empowered to become agents of change in their own lives and more active participants in their new societies</a:t>
            </a:r>
          </a:p>
        </p:txBody>
      </p:sp>
    </p:spTree>
    <p:extLst>
      <p:ext uri="{BB962C8B-B14F-4D97-AF65-F5344CB8AC3E}">
        <p14:creationId xmlns:p14="http://schemas.microsoft.com/office/powerpoint/2010/main" val="1931629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1D8E24-7ACB-F349-A8FD-457328909844}"/>
              </a:ext>
            </a:extLst>
          </p:cNvPr>
          <p:cNvSpPr>
            <a:spLocks noGrp="1"/>
          </p:cNvSpPr>
          <p:nvPr>
            <p:ph type="sldNum" sz="quarter" idx="4"/>
          </p:nvPr>
        </p:nvSpPr>
        <p:spPr/>
        <p:txBody>
          <a:bodyPr/>
          <a:lstStyle/>
          <a:p>
            <a:fld id="{CB2079F2-58AF-ED44-82D7-E04B2F6FD686}" type="slidenum">
              <a:rPr lang="en-US" smtClean="0"/>
              <a:pPr/>
              <a:t>30</a:t>
            </a:fld>
            <a:endParaRPr lang="en-US" dirty="0"/>
          </a:p>
        </p:txBody>
      </p:sp>
      <p:sp>
        <p:nvSpPr>
          <p:cNvPr id="7" name="Text Placeholder 6">
            <a:extLst>
              <a:ext uri="{FF2B5EF4-FFF2-40B4-BE49-F238E27FC236}">
                <a16:creationId xmlns:a16="http://schemas.microsoft.com/office/drawing/2014/main" id="{467BE76C-9B81-E14E-8E9B-43112B3F619E}"/>
              </a:ext>
            </a:extLst>
          </p:cNvPr>
          <p:cNvSpPr>
            <a:spLocks noGrp="1"/>
          </p:cNvSpPr>
          <p:nvPr>
            <p:ph type="body" sz="quarter" idx="14"/>
          </p:nvPr>
        </p:nvSpPr>
        <p:spPr/>
        <p:txBody>
          <a:bodyPr/>
          <a:lstStyle/>
          <a:p>
            <a:r>
              <a:rPr lang="hr-BA" dirty="0"/>
              <a:t>6</a:t>
            </a:r>
            <a:endParaRPr lang="en-US" dirty="0"/>
          </a:p>
        </p:txBody>
      </p:sp>
      <p:sp>
        <p:nvSpPr>
          <p:cNvPr id="8" name="Text Placeholder 7">
            <a:extLst>
              <a:ext uri="{FF2B5EF4-FFF2-40B4-BE49-F238E27FC236}">
                <a16:creationId xmlns:a16="http://schemas.microsoft.com/office/drawing/2014/main" id="{8780144C-7FF5-1546-AFEB-A6A9CB1B0BC7}"/>
              </a:ext>
            </a:extLst>
          </p:cNvPr>
          <p:cNvSpPr>
            <a:spLocks noGrp="1"/>
          </p:cNvSpPr>
          <p:nvPr>
            <p:ph type="body" sz="quarter" idx="15"/>
          </p:nvPr>
        </p:nvSpPr>
        <p:spPr/>
        <p:txBody>
          <a:bodyPr/>
          <a:lstStyle/>
          <a:p>
            <a:r>
              <a:rPr lang="nl-NL" dirty="0"/>
              <a:t>VERDERE PROJECTMATERIALEN</a:t>
            </a:r>
            <a:endParaRPr lang="en-US" dirty="0"/>
          </a:p>
        </p:txBody>
      </p:sp>
    </p:spTree>
    <p:extLst>
      <p:ext uri="{BB962C8B-B14F-4D97-AF65-F5344CB8AC3E}">
        <p14:creationId xmlns:p14="http://schemas.microsoft.com/office/powerpoint/2010/main" val="3303398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DA1B6FAD-8EB9-8840-B025-D8DFBCFF6C5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D00E0EF7-BFD8-EF41-AC68-332FC2EA9BCB}"/>
              </a:ext>
            </a:extLst>
          </p:cNvPr>
          <p:cNvSpPr>
            <a:spLocks noGrp="1"/>
          </p:cNvSpPr>
          <p:nvPr>
            <p:ph type="body" sz="quarter" idx="19"/>
          </p:nvPr>
        </p:nvSpPr>
        <p:spPr/>
        <p:txBody>
          <a:bodyPr/>
          <a:lstStyle/>
          <a:p>
            <a:r>
              <a:rPr lang="en-US" dirty="0"/>
              <a:t>www.mcmproject.eu</a:t>
            </a:r>
          </a:p>
        </p:txBody>
      </p:sp>
      <p:sp>
        <p:nvSpPr>
          <p:cNvPr id="10" name="Text Placeholder 9">
            <a:extLst>
              <a:ext uri="{FF2B5EF4-FFF2-40B4-BE49-F238E27FC236}">
                <a16:creationId xmlns:a16="http://schemas.microsoft.com/office/drawing/2014/main" id="{92689CE0-0FF2-974E-B7C9-7E998C51E609}"/>
              </a:ext>
            </a:extLst>
          </p:cNvPr>
          <p:cNvSpPr>
            <a:spLocks noGrp="1"/>
          </p:cNvSpPr>
          <p:nvPr>
            <p:ph type="body" sz="quarter" idx="32"/>
          </p:nvPr>
        </p:nvSpPr>
        <p:spPr>
          <a:xfrm>
            <a:off x="2855674" y="203184"/>
            <a:ext cx="4296490" cy="3732592"/>
          </a:xfrm>
        </p:spPr>
        <p:txBody>
          <a:bodyPr/>
          <a:lstStyle/>
          <a:p>
            <a:pPr marL="171450" indent="-171450" algn="l">
              <a:lnSpc>
                <a:spcPct val="150000"/>
              </a:lnSpc>
              <a:buFont typeface="Arial" panose="020B0604020202020204" pitchFamily="34" charset="0"/>
              <a:buChar char="•"/>
            </a:pPr>
            <a:r>
              <a:rPr lang="nl-NL" sz="1200" b="1" dirty="0">
                <a:effectLst/>
              </a:rPr>
              <a:t>Praktische gids voor de Community Mediator (Definities, competenties, houdingen</a:t>
            </a:r>
            <a:r>
              <a:rPr lang="en-US" sz="1200" b="1" dirty="0">
                <a:effectLst/>
              </a:rPr>
              <a:t>)</a:t>
            </a:r>
            <a:r>
              <a:rPr lang="hr-BA" sz="1200" b="1" dirty="0">
                <a:effectLst/>
              </a:rPr>
              <a:t>: </a:t>
            </a:r>
          </a:p>
          <a:p>
            <a:pPr marL="228600" algn="l">
              <a:lnSpc>
                <a:spcPct val="150000"/>
              </a:lnSpc>
            </a:pPr>
            <a:r>
              <a:rPr lang="en-US" sz="1200" b="1" dirty="0">
                <a:effectLst/>
                <a:hlinkClick r:id="rId3"/>
              </a:rPr>
              <a:t>https://www.mcmproject.eu/practical-guide-to-the-community-mediator/</a:t>
            </a:r>
            <a:endParaRPr lang="hr-BA" sz="1200" b="1" dirty="0">
              <a:effectLst/>
            </a:endParaRPr>
          </a:p>
          <a:p>
            <a:pPr marL="171450" indent="-171450" algn="l">
              <a:lnSpc>
                <a:spcPct val="150000"/>
              </a:lnSpc>
              <a:buFont typeface="Arial" panose="020B0604020202020204" pitchFamily="34" charset="0"/>
              <a:buChar char="•"/>
            </a:pPr>
            <a:r>
              <a:rPr lang="nl-NL" sz="1200" b="1" dirty="0">
                <a:effectLst/>
              </a:rPr>
              <a:t>Gids voor de oprichting van een regionale alliantie op het gebied van gemeenschapsbemiddeling</a:t>
            </a:r>
            <a:r>
              <a:rPr lang="hr-BA" sz="1200" b="1" dirty="0">
                <a:effectLst/>
              </a:rPr>
              <a:t>:</a:t>
            </a:r>
          </a:p>
          <a:p>
            <a:pPr marL="168275" algn="l">
              <a:lnSpc>
                <a:spcPct val="150000"/>
              </a:lnSpc>
            </a:pPr>
            <a:r>
              <a:rPr lang="en-US" sz="1200" b="1" dirty="0">
                <a:effectLst/>
                <a:hlinkClick r:id="rId4"/>
              </a:rPr>
              <a:t>https://www.mcmproject.eu/guide-for-the-creation-of-a-regional-alliance-in-the-field-en/</a:t>
            </a:r>
            <a:endParaRPr lang="hr-BA" sz="1200" b="1" dirty="0"/>
          </a:p>
          <a:p>
            <a:pPr marL="168275" indent="-168275" algn="l">
              <a:lnSpc>
                <a:spcPct val="150000"/>
              </a:lnSpc>
              <a:buFont typeface="Arial" panose="020B0604020202020204" pitchFamily="34" charset="0"/>
              <a:buChar char="•"/>
            </a:pPr>
            <a:r>
              <a:rPr lang="hr-BA" sz="1200" b="1" dirty="0">
                <a:effectLst/>
              </a:rPr>
              <a:t>MCM Curriculum &amp; OERs:</a:t>
            </a:r>
          </a:p>
          <a:p>
            <a:pPr marL="168275" algn="l">
              <a:lnSpc>
                <a:spcPct val="150000"/>
              </a:lnSpc>
            </a:pPr>
            <a:r>
              <a:rPr lang="hr-BA" sz="1200" b="1" dirty="0">
                <a:effectLst/>
                <a:hlinkClick r:id="rId5"/>
              </a:rPr>
              <a:t>https://www.mcmproject.eu/open-education-resources/</a:t>
            </a:r>
            <a:endParaRPr lang="hr-BA" sz="1200" b="1" dirty="0">
              <a:effectLst/>
            </a:endParaRPr>
          </a:p>
          <a:p>
            <a:pPr marL="168275" indent="-168275" algn="l">
              <a:lnSpc>
                <a:spcPct val="150000"/>
              </a:lnSpc>
              <a:buFont typeface="Arial" panose="020B0604020202020204" pitchFamily="34" charset="0"/>
              <a:buChar char="•"/>
            </a:pPr>
            <a:r>
              <a:rPr lang="en-US" sz="1200" b="1" dirty="0">
                <a:effectLst/>
              </a:rPr>
              <a:t>Migrant Community Mediators </a:t>
            </a:r>
            <a:r>
              <a:rPr lang="en-US" sz="1200" b="1" dirty="0" err="1">
                <a:effectLst/>
              </a:rPr>
              <a:t>Collaboratief</a:t>
            </a:r>
            <a:r>
              <a:rPr lang="en-US" sz="1200" b="1" dirty="0">
                <a:effectLst/>
              </a:rPr>
              <a:t> </a:t>
            </a:r>
            <a:r>
              <a:rPr lang="en-US" sz="1200" b="1" dirty="0" err="1">
                <a:effectLst/>
              </a:rPr>
              <a:t>Leerplatform</a:t>
            </a:r>
            <a:r>
              <a:rPr lang="hr-BA" sz="1200" b="1" dirty="0">
                <a:effectLst/>
              </a:rPr>
              <a:t>: </a:t>
            </a:r>
            <a:r>
              <a:rPr lang="hr-BA" sz="1200" b="1" dirty="0">
                <a:effectLst/>
                <a:hlinkClick r:id="rId6"/>
              </a:rPr>
              <a:t>https://www.mcmproject.eu/</a:t>
            </a:r>
            <a:r>
              <a:rPr lang="hr-BA" sz="1200" b="1" dirty="0">
                <a:effectLst/>
              </a:rPr>
              <a:t> </a:t>
            </a:r>
          </a:p>
          <a:p>
            <a:pPr marL="168275" indent="-168275" algn="l">
              <a:lnSpc>
                <a:spcPct val="150000"/>
              </a:lnSpc>
              <a:buFont typeface="Arial" panose="020B0604020202020204" pitchFamily="34" charset="0"/>
              <a:buChar char="•"/>
            </a:pPr>
            <a:r>
              <a:rPr lang="hr-BA" sz="1200" b="1" dirty="0"/>
              <a:t>Facebook: </a:t>
            </a:r>
            <a:r>
              <a:rPr lang="hr-BA" sz="1200" b="1" dirty="0">
                <a:hlinkClick r:id="rId7"/>
              </a:rPr>
              <a:t>https://www.facebook.com/mcmproject</a:t>
            </a:r>
            <a:r>
              <a:rPr lang="hr-BA" sz="1200" b="1" dirty="0"/>
              <a:t> </a:t>
            </a:r>
          </a:p>
          <a:p>
            <a:pPr marL="168275" indent="-168275" algn="l">
              <a:lnSpc>
                <a:spcPct val="150000"/>
              </a:lnSpc>
              <a:buFont typeface="Arial" panose="020B0604020202020204" pitchFamily="34" charset="0"/>
              <a:buChar char="•"/>
            </a:pPr>
            <a:r>
              <a:rPr lang="hr-BA" sz="1200" b="1" dirty="0"/>
              <a:t>Twitter: </a:t>
            </a:r>
            <a:r>
              <a:rPr lang="hr-BA" sz="1200" b="1" dirty="0">
                <a:hlinkClick r:id="rId8"/>
              </a:rPr>
              <a:t>https://twitter.com/MCM_Project</a:t>
            </a:r>
            <a:r>
              <a:rPr lang="hr-BA" sz="1200" b="1" dirty="0"/>
              <a:t> </a:t>
            </a:r>
          </a:p>
          <a:p>
            <a:pPr marL="168275" indent="-168275" algn="l">
              <a:lnSpc>
                <a:spcPct val="150000"/>
              </a:lnSpc>
              <a:buFont typeface="Arial" panose="020B0604020202020204" pitchFamily="34" charset="0"/>
              <a:buChar char="•"/>
            </a:pPr>
            <a:r>
              <a:rPr lang="hr-BA" sz="1200" b="1" dirty="0"/>
              <a:t>LinkedIn: </a:t>
            </a:r>
            <a:r>
              <a:rPr lang="hr-BA" sz="1200" b="1" dirty="0">
                <a:hlinkClick r:id="rId9"/>
              </a:rPr>
              <a:t>https://www.linkedin.com/groups/13847322/</a:t>
            </a:r>
            <a:r>
              <a:rPr lang="hr-BA" sz="1200" b="1" dirty="0"/>
              <a:t> </a:t>
            </a:r>
          </a:p>
          <a:p>
            <a:pPr marL="168275" indent="-168275" algn="l">
              <a:buFont typeface="Arial" panose="020B0604020202020204" pitchFamily="34" charset="0"/>
              <a:buChar char="•"/>
            </a:pPr>
            <a:endParaRPr lang="hr-BA" b="1" dirty="0"/>
          </a:p>
          <a:p>
            <a:pPr marL="168275" algn="l"/>
            <a:endParaRPr lang="hr-BA" b="1" dirty="0">
              <a:effectLst/>
            </a:endParaRPr>
          </a:p>
        </p:txBody>
      </p:sp>
      <p:sp>
        <p:nvSpPr>
          <p:cNvPr id="9" name="Text Placeholder 8">
            <a:extLst>
              <a:ext uri="{FF2B5EF4-FFF2-40B4-BE49-F238E27FC236}">
                <a16:creationId xmlns:a16="http://schemas.microsoft.com/office/drawing/2014/main" id="{6BB5709D-23FE-7740-AF1B-EDCD6EF8A6C8}"/>
              </a:ext>
            </a:extLst>
          </p:cNvPr>
          <p:cNvSpPr>
            <a:spLocks noGrp="1"/>
          </p:cNvSpPr>
          <p:nvPr>
            <p:ph type="body" sz="quarter" idx="30"/>
          </p:nvPr>
        </p:nvSpPr>
        <p:spPr>
          <a:xfrm>
            <a:off x="218325" y="380612"/>
            <a:ext cx="2552544" cy="1289281"/>
          </a:xfrm>
        </p:spPr>
        <p:txBody>
          <a:bodyPr/>
          <a:lstStyle/>
          <a:p>
            <a:r>
              <a:rPr lang="nl-NL" dirty="0"/>
              <a:t>NUTTIGE LINKS naar extra MCM materialen</a:t>
            </a:r>
          </a:p>
          <a:p>
            <a:endParaRPr lang="en-US" dirty="0"/>
          </a:p>
          <a:p>
            <a:r>
              <a:rPr lang="nl-NL" dirty="0"/>
              <a:t>en sociale kanalen om met elkaar in contact te komen en kennis te delen</a:t>
            </a:r>
            <a:endParaRPr lang="en-US" dirty="0"/>
          </a:p>
        </p:txBody>
      </p:sp>
      <p:sp>
        <p:nvSpPr>
          <p:cNvPr id="6" name="Slide Number Placeholder 5">
            <a:extLst>
              <a:ext uri="{FF2B5EF4-FFF2-40B4-BE49-F238E27FC236}">
                <a16:creationId xmlns:a16="http://schemas.microsoft.com/office/drawing/2014/main" id="{60968506-586A-3544-BF0B-C905D394F01B}"/>
              </a:ext>
            </a:extLst>
          </p:cNvPr>
          <p:cNvSpPr>
            <a:spLocks noGrp="1"/>
          </p:cNvSpPr>
          <p:nvPr>
            <p:ph type="sldNum" sz="quarter" idx="4"/>
          </p:nvPr>
        </p:nvSpPr>
        <p:spPr/>
        <p:txBody>
          <a:bodyPr/>
          <a:lstStyle/>
          <a:p>
            <a:fld id="{CB2079F2-58AF-ED44-82D7-E04B2F6FD686}" type="slidenum">
              <a:rPr lang="en-US" smtClean="0"/>
              <a:pPr/>
              <a:t>31</a:t>
            </a:fld>
            <a:endParaRPr lang="en-US" dirty="0"/>
          </a:p>
        </p:txBody>
      </p:sp>
    </p:spTree>
    <p:extLst>
      <p:ext uri="{BB962C8B-B14F-4D97-AF65-F5344CB8AC3E}">
        <p14:creationId xmlns:p14="http://schemas.microsoft.com/office/powerpoint/2010/main" val="2996261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57C66C-4BF8-4B6F-AF9D-49BF6D7DE534}"/>
              </a:ext>
            </a:extLst>
          </p:cNvPr>
          <p:cNvSpPr>
            <a:spLocks noGrp="1"/>
          </p:cNvSpPr>
          <p:nvPr>
            <p:ph type="body" sz="quarter" idx="15"/>
          </p:nvPr>
        </p:nvSpPr>
        <p:spPr>
          <a:xfrm>
            <a:off x="834944" y="1253822"/>
            <a:ext cx="5783274" cy="877490"/>
          </a:xfrm>
        </p:spPr>
        <p:txBody>
          <a:bodyPr/>
          <a:lstStyle/>
          <a:p>
            <a:r>
              <a:rPr lang="hr-BA" dirty="0"/>
              <a:t>PROJECTPARTNERS</a:t>
            </a:r>
            <a:endParaRPr lang="en-US" dirty="0"/>
          </a:p>
        </p:txBody>
      </p:sp>
      <p:sp>
        <p:nvSpPr>
          <p:cNvPr id="4" name="Slide Number Placeholder 3">
            <a:extLst>
              <a:ext uri="{FF2B5EF4-FFF2-40B4-BE49-F238E27FC236}">
                <a16:creationId xmlns:a16="http://schemas.microsoft.com/office/drawing/2014/main" id="{079AE57F-191D-434B-8F67-C25E5ADF5B67}"/>
              </a:ext>
            </a:extLst>
          </p:cNvPr>
          <p:cNvSpPr>
            <a:spLocks noGrp="1"/>
          </p:cNvSpPr>
          <p:nvPr>
            <p:ph type="sldNum" sz="quarter" idx="4"/>
          </p:nvPr>
        </p:nvSpPr>
        <p:spPr/>
        <p:txBody>
          <a:bodyPr/>
          <a:lstStyle/>
          <a:p>
            <a:fld id="{CB2079F2-58AF-ED44-82D7-E04B2F6FD686}" type="slidenum">
              <a:rPr lang="en-US" smtClean="0"/>
              <a:pPr/>
              <a:t>32</a:t>
            </a:fld>
            <a:endParaRPr lang="en-US" dirty="0"/>
          </a:p>
        </p:txBody>
      </p:sp>
      <p:grpSp>
        <p:nvGrpSpPr>
          <p:cNvPr id="15" name="Group 14">
            <a:extLst>
              <a:ext uri="{FF2B5EF4-FFF2-40B4-BE49-F238E27FC236}">
                <a16:creationId xmlns:a16="http://schemas.microsoft.com/office/drawing/2014/main" id="{AD99DB72-6EDE-4B21-A498-D0195843696E}"/>
              </a:ext>
            </a:extLst>
          </p:cNvPr>
          <p:cNvGrpSpPr/>
          <p:nvPr/>
        </p:nvGrpSpPr>
        <p:grpSpPr>
          <a:xfrm>
            <a:off x="3573" y="2339160"/>
            <a:ext cx="7075810" cy="6318291"/>
            <a:chOff x="304244" y="1175658"/>
            <a:chExt cx="7075810" cy="6318291"/>
          </a:xfrm>
        </p:grpSpPr>
        <p:pic>
          <p:nvPicPr>
            <p:cNvPr id="6" name="Picture 5" descr="A picture containing diagram&#10;&#10;Description automatically generated">
              <a:extLst>
                <a:ext uri="{FF2B5EF4-FFF2-40B4-BE49-F238E27FC236}">
                  <a16:creationId xmlns:a16="http://schemas.microsoft.com/office/drawing/2014/main" id="{6F51DEF5-EA19-450C-BF6F-5AA01DF64C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245" y="1175658"/>
              <a:ext cx="3352800" cy="1981200"/>
            </a:xfrm>
            <a:prstGeom prst="rect">
              <a:avLst/>
            </a:prstGeom>
            <a:ln>
              <a:noFill/>
            </a:ln>
            <a:effectLst>
              <a:outerShdw blurRad="292100" dist="139700" dir="2700000" algn="tl" rotWithShape="0">
                <a:srgbClr val="333333">
                  <a:alpha val="65000"/>
                </a:srgbClr>
              </a:outerShdw>
            </a:effectLst>
          </p:spPr>
        </p:pic>
        <p:pic>
          <p:nvPicPr>
            <p:cNvPr id="8" name="Picture 7" descr="Graphical user interface&#10;&#10;Description automatically generated with medium confidence">
              <a:extLst>
                <a:ext uri="{FF2B5EF4-FFF2-40B4-BE49-F238E27FC236}">
                  <a16:creationId xmlns:a16="http://schemas.microsoft.com/office/drawing/2014/main" id="{5A5A303A-0DA9-4002-B000-DCA0022A5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27252" y="1175658"/>
              <a:ext cx="3352801" cy="1981200"/>
            </a:xfrm>
            <a:prstGeom prst="rect">
              <a:avLst/>
            </a:prstGeom>
            <a:ln>
              <a:noFill/>
            </a:ln>
            <a:effectLst>
              <a:outerShdw blurRad="292100" dist="139700" dir="2700000" algn="tl" rotWithShape="0">
                <a:srgbClr val="333333">
                  <a:alpha val="65000"/>
                </a:srgbClr>
              </a:outerShdw>
            </a:effectLst>
          </p:spPr>
        </p:pic>
        <p:pic>
          <p:nvPicPr>
            <p:cNvPr id="10" name="Picture 9" descr="Application&#10;&#10;Description automatically generated with medium confidence">
              <a:extLst>
                <a:ext uri="{FF2B5EF4-FFF2-40B4-BE49-F238E27FC236}">
                  <a16:creationId xmlns:a16="http://schemas.microsoft.com/office/drawing/2014/main" id="{152383AC-0667-40F1-9465-74D1AFDACF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244" y="3364706"/>
              <a:ext cx="3352801" cy="198120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DBE4CB8-207D-4FBE-8249-2352818080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27251" y="3364705"/>
              <a:ext cx="3352801" cy="198120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6EE025C6-2645-4008-B07C-775A42E681E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4245" y="5512748"/>
              <a:ext cx="3352801" cy="1981200"/>
            </a:xfrm>
            <a:prstGeom prst="rect">
              <a:avLst/>
            </a:prstGeom>
            <a:ln>
              <a:noFill/>
            </a:ln>
            <a:effectLst>
              <a:outerShdw blurRad="292100" dist="139700" dir="2700000" algn="tl" rotWithShape="0">
                <a:srgbClr val="333333">
                  <a:alpha val="65000"/>
                </a:srgbClr>
              </a:outerShdw>
            </a:effectLst>
          </p:spPr>
        </p:pic>
        <p:pic>
          <p:nvPicPr>
            <p:cNvPr id="14" name="Picture 13" descr="A red square with white text&#10;&#10;Description automatically generated with medium confidence">
              <a:extLst>
                <a:ext uri="{FF2B5EF4-FFF2-40B4-BE49-F238E27FC236}">
                  <a16:creationId xmlns:a16="http://schemas.microsoft.com/office/drawing/2014/main" id="{3927F608-AF1A-4189-BE48-BC1086A9674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027252" y="5512748"/>
              <a:ext cx="3352802" cy="198120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745612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BC88FB-699B-AC49-AB5C-6E4527B484E6}"/>
              </a:ext>
            </a:extLst>
          </p:cNvPr>
          <p:cNvSpPr>
            <a:spLocks noGrp="1"/>
          </p:cNvSpPr>
          <p:nvPr>
            <p:ph type="body" sz="quarter" idx="19"/>
          </p:nvPr>
        </p:nvSpPr>
        <p:spPr/>
        <p:txBody>
          <a:bodyPr/>
          <a:lstStyle/>
          <a:p>
            <a:r>
              <a:rPr lang="en-US" dirty="0" err="1"/>
              <a:t>Volg</a:t>
            </a:r>
            <a:r>
              <a:rPr lang="en-US" dirty="0"/>
              <a:t> </a:t>
            </a:r>
            <a:r>
              <a:rPr lang="en-US" dirty="0" err="1"/>
              <a:t>onze</a:t>
            </a:r>
            <a:r>
              <a:rPr lang="en-US" dirty="0"/>
              <a:t> reis</a:t>
            </a:r>
          </a:p>
        </p:txBody>
      </p:sp>
      <p:sp>
        <p:nvSpPr>
          <p:cNvPr id="9" name="Text Placeholder 8">
            <a:extLst>
              <a:ext uri="{FF2B5EF4-FFF2-40B4-BE49-F238E27FC236}">
                <a16:creationId xmlns:a16="http://schemas.microsoft.com/office/drawing/2014/main" id="{6A943726-3D4F-3843-89F3-715F265C8B2A}"/>
              </a:ext>
            </a:extLst>
          </p:cNvPr>
          <p:cNvSpPr>
            <a:spLocks noGrp="1"/>
          </p:cNvSpPr>
          <p:nvPr>
            <p:ph type="body" sz="quarter" idx="30"/>
          </p:nvPr>
        </p:nvSpPr>
        <p:spPr/>
        <p:txBody>
          <a:bodyPr/>
          <a:lstStyle/>
          <a:p>
            <a:r>
              <a:rPr lang="hr-BA" dirty="0"/>
              <a:t>Bedankt!</a:t>
            </a:r>
            <a:endParaRPr lang="en-US" dirty="0"/>
          </a:p>
        </p:txBody>
      </p:sp>
      <p:sp>
        <p:nvSpPr>
          <p:cNvPr id="10" name="Text Placeholder 9">
            <a:extLst>
              <a:ext uri="{FF2B5EF4-FFF2-40B4-BE49-F238E27FC236}">
                <a16:creationId xmlns:a16="http://schemas.microsoft.com/office/drawing/2014/main" id="{9BEADACA-31F3-344E-AB95-4B014B5D3FD8}"/>
              </a:ext>
            </a:extLst>
          </p:cNvPr>
          <p:cNvSpPr>
            <a:spLocks noGrp="1"/>
          </p:cNvSpPr>
          <p:nvPr>
            <p:ph type="body" sz="quarter" idx="46"/>
          </p:nvPr>
        </p:nvSpPr>
        <p:spPr>
          <a:xfrm>
            <a:off x="393065" y="4199403"/>
            <a:ext cx="3386772" cy="1719912"/>
          </a:xfrm>
        </p:spPr>
        <p:txBody>
          <a:bodyPr/>
          <a:lstStyle/>
          <a:p>
            <a:r>
              <a:rPr lang="nl-NL" sz="1400" dirty="0"/>
              <a:t>Namens het MCM projectteam, dank je wel dat je je als docent inzet om het leven van nieuwe leden van de gemeenschap te verbeteren.</a:t>
            </a:r>
          </a:p>
          <a:p>
            <a:endParaRPr lang="en-IE" sz="1400" dirty="0"/>
          </a:p>
          <a:p>
            <a:r>
              <a:rPr lang="nl-NL" sz="1400" dirty="0"/>
              <a:t>Volwasseneneducatie is een krachtige motor die mensen in staat stellen verandering </a:t>
            </a:r>
            <a:r>
              <a:rPr lang="nl-NL" sz="1400" dirty="0" err="1"/>
              <a:t>terweeg</a:t>
            </a:r>
            <a:r>
              <a:rPr lang="nl-NL" sz="1400" dirty="0"/>
              <a:t> te brengen in hun eigen leven en in de gemeenschappen waarin ze leven.</a:t>
            </a:r>
            <a:endParaRPr lang="en-US" sz="1400" dirty="0"/>
          </a:p>
        </p:txBody>
      </p:sp>
      <p:grpSp>
        <p:nvGrpSpPr>
          <p:cNvPr id="11" name="Group 10">
            <a:extLst>
              <a:ext uri="{FF2B5EF4-FFF2-40B4-BE49-F238E27FC236}">
                <a16:creationId xmlns:a16="http://schemas.microsoft.com/office/drawing/2014/main" id="{29708C44-44AA-6747-BFFC-9A52A214770D}"/>
              </a:ext>
            </a:extLst>
          </p:cNvPr>
          <p:cNvGrpSpPr/>
          <p:nvPr/>
        </p:nvGrpSpPr>
        <p:grpSpPr>
          <a:xfrm>
            <a:off x="6109222" y="9848485"/>
            <a:ext cx="942532" cy="221066"/>
            <a:chOff x="3244859" y="9797084"/>
            <a:chExt cx="1936438" cy="454180"/>
          </a:xfrm>
          <a:solidFill>
            <a:srgbClr val="76C7D3"/>
          </a:solidFill>
        </p:grpSpPr>
        <p:sp>
          <p:nvSpPr>
            <p:cNvPr id="12" name="Freeform 5">
              <a:hlinkClick r:id="rId2"/>
              <a:extLst>
                <a:ext uri="{FF2B5EF4-FFF2-40B4-BE49-F238E27FC236}">
                  <a16:creationId xmlns:a16="http://schemas.microsoft.com/office/drawing/2014/main" id="{5104EB8A-C123-7345-8556-7D20A2C3940C}"/>
                </a:ext>
              </a:extLst>
            </p:cNvPr>
            <p:cNvSpPr>
              <a:spLocks/>
            </p:cNvSpPr>
            <p:nvPr/>
          </p:nvSpPr>
          <p:spPr bwMode="auto">
            <a:xfrm>
              <a:off x="3244859" y="9797084"/>
              <a:ext cx="206694" cy="420436"/>
            </a:xfrm>
            <a:custGeom>
              <a:avLst/>
              <a:gdLst>
                <a:gd name="T0" fmla="*/ 6 w 30"/>
                <a:gd name="T1" fmla="*/ 13 h 64"/>
                <a:gd name="T2" fmla="*/ 6 w 30"/>
                <a:gd name="T3" fmla="*/ 21 h 64"/>
                <a:gd name="T4" fmla="*/ 0 w 30"/>
                <a:gd name="T5" fmla="*/ 21 h 64"/>
                <a:gd name="T6" fmla="*/ 0 w 30"/>
                <a:gd name="T7" fmla="*/ 32 h 64"/>
                <a:gd name="T8" fmla="*/ 6 w 30"/>
                <a:gd name="T9" fmla="*/ 32 h 64"/>
                <a:gd name="T10" fmla="*/ 6 w 30"/>
                <a:gd name="T11" fmla="*/ 64 h 64"/>
                <a:gd name="T12" fmla="*/ 20 w 30"/>
                <a:gd name="T13" fmla="*/ 64 h 64"/>
                <a:gd name="T14" fmla="*/ 20 w 30"/>
                <a:gd name="T15" fmla="*/ 32 h 64"/>
                <a:gd name="T16" fmla="*/ 29 w 30"/>
                <a:gd name="T17" fmla="*/ 32 h 64"/>
                <a:gd name="T18" fmla="*/ 30 w 30"/>
                <a:gd name="T19" fmla="*/ 21 h 64"/>
                <a:gd name="T20" fmla="*/ 20 w 30"/>
                <a:gd name="T21" fmla="*/ 21 h 64"/>
                <a:gd name="T22" fmla="*/ 20 w 30"/>
                <a:gd name="T23" fmla="*/ 14 h 64"/>
                <a:gd name="T24" fmla="*/ 23 w 30"/>
                <a:gd name="T25" fmla="*/ 11 h 64"/>
                <a:gd name="T26" fmla="*/ 30 w 30"/>
                <a:gd name="T27" fmla="*/ 11 h 64"/>
                <a:gd name="T28" fmla="*/ 30 w 30"/>
                <a:gd name="T29" fmla="*/ 0 h 64"/>
                <a:gd name="T30" fmla="*/ 20 w 30"/>
                <a:gd name="T31" fmla="*/ 0 h 64"/>
                <a:gd name="T32" fmla="*/ 6 w 30"/>
                <a:gd name="T33"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4">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endParaRPr lang="fr-CA" sz="4294" dirty="0"/>
            </a:p>
          </p:txBody>
        </p:sp>
        <p:sp>
          <p:nvSpPr>
            <p:cNvPr id="13" name="Freeform 9">
              <a:hlinkClick r:id="rId3"/>
              <a:extLst>
                <a:ext uri="{FF2B5EF4-FFF2-40B4-BE49-F238E27FC236}">
                  <a16:creationId xmlns:a16="http://schemas.microsoft.com/office/drawing/2014/main" id="{3A680213-993A-E648-874E-75E31B58B523}"/>
                </a:ext>
              </a:extLst>
            </p:cNvPr>
            <p:cNvSpPr>
              <a:spLocks noEditPoints="1"/>
            </p:cNvSpPr>
            <p:nvPr/>
          </p:nvSpPr>
          <p:spPr bwMode="auto">
            <a:xfrm>
              <a:off x="4763213" y="9806306"/>
              <a:ext cx="418084" cy="401645"/>
            </a:xfrm>
            <a:custGeom>
              <a:avLst/>
              <a:gdLst>
                <a:gd name="T0" fmla="*/ 64 w 64"/>
                <a:gd name="T1" fmla="*/ 37 h 61"/>
                <a:gd name="T2" fmla="*/ 64 w 64"/>
                <a:gd name="T3" fmla="*/ 61 h 61"/>
                <a:gd name="T4" fmla="*/ 50 w 64"/>
                <a:gd name="T5" fmla="*/ 61 h 61"/>
                <a:gd name="T6" fmla="*/ 50 w 64"/>
                <a:gd name="T7" fmla="*/ 39 h 61"/>
                <a:gd name="T8" fmla="*/ 43 w 64"/>
                <a:gd name="T9" fmla="*/ 30 h 61"/>
                <a:gd name="T10" fmla="*/ 36 w 64"/>
                <a:gd name="T11" fmla="*/ 35 h 61"/>
                <a:gd name="T12" fmla="*/ 36 w 64"/>
                <a:gd name="T13" fmla="*/ 38 h 61"/>
                <a:gd name="T14" fmla="*/ 36 w 64"/>
                <a:gd name="T15" fmla="*/ 61 h 61"/>
                <a:gd name="T16" fmla="*/ 22 w 64"/>
                <a:gd name="T17" fmla="*/ 61 h 61"/>
                <a:gd name="T18" fmla="*/ 22 w 64"/>
                <a:gd name="T19" fmla="*/ 20 h 61"/>
                <a:gd name="T20" fmla="*/ 36 w 64"/>
                <a:gd name="T21" fmla="*/ 20 h 61"/>
                <a:gd name="T22" fmla="*/ 36 w 64"/>
                <a:gd name="T23" fmla="*/ 26 h 61"/>
                <a:gd name="T24" fmla="*/ 36 w 64"/>
                <a:gd name="T25" fmla="*/ 26 h 61"/>
                <a:gd name="T26" fmla="*/ 36 w 64"/>
                <a:gd name="T27" fmla="*/ 26 h 61"/>
                <a:gd name="T28" fmla="*/ 36 w 64"/>
                <a:gd name="T29" fmla="*/ 26 h 61"/>
                <a:gd name="T30" fmla="*/ 48 w 64"/>
                <a:gd name="T31" fmla="*/ 19 h 61"/>
                <a:gd name="T32" fmla="*/ 64 w 64"/>
                <a:gd name="T33" fmla="*/ 37 h 61"/>
                <a:gd name="T34" fmla="*/ 8 w 64"/>
                <a:gd name="T35" fmla="*/ 0 h 61"/>
                <a:gd name="T36" fmla="*/ 0 w 64"/>
                <a:gd name="T37" fmla="*/ 7 h 61"/>
                <a:gd name="T38" fmla="*/ 8 w 64"/>
                <a:gd name="T39" fmla="*/ 14 h 61"/>
                <a:gd name="T40" fmla="*/ 8 w 64"/>
                <a:gd name="T41" fmla="*/ 14 h 61"/>
                <a:gd name="T42" fmla="*/ 15 w 64"/>
                <a:gd name="T43" fmla="*/ 7 h 61"/>
                <a:gd name="T44" fmla="*/ 8 w 64"/>
                <a:gd name="T45" fmla="*/ 0 h 61"/>
                <a:gd name="T46" fmla="*/ 1 w 64"/>
                <a:gd name="T47" fmla="*/ 61 h 61"/>
                <a:gd name="T48" fmla="*/ 15 w 64"/>
                <a:gd name="T49" fmla="*/ 61 h 61"/>
                <a:gd name="T50" fmla="*/ 15 w 64"/>
                <a:gd name="T51" fmla="*/ 20 h 61"/>
                <a:gd name="T52" fmla="*/ 1 w 64"/>
                <a:gd name="T53" fmla="*/ 20 h 61"/>
                <a:gd name="T54" fmla="*/ 1 w 64"/>
                <a:gd name="T5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61">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endParaRPr lang="fr-CA" sz="4294" dirty="0"/>
            </a:p>
          </p:txBody>
        </p:sp>
        <p:sp>
          <p:nvSpPr>
            <p:cNvPr id="14" name="Freeform 13">
              <a:hlinkClick r:id="rId4"/>
              <a:extLst>
                <a:ext uri="{FF2B5EF4-FFF2-40B4-BE49-F238E27FC236}">
                  <a16:creationId xmlns:a16="http://schemas.microsoft.com/office/drawing/2014/main" id="{BA087D2F-035D-9547-9992-A7623B768272}"/>
                </a:ext>
              </a:extLst>
            </p:cNvPr>
            <p:cNvSpPr>
              <a:spLocks/>
            </p:cNvSpPr>
            <p:nvPr/>
          </p:nvSpPr>
          <p:spPr bwMode="auto">
            <a:xfrm>
              <a:off x="3844999" y="9812041"/>
              <a:ext cx="521431" cy="439223"/>
            </a:xfrm>
            <a:custGeom>
              <a:avLst/>
              <a:gdLst>
                <a:gd name="T0" fmla="*/ 57 w 64"/>
                <a:gd name="T1" fmla="*/ 20 h 53"/>
                <a:gd name="T2" fmla="*/ 64 w 64"/>
                <a:gd name="T3" fmla="*/ 16 h 53"/>
                <a:gd name="T4" fmla="*/ 56 w 64"/>
                <a:gd name="T5" fmla="*/ 16 h 53"/>
                <a:gd name="T6" fmla="*/ 56 w 64"/>
                <a:gd name="T7" fmla="*/ 15 h 53"/>
                <a:gd name="T8" fmla="*/ 42 w 64"/>
                <a:gd name="T9" fmla="*/ 4 h 53"/>
                <a:gd name="T10" fmla="*/ 44 w 64"/>
                <a:gd name="T11" fmla="*/ 4 h 53"/>
                <a:gd name="T12" fmla="*/ 48 w 64"/>
                <a:gd name="T13" fmla="*/ 1 h 53"/>
                <a:gd name="T14" fmla="*/ 42 w 64"/>
                <a:gd name="T15" fmla="*/ 3 h 53"/>
                <a:gd name="T16" fmla="*/ 45 w 64"/>
                <a:gd name="T17" fmla="*/ 0 h 53"/>
                <a:gd name="T18" fmla="*/ 40 w 64"/>
                <a:gd name="T19" fmla="*/ 2 h 53"/>
                <a:gd name="T20" fmla="*/ 41 w 64"/>
                <a:gd name="T21" fmla="*/ 1 h 53"/>
                <a:gd name="T22" fmla="*/ 31 w 64"/>
                <a:gd name="T23" fmla="*/ 16 h 53"/>
                <a:gd name="T24" fmla="*/ 26 w 64"/>
                <a:gd name="T25" fmla="*/ 12 h 53"/>
                <a:gd name="T26" fmla="*/ 10 w 64"/>
                <a:gd name="T27" fmla="*/ 5 h 53"/>
                <a:gd name="T28" fmla="*/ 15 w 64"/>
                <a:gd name="T29" fmla="*/ 13 h 53"/>
                <a:gd name="T30" fmla="*/ 11 w 64"/>
                <a:gd name="T31" fmla="*/ 13 h 53"/>
                <a:gd name="T32" fmla="*/ 18 w 64"/>
                <a:gd name="T33" fmla="*/ 20 h 53"/>
                <a:gd name="T34" fmla="*/ 14 w 64"/>
                <a:gd name="T35" fmla="*/ 21 h 53"/>
                <a:gd name="T36" fmla="*/ 22 w 64"/>
                <a:gd name="T37" fmla="*/ 25 h 53"/>
                <a:gd name="T38" fmla="*/ 24 w 64"/>
                <a:gd name="T39" fmla="*/ 31 h 53"/>
                <a:gd name="T40" fmla="*/ 0 w 64"/>
                <a:gd name="T41" fmla="*/ 31 h 53"/>
                <a:gd name="T42" fmla="*/ 56 w 64"/>
                <a:gd name="T43" fmla="*/ 23 h 53"/>
                <a:gd name="T44" fmla="*/ 64 w 64"/>
                <a:gd name="T45" fmla="*/ 20 h 53"/>
                <a:gd name="T46" fmla="*/ 57 w 64"/>
                <a:gd name="T47"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53">
                  <a:moveTo>
                    <a:pt x="57" y="20"/>
                  </a:moveTo>
                  <a:cubicBezTo>
                    <a:pt x="60" y="19"/>
                    <a:pt x="63" y="18"/>
                    <a:pt x="64" y="16"/>
                  </a:cubicBezTo>
                  <a:cubicBezTo>
                    <a:pt x="62" y="16"/>
                    <a:pt x="58" y="17"/>
                    <a:pt x="56" y="16"/>
                  </a:cubicBezTo>
                  <a:cubicBezTo>
                    <a:pt x="56" y="16"/>
                    <a:pt x="56" y="15"/>
                    <a:pt x="56" y="15"/>
                  </a:cubicBezTo>
                  <a:cubicBezTo>
                    <a:pt x="54" y="9"/>
                    <a:pt x="48" y="4"/>
                    <a:pt x="42" y="4"/>
                  </a:cubicBezTo>
                  <a:cubicBezTo>
                    <a:pt x="43" y="4"/>
                    <a:pt x="43" y="4"/>
                    <a:pt x="44" y="4"/>
                  </a:cubicBezTo>
                  <a:cubicBezTo>
                    <a:pt x="44" y="3"/>
                    <a:pt x="48" y="3"/>
                    <a:pt x="48" y="1"/>
                  </a:cubicBezTo>
                  <a:cubicBezTo>
                    <a:pt x="47" y="0"/>
                    <a:pt x="42" y="2"/>
                    <a:pt x="42" y="3"/>
                  </a:cubicBezTo>
                  <a:cubicBezTo>
                    <a:pt x="43" y="2"/>
                    <a:pt x="45" y="1"/>
                    <a:pt x="45" y="0"/>
                  </a:cubicBezTo>
                  <a:cubicBezTo>
                    <a:pt x="43" y="0"/>
                    <a:pt x="41" y="1"/>
                    <a:pt x="40" y="2"/>
                  </a:cubicBezTo>
                  <a:cubicBezTo>
                    <a:pt x="40" y="2"/>
                    <a:pt x="41" y="1"/>
                    <a:pt x="41" y="1"/>
                  </a:cubicBezTo>
                  <a:cubicBezTo>
                    <a:pt x="36" y="4"/>
                    <a:pt x="33" y="10"/>
                    <a:pt x="31" y="16"/>
                  </a:cubicBezTo>
                  <a:cubicBezTo>
                    <a:pt x="29" y="14"/>
                    <a:pt x="27" y="13"/>
                    <a:pt x="26" y="12"/>
                  </a:cubicBezTo>
                  <a:cubicBezTo>
                    <a:pt x="22" y="10"/>
                    <a:pt x="17" y="8"/>
                    <a:pt x="10" y="5"/>
                  </a:cubicBezTo>
                  <a:cubicBezTo>
                    <a:pt x="9" y="7"/>
                    <a:pt x="11" y="11"/>
                    <a:pt x="15" y="13"/>
                  </a:cubicBezTo>
                  <a:cubicBezTo>
                    <a:pt x="14" y="13"/>
                    <a:pt x="12" y="13"/>
                    <a:pt x="11" y="13"/>
                  </a:cubicBezTo>
                  <a:cubicBezTo>
                    <a:pt x="12" y="16"/>
                    <a:pt x="13" y="19"/>
                    <a:pt x="18" y="20"/>
                  </a:cubicBezTo>
                  <a:cubicBezTo>
                    <a:pt x="16" y="20"/>
                    <a:pt x="15" y="20"/>
                    <a:pt x="14" y="21"/>
                  </a:cubicBezTo>
                  <a:cubicBezTo>
                    <a:pt x="15" y="23"/>
                    <a:pt x="17" y="26"/>
                    <a:pt x="22" y="25"/>
                  </a:cubicBezTo>
                  <a:cubicBezTo>
                    <a:pt x="17" y="27"/>
                    <a:pt x="20" y="31"/>
                    <a:pt x="24" y="31"/>
                  </a:cubicBezTo>
                  <a:cubicBezTo>
                    <a:pt x="17" y="38"/>
                    <a:pt x="6" y="37"/>
                    <a:pt x="0" y="31"/>
                  </a:cubicBezTo>
                  <a:cubicBezTo>
                    <a:pt x="16" y="53"/>
                    <a:pt x="51" y="44"/>
                    <a:pt x="56" y="23"/>
                  </a:cubicBezTo>
                  <a:cubicBezTo>
                    <a:pt x="60" y="23"/>
                    <a:pt x="63" y="22"/>
                    <a:pt x="64" y="20"/>
                  </a:cubicBezTo>
                  <a:cubicBezTo>
                    <a:pt x="62" y="21"/>
                    <a:pt x="58" y="20"/>
                    <a:pt x="5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endParaRPr lang="fr-CA" sz="4294" dirty="0"/>
            </a:p>
          </p:txBody>
        </p:sp>
      </p:grpSp>
      <p:grpSp>
        <p:nvGrpSpPr>
          <p:cNvPr id="151" name="Group 150">
            <a:extLst>
              <a:ext uri="{FF2B5EF4-FFF2-40B4-BE49-F238E27FC236}">
                <a16:creationId xmlns:a16="http://schemas.microsoft.com/office/drawing/2014/main" id="{8785FB4E-DC50-D946-8FB4-A3A6060E47BE}"/>
              </a:ext>
            </a:extLst>
          </p:cNvPr>
          <p:cNvGrpSpPr/>
          <p:nvPr/>
        </p:nvGrpSpPr>
        <p:grpSpPr>
          <a:xfrm>
            <a:off x="2988527" y="461988"/>
            <a:ext cx="4571148" cy="2785967"/>
            <a:chOff x="2649299" y="461988"/>
            <a:chExt cx="4910376" cy="2992715"/>
          </a:xfrm>
        </p:grpSpPr>
        <p:grpSp>
          <p:nvGrpSpPr>
            <p:cNvPr id="18" name="Group 17">
              <a:extLst>
                <a:ext uri="{FF2B5EF4-FFF2-40B4-BE49-F238E27FC236}">
                  <a16:creationId xmlns:a16="http://schemas.microsoft.com/office/drawing/2014/main" id="{5D5CA5B1-E106-AD4E-A05A-71FAE4054464}"/>
                </a:ext>
              </a:extLst>
            </p:cNvPr>
            <p:cNvGrpSpPr/>
            <p:nvPr/>
          </p:nvGrpSpPr>
          <p:grpSpPr>
            <a:xfrm>
              <a:off x="2649299" y="461988"/>
              <a:ext cx="4910376" cy="2992715"/>
              <a:chOff x="1950804" y="3053152"/>
              <a:chExt cx="5608871" cy="3418425"/>
            </a:xfrm>
          </p:grpSpPr>
          <p:pic>
            <p:nvPicPr>
              <p:cNvPr id="19" name="Picture 18">
                <a:extLst>
                  <a:ext uri="{FF2B5EF4-FFF2-40B4-BE49-F238E27FC236}">
                    <a16:creationId xmlns:a16="http://schemas.microsoft.com/office/drawing/2014/main" id="{1A16114F-BAE6-4741-A67D-E6B5E2E189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0804" y="3053152"/>
                <a:ext cx="5608871" cy="3418425"/>
              </a:xfrm>
              <a:prstGeom prst="rect">
                <a:avLst/>
              </a:prstGeom>
            </p:spPr>
          </p:pic>
          <p:sp>
            <p:nvSpPr>
              <p:cNvPr id="20" name="Rectangle 19">
                <a:extLst>
                  <a:ext uri="{FF2B5EF4-FFF2-40B4-BE49-F238E27FC236}">
                    <a16:creationId xmlns:a16="http://schemas.microsoft.com/office/drawing/2014/main" id="{E9A632DB-1012-BF4E-94EA-CDF62AA02A47}"/>
                  </a:ext>
                </a:extLst>
              </p:cNvPr>
              <p:cNvSpPr/>
              <p:nvPr/>
            </p:nvSpPr>
            <p:spPr>
              <a:xfrm>
                <a:off x="2794063" y="3350555"/>
                <a:ext cx="3981692" cy="2523281"/>
              </a:xfrm>
              <a:prstGeom prst="rect">
                <a:avLst/>
              </a:prstGeom>
              <a:blipFill>
                <a:blip r:embed="rId6" cstate="screen">
                  <a:extLst>
                    <a:ext uri="{28A0092B-C50C-407E-A947-70E740481C1C}">
                      <a14:useLocalDpi xmlns:a14="http://schemas.microsoft.com/office/drawing/2010/main"/>
                    </a:ext>
                  </a:extLst>
                </a:blip>
                <a:srcRect/>
                <a:stretch>
                  <a:fillRect t="76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0" name="Picture 149" descr="A close up of a sign&#10;&#10;Description automatically generated">
              <a:extLst>
                <a:ext uri="{FF2B5EF4-FFF2-40B4-BE49-F238E27FC236}">
                  <a16:creationId xmlns:a16="http://schemas.microsoft.com/office/drawing/2014/main" id="{89F9A15E-EE94-A847-9AF8-1B17D94E8A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87544" y="792491"/>
              <a:ext cx="834652" cy="603129"/>
            </a:xfrm>
            <a:prstGeom prst="rect">
              <a:avLst/>
            </a:prstGeom>
          </p:spPr>
        </p:pic>
      </p:grpSp>
    </p:spTree>
    <p:extLst>
      <p:ext uri="{BB962C8B-B14F-4D97-AF65-F5344CB8AC3E}">
        <p14:creationId xmlns:p14="http://schemas.microsoft.com/office/powerpoint/2010/main" val="193100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3D1E5A-3F3A-D840-91B8-FEC43F1FB710}"/>
              </a:ext>
            </a:extLst>
          </p:cNvPr>
          <p:cNvSpPr>
            <a:spLocks noGrp="1"/>
          </p:cNvSpPr>
          <p:nvPr>
            <p:ph type="body" sz="quarter" idx="14"/>
          </p:nvPr>
        </p:nvSpPr>
        <p:spPr/>
        <p:txBody>
          <a:bodyPr/>
          <a:lstStyle/>
          <a:p>
            <a:r>
              <a:rPr lang="en-US" dirty="0"/>
              <a:t>1</a:t>
            </a:r>
          </a:p>
        </p:txBody>
      </p:sp>
      <p:sp>
        <p:nvSpPr>
          <p:cNvPr id="8" name="Text Placeholder 7">
            <a:extLst>
              <a:ext uri="{FF2B5EF4-FFF2-40B4-BE49-F238E27FC236}">
                <a16:creationId xmlns:a16="http://schemas.microsoft.com/office/drawing/2014/main" id="{FA6BDB4D-F26A-BF4B-BBEF-3E0A46949781}"/>
              </a:ext>
            </a:extLst>
          </p:cNvPr>
          <p:cNvSpPr>
            <a:spLocks noGrp="1"/>
          </p:cNvSpPr>
          <p:nvPr>
            <p:ph type="body" sz="quarter" idx="15"/>
          </p:nvPr>
        </p:nvSpPr>
        <p:spPr/>
        <p:txBody>
          <a:bodyPr/>
          <a:lstStyle/>
          <a:p>
            <a:r>
              <a:rPr lang="en-US" dirty="0"/>
              <a:t>BACKGROUND</a:t>
            </a:r>
          </a:p>
        </p:txBody>
      </p:sp>
      <p:sp>
        <p:nvSpPr>
          <p:cNvPr id="3" name="Slide Number Placeholder 2">
            <a:extLst>
              <a:ext uri="{FF2B5EF4-FFF2-40B4-BE49-F238E27FC236}">
                <a16:creationId xmlns:a16="http://schemas.microsoft.com/office/drawing/2014/main" id="{EC3B6322-FBED-C24A-8BE2-EA65F029730C}"/>
              </a:ext>
            </a:extLst>
          </p:cNvPr>
          <p:cNvSpPr>
            <a:spLocks noGrp="1"/>
          </p:cNvSpPr>
          <p:nvPr>
            <p:ph type="sldNum" sz="quarter" idx="4"/>
          </p:nvPr>
        </p:nvSpPr>
        <p:spPr/>
        <p:txBody>
          <a:bodyPr/>
          <a:lstStyle/>
          <a:p>
            <a:fld id="{CB2079F2-58AF-ED44-82D7-E04B2F6FD686}" type="slidenum">
              <a:rPr lang="en-US" smtClean="0"/>
              <a:pPr/>
              <a:t>4</a:t>
            </a:fld>
            <a:endParaRPr lang="en-US" dirty="0"/>
          </a:p>
        </p:txBody>
      </p:sp>
    </p:spTree>
    <p:extLst>
      <p:ext uri="{BB962C8B-B14F-4D97-AF65-F5344CB8AC3E}">
        <p14:creationId xmlns:p14="http://schemas.microsoft.com/office/powerpoint/2010/main" val="4197242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517674F-7202-6D4A-84B7-BD0AE8B70E8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82C4162D-E37D-4242-8291-D4FF1A862428}"/>
              </a:ext>
            </a:extLst>
          </p:cNvPr>
          <p:cNvSpPr>
            <a:spLocks noGrp="1"/>
          </p:cNvSpPr>
          <p:nvPr>
            <p:ph type="body" sz="quarter" idx="30"/>
          </p:nvPr>
        </p:nvSpPr>
        <p:spPr/>
        <p:txBody>
          <a:bodyPr/>
          <a:lstStyle/>
          <a:p>
            <a:r>
              <a:rPr lang="en-GB" dirty="0"/>
              <a:t>Het</a:t>
            </a:r>
            <a:r>
              <a:rPr lang="en-US" dirty="0"/>
              <a:t> Migrant Community Mediators Project</a:t>
            </a:r>
          </a:p>
        </p:txBody>
      </p:sp>
      <p:sp>
        <p:nvSpPr>
          <p:cNvPr id="4" name="Text Placeholder 3">
            <a:extLst>
              <a:ext uri="{FF2B5EF4-FFF2-40B4-BE49-F238E27FC236}">
                <a16:creationId xmlns:a16="http://schemas.microsoft.com/office/drawing/2014/main" id="{7995D43E-3559-8B46-A090-8A01A87FDA3E}"/>
              </a:ext>
            </a:extLst>
          </p:cNvPr>
          <p:cNvSpPr>
            <a:spLocks noGrp="1"/>
          </p:cNvSpPr>
          <p:nvPr>
            <p:ph type="body" sz="quarter" idx="13"/>
          </p:nvPr>
        </p:nvSpPr>
        <p:spPr>
          <a:xfrm>
            <a:off x="5006366" y="5922507"/>
            <a:ext cx="1756409" cy="893640"/>
          </a:xfrm>
        </p:spPr>
        <p:txBody>
          <a:bodyPr>
            <a:noAutofit/>
          </a:bodyPr>
          <a:lstStyle/>
          <a:p>
            <a:pPr>
              <a:lnSpc>
                <a:spcPct val="120000"/>
              </a:lnSpc>
            </a:pPr>
            <a:r>
              <a:rPr lang="nl-NL" sz="1000" dirty="0"/>
              <a:t>Erasmus+ project, waarin partners en deskundigen uit Zweden, het Verenigd Koninkrijk, Frankrijk, Ierland en Nederland samenwerken</a:t>
            </a:r>
            <a:endParaRPr lang="en-US" sz="1000" dirty="0"/>
          </a:p>
        </p:txBody>
      </p:sp>
      <p:sp>
        <p:nvSpPr>
          <p:cNvPr id="5" name="Text Placeholder 4">
            <a:extLst>
              <a:ext uri="{FF2B5EF4-FFF2-40B4-BE49-F238E27FC236}">
                <a16:creationId xmlns:a16="http://schemas.microsoft.com/office/drawing/2014/main" id="{9C1DACE3-6F45-1E4F-B10A-7667C91F7346}"/>
              </a:ext>
            </a:extLst>
          </p:cNvPr>
          <p:cNvSpPr>
            <a:spLocks noGrp="1"/>
          </p:cNvSpPr>
          <p:nvPr>
            <p:ph type="body" sz="quarter" idx="47"/>
          </p:nvPr>
        </p:nvSpPr>
        <p:spPr>
          <a:xfrm>
            <a:off x="381809" y="1206805"/>
            <a:ext cx="6839193" cy="743603"/>
          </a:xfrm>
        </p:spPr>
        <p:txBody>
          <a:bodyPr/>
          <a:lstStyle/>
          <a:p>
            <a:r>
              <a:rPr lang="en-GB" sz="1800" dirty="0" err="1"/>
              <a:t>Aanleiding</a:t>
            </a:r>
            <a:r>
              <a:rPr lang="en-GB" sz="1800" dirty="0"/>
              <a:t> van het project</a:t>
            </a:r>
            <a:endParaRPr lang="hr-BA" sz="1800" dirty="0"/>
          </a:p>
          <a:p>
            <a:pPr algn="just"/>
            <a:r>
              <a:rPr lang="en-US" sz="1600" i="0" dirty="0"/>
              <a:t>Migrant Community Mediators (MCM) </a:t>
            </a:r>
            <a:r>
              <a:rPr lang="nl-NL" sz="1600" b="0" i="0" dirty="0"/>
              <a:t>erkent dat het opleiden van nieuwkomers en vluchtelingen in gemeenschapsbemiddeling een wezenlijke en positieve rol kan spelen bij het veranderen van de sociale dynamiek. </a:t>
            </a:r>
            <a:endParaRPr lang="en-US" dirty="0"/>
          </a:p>
        </p:txBody>
      </p:sp>
      <p:sp>
        <p:nvSpPr>
          <p:cNvPr id="6" name="Text Placeholder 5">
            <a:extLst>
              <a:ext uri="{FF2B5EF4-FFF2-40B4-BE49-F238E27FC236}">
                <a16:creationId xmlns:a16="http://schemas.microsoft.com/office/drawing/2014/main" id="{40A506D7-502F-7A4B-81FF-BAFBBE543B54}"/>
              </a:ext>
            </a:extLst>
          </p:cNvPr>
          <p:cNvSpPr>
            <a:spLocks noGrp="1"/>
          </p:cNvSpPr>
          <p:nvPr>
            <p:ph type="body" sz="quarter" idx="32"/>
          </p:nvPr>
        </p:nvSpPr>
        <p:spPr>
          <a:xfrm>
            <a:off x="302714" y="6636326"/>
            <a:ext cx="6559095" cy="3876259"/>
          </a:xfrm>
        </p:spPr>
        <p:txBody>
          <a:bodyPr/>
          <a:lstStyle/>
          <a:p>
            <a:r>
              <a:rPr lang="en-US" sz="1000" b="1" dirty="0">
                <a:solidFill>
                  <a:srgbClr val="76C7D3"/>
                </a:solidFill>
              </a:rPr>
              <a:t>CONTEXT</a:t>
            </a:r>
            <a:endParaRPr lang="hr-BA" sz="1000" dirty="0">
              <a:solidFill>
                <a:schemeClr val="tx1"/>
              </a:solidFill>
            </a:endParaRPr>
          </a:p>
          <a:p>
            <a:r>
              <a:rPr lang="nl-NL" sz="1000" dirty="0">
                <a:solidFill>
                  <a:schemeClr val="tx1"/>
                </a:solidFill>
              </a:rPr>
              <a:t>De rechten van minderheden worden beschermd door het Handvest van de Grondrechten en diversiteit wordt gevierd als een toegevoegde waarde voor open en democratische samenlevingen. </a:t>
            </a:r>
          </a:p>
          <a:p>
            <a:r>
              <a:rPr lang="nl-NL" sz="1000" dirty="0">
                <a:solidFill>
                  <a:schemeClr val="tx1"/>
                </a:solidFill>
              </a:rPr>
              <a:t>Vluchtelingen en nieuwkomers hebben volgens het internationaal recht en de mensenrechtenprincipes recht op bescherming.</a:t>
            </a:r>
          </a:p>
          <a:p>
            <a:r>
              <a:rPr lang="nl-NL" sz="1000" dirty="0">
                <a:solidFill>
                  <a:schemeClr val="tx1"/>
                </a:solidFill>
              </a:rPr>
              <a:t>Zelfredzaamheid en integratie zijn belangrijke manieren om de bescherming van deze groepen te waarborgen en tegelijk de samenleving te </a:t>
            </a:r>
            <a:r>
              <a:rPr lang="nl-NL" sz="1000" dirty="0" err="1">
                <a:solidFill>
                  <a:schemeClr val="tx1"/>
                </a:solidFill>
              </a:rPr>
              <a:t>verijken</a:t>
            </a:r>
            <a:r>
              <a:rPr lang="nl-NL" sz="1000" dirty="0">
                <a:solidFill>
                  <a:schemeClr val="tx1"/>
                </a:solidFill>
              </a:rPr>
              <a:t> door de bijdragen van haar nieuwe leden.</a:t>
            </a:r>
          </a:p>
          <a:p>
            <a:endParaRPr lang="hr-BA" sz="1000" b="1" dirty="0">
              <a:solidFill>
                <a:srgbClr val="76C7D3"/>
              </a:solidFill>
            </a:endParaRPr>
          </a:p>
          <a:p>
            <a:r>
              <a:rPr lang="en-US" sz="1000" b="1" dirty="0">
                <a:solidFill>
                  <a:srgbClr val="76C7D3"/>
                </a:solidFill>
              </a:rPr>
              <a:t>TWEE BELANGRIJKE STRATEGIEËN </a:t>
            </a:r>
            <a:r>
              <a:rPr lang="nl-NL" sz="1000" dirty="0"/>
              <a:t>die potentieel hebben als krachtige onderwijs/integratie hulpmiddelen zijn:</a:t>
            </a:r>
            <a:endParaRPr lang="en-US" sz="1000" dirty="0"/>
          </a:p>
          <a:p>
            <a:pPr marL="228600" indent="-228600">
              <a:buAutoNum type="arabicParenR"/>
            </a:pPr>
            <a:r>
              <a:rPr lang="hr-BA" sz="1000" b="1" dirty="0"/>
              <a:t>Gemeenschapsbemiddeling</a:t>
            </a:r>
            <a:r>
              <a:rPr lang="en-US" sz="1000" dirty="0"/>
              <a:t>.  </a:t>
            </a:r>
            <a:endParaRPr lang="hr-BA" sz="1000" dirty="0"/>
          </a:p>
          <a:p>
            <a:r>
              <a:rPr lang="nl-NL" sz="1000" dirty="0"/>
              <a:t>Een bemiddelaar is iemand die optreedt als onderhandelaar, tussenpersoon, moderator, makelaar, en verbinder.</a:t>
            </a:r>
            <a:r>
              <a:rPr lang="en-US" sz="1000" dirty="0"/>
              <a:t> </a:t>
            </a:r>
          </a:p>
          <a:p>
            <a:r>
              <a:rPr lang="en-US" sz="1000" dirty="0"/>
              <a:t>2)</a:t>
            </a:r>
            <a:r>
              <a:rPr lang="hr-BA" sz="1000" dirty="0"/>
              <a:t> </a:t>
            </a:r>
            <a:r>
              <a:rPr lang="hr-BA" sz="1000" b="1" dirty="0"/>
              <a:t>A</a:t>
            </a:r>
            <a:r>
              <a:rPr lang="en-US" sz="1000" b="1" dirty="0" err="1"/>
              <a:t>ctieve</a:t>
            </a:r>
            <a:r>
              <a:rPr lang="en-US" sz="1000" b="1" dirty="0"/>
              <a:t> </a:t>
            </a:r>
            <a:r>
              <a:rPr lang="en-US" sz="1000" b="1" dirty="0" err="1"/>
              <a:t>inclusie</a:t>
            </a:r>
            <a:r>
              <a:rPr lang="en-US" sz="1000" b="1" dirty="0"/>
              <a:t> </a:t>
            </a:r>
            <a:r>
              <a:rPr lang="nl-NL" sz="1000" dirty="0"/>
              <a:t>wat betekent dat elke burger, met name de meest kansarmen, in staat moet worden gesteld om volledig deel te nemen aan de samenleving. </a:t>
            </a:r>
            <a:endParaRPr lang="hr-BA" sz="1000" dirty="0"/>
          </a:p>
          <a:p>
            <a:endParaRPr lang="hr-BA" sz="1000" dirty="0"/>
          </a:p>
          <a:p>
            <a:endParaRPr lang="hr-BA" sz="1000" dirty="0"/>
          </a:p>
          <a:p>
            <a:endParaRPr lang="hr-BA" sz="1000" dirty="0"/>
          </a:p>
          <a:p>
            <a:endParaRPr lang="hr-BA" sz="1000" dirty="0"/>
          </a:p>
          <a:p>
            <a:r>
              <a:rPr lang="en-US" sz="1000" b="1" dirty="0">
                <a:solidFill>
                  <a:srgbClr val="76C7D3"/>
                </a:solidFill>
              </a:rPr>
              <a:t>DOELGROEPEN</a:t>
            </a:r>
          </a:p>
          <a:p>
            <a:r>
              <a:rPr lang="en-US" sz="1000" dirty="0"/>
              <a:t>i. </a:t>
            </a:r>
            <a:r>
              <a:rPr lang="en-US" sz="1000" dirty="0" err="1"/>
              <a:t>Vertegenwoordigers</a:t>
            </a:r>
            <a:r>
              <a:rPr lang="en-US" sz="1000" dirty="0"/>
              <a:t> van de </a:t>
            </a:r>
            <a:r>
              <a:rPr lang="en-US" sz="1000" dirty="0" err="1"/>
              <a:t>nieuwkomers-gemeenschap</a:t>
            </a:r>
            <a:endParaRPr lang="en-US" sz="1000" dirty="0"/>
          </a:p>
          <a:p>
            <a:r>
              <a:rPr lang="en-US" sz="1000" dirty="0"/>
              <a:t>ii. </a:t>
            </a:r>
            <a:r>
              <a:rPr lang="nl-NL" sz="1000" dirty="0"/>
              <a:t>Overheidsinstanties profiteren van betere contacten met nieuwkomers voor overleg en gezamenlijke ontwikkeling van oplossingen voor uitdagingen rondom integratie.</a:t>
            </a:r>
            <a:endParaRPr lang="en-US" sz="1000" dirty="0"/>
          </a:p>
          <a:p>
            <a:r>
              <a:rPr lang="en-US" sz="1000" dirty="0"/>
              <a:t>iii. </a:t>
            </a:r>
            <a:r>
              <a:rPr lang="nl-NL" sz="1000" dirty="0"/>
              <a:t>Aanbieders van volwassenenonderwijs, docenten en begeleiders , profiteren van een systematische aanpak ( innovatieve cursus) en integreren bemiddelingseducatie voor nieuwe gemeenschappen in de activiteiten van hun organisatie en opleidingen die momenteel aan nieuwkomers worden aangeboden</a:t>
            </a:r>
          </a:p>
          <a:p>
            <a:r>
              <a:rPr lang="en-US" sz="1000" dirty="0"/>
              <a:t>iv. </a:t>
            </a:r>
            <a:r>
              <a:rPr lang="nl-NL" sz="1000" dirty="0" err="1"/>
              <a:t>NGO's</a:t>
            </a:r>
            <a:r>
              <a:rPr lang="nl-NL" sz="1000" dirty="0"/>
              <a:t> en vrijwilligersorganisaties die op dit thema willen werken, maar moeite hebben om verbindingen te leggen</a:t>
            </a:r>
          </a:p>
          <a:p>
            <a:r>
              <a:rPr lang="en-US" sz="1000" dirty="0"/>
              <a:t>v. </a:t>
            </a:r>
            <a:r>
              <a:rPr lang="nl-NL" sz="1000" dirty="0"/>
              <a:t>Breed publiek, waaronder de media, moet nieuwe representatieve stemmen van nieuwkomers te horen krijgen.</a:t>
            </a:r>
            <a:endParaRPr lang="en-US" dirty="0"/>
          </a:p>
        </p:txBody>
      </p:sp>
      <p:sp>
        <p:nvSpPr>
          <p:cNvPr id="7" name="Slide Number Placeholder 6">
            <a:extLst>
              <a:ext uri="{FF2B5EF4-FFF2-40B4-BE49-F238E27FC236}">
                <a16:creationId xmlns:a16="http://schemas.microsoft.com/office/drawing/2014/main" id="{00D0FE42-3B5F-B44F-8774-B08343D04224}"/>
              </a:ext>
            </a:extLst>
          </p:cNvPr>
          <p:cNvSpPr>
            <a:spLocks noGrp="1"/>
          </p:cNvSpPr>
          <p:nvPr>
            <p:ph type="sldNum" sz="quarter" idx="4"/>
          </p:nvPr>
        </p:nvSpPr>
        <p:spPr/>
        <p:txBody>
          <a:bodyPr/>
          <a:lstStyle/>
          <a:p>
            <a:fld id="{CB2079F2-58AF-ED44-82D7-E04B2F6FD686}" type="slidenum">
              <a:rPr lang="en-US" smtClean="0"/>
              <a:pPr/>
              <a:t>5</a:t>
            </a:fld>
            <a:endParaRPr lang="en-US" dirty="0"/>
          </a:p>
        </p:txBody>
      </p:sp>
    </p:spTree>
    <p:extLst>
      <p:ext uri="{BB962C8B-B14F-4D97-AF65-F5344CB8AC3E}">
        <p14:creationId xmlns:p14="http://schemas.microsoft.com/office/powerpoint/2010/main" val="138191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86AD62-4C3E-BF45-870F-116F19ED2D06}"/>
              </a:ext>
            </a:extLst>
          </p:cNvPr>
          <p:cNvSpPr>
            <a:spLocks noGrp="1"/>
          </p:cNvSpPr>
          <p:nvPr>
            <p:ph type="sldNum" sz="quarter" idx="4"/>
          </p:nvPr>
        </p:nvSpPr>
        <p:spPr/>
        <p:txBody>
          <a:bodyPr/>
          <a:lstStyle/>
          <a:p>
            <a:fld id="{CB2079F2-58AF-ED44-82D7-E04B2F6FD686}" type="slidenum">
              <a:rPr lang="en-US" smtClean="0"/>
              <a:pPr/>
              <a:t>6</a:t>
            </a:fld>
            <a:endParaRPr lang="en-US" dirty="0"/>
          </a:p>
        </p:txBody>
      </p:sp>
      <p:sp>
        <p:nvSpPr>
          <p:cNvPr id="7" name="Text Placeholder 6">
            <a:extLst>
              <a:ext uri="{FF2B5EF4-FFF2-40B4-BE49-F238E27FC236}">
                <a16:creationId xmlns:a16="http://schemas.microsoft.com/office/drawing/2014/main" id="{1427CFD9-8E6B-3949-B31D-9A595982BC28}"/>
              </a:ext>
            </a:extLst>
          </p:cNvPr>
          <p:cNvSpPr>
            <a:spLocks noGrp="1"/>
          </p:cNvSpPr>
          <p:nvPr>
            <p:ph type="body" sz="quarter" idx="14"/>
          </p:nvPr>
        </p:nvSpPr>
        <p:spPr/>
        <p:txBody>
          <a:bodyPr/>
          <a:lstStyle/>
          <a:p>
            <a:r>
              <a:rPr lang="en-US" dirty="0"/>
              <a:t>2</a:t>
            </a:r>
          </a:p>
        </p:txBody>
      </p:sp>
      <p:sp>
        <p:nvSpPr>
          <p:cNvPr id="9" name="Text Placeholder 8">
            <a:extLst>
              <a:ext uri="{FF2B5EF4-FFF2-40B4-BE49-F238E27FC236}">
                <a16:creationId xmlns:a16="http://schemas.microsoft.com/office/drawing/2014/main" id="{561AA1F0-1802-A644-B435-8FE178163DAA}"/>
              </a:ext>
            </a:extLst>
          </p:cNvPr>
          <p:cNvSpPr>
            <a:spLocks noGrp="1"/>
          </p:cNvSpPr>
          <p:nvPr>
            <p:ph type="body" sz="quarter" idx="15"/>
          </p:nvPr>
        </p:nvSpPr>
        <p:spPr/>
        <p:txBody>
          <a:bodyPr/>
          <a:lstStyle/>
          <a:p>
            <a:r>
              <a:rPr lang="en-US" dirty="0"/>
              <a:t>ONLINE</a:t>
            </a:r>
            <a:br>
              <a:rPr lang="en-US" dirty="0"/>
            </a:br>
            <a:r>
              <a:rPr lang="en-US" dirty="0"/>
              <a:t>CURSUS</a:t>
            </a:r>
          </a:p>
        </p:txBody>
      </p:sp>
    </p:spTree>
    <p:extLst>
      <p:ext uri="{BB962C8B-B14F-4D97-AF65-F5344CB8AC3E}">
        <p14:creationId xmlns:p14="http://schemas.microsoft.com/office/powerpoint/2010/main" val="276658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C48E47C-D1EF-9543-9A60-D07B7B4774A7}"/>
              </a:ext>
            </a:extLst>
          </p:cNvPr>
          <p:cNvSpPr>
            <a:spLocks noGrp="1"/>
          </p:cNvSpPr>
          <p:nvPr>
            <p:ph type="body" sz="quarter" idx="32"/>
          </p:nvPr>
        </p:nvSpPr>
        <p:spPr>
          <a:xfrm>
            <a:off x="2662197" y="2905433"/>
            <a:ext cx="4313790" cy="7090615"/>
          </a:xfrm>
        </p:spPr>
        <p:txBody>
          <a:bodyPr/>
          <a:lstStyle/>
          <a:p>
            <a:r>
              <a:rPr lang="nl-NL" dirty="0"/>
              <a:t>Open </a:t>
            </a:r>
            <a:r>
              <a:rPr lang="nl-NL" dirty="0" err="1"/>
              <a:t>Educational</a:t>
            </a:r>
            <a:r>
              <a:rPr lang="nl-NL" dirty="0"/>
              <a:t> Resources (OER) zijn onderwijs-, leer- en onderzoeksmaterialen in alle media - digitaal of anderszins - die tot het publieke domein behoren of zijn vrijgegeven onder een open licentie die gratis toegang, gebruik, aanpassing en </a:t>
            </a:r>
            <a:r>
              <a:rPr lang="nl-NL" dirty="0" err="1"/>
              <a:t>herdistributie</a:t>
            </a:r>
            <a:r>
              <a:rPr lang="nl-NL" dirty="0"/>
              <a:t> door anderen mogelijk maakt zonder of met weinig beperkingen</a:t>
            </a:r>
            <a:r>
              <a:rPr lang="en-US" dirty="0"/>
              <a:t>. </a:t>
            </a:r>
            <a:endParaRPr lang="hr-BA" dirty="0"/>
          </a:p>
          <a:p>
            <a:endParaRPr lang="hr-BA" dirty="0"/>
          </a:p>
          <a:p>
            <a:r>
              <a:rPr lang="nl-NL" dirty="0"/>
              <a:t>Onze MCM online cursus is ontwikkeld onder de voorwaarden van Creative </a:t>
            </a:r>
            <a:r>
              <a:rPr lang="nl-NL" dirty="0" err="1"/>
              <a:t>Commons</a:t>
            </a:r>
            <a:r>
              <a:rPr lang="nl-NL" dirty="0"/>
              <a:t> licenties met 5 belangrijke principes </a:t>
            </a:r>
            <a:r>
              <a:rPr lang="en-US" dirty="0"/>
              <a:t>:</a:t>
            </a:r>
          </a:p>
          <a:p>
            <a:endParaRPr lang="en-US" dirty="0"/>
          </a:p>
          <a:p>
            <a:r>
              <a:rPr lang="en-US" dirty="0"/>
              <a:t>1. </a:t>
            </a:r>
            <a:r>
              <a:rPr lang="en-US" b="1" dirty="0"/>
              <a:t>Reuse</a:t>
            </a:r>
            <a:r>
              <a:rPr lang="en-US" dirty="0"/>
              <a:t> -</a:t>
            </a:r>
            <a:r>
              <a:rPr lang="hr-BA" dirty="0"/>
              <a:t> </a:t>
            </a:r>
            <a:r>
              <a:rPr lang="nl-NL" dirty="0"/>
              <a:t>De inhoud mag in ongewijzigd origineel formaat opnieuw gebruikt worden</a:t>
            </a:r>
            <a:endParaRPr lang="en-US" dirty="0"/>
          </a:p>
          <a:p>
            <a:endParaRPr lang="en-US" dirty="0"/>
          </a:p>
          <a:p>
            <a:r>
              <a:rPr lang="en-US" dirty="0"/>
              <a:t>2. </a:t>
            </a:r>
            <a:r>
              <a:rPr lang="en-US" b="1" dirty="0"/>
              <a:t>Retain</a:t>
            </a:r>
            <a:r>
              <a:rPr lang="en-US" dirty="0"/>
              <a:t> - </a:t>
            </a:r>
            <a:r>
              <a:rPr lang="nl-NL" dirty="0"/>
              <a:t>Kopieën van de inhoud kunnen bewaard worden voor persoonlijk archief of referentie</a:t>
            </a:r>
            <a:endParaRPr lang="en-US" dirty="0"/>
          </a:p>
          <a:p>
            <a:endParaRPr lang="en-US" dirty="0"/>
          </a:p>
          <a:p>
            <a:r>
              <a:rPr lang="en-US" dirty="0"/>
              <a:t>3. </a:t>
            </a:r>
            <a:r>
              <a:rPr lang="en-US" b="1" dirty="0"/>
              <a:t>Revise</a:t>
            </a:r>
            <a:r>
              <a:rPr lang="en-US" dirty="0"/>
              <a:t> - </a:t>
            </a:r>
            <a:r>
              <a:rPr lang="nl-NL" dirty="0"/>
              <a:t>De inhoud kan worden aangepast of veranderd om aan specifieke behoeften te voldoen</a:t>
            </a:r>
            <a:endParaRPr lang="en-US" dirty="0"/>
          </a:p>
          <a:p>
            <a:endParaRPr lang="en-US" dirty="0"/>
          </a:p>
          <a:p>
            <a:r>
              <a:rPr lang="en-US" dirty="0"/>
              <a:t>4. </a:t>
            </a:r>
            <a:r>
              <a:rPr lang="en-US" b="1" dirty="0"/>
              <a:t>Remix </a:t>
            </a:r>
            <a:r>
              <a:rPr lang="en-US" dirty="0"/>
              <a:t>- </a:t>
            </a:r>
            <a:r>
              <a:rPr lang="nl-NL" dirty="0"/>
              <a:t>De inhoud kan met andere soortgelijke inhoud worden aangepast om iets nieuws te maken</a:t>
            </a:r>
            <a:endParaRPr lang="en-US" dirty="0"/>
          </a:p>
          <a:p>
            <a:endParaRPr lang="en-US" dirty="0"/>
          </a:p>
          <a:p>
            <a:r>
              <a:rPr lang="en-US" dirty="0"/>
              <a:t>5. </a:t>
            </a:r>
            <a:r>
              <a:rPr lang="en-US" b="1" dirty="0"/>
              <a:t>Redistribute</a:t>
            </a:r>
            <a:r>
              <a:rPr lang="en-US" dirty="0"/>
              <a:t> - </a:t>
            </a:r>
            <a:r>
              <a:rPr lang="nl-NL" dirty="0"/>
              <a:t>De inhoud kan in zijn oorspronkelijke of gewijzigde vorm met anderen gedeeld worden</a:t>
            </a:r>
            <a:endParaRPr lang="hr-BA" dirty="0"/>
          </a:p>
          <a:p>
            <a:endParaRPr lang="hr-BA" dirty="0"/>
          </a:p>
          <a:p>
            <a:endParaRPr lang="hr-BA" dirty="0"/>
          </a:p>
          <a:p>
            <a:endParaRPr lang="hr-BA" dirty="0"/>
          </a:p>
          <a:p>
            <a:r>
              <a:rPr lang="nl-NL" dirty="0"/>
              <a:t>Open </a:t>
            </a:r>
            <a:r>
              <a:rPr lang="nl-NL" dirty="0" err="1"/>
              <a:t>Educational</a:t>
            </a:r>
            <a:r>
              <a:rPr lang="nl-NL" dirty="0"/>
              <a:t> Resources zijn vrij beschikbaar lesmateriaal van hoge kwaliteit dat kan worden gedownload, bewerkt en gedeeld om alle studenten beter te bedienen.</a:t>
            </a:r>
          </a:p>
          <a:p>
            <a:endParaRPr lang="en-US" dirty="0"/>
          </a:p>
          <a:p>
            <a:r>
              <a:rPr lang="nl-NL" dirty="0"/>
              <a:t>De bevordering van </a:t>
            </a:r>
            <a:r>
              <a:rPr lang="nl-NL" dirty="0" err="1"/>
              <a:t>OER's</a:t>
            </a:r>
            <a:r>
              <a:rPr lang="nl-NL" dirty="0"/>
              <a:t> is gebaseerd op deze fundamentele waarde: de kennis van de wereld is een publiek goed</a:t>
            </a:r>
            <a:r>
              <a:rPr lang="en-US" dirty="0"/>
              <a:t>. </a:t>
            </a:r>
          </a:p>
          <a:p>
            <a:endParaRPr lang="hr-BA" dirty="0"/>
          </a:p>
          <a:p>
            <a:r>
              <a:rPr lang="nl-NL" dirty="0"/>
              <a:t>Innovatieve opdrachten met OER kunnen leerlingen omvormen van consumenten van informatie tot producenten van kennis, en zo hun beheersing van de cursusinhoud vergroten. Bovendien kan het gebruik van OER leerlingen inspireren om toegang te krijgen tot kennis op de manier die het best past bij hun leerstijl</a:t>
            </a:r>
            <a:r>
              <a:rPr lang="hr-BA" dirty="0"/>
              <a:t>.</a:t>
            </a:r>
            <a:endParaRPr lang="en-US" dirty="0"/>
          </a:p>
        </p:txBody>
      </p:sp>
      <p:sp>
        <p:nvSpPr>
          <p:cNvPr id="7" name="Text Placeholder 6">
            <a:extLst>
              <a:ext uri="{FF2B5EF4-FFF2-40B4-BE49-F238E27FC236}">
                <a16:creationId xmlns:a16="http://schemas.microsoft.com/office/drawing/2014/main" id="{75CCE98C-23DD-C047-984B-920F7D938A6F}"/>
              </a:ext>
            </a:extLst>
          </p:cNvPr>
          <p:cNvSpPr>
            <a:spLocks noGrp="1"/>
          </p:cNvSpPr>
          <p:nvPr>
            <p:ph type="body" sz="quarter" idx="30"/>
          </p:nvPr>
        </p:nvSpPr>
        <p:spPr/>
        <p:txBody>
          <a:bodyPr/>
          <a:lstStyle/>
          <a:p>
            <a:r>
              <a:rPr lang="en-US" dirty="0"/>
              <a:t>OPEN ONLINE CURSUS</a:t>
            </a:r>
          </a:p>
        </p:txBody>
      </p:sp>
      <p:sp>
        <p:nvSpPr>
          <p:cNvPr id="9" name="Text Placeholder 8">
            <a:extLst>
              <a:ext uri="{FF2B5EF4-FFF2-40B4-BE49-F238E27FC236}">
                <a16:creationId xmlns:a16="http://schemas.microsoft.com/office/drawing/2014/main" id="{43AD8F2A-6D8E-D149-A794-5E12CCB19633}"/>
              </a:ext>
            </a:extLst>
          </p:cNvPr>
          <p:cNvSpPr>
            <a:spLocks noGrp="1"/>
          </p:cNvSpPr>
          <p:nvPr>
            <p:ph type="body" sz="quarter" idx="46"/>
          </p:nvPr>
        </p:nvSpPr>
        <p:spPr/>
        <p:txBody>
          <a:bodyPr/>
          <a:lstStyle/>
          <a:p>
            <a:pPr algn="l"/>
            <a:r>
              <a:rPr lang="hr-BA" dirty="0"/>
              <a:t>Wat zijn open educational resources (OER's)?</a:t>
            </a:r>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endParaRPr lang="hr-BA" dirty="0"/>
          </a:p>
          <a:p>
            <a:pPr algn="l"/>
            <a:r>
              <a:rPr lang="hr-BA" dirty="0"/>
              <a:t>Hoe bevorderen OER's inclusiviteit?</a:t>
            </a:r>
            <a:endParaRPr lang="en-GB" dirty="0"/>
          </a:p>
          <a:p>
            <a:pPr algn="l"/>
            <a:endParaRPr lang="en-IE" dirty="0"/>
          </a:p>
          <a:p>
            <a:pPr algn="l"/>
            <a:r>
              <a:rPr lang="nl-NL" dirty="0">
                <a:solidFill>
                  <a:srgbClr val="A7377D"/>
                </a:solidFill>
              </a:rPr>
              <a:t>We hebben nu een buitengewone kans voor ons liggen om betaalbaar leren voor iedereen te ondersteunen door educatieve content en hulpmiddelen te delen, te gebruiken en te hergebruiken</a:t>
            </a:r>
            <a:r>
              <a:rPr lang="en-US" dirty="0">
                <a:solidFill>
                  <a:srgbClr val="A7377D"/>
                </a:solidFill>
              </a:rPr>
              <a:t>.</a:t>
            </a:r>
            <a:r>
              <a:rPr lang="hr-BA" dirty="0">
                <a:solidFill>
                  <a:srgbClr val="A7377D"/>
                </a:solidFill>
              </a:rPr>
              <a:t> </a:t>
            </a:r>
            <a:r>
              <a:rPr lang="hr-BA" baseline="30000" dirty="0">
                <a:solidFill>
                  <a:srgbClr val="A7377D"/>
                </a:solidFill>
              </a:rPr>
              <a:t>1</a:t>
            </a:r>
          </a:p>
          <a:p>
            <a:pPr algn="l"/>
            <a:endParaRPr lang="en-US" dirty="0"/>
          </a:p>
        </p:txBody>
      </p:sp>
      <p:sp>
        <p:nvSpPr>
          <p:cNvPr id="3" name="Slide Number Placeholder 2">
            <a:extLst>
              <a:ext uri="{FF2B5EF4-FFF2-40B4-BE49-F238E27FC236}">
                <a16:creationId xmlns:a16="http://schemas.microsoft.com/office/drawing/2014/main" id="{69254D3F-F3D6-8240-BC33-3A351B6F1E14}"/>
              </a:ext>
            </a:extLst>
          </p:cNvPr>
          <p:cNvSpPr>
            <a:spLocks noGrp="1"/>
          </p:cNvSpPr>
          <p:nvPr>
            <p:ph type="sldNum" sz="quarter" idx="4"/>
          </p:nvPr>
        </p:nvSpPr>
        <p:spPr>
          <a:xfrm>
            <a:off x="7079381" y="10245992"/>
            <a:ext cx="300672" cy="266594"/>
          </a:xfrm>
        </p:spPr>
        <p:txBody>
          <a:bodyPr/>
          <a:lstStyle/>
          <a:p>
            <a:fld id="{CB2079F2-58AF-ED44-82D7-E04B2F6FD686}" type="slidenum">
              <a:rPr lang="en-US" smtClean="0"/>
              <a:pPr/>
              <a:t>7</a:t>
            </a:fld>
            <a:endParaRPr lang="en-US" dirty="0"/>
          </a:p>
        </p:txBody>
      </p:sp>
      <p:cxnSp>
        <p:nvCxnSpPr>
          <p:cNvPr id="4" name="Straight Connector 3">
            <a:extLst>
              <a:ext uri="{FF2B5EF4-FFF2-40B4-BE49-F238E27FC236}">
                <a16:creationId xmlns:a16="http://schemas.microsoft.com/office/drawing/2014/main" id="{5093E5ED-6823-4B6E-A0D0-17B8C0F5F7D9}"/>
              </a:ext>
            </a:extLst>
          </p:cNvPr>
          <p:cNvCxnSpPr/>
          <p:nvPr/>
        </p:nvCxnSpPr>
        <p:spPr>
          <a:xfrm>
            <a:off x="2790825" y="7062360"/>
            <a:ext cx="3973658"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7FB32CB8-BEFD-474C-99B7-2EED81F927F9}"/>
              </a:ext>
            </a:extLst>
          </p:cNvPr>
          <p:cNvSpPr txBox="1"/>
          <p:nvPr/>
        </p:nvSpPr>
        <p:spPr>
          <a:xfrm>
            <a:off x="529896" y="9738537"/>
            <a:ext cx="5104282" cy="289759"/>
          </a:xfrm>
          <a:prstGeom prst="rect">
            <a:avLst/>
          </a:prstGeom>
          <a:noFill/>
        </p:spPr>
        <p:txBody>
          <a:bodyPr wrap="none" rtlCol="0">
            <a:spAutoFit/>
          </a:bodyPr>
          <a:lstStyle/>
          <a:p>
            <a:r>
              <a:rPr lang="hr-BA" baseline="30000" dirty="0">
                <a:latin typeface="Calibri" panose="020F0502020204030204" pitchFamily="34" charset="0"/>
                <a:cs typeface="Calibri" panose="020F0502020204030204" pitchFamily="34" charset="0"/>
              </a:rPr>
              <a:t>1</a:t>
            </a:r>
            <a:r>
              <a:rPr lang="hr-BA" dirty="0">
                <a:latin typeface="Calibri" panose="020F0502020204030204" pitchFamily="34" charset="0"/>
                <a:cs typeface="Calibri" panose="020F0502020204030204" pitchFamily="34" charset="0"/>
              </a:rPr>
              <a:t> </a:t>
            </a:r>
            <a:r>
              <a:rPr lang="hr-BA" sz="900" dirty="0">
                <a:latin typeface="Calibri" panose="020F0502020204030204" pitchFamily="34" charset="0"/>
                <a:cs typeface="Calibri" panose="020F0502020204030204" pitchFamily="34" charset="0"/>
              </a:rPr>
              <a:t>https://news.library.virginia.edu/2020/10/20/open-educational-resources-aid-in-equity-and-inclusion/</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757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BEBB201-B865-144C-AEAB-E4C2CDD1B7E2}"/>
              </a:ext>
            </a:extLst>
          </p:cNvPr>
          <p:cNvPicPr>
            <a:picLocks noGrp="1" noChangeAspect="1"/>
          </p:cNvPicPr>
          <p:nvPr>
            <p:ph type="pic" sz="quarter" idx="35"/>
          </p:nvPr>
        </p:nvPicPr>
        <p:blipFill>
          <a:blip r:embed="rId2" cstate="screen">
            <a:extLst>
              <a:ext uri="{28A0092B-C50C-407E-A947-70E740481C1C}">
                <a14:useLocalDpi xmlns:a14="http://schemas.microsoft.com/office/drawing/2010/main"/>
              </a:ext>
            </a:extLst>
          </a:blip>
          <a:srcRect/>
          <a:stretch/>
        </p:blipFill>
        <p:spPr>
          <a:xfrm>
            <a:off x="0" y="-1"/>
            <a:ext cx="7559675" cy="3470559"/>
          </a:xfrm>
        </p:spPr>
      </p:pic>
      <p:sp>
        <p:nvSpPr>
          <p:cNvPr id="3" name="Text Placeholder 2">
            <a:extLst>
              <a:ext uri="{FF2B5EF4-FFF2-40B4-BE49-F238E27FC236}">
                <a16:creationId xmlns:a16="http://schemas.microsoft.com/office/drawing/2014/main" id="{EC81D79F-1C8A-EC4C-8B2E-13A4B0C56B4B}"/>
              </a:ext>
            </a:extLst>
          </p:cNvPr>
          <p:cNvSpPr>
            <a:spLocks noGrp="1"/>
          </p:cNvSpPr>
          <p:nvPr>
            <p:ph type="body" sz="quarter" idx="32"/>
          </p:nvPr>
        </p:nvSpPr>
        <p:spPr>
          <a:xfrm>
            <a:off x="3408218" y="4221579"/>
            <a:ext cx="3631270" cy="5802378"/>
          </a:xfrm>
        </p:spPr>
        <p:txBody>
          <a:bodyPr/>
          <a:lstStyle/>
          <a:p>
            <a:r>
              <a:rPr lang="nl-NL" sz="1100" b="1" dirty="0">
                <a:solidFill>
                  <a:srgbClr val="76C7D3"/>
                </a:solidFill>
              </a:rPr>
              <a:t>De cursus is ontworpen om gegeven te worden door </a:t>
            </a:r>
            <a:r>
              <a:rPr lang="nl-NL" sz="1100" dirty="0"/>
              <a:t>aanbieders van volwassenenonderwijs, leraren, begeleiders, </a:t>
            </a:r>
            <a:r>
              <a:rPr lang="nl-NL" sz="1100" dirty="0" err="1"/>
              <a:t>NGO's</a:t>
            </a:r>
            <a:r>
              <a:rPr lang="nl-NL" sz="1100" dirty="0"/>
              <a:t> en organisaties uit de vrijwillige sector die een vernieuwende onderwijsaanpak gebruiken, zodat ze de MCM opleidingsmodules, materialen en hulpmiddelen gemakkelijk kunnen aanpassen om inhoud van hoge kwaliteit en hoge participatie te leveren, die ontwikkeld, getest en geëvalueerd is in Ierland, Nederland, Zweden, Italië, Frankrijk en Denemarken.</a:t>
            </a:r>
          </a:p>
          <a:p>
            <a:endParaRPr lang="hr-BA" sz="1100" dirty="0"/>
          </a:p>
          <a:p>
            <a:r>
              <a:rPr lang="nl-NL" sz="1100" dirty="0"/>
              <a:t>De andere beoogde gebruikers van de cursus zijn overheidsinstanties en andere betrokkenen. Een vernieuwende aanpak is ook het proces van levens beter maken, terwijl vernieuwend onderwijs het proces is van onderwijs- en leerervaringen beter maken. Er zijn vele redenen waarom innovatief onderwijs vandaag de dag nodig is - enkele daarvan zijn</a:t>
            </a:r>
            <a:r>
              <a:rPr lang="en-US" sz="1100" dirty="0"/>
              <a:t>:</a:t>
            </a:r>
            <a:endParaRPr lang="hr-BA" sz="1100" dirty="0"/>
          </a:p>
          <a:p>
            <a:endParaRPr lang="hr-BA" sz="1100" dirty="0"/>
          </a:p>
          <a:p>
            <a:r>
              <a:rPr lang="hr-BA" sz="1100" dirty="0"/>
              <a:t>- </a:t>
            </a:r>
            <a:r>
              <a:rPr lang="nl-NL" sz="1100" dirty="0"/>
              <a:t>Onze gemeenschappen veranderen en ontwikkelen zich voortdurend, ze worden </a:t>
            </a:r>
            <a:r>
              <a:rPr lang="nl-NL" sz="1100" dirty="0" err="1"/>
              <a:t>diverser</a:t>
            </a:r>
            <a:r>
              <a:rPr lang="nl-NL" sz="1100" dirty="0"/>
              <a:t> en cultureel rijker. De leden van nieuwe gemeenschappen hebben toegang nodig tot kennis die veerkracht biedt en hun capaciteit opbouwt, zodat ze kunnen streven naar de best mogelijke toekomst voor henzelf en andere leden van de samenleving</a:t>
            </a:r>
            <a:r>
              <a:rPr lang="hr-BA" sz="1100" dirty="0"/>
              <a:t>,</a:t>
            </a:r>
            <a:endParaRPr lang="en-US" sz="1100" dirty="0"/>
          </a:p>
          <a:p>
            <a:r>
              <a:rPr lang="hr-BA" sz="1100" dirty="0"/>
              <a:t>- </a:t>
            </a:r>
            <a:r>
              <a:rPr lang="nl-NL" sz="1100" dirty="0"/>
              <a:t>Onze maatschappij heeft vandaag mensen nodig die flexibel, creatief en proactief zijn - mensen die problemen kunnen oplossen, beslissingen kunnen nemen, kritisch kunnen denken, ideeën effectief kunnen overbrengen en efficiënt kunnen werken binnen teams en groepen</a:t>
            </a:r>
            <a:r>
              <a:rPr lang="hr-BA" sz="1100" dirty="0"/>
              <a:t>,</a:t>
            </a:r>
            <a:endParaRPr lang="en-US" sz="1100" dirty="0"/>
          </a:p>
          <a:p>
            <a:r>
              <a:rPr lang="hr-BA" sz="1100" dirty="0"/>
              <a:t>- </a:t>
            </a:r>
            <a:r>
              <a:rPr lang="nl-NL" sz="1100" dirty="0"/>
              <a:t>Technologische en pedagogische vooruitgang veranderen de manier waarop we leren en kennis consumeren</a:t>
            </a:r>
            <a:r>
              <a:rPr lang="hr-BA" sz="1100" dirty="0"/>
              <a:t>.</a:t>
            </a:r>
          </a:p>
          <a:p>
            <a:endParaRPr lang="en-US" dirty="0"/>
          </a:p>
        </p:txBody>
      </p:sp>
      <p:sp>
        <p:nvSpPr>
          <p:cNvPr id="4" name="Text Placeholder 3">
            <a:extLst>
              <a:ext uri="{FF2B5EF4-FFF2-40B4-BE49-F238E27FC236}">
                <a16:creationId xmlns:a16="http://schemas.microsoft.com/office/drawing/2014/main" id="{FC27164E-45B2-0D4C-9E0D-ACA538DE435E}"/>
              </a:ext>
            </a:extLst>
          </p:cNvPr>
          <p:cNvSpPr>
            <a:spLocks noGrp="1"/>
          </p:cNvSpPr>
          <p:nvPr>
            <p:ph type="body" sz="quarter" idx="30"/>
          </p:nvPr>
        </p:nvSpPr>
        <p:spPr>
          <a:xfrm>
            <a:off x="405161" y="4221579"/>
            <a:ext cx="2552544" cy="1289281"/>
          </a:xfrm>
        </p:spPr>
        <p:txBody>
          <a:bodyPr/>
          <a:lstStyle/>
          <a:p>
            <a:r>
              <a:rPr lang="en-US" dirty="0"/>
              <a:t>ALGEMENE HANDLEIDING VOOR LEERKRACHTEN</a:t>
            </a:r>
          </a:p>
        </p:txBody>
      </p:sp>
      <p:sp>
        <p:nvSpPr>
          <p:cNvPr id="5" name="Text Placeholder 4">
            <a:extLst>
              <a:ext uri="{FF2B5EF4-FFF2-40B4-BE49-F238E27FC236}">
                <a16:creationId xmlns:a16="http://schemas.microsoft.com/office/drawing/2014/main" id="{A9B20495-942B-864C-9EB8-F3AE2D7B917A}"/>
              </a:ext>
            </a:extLst>
          </p:cNvPr>
          <p:cNvSpPr>
            <a:spLocks noGrp="1"/>
          </p:cNvSpPr>
          <p:nvPr>
            <p:ph type="body" sz="quarter" idx="46"/>
          </p:nvPr>
        </p:nvSpPr>
        <p:spPr/>
        <p:txBody>
          <a:bodyPr/>
          <a:lstStyle/>
          <a:p>
            <a:pPr algn="l"/>
            <a:r>
              <a:rPr lang="nl-NL" dirty="0"/>
              <a:t>Volwasseneneducatie wordt gevormd door persoonlijke relaties. </a:t>
            </a:r>
          </a:p>
          <a:p>
            <a:pPr algn="l"/>
            <a:endParaRPr lang="hr-BA" dirty="0"/>
          </a:p>
          <a:p>
            <a:pPr algn="l"/>
            <a:r>
              <a:rPr lang="nl-NL" dirty="0"/>
              <a:t>Migrant Community Mediators Open Education Resources voor aanbieders van volwassenenonderwijs wil leerkrachten en begeleiders aanmoedigen om bemiddelingseducatie voor nieuwkomers te integreren in de activiteiten van hun organisatie en de opleidingen die momenteel aan nieuwkomers worden aangeboden.</a:t>
            </a:r>
            <a:endParaRPr lang="en-US" dirty="0"/>
          </a:p>
        </p:txBody>
      </p:sp>
      <p:sp>
        <p:nvSpPr>
          <p:cNvPr id="6" name="Slide Number Placeholder 5">
            <a:extLst>
              <a:ext uri="{FF2B5EF4-FFF2-40B4-BE49-F238E27FC236}">
                <a16:creationId xmlns:a16="http://schemas.microsoft.com/office/drawing/2014/main" id="{10A104BF-6997-5E44-A4E2-8DDBDF87088F}"/>
              </a:ext>
            </a:extLst>
          </p:cNvPr>
          <p:cNvSpPr>
            <a:spLocks noGrp="1"/>
          </p:cNvSpPr>
          <p:nvPr>
            <p:ph type="sldNum" sz="quarter" idx="4"/>
          </p:nvPr>
        </p:nvSpPr>
        <p:spPr/>
        <p:txBody>
          <a:bodyPr/>
          <a:lstStyle/>
          <a:p>
            <a:fld id="{CB2079F2-58AF-ED44-82D7-E04B2F6FD686}" type="slidenum">
              <a:rPr lang="en-US" smtClean="0"/>
              <a:pPr/>
              <a:t>8</a:t>
            </a:fld>
            <a:endParaRPr lang="en-US" dirty="0"/>
          </a:p>
        </p:txBody>
      </p:sp>
    </p:spTree>
    <p:extLst>
      <p:ext uri="{BB962C8B-B14F-4D97-AF65-F5344CB8AC3E}">
        <p14:creationId xmlns:p14="http://schemas.microsoft.com/office/powerpoint/2010/main" val="2213465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DCDA0-B9CF-7744-9279-0135A725A1A5}"/>
              </a:ext>
            </a:extLst>
          </p:cNvPr>
          <p:cNvSpPr>
            <a:spLocks noGrp="1"/>
          </p:cNvSpPr>
          <p:nvPr>
            <p:ph type="body" sz="quarter" idx="52"/>
          </p:nvPr>
        </p:nvSpPr>
        <p:spPr>
          <a:xfrm>
            <a:off x="445350" y="4523398"/>
            <a:ext cx="3098165" cy="822507"/>
          </a:xfrm>
        </p:spPr>
        <p:txBody>
          <a:bodyPr/>
          <a:lstStyle/>
          <a:p>
            <a:r>
              <a:rPr lang="en-US" dirty="0" err="1"/>
              <a:t>Aldis</a:t>
            </a:r>
            <a:r>
              <a:rPr lang="en-US" dirty="0"/>
              <a:t> Hodge</a:t>
            </a:r>
          </a:p>
        </p:txBody>
      </p:sp>
      <p:sp>
        <p:nvSpPr>
          <p:cNvPr id="3" name="Text Placeholder 2">
            <a:extLst>
              <a:ext uri="{FF2B5EF4-FFF2-40B4-BE49-F238E27FC236}">
                <a16:creationId xmlns:a16="http://schemas.microsoft.com/office/drawing/2014/main" id="{D6C4835C-6CB4-4F4B-9D2B-80344C2192F5}"/>
              </a:ext>
            </a:extLst>
          </p:cNvPr>
          <p:cNvSpPr>
            <a:spLocks noGrp="1"/>
          </p:cNvSpPr>
          <p:nvPr>
            <p:ph type="body" sz="quarter" idx="13"/>
          </p:nvPr>
        </p:nvSpPr>
        <p:spPr/>
        <p:txBody>
          <a:bodyPr/>
          <a:lstStyle/>
          <a:p>
            <a:r>
              <a:rPr lang="nl-NL" dirty="0"/>
              <a:t>Als je deze dingen wel leert, als je begrijpt wat inclusie is, dan kunnen we samen grotere dingen bereiken</a:t>
            </a:r>
            <a:endParaRPr lang="en-US" dirty="0"/>
          </a:p>
        </p:txBody>
      </p:sp>
      <p:sp>
        <p:nvSpPr>
          <p:cNvPr id="4" name="Slide Number Placeholder 3">
            <a:extLst>
              <a:ext uri="{FF2B5EF4-FFF2-40B4-BE49-F238E27FC236}">
                <a16:creationId xmlns:a16="http://schemas.microsoft.com/office/drawing/2014/main" id="{03A5004E-AF28-B442-80CE-8E0540DE275A}"/>
              </a:ext>
            </a:extLst>
          </p:cNvPr>
          <p:cNvSpPr>
            <a:spLocks noGrp="1"/>
          </p:cNvSpPr>
          <p:nvPr>
            <p:ph type="sldNum" sz="quarter" idx="4"/>
          </p:nvPr>
        </p:nvSpPr>
        <p:spPr/>
        <p:txBody>
          <a:bodyPr/>
          <a:lstStyle/>
          <a:p>
            <a:fld id="{CB2079F2-58AF-ED44-82D7-E04B2F6FD686}" type="slidenum">
              <a:rPr lang="en-US" smtClean="0"/>
              <a:pPr/>
              <a:t>9</a:t>
            </a:fld>
            <a:endParaRPr lang="en-US" dirty="0"/>
          </a:p>
        </p:txBody>
      </p:sp>
      <p:pic>
        <p:nvPicPr>
          <p:cNvPr id="5" name="Picture 4">
            <a:extLst>
              <a:ext uri="{FF2B5EF4-FFF2-40B4-BE49-F238E27FC236}">
                <a16:creationId xmlns:a16="http://schemas.microsoft.com/office/drawing/2014/main" id="{2D6B193A-2DFE-474B-AF09-284855632A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82" t="433" r="-582" b="1952"/>
          <a:stretch/>
        </p:blipFill>
        <p:spPr>
          <a:xfrm>
            <a:off x="0" y="3876017"/>
            <a:ext cx="7029278" cy="6861516"/>
          </a:xfrm>
          <a:prstGeom prst="rect">
            <a:avLst/>
          </a:prstGeom>
          <a:effectLst>
            <a:softEdge rad="31750"/>
          </a:effectLst>
        </p:spPr>
      </p:pic>
    </p:spTree>
    <p:extLst>
      <p:ext uri="{BB962C8B-B14F-4D97-AF65-F5344CB8AC3E}">
        <p14:creationId xmlns:p14="http://schemas.microsoft.com/office/powerpoint/2010/main" val="176299330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www.w3.org/XML/1998/namespace"/>
    <ds:schemaRef ds:uri="876de33e-aaa5-4507-9b92-b84e676ded0d"/>
    <ds:schemaRef ds:uri="http://purl.org/dc/dcmitype/"/>
    <ds:schemaRef ds:uri="http://schemas.microsoft.com/office/infopath/2007/PartnerControls"/>
    <ds:schemaRef ds:uri="http://purl.org/dc/elements/1.1/"/>
    <ds:schemaRef ds:uri="http://schemas.openxmlformats.org/package/2006/metadata/core-properties"/>
    <ds:schemaRef ds:uri="http://purl.org/dc/terms/"/>
    <ds:schemaRef ds:uri="http://schemas.microsoft.com/office/2006/documentManagement/types"/>
    <ds:schemaRef ds:uri="ef88797d-310b-4d46-ad9c-0c23fa0c8d4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Magazine layout</Template>
  <TotalTime>13121</TotalTime>
  <Words>5076</Words>
  <Application>Microsoft Macintosh PowerPoint</Application>
  <PresentationFormat>Custom</PresentationFormat>
  <Paragraphs>430</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Avenir</vt:lpstr>
      <vt:lpstr>Avenir Book</vt:lpstr>
      <vt:lpstr>Calibri</vt:lpstr>
      <vt:lpstr>Century Schoolbook</vt:lpstr>
      <vt:lpstr>Montserrat</vt:lpstr>
      <vt:lpstr>Open Sans</vt:lpstr>
      <vt:lpstr>Poppins</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Ian Sayers</cp:lastModifiedBy>
  <cp:revision>346</cp:revision>
  <dcterms:created xsi:type="dcterms:W3CDTF">2021-06-15T11:45:52Z</dcterms:created>
  <dcterms:modified xsi:type="dcterms:W3CDTF">2022-01-13T14:59:46Z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