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75" r:id="rId2"/>
    <p:sldId id="569" r:id="rId3"/>
    <p:sldId id="290" r:id="rId4"/>
    <p:sldId id="318" r:id="rId5"/>
    <p:sldId id="403" r:id="rId6"/>
    <p:sldId id="402" r:id="rId7"/>
    <p:sldId id="293" r:id="rId8"/>
    <p:sldId id="580" r:id="rId9"/>
    <p:sldId id="587" r:id="rId10"/>
    <p:sldId id="588" r:id="rId11"/>
    <p:sldId id="320" r:id="rId12"/>
    <p:sldId id="321" r:id="rId13"/>
    <p:sldId id="322" r:id="rId14"/>
    <p:sldId id="301" r:id="rId15"/>
    <p:sldId id="409" r:id="rId16"/>
    <p:sldId id="410" r:id="rId17"/>
    <p:sldId id="570" r:id="rId18"/>
    <p:sldId id="571" r:id="rId19"/>
    <p:sldId id="572" r:id="rId20"/>
    <p:sldId id="573" r:id="rId21"/>
    <p:sldId id="300" r:id="rId22"/>
    <p:sldId id="574" r:id="rId23"/>
    <p:sldId id="575" r:id="rId24"/>
    <p:sldId id="576" r:id="rId25"/>
    <p:sldId id="577" r:id="rId26"/>
    <p:sldId id="302" r:id="rId27"/>
    <p:sldId id="281" r:id="rId28"/>
    <p:sldId id="303" r:id="rId29"/>
    <p:sldId id="315" r:id="rId30"/>
    <p:sldId id="305" r:id="rId31"/>
    <p:sldId id="583" r:id="rId32"/>
    <p:sldId id="584" r:id="rId33"/>
    <p:sldId id="286" r:id="rId34"/>
    <p:sldId id="292" r:id="rId35"/>
    <p:sldId id="306" r:id="rId36"/>
    <p:sldId id="581" r:id="rId37"/>
    <p:sldId id="582" r:id="rId38"/>
    <p:sldId id="578" r:id="rId39"/>
    <p:sldId id="585" r:id="rId40"/>
    <p:sldId id="307" r:id="rId41"/>
    <p:sldId id="312" r:id="rId42"/>
    <p:sldId id="313" r:id="rId43"/>
    <p:sldId id="314" r:id="rId44"/>
    <p:sldId id="316" r:id="rId45"/>
    <p:sldId id="308" r:id="rId46"/>
    <p:sldId id="310" r:id="rId47"/>
    <p:sldId id="586" r:id="rId48"/>
    <p:sldId id="317" r:id="rId49"/>
    <p:sldId id="579" r:id="rId50"/>
    <p:sldId id="291" r:id="rId51"/>
    <p:sldId id="299" r:id="rId52"/>
    <p:sldId id="404" r:id="rId53"/>
    <p:sldId id="405" r:id="rId54"/>
    <p:sldId id="407" r:id="rId55"/>
    <p:sldId id="277" r:id="rId56"/>
    <p:sldId id="408" r:id="rId57"/>
    <p:sldId id="311" r:id="rId58"/>
    <p:sldId id="282" r:id="rId59"/>
    <p:sldId id="415" r:id="rId60"/>
    <p:sldId id="298" r:id="rId61"/>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 Ivandic" initials="SI" lastIdx="1" clrIdx="0">
    <p:extLst>
      <p:ext uri="{19B8F6BF-5375-455C-9EA6-DF929625EA0E}">
        <p15:presenceInfo xmlns:p15="http://schemas.microsoft.com/office/powerpoint/2012/main" userId="fff6cd23b20dfd5d" providerId="Windows Live"/>
      </p:ext>
    </p:extLst>
  </p:cmAuthor>
  <p:cmAuthor id="2" name="Orla Casey" initials="OC" lastIdx="9" clrIdx="1">
    <p:extLst>
      <p:ext uri="{19B8F6BF-5375-455C-9EA6-DF929625EA0E}">
        <p15:presenceInfo xmlns:p15="http://schemas.microsoft.com/office/powerpoint/2012/main" userId="S::orla@momentumconsulting.ie::ee9f56f0-43a2-47ae-a5b8-d4a7d2f5c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6D2"/>
    <a:srgbClr val="9A2E90"/>
    <a:srgbClr val="F6BC67"/>
    <a:srgbClr val="A6377D"/>
    <a:srgbClr val="F3A839"/>
    <a:srgbClr val="797979"/>
    <a:srgbClr val="1198D1"/>
    <a:srgbClr val="404040"/>
    <a:srgbClr val="4D2B65"/>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0" autoAdjust="0"/>
  </p:normalViewPr>
  <p:slideViewPr>
    <p:cSldViewPr snapToGrid="0" snapToObjects="1">
      <p:cViewPr varScale="1">
        <p:scale>
          <a:sx n="88" d="100"/>
          <a:sy n="88" d="100"/>
        </p:scale>
        <p:origin x="278" y="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789B0-DE9E-4C62-B7F1-FBA2B84C279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GB"/>
        </a:p>
      </dgm:t>
    </dgm:pt>
    <dgm:pt modelId="{267E7024-9BEB-4ECA-B0D6-441D55022186}">
      <dgm:prSet phldrT="[Text]"/>
      <dgm:spPr/>
      <dgm:t>
        <a:bodyPr/>
        <a:lstStyle/>
        <a:p>
          <a:pPr marL="0">
            <a:buNone/>
          </a:pPr>
          <a:r>
            <a:rPr lang="en-GB" dirty="0"/>
            <a:t>INTRO TO MEDIATION</a:t>
          </a:r>
        </a:p>
        <a:p>
          <a:pPr marL="0">
            <a:buNone/>
          </a:pPr>
          <a:endParaRPr lang="en-GB" dirty="0"/>
        </a:p>
      </dgm:t>
    </dgm:pt>
    <dgm:pt modelId="{4F9BAEC0-9BFD-4BA6-B422-F072114033A6}" type="parTrans" cxnId="{89E09A83-D437-4C8F-B208-1C82414B8200}">
      <dgm:prSet/>
      <dgm:spPr/>
      <dgm:t>
        <a:bodyPr/>
        <a:lstStyle/>
        <a:p>
          <a:endParaRPr lang="en-GB"/>
        </a:p>
      </dgm:t>
    </dgm:pt>
    <dgm:pt modelId="{04E32AC9-4D73-4CDA-BBDA-DE2ECFF6F0E0}" type="sibTrans" cxnId="{89E09A83-D437-4C8F-B208-1C82414B8200}">
      <dgm:prSet/>
      <dgm:spPr/>
      <dgm:t>
        <a:bodyPr/>
        <a:lstStyle/>
        <a:p>
          <a:endParaRPr lang="en-GB"/>
        </a:p>
      </dgm:t>
    </dgm:pt>
    <dgm:pt modelId="{403CEF36-27DC-477F-AB53-A2D382A6F4B4}">
      <dgm:prSet phldrT="[Text]"/>
      <dgm:spPr/>
      <dgm:t>
        <a:bodyPr/>
        <a:lstStyle/>
        <a:p>
          <a:pPr marL="0" indent="0">
            <a:buNone/>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Get to know the power and potential of Migrant Community Mediation </a:t>
          </a:r>
          <a:endParaRPr lang="en-GB" dirty="0">
            <a:solidFill>
              <a:schemeClr val="bg1"/>
            </a:solidFill>
          </a:endParaRPr>
        </a:p>
      </dgm:t>
    </dgm:pt>
    <dgm:pt modelId="{FE412E3E-0686-467D-953D-92EE3E529358}" type="parTrans" cxnId="{020E73D7-0899-44BC-9EFA-70BF5B76C86C}">
      <dgm:prSet/>
      <dgm:spPr/>
      <dgm:t>
        <a:bodyPr/>
        <a:lstStyle/>
        <a:p>
          <a:endParaRPr lang="en-GB"/>
        </a:p>
      </dgm:t>
    </dgm:pt>
    <dgm:pt modelId="{798ACF59-D5FC-4965-BD44-4CE6D90839ED}" type="sibTrans" cxnId="{020E73D7-0899-44BC-9EFA-70BF5B76C86C}">
      <dgm:prSet/>
      <dgm:spPr/>
      <dgm:t>
        <a:bodyPr/>
        <a:lstStyle/>
        <a:p>
          <a:endParaRPr lang="en-GB"/>
        </a:p>
      </dgm:t>
    </dgm:pt>
    <dgm:pt modelId="{7A4B68A4-F740-4460-AE18-B203C80BEB2A}">
      <dgm:prSet phldrT="[Text]"/>
      <dgm:spPr/>
      <dgm:t>
        <a:bodyPr/>
        <a:lstStyle/>
        <a:p>
          <a:pPr marL="0">
            <a:buNone/>
          </a:pPr>
          <a:r>
            <a:rPr lang="en-GB" dirty="0"/>
            <a:t>KNOWLEDGE</a:t>
          </a:r>
        </a:p>
        <a:p>
          <a:pPr marL="0">
            <a:buNone/>
          </a:pPr>
          <a:endParaRPr lang="en-GB" dirty="0"/>
        </a:p>
      </dgm:t>
    </dgm:pt>
    <dgm:pt modelId="{2F46FDAE-5F65-4E66-A3F4-AEF8F354B99A}" type="parTrans" cxnId="{98234235-8A44-4C43-BBF7-FCA2786C7E4E}">
      <dgm:prSet/>
      <dgm:spPr/>
      <dgm:t>
        <a:bodyPr/>
        <a:lstStyle/>
        <a:p>
          <a:endParaRPr lang="en-GB"/>
        </a:p>
      </dgm:t>
    </dgm:pt>
    <dgm:pt modelId="{A3C26134-7E33-483F-9C49-B0B406EAD638}" type="sibTrans" cxnId="{98234235-8A44-4C43-BBF7-FCA2786C7E4E}">
      <dgm:prSet/>
      <dgm:spPr/>
      <dgm:t>
        <a:bodyPr/>
        <a:lstStyle/>
        <a:p>
          <a:endParaRPr lang="en-GB"/>
        </a:p>
      </dgm:t>
    </dgm:pt>
    <dgm:pt modelId="{92F6A76B-956A-45C3-97D4-82C7204DE9EC}">
      <dgm:prSet phldrT="[Text]"/>
      <dgm:spPr/>
      <dgm:t>
        <a:bodyPr/>
        <a:lstStyle/>
        <a:p>
          <a:pPr marL="0" indent="0">
            <a:buNone/>
          </a:pPr>
          <a:r>
            <a:rPr lang="en-GB" dirty="0"/>
            <a:t>Leadership and Advocacy skills in developing strong, positive and equitable communities</a:t>
          </a:r>
        </a:p>
      </dgm:t>
    </dgm:pt>
    <dgm:pt modelId="{C6EE27DC-7F46-4B5E-89F2-4FAF5AF0775E}" type="parTrans" cxnId="{6A88340A-F3F6-413A-8613-9CFC1DEE2250}">
      <dgm:prSet/>
      <dgm:spPr/>
      <dgm:t>
        <a:bodyPr/>
        <a:lstStyle/>
        <a:p>
          <a:endParaRPr lang="en-GB"/>
        </a:p>
      </dgm:t>
    </dgm:pt>
    <dgm:pt modelId="{466B2C16-B55E-45B3-9D5D-73A588E323CF}" type="sibTrans" cxnId="{6A88340A-F3F6-413A-8613-9CFC1DEE2250}">
      <dgm:prSet/>
      <dgm:spPr/>
      <dgm:t>
        <a:bodyPr/>
        <a:lstStyle/>
        <a:p>
          <a:endParaRPr lang="en-GB"/>
        </a:p>
      </dgm:t>
    </dgm:pt>
    <dgm:pt modelId="{727CC605-B92E-4034-86CF-E7E73C25D628}">
      <dgm:prSet phldrT="[Text]"/>
      <dgm:spPr>
        <a:solidFill>
          <a:srgbClr val="A6377D"/>
        </a:solidFill>
      </dgm:spPr>
      <dgm:t>
        <a:bodyPr/>
        <a:lstStyle/>
        <a:p>
          <a:pPr marL="0">
            <a:buNone/>
          </a:pPr>
          <a:r>
            <a:rPr lang="en-GB" dirty="0"/>
            <a:t>STRATEGY</a:t>
          </a:r>
        </a:p>
        <a:p>
          <a:pPr marL="0">
            <a:buNone/>
          </a:pPr>
          <a:endParaRPr lang="en-GB" dirty="0"/>
        </a:p>
      </dgm:t>
    </dgm:pt>
    <dgm:pt modelId="{4B5B1D05-AC5F-4A5E-B04D-107DD47A3316}" type="parTrans" cxnId="{CCC60B66-BA99-48D2-AE5D-711B949CBBAA}">
      <dgm:prSet/>
      <dgm:spPr/>
      <dgm:t>
        <a:bodyPr/>
        <a:lstStyle/>
        <a:p>
          <a:endParaRPr lang="en-GB"/>
        </a:p>
      </dgm:t>
    </dgm:pt>
    <dgm:pt modelId="{6B6F0B6F-1FB3-485B-88FF-DCD7695AE0B2}" type="sibTrans" cxnId="{CCC60B66-BA99-48D2-AE5D-711B949CBBAA}">
      <dgm:prSet/>
      <dgm:spPr/>
      <dgm:t>
        <a:bodyPr/>
        <a:lstStyle/>
        <a:p>
          <a:endParaRPr lang="en-GB"/>
        </a:p>
      </dgm:t>
    </dgm:pt>
    <dgm:pt modelId="{D45D02F3-ACE8-49A3-BABB-30CBA793E397}">
      <dgm:prSet phldrT="[Text]"/>
      <dgm:spPr>
        <a:solidFill>
          <a:srgbClr val="A6377D"/>
        </a:solidFill>
      </dgm:spPr>
      <dgm:t>
        <a:bodyPr/>
        <a:lstStyle/>
        <a:p>
          <a:pPr marL="0" indent="0">
            <a:buNone/>
          </a:pPr>
          <a:r>
            <a:rPr lang="en-GB" dirty="0"/>
            <a:t>Effecting change - strategies and new approaches to community mediation and active inclusion (HOW) </a:t>
          </a:r>
        </a:p>
      </dgm:t>
    </dgm:pt>
    <dgm:pt modelId="{BC962974-C65C-4989-BE65-C8966CAFD7EB}" type="parTrans" cxnId="{71E49A40-F0C8-4A1F-BBFF-C39188C2704D}">
      <dgm:prSet/>
      <dgm:spPr/>
      <dgm:t>
        <a:bodyPr/>
        <a:lstStyle/>
        <a:p>
          <a:endParaRPr lang="en-GB"/>
        </a:p>
      </dgm:t>
    </dgm:pt>
    <dgm:pt modelId="{44022DFC-E6C8-445F-864A-BBB3D5367C55}" type="sibTrans" cxnId="{71E49A40-F0C8-4A1F-BBFF-C39188C2704D}">
      <dgm:prSet/>
      <dgm:spPr/>
      <dgm:t>
        <a:bodyPr/>
        <a:lstStyle/>
        <a:p>
          <a:endParaRPr lang="en-GB"/>
        </a:p>
      </dgm:t>
    </dgm:pt>
    <dgm:pt modelId="{F5CC3CEC-B53E-401C-976F-B50D5D810A1B}">
      <dgm:prSet phldrT="[Text]" custT="1"/>
      <dgm:spPr/>
      <dgm:t>
        <a:bodyPr/>
        <a:lstStyle/>
        <a:p>
          <a:pPr marL="0"/>
          <a:r>
            <a:rPr lang="en-US" sz="2000" kern="1200" dirty="0">
              <a:solidFill>
                <a:prstClr val="white"/>
              </a:solidFill>
              <a:latin typeface="Calibri" panose="020F0502020204030204"/>
              <a:ea typeface="+mn-ea"/>
              <a:cs typeface="+mn-cs"/>
            </a:rPr>
            <a:t>COMMUNICATION AND MEDIA PRACTICES </a:t>
          </a:r>
          <a:endParaRPr lang="en-GB" sz="2000" kern="1200" dirty="0">
            <a:solidFill>
              <a:prstClr val="white"/>
            </a:solidFill>
            <a:latin typeface="Calibri" panose="020F0502020204030204"/>
            <a:ea typeface="+mn-ea"/>
            <a:cs typeface="+mn-cs"/>
          </a:endParaRPr>
        </a:p>
      </dgm:t>
    </dgm:pt>
    <dgm:pt modelId="{66C058D7-2FDA-4A2D-BB33-049D0782650E}" type="parTrans" cxnId="{4C05BE61-692C-4842-8173-510C7FB46E72}">
      <dgm:prSet/>
      <dgm:spPr/>
      <dgm:t>
        <a:bodyPr/>
        <a:lstStyle/>
        <a:p>
          <a:endParaRPr lang="en-GB"/>
        </a:p>
      </dgm:t>
    </dgm:pt>
    <dgm:pt modelId="{C9099872-AC54-4933-9FF3-250A53B6F025}" type="sibTrans" cxnId="{4C05BE61-692C-4842-8173-510C7FB46E72}">
      <dgm:prSet/>
      <dgm:spPr/>
      <dgm:t>
        <a:bodyPr/>
        <a:lstStyle/>
        <a:p>
          <a:endParaRPr lang="en-GB"/>
        </a:p>
      </dgm:t>
    </dgm:pt>
    <dgm:pt modelId="{16568469-2257-47DD-AA8C-256D04A3AD18}">
      <dgm:prSet phldrT="[Text]" custT="1"/>
      <dgm:spPr/>
      <dgm:t>
        <a:bodyPr/>
        <a:lstStyle/>
        <a:p>
          <a:pPr marL="0" indent="0">
            <a:buFont typeface="+mj-lt"/>
            <a:buNone/>
          </a:pPr>
          <a:r>
            <a:rPr lang="en-US" sz="1800" kern="1200" dirty="0"/>
            <a:t>Tools and skills to become an informed voice in media debates and in policy development and resources planning</a:t>
          </a:r>
          <a:endParaRPr lang="en-GB" sz="1800" kern="1200" dirty="0"/>
        </a:p>
      </dgm:t>
    </dgm:pt>
    <dgm:pt modelId="{B57A0F69-D68D-4D3C-A232-5D5DC10E5701}" type="parTrans" cxnId="{3A6EB37E-0ACA-4D67-B12A-0EB328033A95}">
      <dgm:prSet/>
      <dgm:spPr/>
      <dgm:t>
        <a:bodyPr/>
        <a:lstStyle/>
        <a:p>
          <a:endParaRPr lang="en-GB"/>
        </a:p>
      </dgm:t>
    </dgm:pt>
    <dgm:pt modelId="{FB1BC03D-BA0F-4CC9-85D2-38B45CE0AA37}" type="sibTrans" cxnId="{3A6EB37E-0ACA-4D67-B12A-0EB328033A95}">
      <dgm:prSet/>
      <dgm:spPr/>
      <dgm:t>
        <a:bodyPr/>
        <a:lstStyle/>
        <a:p>
          <a:endParaRPr lang="en-GB"/>
        </a:p>
      </dgm:t>
    </dgm:pt>
    <dgm:pt modelId="{FE2B1E90-5885-4E07-A03A-D1C5C33182AE}">
      <dgm:prSet phldrT="[Text]" custT="1"/>
      <dgm:spPr>
        <a:solidFill>
          <a:srgbClr val="F3A839"/>
        </a:solidFill>
      </dgm:spPr>
      <dgm:t>
        <a:bodyPr anchor="t" anchorCtr="0"/>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RESOURCE MODELS </a:t>
          </a:r>
        </a:p>
        <a:p>
          <a:pPr marL="0" lvl="0" algn="l" defTabSz="889000">
            <a:lnSpc>
              <a:spcPct val="90000"/>
            </a:lnSpc>
            <a:spcBef>
              <a:spcPct val="0"/>
            </a:spcBef>
            <a:spcAft>
              <a:spcPct val="35000"/>
            </a:spcAft>
            <a:buNone/>
          </a:pPr>
          <a:endParaRPr lang="en-US" sz="1600" kern="1200" dirty="0"/>
        </a:p>
        <a:p>
          <a:pPr marL="0" lvl="0" algn="l" defTabSz="889000">
            <a:lnSpc>
              <a:spcPct val="90000"/>
            </a:lnSpc>
            <a:spcBef>
              <a:spcPct val="0"/>
            </a:spcBef>
            <a:spcAft>
              <a:spcPct val="35000"/>
            </a:spcAft>
            <a:buNone/>
          </a:pPr>
          <a:r>
            <a:rPr lang="en-US" sz="1800" kern="1200" dirty="0"/>
            <a:t>Levering public and community investments, attracting resources</a:t>
          </a:r>
          <a:endParaRPr lang="en-GB" sz="1800" kern="1200" dirty="0"/>
        </a:p>
      </dgm:t>
    </dgm:pt>
    <dgm:pt modelId="{033C0C26-5FF9-4B39-BCAC-98CA04B20F59}" type="parTrans" cxnId="{DA646E42-39F2-4ABD-A588-89B92D4B135F}">
      <dgm:prSet/>
      <dgm:spPr/>
      <dgm:t>
        <a:bodyPr/>
        <a:lstStyle/>
        <a:p>
          <a:endParaRPr lang="en-GB"/>
        </a:p>
      </dgm:t>
    </dgm:pt>
    <dgm:pt modelId="{F8B6136D-4EFD-4331-B0E6-F5C872519092}" type="sibTrans" cxnId="{DA646E42-39F2-4ABD-A588-89B92D4B135F}">
      <dgm:prSet/>
      <dgm:spPr/>
      <dgm:t>
        <a:bodyPr/>
        <a:lstStyle/>
        <a:p>
          <a:endParaRPr lang="en-GB"/>
        </a:p>
      </dgm:t>
    </dgm:pt>
    <dgm:pt modelId="{B6E53CE7-D52E-44C7-AA4C-3D6ED57D7D4C}" type="pres">
      <dgm:prSet presAssocID="{45F789B0-DE9E-4C62-B7F1-FBA2B84C279B}" presName="Name0" presStyleCnt="0">
        <dgm:presLayoutVars>
          <dgm:dir/>
          <dgm:resizeHandles val="exact"/>
        </dgm:presLayoutVars>
      </dgm:prSet>
      <dgm:spPr/>
      <dgm:t>
        <a:bodyPr/>
        <a:lstStyle/>
        <a:p>
          <a:endParaRPr lang="sv-SE"/>
        </a:p>
      </dgm:t>
    </dgm:pt>
    <dgm:pt modelId="{709C0E67-73D7-437D-A85A-AEEE381E486B}" type="pres">
      <dgm:prSet presAssocID="{267E7024-9BEB-4ECA-B0D6-441D55022186}" presName="node" presStyleLbl="node1" presStyleIdx="0" presStyleCnt="5">
        <dgm:presLayoutVars>
          <dgm:bulletEnabled val="1"/>
        </dgm:presLayoutVars>
      </dgm:prSet>
      <dgm:spPr/>
      <dgm:t>
        <a:bodyPr/>
        <a:lstStyle/>
        <a:p>
          <a:endParaRPr lang="sv-SE"/>
        </a:p>
      </dgm:t>
    </dgm:pt>
    <dgm:pt modelId="{6F62C6F0-7A08-4775-9FE7-D2B1BC693D8A}" type="pres">
      <dgm:prSet presAssocID="{04E32AC9-4D73-4CDA-BBDA-DE2ECFF6F0E0}" presName="sibTrans" presStyleCnt="0"/>
      <dgm:spPr/>
    </dgm:pt>
    <dgm:pt modelId="{1277C630-D230-42DB-B585-3C3AE14165B2}" type="pres">
      <dgm:prSet presAssocID="{7A4B68A4-F740-4460-AE18-B203C80BEB2A}" presName="node" presStyleLbl="node1" presStyleIdx="1" presStyleCnt="5">
        <dgm:presLayoutVars>
          <dgm:bulletEnabled val="1"/>
        </dgm:presLayoutVars>
      </dgm:prSet>
      <dgm:spPr/>
      <dgm:t>
        <a:bodyPr/>
        <a:lstStyle/>
        <a:p>
          <a:endParaRPr lang="sv-SE"/>
        </a:p>
      </dgm:t>
    </dgm:pt>
    <dgm:pt modelId="{FB21EDC9-5E73-48D5-BB98-5708A58A2D27}" type="pres">
      <dgm:prSet presAssocID="{A3C26134-7E33-483F-9C49-B0B406EAD638}" presName="sibTrans" presStyleCnt="0"/>
      <dgm:spPr/>
    </dgm:pt>
    <dgm:pt modelId="{48373090-30C2-446F-BED0-742D4D3BE4AA}" type="pres">
      <dgm:prSet presAssocID="{727CC605-B92E-4034-86CF-E7E73C25D628}" presName="node" presStyleLbl="node1" presStyleIdx="2" presStyleCnt="5">
        <dgm:presLayoutVars>
          <dgm:bulletEnabled val="1"/>
        </dgm:presLayoutVars>
      </dgm:prSet>
      <dgm:spPr/>
      <dgm:t>
        <a:bodyPr/>
        <a:lstStyle/>
        <a:p>
          <a:endParaRPr lang="sv-SE"/>
        </a:p>
      </dgm:t>
    </dgm:pt>
    <dgm:pt modelId="{38CADEAC-7619-42DB-BA3C-FE1F01871D97}" type="pres">
      <dgm:prSet presAssocID="{6B6F0B6F-1FB3-485B-88FF-DCD7695AE0B2}" presName="sibTrans" presStyleCnt="0"/>
      <dgm:spPr/>
    </dgm:pt>
    <dgm:pt modelId="{8AB57ED7-CCE8-412A-8E3F-8750C1C0D125}" type="pres">
      <dgm:prSet presAssocID="{F5CC3CEC-B53E-401C-976F-B50D5D810A1B}" presName="node" presStyleLbl="node1" presStyleIdx="3" presStyleCnt="5" custScaleX="101401">
        <dgm:presLayoutVars>
          <dgm:bulletEnabled val="1"/>
        </dgm:presLayoutVars>
      </dgm:prSet>
      <dgm:spPr/>
      <dgm:t>
        <a:bodyPr/>
        <a:lstStyle/>
        <a:p>
          <a:endParaRPr lang="sv-SE"/>
        </a:p>
      </dgm:t>
    </dgm:pt>
    <dgm:pt modelId="{E09688D1-2074-4AF4-AA49-BFB380D05480}" type="pres">
      <dgm:prSet presAssocID="{C9099872-AC54-4933-9FF3-250A53B6F025}" presName="sibTrans" presStyleCnt="0"/>
      <dgm:spPr/>
    </dgm:pt>
    <dgm:pt modelId="{B9DC2B97-4ABA-4575-B0F0-152ADF271CBB}" type="pres">
      <dgm:prSet presAssocID="{FE2B1E90-5885-4E07-A03A-D1C5C33182AE}" presName="node" presStyleLbl="node1" presStyleIdx="4" presStyleCnt="5" custLinFactNeighborX="3801" custLinFactNeighborY="-487">
        <dgm:presLayoutVars>
          <dgm:bulletEnabled val="1"/>
        </dgm:presLayoutVars>
      </dgm:prSet>
      <dgm:spPr/>
      <dgm:t>
        <a:bodyPr/>
        <a:lstStyle/>
        <a:p>
          <a:endParaRPr lang="sv-SE"/>
        </a:p>
      </dgm:t>
    </dgm:pt>
  </dgm:ptLst>
  <dgm:cxnLst>
    <dgm:cxn modelId="{3A6EB37E-0ACA-4D67-B12A-0EB328033A95}" srcId="{F5CC3CEC-B53E-401C-976F-B50D5D810A1B}" destId="{16568469-2257-47DD-AA8C-256D04A3AD18}" srcOrd="0" destOrd="0" parTransId="{B57A0F69-D68D-4D3C-A232-5D5DC10E5701}" sibTransId="{FB1BC03D-BA0F-4CC9-85D2-38B45CE0AA37}"/>
    <dgm:cxn modelId="{98234235-8A44-4C43-BBF7-FCA2786C7E4E}" srcId="{45F789B0-DE9E-4C62-B7F1-FBA2B84C279B}" destId="{7A4B68A4-F740-4460-AE18-B203C80BEB2A}" srcOrd="1" destOrd="0" parTransId="{2F46FDAE-5F65-4E66-A3F4-AEF8F354B99A}" sibTransId="{A3C26134-7E33-483F-9C49-B0B406EAD638}"/>
    <dgm:cxn modelId="{DA646E42-39F2-4ABD-A588-89B92D4B135F}" srcId="{45F789B0-DE9E-4C62-B7F1-FBA2B84C279B}" destId="{FE2B1E90-5885-4E07-A03A-D1C5C33182AE}" srcOrd="4" destOrd="0" parTransId="{033C0C26-5FF9-4B39-BCAC-98CA04B20F59}" sibTransId="{F8B6136D-4EFD-4331-B0E6-F5C872519092}"/>
    <dgm:cxn modelId="{89E09A83-D437-4C8F-B208-1C82414B8200}" srcId="{45F789B0-DE9E-4C62-B7F1-FBA2B84C279B}" destId="{267E7024-9BEB-4ECA-B0D6-441D55022186}" srcOrd="0" destOrd="0" parTransId="{4F9BAEC0-9BFD-4BA6-B422-F072114033A6}" sibTransId="{04E32AC9-4D73-4CDA-BBDA-DE2ECFF6F0E0}"/>
    <dgm:cxn modelId="{CCC60B66-BA99-48D2-AE5D-711B949CBBAA}" srcId="{45F789B0-DE9E-4C62-B7F1-FBA2B84C279B}" destId="{727CC605-B92E-4034-86CF-E7E73C25D628}" srcOrd="2" destOrd="0" parTransId="{4B5B1D05-AC5F-4A5E-B04D-107DD47A3316}" sibTransId="{6B6F0B6F-1FB3-485B-88FF-DCD7695AE0B2}"/>
    <dgm:cxn modelId="{4C6E135B-224F-4666-B6FC-765C3CE97C6F}" type="presOf" srcId="{45F789B0-DE9E-4C62-B7F1-FBA2B84C279B}" destId="{B6E53CE7-D52E-44C7-AA4C-3D6ED57D7D4C}" srcOrd="0" destOrd="0" presId="urn:microsoft.com/office/officeart/2005/8/layout/hList6"/>
    <dgm:cxn modelId="{F318DC6E-B212-4F8C-B578-66E3DA06EA51}" type="presOf" srcId="{D45D02F3-ACE8-49A3-BABB-30CBA793E397}" destId="{48373090-30C2-446F-BED0-742D4D3BE4AA}" srcOrd="0" destOrd="1" presId="urn:microsoft.com/office/officeart/2005/8/layout/hList6"/>
    <dgm:cxn modelId="{7304140E-8B24-4E6F-A311-9D4D57A77F93}" type="presOf" srcId="{403CEF36-27DC-477F-AB53-A2D382A6F4B4}" destId="{709C0E67-73D7-437D-A85A-AEEE381E486B}" srcOrd="0" destOrd="1" presId="urn:microsoft.com/office/officeart/2005/8/layout/hList6"/>
    <dgm:cxn modelId="{BABFD42F-B088-4FFF-A180-3190FB8B0AE2}" type="presOf" srcId="{FE2B1E90-5885-4E07-A03A-D1C5C33182AE}" destId="{B9DC2B97-4ABA-4575-B0F0-152ADF271CBB}" srcOrd="0" destOrd="0" presId="urn:microsoft.com/office/officeart/2005/8/layout/hList6"/>
    <dgm:cxn modelId="{71E49A40-F0C8-4A1F-BBFF-C39188C2704D}" srcId="{727CC605-B92E-4034-86CF-E7E73C25D628}" destId="{D45D02F3-ACE8-49A3-BABB-30CBA793E397}" srcOrd="0" destOrd="0" parTransId="{BC962974-C65C-4989-BE65-C8966CAFD7EB}" sibTransId="{44022DFC-E6C8-445F-864A-BBB3D5367C55}"/>
    <dgm:cxn modelId="{473EC4AF-6E4B-4E7F-8DCA-1458F79A41A5}" type="presOf" srcId="{267E7024-9BEB-4ECA-B0D6-441D55022186}" destId="{709C0E67-73D7-437D-A85A-AEEE381E486B}" srcOrd="0" destOrd="0" presId="urn:microsoft.com/office/officeart/2005/8/layout/hList6"/>
    <dgm:cxn modelId="{5E8F5B2A-7DFF-4ABA-80BF-9839354EDD3E}" type="presOf" srcId="{7A4B68A4-F740-4460-AE18-B203C80BEB2A}" destId="{1277C630-D230-42DB-B585-3C3AE14165B2}" srcOrd="0" destOrd="0" presId="urn:microsoft.com/office/officeart/2005/8/layout/hList6"/>
    <dgm:cxn modelId="{020E73D7-0899-44BC-9EFA-70BF5B76C86C}" srcId="{267E7024-9BEB-4ECA-B0D6-441D55022186}" destId="{403CEF36-27DC-477F-AB53-A2D382A6F4B4}" srcOrd="0" destOrd="0" parTransId="{FE412E3E-0686-467D-953D-92EE3E529358}" sibTransId="{798ACF59-D5FC-4965-BD44-4CE6D90839ED}"/>
    <dgm:cxn modelId="{02CE954E-7285-4372-BC9C-5A527E617E6B}" type="presOf" srcId="{727CC605-B92E-4034-86CF-E7E73C25D628}" destId="{48373090-30C2-446F-BED0-742D4D3BE4AA}" srcOrd="0" destOrd="0" presId="urn:microsoft.com/office/officeart/2005/8/layout/hList6"/>
    <dgm:cxn modelId="{4C05BE61-692C-4842-8173-510C7FB46E72}" srcId="{45F789B0-DE9E-4C62-B7F1-FBA2B84C279B}" destId="{F5CC3CEC-B53E-401C-976F-B50D5D810A1B}" srcOrd="3" destOrd="0" parTransId="{66C058D7-2FDA-4A2D-BB33-049D0782650E}" sibTransId="{C9099872-AC54-4933-9FF3-250A53B6F025}"/>
    <dgm:cxn modelId="{6A88340A-F3F6-413A-8613-9CFC1DEE2250}" srcId="{7A4B68A4-F740-4460-AE18-B203C80BEB2A}" destId="{92F6A76B-956A-45C3-97D4-82C7204DE9EC}" srcOrd="0" destOrd="0" parTransId="{C6EE27DC-7F46-4B5E-89F2-4FAF5AF0775E}" sibTransId="{466B2C16-B55E-45B3-9D5D-73A588E323CF}"/>
    <dgm:cxn modelId="{8789DE6C-9CA3-4FE8-B409-C25EC717D640}" type="presOf" srcId="{16568469-2257-47DD-AA8C-256D04A3AD18}" destId="{8AB57ED7-CCE8-412A-8E3F-8750C1C0D125}" srcOrd="0" destOrd="1" presId="urn:microsoft.com/office/officeart/2005/8/layout/hList6"/>
    <dgm:cxn modelId="{6E14AE6F-83FD-4869-91B5-295EC01E99A5}" type="presOf" srcId="{F5CC3CEC-B53E-401C-976F-B50D5D810A1B}" destId="{8AB57ED7-CCE8-412A-8E3F-8750C1C0D125}" srcOrd="0" destOrd="0" presId="urn:microsoft.com/office/officeart/2005/8/layout/hList6"/>
    <dgm:cxn modelId="{51620026-8D54-476C-BDA4-CC25778139B6}" type="presOf" srcId="{92F6A76B-956A-45C3-97D4-82C7204DE9EC}" destId="{1277C630-D230-42DB-B585-3C3AE14165B2}" srcOrd="0" destOrd="1" presId="urn:microsoft.com/office/officeart/2005/8/layout/hList6"/>
    <dgm:cxn modelId="{1B88E6A5-114D-40F5-995C-758AA2AEB14A}" type="presParOf" srcId="{B6E53CE7-D52E-44C7-AA4C-3D6ED57D7D4C}" destId="{709C0E67-73D7-437D-A85A-AEEE381E486B}" srcOrd="0" destOrd="0" presId="urn:microsoft.com/office/officeart/2005/8/layout/hList6"/>
    <dgm:cxn modelId="{E1F8CCCB-51C4-4A95-93C9-BF792B219FD9}" type="presParOf" srcId="{B6E53CE7-D52E-44C7-AA4C-3D6ED57D7D4C}" destId="{6F62C6F0-7A08-4775-9FE7-D2B1BC693D8A}" srcOrd="1" destOrd="0" presId="urn:microsoft.com/office/officeart/2005/8/layout/hList6"/>
    <dgm:cxn modelId="{3F09DE38-6C51-4B5B-BBF3-54DB4AD83FFE}" type="presParOf" srcId="{B6E53CE7-D52E-44C7-AA4C-3D6ED57D7D4C}" destId="{1277C630-D230-42DB-B585-3C3AE14165B2}" srcOrd="2" destOrd="0" presId="urn:microsoft.com/office/officeart/2005/8/layout/hList6"/>
    <dgm:cxn modelId="{DF5ABDEC-E628-4F67-98ED-7761C3EF937B}" type="presParOf" srcId="{B6E53CE7-D52E-44C7-AA4C-3D6ED57D7D4C}" destId="{FB21EDC9-5E73-48D5-BB98-5708A58A2D27}" srcOrd="3" destOrd="0" presId="urn:microsoft.com/office/officeart/2005/8/layout/hList6"/>
    <dgm:cxn modelId="{D01A27AF-8430-4F4A-B060-4579EAA2F734}" type="presParOf" srcId="{B6E53CE7-D52E-44C7-AA4C-3D6ED57D7D4C}" destId="{48373090-30C2-446F-BED0-742D4D3BE4AA}" srcOrd="4" destOrd="0" presId="urn:microsoft.com/office/officeart/2005/8/layout/hList6"/>
    <dgm:cxn modelId="{234C49D6-193C-419B-ACE1-C663FE4E9BB8}" type="presParOf" srcId="{B6E53CE7-D52E-44C7-AA4C-3D6ED57D7D4C}" destId="{38CADEAC-7619-42DB-BA3C-FE1F01871D97}" srcOrd="5" destOrd="0" presId="urn:microsoft.com/office/officeart/2005/8/layout/hList6"/>
    <dgm:cxn modelId="{DA46104C-D2C1-4BC6-8776-A389AC31EDB1}" type="presParOf" srcId="{B6E53CE7-D52E-44C7-AA4C-3D6ED57D7D4C}" destId="{8AB57ED7-CCE8-412A-8E3F-8750C1C0D125}" srcOrd="6" destOrd="0" presId="urn:microsoft.com/office/officeart/2005/8/layout/hList6"/>
    <dgm:cxn modelId="{7BD8DA8D-3C86-45A7-B753-F195ACF7FCD9}" type="presParOf" srcId="{B6E53CE7-D52E-44C7-AA4C-3D6ED57D7D4C}" destId="{E09688D1-2074-4AF4-AA49-BFB380D05480}" srcOrd="7" destOrd="0" presId="urn:microsoft.com/office/officeart/2005/8/layout/hList6"/>
    <dgm:cxn modelId="{C326DDFF-CDD0-458F-A769-EC8C3FDF21C2}" type="presParOf" srcId="{B6E53CE7-D52E-44C7-AA4C-3D6ED57D7D4C}" destId="{B9DC2B97-4ABA-4575-B0F0-152ADF271CBB}"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B389A-D6F2-440E-AD65-638FC3089FCA}" type="doc">
      <dgm:prSet loTypeId="urn:microsoft.com/office/officeart/2005/8/layout/hProcess11" loCatId="process" qsTypeId="urn:microsoft.com/office/officeart/2005/8/quickstyle/simple1" qsCatId="simple" csTypeId="urn:microsoft.com/office/officeart/2005/8/colors/accent5_1" csCatId="accent5" phldr="1"/>
      <dgm:spPr/>
    </dgm:pt>
    <dgm:pt modelId="{303FBB8A-3407-44BC-A5D3-99FB58DBE345}">
      <dgm:prSet phldrT="[Text]"/>
      <dgm:spPr/>
      <dgm:t>
        <a:bodyPr/>
        <a:lstStyle/>
        <a:p>
          <a:r>
            <a:rPr lang="en-GB" dirty="0"/>
            <a:t>1</a:t>
          </a:r>
        </a:p>
      </dgm:t>
    </dgm:pt>
    <dgm:pt modelId="{4658773C-5B68-41FA-8EA5-505A6EA8B2FB}" type="parTrans" cxnId="{62406789-6C1A-466C-A0FC-2E0A04A06E80}">
      <dgm:prSet/>
      <dgm:spPr/>
      <dgm:t>
        <a:bodyPr/>
        <a:lstStyle/>
        <a:p>
          <a:endParaRPr lang="en-GB"/>
        </a:p>
      </dgm:t>
    </dgm:pt>
    <dgm:pt modelId="{6FF4115E-D7E9-4E4D-81A4-5AD07622FBE2}" type="sibTrans" cxnId="{62406789-6C1A-466C-A0FC-2E0A04A06E80}">
      <dgm:prSet/>
      <dgm:spPr/>
      <dgm:t>
        <a:bodyPr/>
        <a:lstStyle/>
        <a:p>
          <a:endParaRPr lang="en-GB"/>
        </a:p>
      </dgm:t>
    </dgm:pt>
    <dgm:pt modelId="{61BFFA29-8800-4288-AE8A-2BFA5CD3C6F2}">
      <dgm:prSet phldrT="[Text]"/>
      <dgm:spPr/>
      <dgm:t>
        <a:bodyPr/>
        <a:lstStyle/>
        <a:p>
          <a:r>
            <a:rPr lang="en-GB" dirty="0"/>
            <a:t>2</a:t>
          </a:r>
        </a:p>
      </dgm:t>
    </dgm:pt>
    <dgm:pt modelId="{2EE3751A-DEAC-4FB5-B988-E7990096D9B8}" type="parTrans" cxnId="{9FE48B14-0035-4AE3-8A4A-282FB662CDA4}">
      <dgm:prSet/>
      <dgm:spPr/>
      <dgm:t>
        <a:bodyPr/>
        <a:lstStyle/>
        <a:p>
          <a:endParaRPr lang="en-GB"/>
        </a:p>
      </dgm:t>
    </dgm:pt>
    <dgm:pt modelId="{215360C8-CD7B-4224-A71E-6D9309450A9B}" type="sibTrans" cxnId="{9FE48B14-0035-4AE3-8A4A-282FB662CDA4}">
      <dgm:prSet/>
      <dgm:spPr/>
      <dgm:t>
        <a:bodyPr/>
        <a:lstStyle/>
        <a:p>
          <a:endParaRPr lang="en-GB"/>
        </a:p>
      </dgm:t>
    </dgm:pt>
    <dgm:pt modelId="{AF8C7370-CFAE-45DA-9EA5-312E3B910158}">
      <dgm:prSet phldrT="[Text]"/>
      <dgm:spPr/>
      <dgm:t>
        <a:bodyPr/>
        <a:lstStyle/>
        <a:p>
          <a:r>
            <a:rPr lang="en-GB" dirty="0"/>
            <a:t>3</a:t>
          </a:r>
        </a:p>
      </dgm:t>
    </dgm:pt>
    <dgm:pt modelId="{1CFE0BDE-DAA7-46E8-B269-935E4167DBA5}" type="parTrans" cxnId="{E6877375-085B-4406-8FA1-6F7FCC859B4B}">
      <dgm:prSet/>
      <dgm:spPr/>
      <dgm:t>
        <a:bodyPr/>
        <a:lstStyle/>
        <a:p>
          <a:endParaRPr lang="en-GB"/>
        </a:p>
      </dgm:t>
    </dgm:pt>
    <dgm:pt modelId="{59BE7D90-006D-47A7-9696-1DA94F6484AF}" type="sibTrans" cxnId="{E6877375-085B-4406-8FA1-6F7FCC859B4B}">
      <dgm:prSet/>
      <dgm:spPr/>
      <dgm:t>
        <a:bodyPr/>
        <a:lstStyle/>
        <a:p>
          <a:endParaRPr lang="en-GB"/>
        </a:p>
      </dgm:t>
    </dgm:pt>
    <dgm:pt modelId="{C2CB07B9-9F26-4F37-BB14-20474E75C5C2}" type="pres">
      <dgm:prSet presAssocID="{4CEB389A-D6F2-440E-AD65-638FC3089FCA}" presName="Name0" presStyleCnt="0">
        <dgm:presLayoutVars>
          <dgm:dir/>
          <dgm:resizeHandles val="exact"/>
        </dgm:presLayoutVars>
      </dgm:prSet>
      <dgm:spPr/>
    </dgm:pt>
    <dgm:pt modelId="{DA35BD15-458D-4F4F-8901-68E68FB79A97}" type="pres">
      <dgm:prSet presAssocID="{4CEB389A-D6F2-440E-AD65-638FC3089FCA}" presName="arrow" presStyleLbl="bgShp" presStyleIdx="0" presStyleCnt="1"/>
      <dgm:spPr/>
    </dgm:pt>
    <dgm:pt modelId="{C0332D2B-9835-426F-8B0E-EA44BD024511}" type="pres">
      <dgm:prSet presAssocID="{4CEB389A-D6F2-440E-AD65-638FC3089FCA}" presName="points" presStyleCnt="0"/>
      <dgm:spPr/>
    </dgm:pt>
    <dgm:pt modelId="{9083745E-E2EC-478D-9069-9C6B50B378DC}" type="pres">
      <dgm:prSet presAssocID="{303FBB8A-3407-44BC-A5D3-99FB58DBE345}" presName="compositeA" presStyleCnt="0"/>
      <dgm:spPr/>
    </dgm:pt>
    <dgm:pt modelId="{96149442-B852-41A0-925A-20F18094993B}" type="pres">
      <dgm:prSet presAssocID="{303FBB8A-3407-44BC-A5D3-99FB58DBE345}" presName="textA" presStyleLbl="revTx" presStyleIdx="0" presStyleCnt="3">
        <dgm:presLayoutVars>
          <dgm:bulletEnabled val="1"/>
        </dgm:presLayoutVars>
      </dgm:prSet>
      <dgm:spPr/>
      <dgm:t>
        <a:bodyPr/>
        <a:lstStyle/>
        <a:p>
          <a:endParaRPr lang="sv-SE"/>
        </a:p>
      </dgm:t>
    </dgm:pt>
    <dgm:pt modelId="{910F60F3-354E-4DFF-A859-6100D5EB9052}" type="pres">
      <dgm:prSet presAssocID="{303FBB8A-3407-44BC-A5D3-99FB58DBE345}" presName="circleA" presStyleLbl="node1" presStyleIdx="0" presStyleCnt="3"/>
      <dgm:spPr/>
    </dgm:pt>
    <dgm:pt modelId="{9722B7A8-446D-4687-B000-9C397A80A3AB}" type="pres">
      <dgm:prSet presAssocID="{303FBB8A-3407-44BC-A5D3-99FB58DBE345}" presName="spaceA" presStyleCnt="0"/>
      <dgm:spPr/>
    </dgm:pt>
    <dgm:pt modelId="{8186BE76-A69C-4116-B196-B7CDBD18CCCF}" type="pres">
      <dgm:prSet presAssocID="{6FF4115E-D7E9-4E4D-81A4-5AD07622FBE2}" presName="space" presStyleCnt="0"/>
      <dgm:spPr/>
    </dgm:pt>
    <dgm:pt modelId="{50C53D90-1FD8-4F7A-ACB6-12C049231B4D}" type="pres">
      <dgm:prSet presAssocID="{61BFFA29-8800-4288-AE8A-2BFA5CD3C6F2}" presName="compositeB" presStyleCnt="0"/>
      <dgm:spPr/>
    </dgm:pt>
    <dgm:pt modelId="{EC166F5A-38D5-46EA-B413-136E0D381710}" type="pres">
      <dgm:prSet presAssocID="{61BFFA29-8800-4288-AE8A-2BFA5CD3C6F2}" presName="textB" presStyleLbl="revTx" presStyleIdx="1" presStyleCnt="3">
        <dgm:presLayoutVars>
          <dgm:bulletEnabled val="1"/>
        </dgm:presLayoutVars>
      </dgm:prSet>
      <dgm:spPr/>
      <dgm:t>
        <a:bodyPr/>
        <a:lstStyle/>
        <a:p>
          <a:endParaRPr lang="sv-SE"/>
        </a:p>
      </dgm:t>
    </dgm:pt>
    <dgm:pt modelId="{675F97E8-DCEC-4930-96BA-FBB41E72AF08}" type="pres">
      <dgm:prSet presAssocID="{61BFFA29-8800-4288-AE8A-2BFA5CD3C6F2}" presName="circleB" presStyleLbl="node1" presStyleIdx="1" presStyleCnt="3"/>
      <dgm:spPr/>
    </dgm:pt>
    <dgm:pt modelId="{C7AEFD5D-B757-4CCA-B194-8D3E8CD43CEF}" type="pres">
      <dgm:prSet presAssocID="{61BFFA29-8800-4288-AE8A-2BFA5CD3C6F2}" presName="spaceB" presStyleCnt="0"/>
      <dgm:spPr/>
    </dgm:pt>
    <dgm:pt modelId="{A738B0DE-B31B-4686-87BC-B7858C872AF5}" type="pres">
      <dgm:prSet presAssocID="{215360C8-CD7B-4224-A71E-6D9309450A9B}" presName="space" presStyleCnt="0"/>
      <dgm:spPr/>
    </dgm:pt>
    <dgm:pt modelId="{227F97AE-F8B8-47A8-84A5-5847F9C3594B}" type="pres">
      <dgm:prSet presAssocID="{AF8C7370-CFAE-45DA-9EA5-312E3B910158}" presName="compositeA" presStyleCnt="0"/>
      <dgm:spPr/>
    </dgm:pt>
    <dgm:pt modelId="{549F78BB-0848-415A-AB5A-6CCAB5E29F3F}" type="pres">
      <dgm:prSet presAssocID="{AF8C7370-CFAE-45DA-9EA5-312E3B910158}" presName="textA" presStyleLbl="revTx" presStyleIdx="2" presStyleCnt="3">
        <dgm:presLayoutVars>
          <dgm:bulletEnabled val="1"/>
        </dgm:presLayoutVars>
      </dgm:prSet>
      <dgm:spPr/>
      <dgm:t>
        <a:bodyPr/>
        <a:lstStyle/>
        <a:p>
          <a:endParaRPr lang="sv-SE"/>
        </a:p>
      </dgm:t>
    </dgm:pt>
    <dgm:pt modelId="{9A87EEF5-298A-48D2-9518-0DCF2FCB7ACE}" type="pres">
      <dgm:prSet presAssocID="{AF8C7370-CFAE-45DA-9EA5-312E3B910158}" presName="circleA" presStyleLbl="node1" presStyleIdx="2" presStyleCnt="3"/>
      <dgm:spPr/>
    </dgm:pt>
    <dgm:pt modelId="{C62E2B0A-F38E-4DEB-8E59-13C4C22D3A34}" type="pres">
      <dgm:prSet presAssocID="{AF8C7370-CFAE-45DA-9EA5-312E3B910158}" presName="spaceA" presStyleCnt="0"/>
      <dgm:spPr/>
    </dgm:pt>
  </dgm:ptLst>
  <dgm:cxnLst>
    <dgm:cxn modelId="{62406789-6C1A-466C-A0FC-2E0A04A06E80}" srcId="{4CEB389A-D6F2-440E-AD65-638FC3089FCA}" destId="{303FBB8A-3407-44BC-A5D3-99FB58DBE345}" srcOrd="0" destOrd="0" parTransId="{4658773C-5B68-41FA-8EA5-505A6EA8B2FB}" sibTransId="{6FF4115E-D7E9-4E4D-81A4-5AD07622FBE2}"/>
    <dgm:cxn modelId="{E6877375-085B-4406-8FA1-6F7FCC859B4B}" srcId="{4CEB389A-D6F2-440E-AD65-638FC3089FCA}" destId="{AF8C7370-CFAE-45DA-9EA5-312E3B910158}" srcOrd="2" destOrd="0" parTransId="{1CFE0BDE-DAA7-46E8-B269-935E4167DBA5}" sibTransId="{59BE7D90-006D-47A7-9696-1DA94F6484AF}"/>
    <dgm:cxn modelId="{3A7A758E-6DEF-425B-BD08-017007D61BD6}" type="presOf" srcId="{AF8C7370-CFAE-45DA-9EA5-312E3B910158}" destId="{549F78BB-0848-415A-AB5A-6CCAB5E29F3F}" srcOrd="0" destOrd="0" presId="urn:microsoft.com/office/officeart/2005/8/layout/hProcess11"/>
    <dgm:cxn modelId="{5B24DF93-F3A9-45C2-B3EA-E0B6999D277D}" type="presOf" srcId="{4CEB389A-D6F2-440E-AD65-638FC3089FCA}" destId="{C2CB07B9-9F26-4F37-BB14-20474E75C5C2}" srcOrd="0" destOrd="0" presId="urn:microsoft.com/office/officeart/2005/8/layout/hProcess11"/>
    <dgm:cxn modelId="{9FE48B14-0035-4AE3-8A4A-282FB662CDA4}" srcId="{4CEB389A-D6F2-440E-AD65-638FC3089FCA}" destId="{61BFFA29-8800-4288-AE8A-2BFA5CD3C6F2}" srcOrd="1" destOrd="0" parTransId="{2EE3751A-DEAC-4FB5-B988-E7990096D9B8}" sibTransId="{215360C8-CD7B-4224-A71E-6D9309450A9B}"/>
    <dgm:cxn modelId="{A8D56986-74F9-4354-B82F-64685972E025}" type="presOf" srcId="{61BFFA29-8800-4288-AE8A-2BFA5CD3C6F2}" destId="{EC166F5A-38D5-46EA-B413-136E0D381710}" srcOrd="0" destOrd="0" presId="urn:microsoft.com/office/officeart/2005/8/layout/hProcess11"/>
    <dgm:cxn modelId="{91BEDFEC-B071-44B7-A4F9-353508E6BF00}" type="presOf" srcId="{303FBB8A-3407-44BC-A5D3-99FB58DBE345}" destId="{96149442-B852-41A0-925A-20F18094993B}" srcOrd="0" destOrd="0" presId="urn:microsoft.com/office/officeart/2005/8/layout/hProcess11"/>
    <dgm:cxn modelId="{A26D8323-235B-44F5-8F8F-D274101C12DD}" type="presParOf" srcId="{C2CB07B9-9F26-4F37-BB14-20474E75C5C2}" destId="{DA35BD15-458D-4F4F-8901-68E68FB79A97}" srcOrd="0" destOrd="0" presId="urn:microsoft.com/office/officeart/2005/8/layout/hProcess11"/>
    <dgm:cxn modelId="{723B7790-3543-4370-9FAA-C80F6C7CC89A}" type="presParOf" srcId="{C2CB07B9-9F26-4F37-BB14-20474E75C5C2}" destId="{C0332D2B-9835-426F-8B0E-EA44BD024511}" srcOrd="1" destOrd="0" presId="urn:microsoft.com/office/officeart/2005/8/layout/hProcess11"/>
    <dgm:cxn modelId="{7E5D2993-D556-45C8-97A1-4F40429724F6}" type="presParOf" srcId="{C0332D2B-9835-426F-8B0E-EA44BD024511}" destId="{9083745E-E2EC-478D-9069-9C6B50B378DC}" srcOrd="0" destOrd="0" presId="urn:microsoft.com/office/officeart/2005/8/layout/hProcess11"/>
    <dgm:cxn modelId="{2D7882B0-2721-45EF-8A85-63F4046047B1}" type="presParOf" srcId="{9083745E-E2EC-478D-9069-9C6B50B378DC}" destId="{96149442-B852-41A0-925A-20F18094993B}" srcOrd="0" destOrd="0" presId="urn:microsoft.com/office/officeart/2005/8/layout/hProcess11"/>
    <dgm:cxn modelId="{7E938148-1F0D-4845-9C85-B1E831EF9868}" type="presParOf" srcId="{9083745E-E2EC-478D-9069-9C6B50B378DC}" destId="{910F60F3-354E-4DFF-A859-6100D5EB9052}" srcOrd="1" destOrd="0" presId="urn:microsoft.com/office/officeart/2005/8/layout/hProcess11"/>
    <dgm:cxn modelId="{15836E85-9F7C-4FBA-99DA-5574D4DAFF8B}" type="presParOf" srcId="{9083745E-E2EC-478D-9069-9C6B50B378DC}" destId="{9722B7A8-446D-4687-B000-9C397A80A3AB}" srcOrd="2" destOrd="0" presId="urn:microsoft.com/office/officeart/2005/8/layout/hProcess11"/>
    <dgm:cxn modelId="{C90B4FF9-5B21-4C64-BEBD-E1EBD47A51D8}" type="presParOf" srcId="{C0332D2B-9835-426F-8B0E-EA44BD024511}" destId="{8186BE76-A69C-4116-B196-B7CDBD18CCCF}" srcOrd="1" destOrd="0" presId="urn:microsoft.com/office/officeart/2005/8/layout/hProcess11"/>
    <dgm:cxn modelId="{F65A868A-9FE2-46E6-B3D7-FEC467036F88}" type="presParOf" srcId="{C0332D2B-9835-426F-8B0E-EA44BD024511}" destId="{50C53D90-1FD8-4F7A-ACB6-12C049231B4D}" srcOrd="2" destOrd="0" presId="urn:microsoft.com/office/officeart/2005/8/layout/hProcess11"/>
    <dgm:cxn modelId="{34530656-C1C8-4A4F-90CC-491172C0E647}" type="presParOf" srcId="{50C53D90-1FD8-4F7A-ACB6-12C049231B4D}" destId="{EC166F5A-38D5-46EA-B413-136E0D381710}" srcOrd="0" destOrd="0" presId="urn:microsoft.com/office/officeart/2005/8/layout/hProcess11"/>
    <dgm:cxn modelId="{29D56696-643F-4DE5-A4DB-7E1740C349C8}" type="presParOf" srcId="{50C53D90-1FD8-4F7A-ACB6-12C049231B4D}" destId="{675F97E8-DCEC-4930-96BA-FBB41E72AF08}" srcOrd="1" destOrd="0" presId="urn:microsoft.com/office/officeart/2005/8/layout/hProcess11"/>
    <dgm:cxn modelId="{8A3AE604-A143-4ABD-AE37-B1E7D6644F05}" type="presParOf" srcId="{50C53D90-1FD8-4F7A-ACB6-12C049231B4D}" destId="{C7AEFD5D-B757-4CCA-B194-8D3E8CD43CEF}" srcOrd="2" destOrd="0" presId="urn:microsoft.com/office/officeart/2005/8/layout/hProcess11"/>
    <dgm:cxn modelId="{8A1CB7A7-C6E7-4667-AC6F-CD87BA61C029}" type="presParOf" srcId="{C0332D2B-9835-426F-8B0E-EA44BD024511}" destId="{A738B0DE-B31B-4686-87BC-B7858C872AF5}" srcOrd="3" destOrd="0" presId="urn:microsoft.com/office/officeart/2005/8/layout/hProcess11"/>
    <dgm:cxn modelId="{7C3BA784-AC71-4233-B1F6-737E3C8C9E93}" type="presParOf" srcId="{C0332D2B-9835-426F-8B0E-EA44BD024511}" destId="{227F97AE-F8B8-47A8-84A5-5847F9C3594B}" srcOrd="4" destOrd="0" presId="urn:microsoft.com/office/officeart/2005/8/layout/hProcess11"/>
    <dgm:cxn modelId="{6816DDAF-82D6-4504-9439-F83E6BDC500C}" type="presParOf" srcId="{227F97AE-F8B8-47A8-84A5-5847F9C3594B}" destId="{549F78BB-0848-415A-AB5A-6CCAB5E29F3F}" srcOrd="0" destOrd="0" presId="urn:microsoft.com/office/officeart/2005/8/layout/hProcess11"/>
    <dgm:cxn modelId="{77262360-0A75-4FF3-B982-6601130C7DA3}" type="presParOf" srcId="{227F97AE-F8B8-47A8-84A5-5847F9C3594B}" destId="{9A87EEF5-298A-48D2-9518-0DCF2FCB7ACE}" srcOrd="1" destOrd="0" presId="urn:microsoft.com/office/officeart/2005/8/layout/hProcess11"/>
    <dgm:cxn modelId="{CECCFDB0-0DBC-4116-8A6E-74A6F0A7DD65}" type="presParOf" srcId="{227F97AE-F8B8-47A8-84A5-5847F9C3594B}" destId="{C62E2B0A-F38E-4DEB-8E59-13C4C22D3A3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C8BC4C-8140-4A29-8BFE-A4770F00B6B4}"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GB"/>
        </a:p>
      </dgm:t>
    </dgm:pt>
    <dgm:pt modelId="{F7F22F20-73C2-46C6-BB60-3D1A295139A2}">
      <dgm:prSet phldrT="[Text]" custT="1"/>
      <dgm:spPr/>
      <dgm:t>
        <a:bodyPr/>
        <a:lstStyle/>
        <a:p>
          <a:r>
            <a:rPr lang="en-GB" sz="1800" dirty="0"/>
            <a:t>Resources</a:t>
          </a:r>
        </a:p>
      </dgm:t>
    </dgm:pt>
    <dgm:pt modelId="{4146E4E4-1BC9-4902-99A8-FEEAF37DBEC4}" type="parTrans" cxnId="{2F4B45C8-42CD-4465-B50A-903D7C8614DF}">
      <dgm:prSet/>
      <dgm:spPr/>
      <dgm:t>
        <a:bodyPr/>
        <a:lstStyle/>
        <a:p>
          <a:endParaRPr lang="en-GB"/>
        </a:p>
      </dgm:t>
    </dgm:pt>
    <dgm:pt modelId="{86707329-E163-4A2A-BD8E-429063324E71}" type="sibTrans" cxnId="{2F4B45C8-42CD-4465-B50A-903D7C8614DF}">
      <dgm:prSet/>
      <dgm:spPr/>
      <dgm:t>
        <a:bodyPr/>
        <a:lstStyle/>
        <a:p>
          <a:endParaRPr lang="en-GB"/>
        </a:p>
      </dgm:t>
    </dgm:pt>
    <dgm:pt modelId="{F8F73F8F-2140-47A8-A49B-D558F967FA1C}">
      <dgm:prSet phldrT="[Text]" custT="1"/>
      <dgm:spPr/>
      <dgm:t>
        <a:bodyPr/>
        <a:lstStyle/>
        <a:p>
          <a:r>
            <a:rPr lang="en-GB" sz="1800" dirty="0"/>
            <a:t>Mutual trust</a:t>
          </a:r>
        </a:p>
      </dgm:t>
    </dgm:pt>
    <dgm:pt modelId="{BB8616AB-1B59-4BA2-9865-A31A951BAA1C}" type="parTrans" cxnId="{AFCA91D0-3E95-4E2D-9509-971C2AAD8763}">
      <dgm:prSet/>
      <dgm:spPr/>
      <dgm:t>
        <a:bodyPr/>
        <a:lstStyle/>
        <a:p>
          <a:endParaRPr lang="en-GB"/>
        </a:p>
      </dgm:t>
    </dgm:pt>
    <dgm:pt modelId="{1CFD0D47-17F9-43F2-ABBF-961B04F226BF}" type="sibTrans" cxnId="{AFCA91D0-3E95-4E2D-9509-971C2AAD8763}">
      <dgm:prSet/>
      <dgm:spPr/>
      <dgm:t>
        <a:bodyPr/>
        <a:lstStyle/>
        <a:p>
          <a:endParaRPr lang="en-GB"/>
        </a:p>
      </dgm:t>
    </dgm:pt>
    <dgm:pt modelId="{394152ED-B8C6-4C06-AD53-55D974B24877}">
      <dgm:prSet phldrT="[Text]" custT="1"/>
      <dgm:spPr/>
      <dgm:t>
        <a:bodyPr/>
        <a:lstStyle/>
        <a:p>
          <a:r>
            <a:rPr lang="en-GB" sz="1800" dirty="0"/>
            <a:t>“Migrant as victim” narrative</a:t>
          </a:r>
        </a:p>
      </dgm:t>
    </dgm:pt>
    <dgm:pt modelId="{C904D160-4DE1-445B-92E9-C4CBBD5EAEF0}" type="parTrans" cxnId="{52A7F361-BAFD-49FA-9EE3-E777277CFE3B}">
      <dgm:prSet/>
      <dgm:spPr/>
      <dgm:t>
        <a:bodyPr/>
        <a:lstStyle/>
        <a:p>
          <a:endParaRPr lang="en-GB"/>
        </a:p>
      </dgm:t>
    </dgm:pt>
    <dgm:pt modelId="{7B4C466B-EAA6-4DD9-BC1F-21B009DDF370}" type="sibTrans" cxnId="{52A7F361-BAFD-49FA-9EE3-E777277CFE3B}">
      <dgm:prSet/>
      <dgm:spPr/>
      <dgm:t>
        <a:bodyPr/>
        <a:lstStyle/>
        <a:p>
          <a:endParaRPr lang="en-GB"/>
        </a:p>
      </dgm:t>
    </dgm:pt>
    <dgm:pt modelId="{DE3B2166-530E-4D93-A2AF-62F9E71A2F5A}">
      <dgm:prSet phldrT="[Text]" custT="1"/>
      <dgm:spPr/>
      <dgm:t>
        <a:bodyPr/>
        <a:lstStyle/>
        <a:p>
          <a:r>
            <a:rPr lang="en-GB" sz="1800" dirty="0"/>
            <a:t>Access to Information</a:t>
          </a:r>
        </a:p>
      </dgm:t>
    </dgm:pt>
    <dgm:pt modelId="{9D9C6097-0E9C-44D1-8A09-E8977C29DA03}" type="parTrans" cxnId="{DB8D1775-948E-47FE-B36D-2D2302B9E2C7}">
      <dgm:prSet/>
      <dgm:spPr/>
      <dgm:t>
        <a:bodyPr/>
        <a:lstStyle/>
        <a:p>
          <a:endParaRPr lang="en-GB"/>
        </a:p>
      </dgm:t>
    </dgm:pt>
    <dgm:pt modelId="{E436F5FD-949B-4CA6-8D1D-EB31652DBFFF}" type="sibTrans" cxnId="{DB8D1775-948E-47FE-B36D-2D2302B9E2C7}">
      <dgm:prSet/>
      <dgm:spPr/>
      <dgm:t>
        <a:bodyPr/>
        <a:lstStyle/>
        <a:p>
          <a:endParaRPr lang="en-GB"/>
        </a:p>
      </dgm:t>
    </dgm:pt>
    <dgm:pt modelId="{8EB7CACD-DE80-4BB5-A069-01DE52AB7959}">
      <dgm:prSet phldrT="[Text]"/>
      <dgm:spPr/>
      <dgm:t>
        <a:bodyPr/>
        <a:lstStyle/>
        <a:p>
          <a:r>
            <a:rPr lang="en-GB" dirty="0"/>
            <a:t>Personal limits setting</a:t>
          </a:r>
        </a:p>
      </dgm:t>
    </dgm:pt>
    <dgm:pt modelId="{10B3219B-18C8-418B-BE02-62E14E2B4671}" type="parTrans" cxnId="{FEA26CC9-2F1B-49B1-B456-877BDA416157}">
      <dgm:prSet/>
      <dgm:spPr/>
      <dgm:t>
        <a:bodyPr/>
        <a:lstStyle/>
        <a:p>
          <a:endParaRPr lang="en-GB"/>
        </a:p>
      </dgm:t>
    </dgm:pt>
    <dgm:pt modelId="{E2443E73-E254-45D5-A10D-34B495D9ECE9}" type="sibTrans" cxnId="{FEA26CC9-2F1B-49B1-B456-877BDA416157}">
      <dgm:prSet/>
      <dgm:spPr/>
      <dgm:t>
        <a:bodyPr/>
        <a:lstStyle/>
        <a:p>
          <a:endParaRPr lang="en-GB"/>
        </a:p>
      </dgm:t>
    </dgm:pt>
    <dgm:pt modelId="{8AD2D64B-E8CE-46AD-990E-AD123C110EFE}" type="pres">
      <dgm:prSet presAssocID="{E2C8BC4C-8140-4A29-8BFE-A4770F00B6B4}" presName="Name0" presStyleCnt="0">
        <dgm:presLayoutVars>
          <dgm:chMax val="7"/>
          <dgm:chPref val="7"/>
          <dgm:dir/>
          <dgm:animLvl val="lvl"/>
        </dgm:presLayoutVars>
      </dgm:prSet>
      <dgm:spPr/>
      <dgm:t>
        <a:bodyPr/>
        <a:lstStyle/>
        <a:p>
          <a:endParaRPr lang="sv-SE"/>
        </a:p>
      </dgm:t>
    </dgm:pt>
    <dgm:pt modelId="{F4B57293-9DDA-400C-AB3C-807B33BD2D1E}" type="pres">
      <dgm:prSet presAssocID="{F7F22F20-73C2-46C6-BB60-3D1A295139A2}" presName="Accent1" presStyleCnt="0"/>
      <dgm:spPr/>
    </dgm:pt>
    <dgm:pt modelId="{31A4383A-A2C2-49E7-89F1-8AD7B7DD5081}" type="pres">
      <dgm:prSet presAssocID="{F7F22F20-73C2-46C6-BB60-3D1A295139A2}" presName="Accent" presStyleLbl="node1" presStyleIdx="0" presStyleCnt="5"/>
      <dgm:spPr/>
    </dgm:pt>
    <dgm:pt modelId="{8CD8614E-F7E4-4920-8767-5DF56FA85452}" type="pres">
      <dgm:prSet presAssocID="{F7F22F20-73C2-46C6-BB60-3D1A295139A2}" presName="Parent1" presStyleLbl="revTx" presStyleIdx="0" presStyleCnt="5" custLinFactNeighborX="3728" custLinFactNeighborY="7861">
        <dgm:presLayoutVars>
          <dgm:chMax val="1"/>
          <dgm:chPref val="1"/>
          <dgm:bulletEnabled val="1"/>
        </dgm:presLayoutVars>
      </dgm:prSet>
      <dgm:spPr/>
      <dgm:t>
        <a:bodyPr/>
        <a:lstStyle/>
        <a:p>
          <a:endParaRPr lang="sv-SE"/>
        </a:p>
      </dgm:t>
    </dgm:pt>
    <dgm:pt modelId="{51A1A997-0BB5-48CD-AE1E-6904F46EC3F1}" type="pres">
      <dgm:prSet presAssocID="{DE3B2166-530E-4D93-A2AF-62F9E71A2F5A}" presName="Accent2" presStyleCnt="0"/>
      <dgm:spPr/>
    </dgm:pt>
    <dgm:pt modelId="{6FA2550D-063C-495A-A373-5C79102D3228}" type="pres">
      <dgm:prSet presAssocID="{DE3B2166-530E-4D93-A2AF-62F9E71A2F5A}" presName="Accent" presStyleLbl="node1" presStyleIdx="1" presStyleCnt="5"/>
      <dgm:spPr/>
    </dgm:pt>
    <dgm:pt modelId="{DE2DBFE5-05A6-4045-8562-2869E5A8B845}" type="pres">
      <dgm:prSet presAssocID="{DE3B2166-530E-4D93-A2AF-62F9E71A2F5A}" presName="Parent2" presStyleLbl="revTx" presStyleIdx="1" presStyleCnt="5" custScaleX="137727" custLinFactNeighborX="3728" custLinFactNeighborY="7861">
        <dgm:presLayoutVars>
          <dgm:chMax val="1"/>
          <dgm:chPref val="1"/>
          <dgm:bulletEnabled val="1"/>
        </dgm:presLayoutVars>
      </dgm:prSet>
      <dgm:spPr/>
      <dgm:t>
        <a:bodyPr/>
        <a:lstStyle/>
        <a:p>
          <a:endParaRPr lang="sv-SE"/>
        </a:p>
      </dgm:t>
    </dgm:pt>
    <dgm:pt modelId="{7892E737-7AE6-4FBF-B72F-D9EA78E90ABA}" type="pres">
      <dgm:prSet presAssocID="{F8F73F8F-2140-47A8-A49B-D558F967FA1C}" presName="Accent3" presStyleCnt="0"/>
      <dgm:spPr/>
    </dgm:pt>
    <dgm:pt modelId="{7CDA6AA2-2ECE-4A5C-B828-32F842489E7F}" type="pres">
      <dgm:prSet presAssocID="{F8F73F8F-2140-47A8-A49B-D558F967FA1C}" presName="Accent" presStyleLbl="node1" presStyleIdx="2" presStyleCnt="5"/>
      <dgm:spPr>
        <a:solidFill>
          <a:srgbClr val="A6377D"/>
        </a:solidFill>
      </dgm:spPr>
    </dgm:pt>
    <dgm:pt modelId="{BF92EEAF-004A-47C3-9F32-8E42213CD97A}" type="pres">
      <dgm:prSet presAssocID="{F8F73F8F-2140-47A8-A49B-D558F967FA1C}" presName="Parent3" presStyleLbl="revTx" presStyleIdx="2" presStyleCnt="5">
        <dgm:presLayoutVars>
          <dgm:chMax val="1"/>
          <dgm:chPref val="1"/>
          <dgm:bulletEnabled val="1"/>
        </dgm:presLayoutVars>
      </dgm:prSet>
      <dgm:spPr/>
      <dgm:t>
        <a:bodyPr/>
        <a:lstStyle/>
        <a:p>
          <a:endParaRPr lang="sv-SE"/>
        </a:p>
      </dgm:t>
    </dgm:pt>
    <dgm:pt modelId="{6B9F1D9B-B60C-4659-8227-F77255CEF1AA}" type="pres">
      <dgm:prSet presAssocID="{8EB7CACD-DE80-4BB5-A069-01DE52AB7959}" presName="Accent4" presStyleCnt="0"/>
      <dgm:spPr/>
    </dgm:pt>
    <dgm:pt modelId="{42C58974-89E9-4A6E-BC80-BE4D585CF319}" type="pres">
      <dgm:prSet presAssocID="{8EB7CACD-DE80-4BB5-A069-01DE52AB7959}" presName="Accent" presStyleLbl="node1" presStyleIdx="3" presStyleCnt="5"/>
      <dgm:spPr>
        <a:solidFill>
          <a:srgbClr val="797979"/>
        </a:solidFill>
      </dgm:spPr>
    </dgm:pt>
    <dgm:pt modelId="{0FDEA5E8-F077-4464-A299-20852802D8FB}" type="pres">
      <dgm:prSet presAssocID="{8EB7CACD-DE80-4BB5-A069-01DE52AB7959}" presName="Parent4" presStyleLbl="revTx" presStyleIdx="3" presStyleCnt="5">
        <dgm:presLayoutVars>
          <dgm:chMax val="1"/>
          <dgm:chPref val="1"/>
          <dgm:bulletEnabled val="1"/>
        </dgm:presLayoutVars>
      </dgm:prSet>
      <dgm:spPr/>
      <dgm:t>
        <a:bodyPr/>
        <a:lstStyle/>
        <a:p>
          <a:endParaRPr lang="sv-SE"/>
        </a:p>
      </dgm:t>
    </dgm:pt>
    <dgm:pt modelId="{7F6EDB89-FB3E-4E57-A89D-73DD10254AB6}" type="pres">
      <dgm:prSet presAssocID="{394152ED-B8C6-4C06-AD53-55D974B24877}" presName="Accent5" presStyleCnt="0"/>
      <dgm:spPr/>
    </dgm:pt>
    <dgm:pt modelId="{D0989380-7972-4305-A1A5-719E6C034245}" type="pres">
      <dgm:prSet presAssocID="{394152ED-B8C6-4C06-AD53-55D974B24877}" presName="Accent" presStyleLbl="node1" presStyleIdx="4" presStyleCnt="5" custAng="21053094" custLinFactNeighborX="5595" custLinFactNeighborY="-2488"/>
      <dgm:spPr>
        <a:solidFill>
          <a:srgbClr val="76C6D2"/>
        </a:solidFill>
      </dgm:spPr>
    </dgm:pt>
    <dgm:pt modelId="{49AA166F-D7C5-414C-9338-0D41199EEC5A}" type="pres">
      <dgm:prSet presAssocID="{394152ED-B8C6-4C06-AD53-55D974B24877}" presName="Parent5" presStyleLbl="revTx" presStyleIdx="4" presStyleCnt="5" custAng="76904" custLinFactNeighborX="5888" custLinFactNeighborY="-5843">
        <dgm:presLayoutVars>
          <dgm:chMax val="1"/>
          <dgm:chPref val="1"/>
          <dgm:bulletEnabled val="1"/>
        </dgm:presLayoutVars>
      </dgm:prSet>
      <dgm:spPr/>
      <dgm:t>
        <a:bodyPr/>
        <a:lstStyle/>
        <a:p>
          <a:endParaRPr lang="sv-SE"/>
        </a:p>
      </dgm:t>
    </dgm:pt>
  </dgm:ptLst>
  <dgm:cxnLst>
    <dgm:cxn modelId="{DB8D1775-948E-47FE-B36D-2D2302B9E2C7}" srcId="{E2C8BC4C-8140-4A29-8BFE-A4770F00B6B4}" destId="{DE3B2166-530E-4D93-A2AF-62F9E71A2F5A}" srcOrd="1" destOrd="0" parTransId="{9D9C6097-0E9C-44D1-8A09-E8977C29DA03}" sibTransId="{E436F5FD-949B-4CA6-8D1D-EB31652DBFFF}"/>
    <dgm:cxn modelId="{AA010CDF-B0A4-4BC0-9012-53585A887A58}" type="presOf" srcId="{8EB7CACD-DE80-4BB5-A069-01DE52AB7959}" destId="{0FDEA5E8-F077-4464-A299-20852802D8FB}" srcOrd="0" destOrd="0" presId="urn:microsoft.com/office/officeart/2009/layout/CircleArrowProcess"/>
    <dgm:cxn modelId="{7ECC989C-79A1-4C08-80D8-FD2E2C5A798C}" type="presOf" srcId="{F7F22F20-73C2-46C6-BB60-3D1A295139A2}" destId="{8CD8614E-F7E4-4920-8767-5DF56FA85452}" srcOrd="0" destOrd="0" presId="urn:microsoft.com/office/officeart/2009/layout/CircleArrowProcess"/>
    <dgm:cxn modelId="{57FEAED0-976D-488D-8A59-68CB79124DCA}" type="presOf" srcId="{E2C8BC4C-8140-4A29-8BFE-A4770F00B6B4}" destId="{8AD2D64B-E8CE-46AD-990E-AD123C110EFE}" srcOrd="0" destOrd="0" presId="urn:microsoft.com/office/officeart/2009/layout/CircleArrowProcess"/>
    <dgm:cxn modelId="{52A7F361-BAFD-49FA-9EE3-E777277CFE3B}" srcId="{E2C8BC4C-8140-4A29-8BFE-A4770F00B6B4}" destId="{394152ED-B8C6-4C06-AD53-55D974B24877}" srcOrd="4" destOrd="0" parTransId="{C904D160-4DE1-445B-92E9-C4CBBD5EAEF0}" sibTransId="{7B4C466B-EAA6-4DD9-BC1F-21B009DDF370}"/>
    <dgm:cxn modelId="{AFCA91D0-3E95-4E2D-9509-971C2AAD8763}" srcId="{E2C8BC4C-8140-4A29-8BFE-A4770F00B6B4}" destId="{F8F73F8F-2140-47A8-A49B-D558F967FA1C}" srcOrd="2" destOrd="0" parTransId="{BB8616AB-1B59-4BA2-9865-A31A951BAA1C}" sibTransId="{1CFD0D47-17F9-43F2-ABBF-961B04F226BF}"/>
    <dgm:cxn modelId="{FEA26CC9-2F1B-49B1-B456-877BDA416157}" srcId="{E2C8BC4C-8140-4A29-8BFE-A4770F00B6B4}" destId="{8EB7CACD-DE80-4BB5-A069-01DE52AB7959}" srcOrd="3" destOrd="0" parTransId="{10B3219B-18C8-418B-BE02-62E14E2B4671}" sibTransId="{E2443E73-E254-45D5-A10D-34B495D9ECE9}"/>
    <dgm:cxn modelId="{BB52E538-F6A5-4ABD-9BB3-439A1AF178EB}" type="presOf" srcId="{F8F73F8F-2140-47A8-A49B-D558F967FA1C}" destId="{BF92EEAF-004A-47C3-9F32-8E42213CD97A}" srcOrd="0" destOrd="0" presId="urn:microsoft.com/office/officeart/2009/layout/CircleArrowProcess"/>
    <dgm:cxn modelId="{2F4B45C8-42CD-4465-B50A-903D7C8614DF}" srcId="{E2C8BC4C-8140-4A29-8BFE-A4770F00B6B4}" destId="{F7F22F20-73C2-46C6-BB60-3D1A295139A2}" srcOrd="0" destOrd="0" parTransId="{4146E4E4-1BC9-4902-99A8-FEEAF37DBEC4}" sibTransId="{86707329-E163-4A2A-BD8E-429063324E71}"/>
    <dgm:cxn modelId="{F16A0DB9-50E3-4BDF-8219-D733B1BCEA62}" type="presOf" srcId="{DE3B2166-530E-4D93-A2AF-62F9E71A2F5A}" destId="{DE2DBFE5-05A6-4045-8562-2869E5A8B845}" srcOrd="0" destOrd="0" presId="urn:microsoft.com/office/officeart/2009/layout/CircleArrowProcess"/>
    <dgm:cxn modelId="{D34AE225-0DF6-452B-979C-904D8EDCB95D}" type="presOf" srcId="{394152ED-B8C6-4C06-AD53-55D974B24877}" destId="{49AA166F-D7C5-414C-9338-0D41199EEC5A}" srcOrd="0" destOrd="0" presId="urn:microsoft.com/office/officeart/2009/layout/CircleArrowProcess"/>
    <dgm:cxn modelId="{78576026-A48B-44ED-AB60-C1242A340ACD}" type="presParOf" srcId="{8AD2D64B-E8CE-46AD-990E-AD123C110EFE}" destId="{F4B57293-9DDA-400C-AB3C-807B33BD2D1E}" srcOrd="0" destOrd="0" presId="urn:microsoft.com/office/officeart/2009/layout/CircleArrowProcess"/>
    <dgm:cxn modelId="{5C2CE916-0C2C-404B-BF88-9EF3FC333B8F}" type="presParOf" srcId="{F4B57293-9DDA-400C-AB3C-807B33BD2D1E}" destId="{31A4383A-A2C2-49E7-89F1-8AD7B7DD5081}" srcOrd="0" destOrd="0" presId="urn:microsoft.com/office/officeart/2009/layout/CircleArrowProcess"/>
    <dgm:cxn modelId="{8E2DD925-7596-4EC7-B8AF-D95BE338B64D}" type="presParOf" srcId="{8AD2D64B-E8CE-46AD-990E-AD123C110EFE}" destId="{8CD8614E-F7E4-4920-8767-5DF56FA85452}" srcOrd="1" destOrd="0" presId="urn:microsoft.com/office/officeart/2009/layout/CircleArrowProcess"/>
    <dgm:cxn modelId="{5326F606-DD04-42DD-AC8F-63EF7B2D5F5F}" type="presParOf" srcId="{8AD2D64B-E8CE-46AD-990E-AD123C110EFE}" destId="{51A1A997-0BB5-48CD-AE1E-6904F46EC3F1}" srcOrd="2" destOrd="0" presId="urn:microsoft.com/office/officeart/2009/layout/CircleArrowProcess"/>
    <dgm:cxn modelId="{97574BD9-CF63-4E08-AD16-ECD77EFC1521}" type="presParOf" srcId="{51A1A997-0BB5-48CD-AE1E-6904F46EC3F1}" destId="{6FA2550D-063C-495A-A373-5C79102D3228}" srcOrd="0" destOrd="0" presId="urn:microsoft.com/office/officeart/2009/layout/CircleArrowProcess"/>
    <dgm:cxn modelId="{728205C2-7AC6-469D-9995-874CB7BD5897}" type="presParOf" srcId="{8AD2D64B-E8CE-46AD-990E-AD123C110EFE}" destId="{DE2DBFE5-05A6-4045-8562-2869E5A8B845}" srcOrd="3" destOrd="0" presId="urn:microsoft.com/office/officeart/2009/layout/CircleArrowProcess"/>
    <dgm:cxn modelId="{9E1A4335-27E4-4A10-B469-81E76DD75E35}" type="presParOf" srcId="{8AD2D64B-E8CE-46AD-990E-AD123C110EFE}" destId="{7892E737-7AE6-4FBF-B72F-D9EA78E90ABA}" srcOrd="4" destOrd="0" presId="urn:microsoft.com/office/officeart/2009/layout/CircleArrowProcess"/>
    <dgm:cxn modelId="{1FF27AEA-65B0-4945-92A7-65EF32EA044A}" type="presParOf" srcId="{7892E737-7AE6-4FBF-B72F-D9EA78E90ABA}" destId="{7CDA6AA2-2ECE-4A5C-B828-32F842489E7F}" srcOrd="0" destOrd="0" presId="urn:microsoft.com/office/officeart/2009/layout/CircleArrowProcess"/>
    <dgm:cxn modelId="{3D1801C0-EEF4-4CD2-8C1A-D1A642F34BFF}" type="presParOf" srcId="{8AD2D64B-E8CE-46AD-990E-AD123C110EFE}" destId="{BF92EEAF-004A-47C3-9F32-8E42213CD97A}" srcOrd="5" destOrd="0" presId="urn:microsoft.com/office/officeart/2009/layout/CircleArrowProcess"/>
    <dgm:cxn modelId="{46483EBC-FE71-4A72-AB23-5DCA96063E44}" type="presParOf" srcId="{8AD2D64B-E8CE-46AD-990E-AD123C110EFE}" destId="{6B9F1D9B-B60C-4659-8227-F77255CEF1AA}" srcOrd="6" destOrd="0" presId="urn:microsoft.com/office/officeart/2009/layout/CircleArrowProcess"/>
    <dgm:cxn modelId="{D93DB3CA-72E0-40AD-9CB2-9E17324CD7FA}" type="presParOf" srcId="{6B9F1D9B-B60C-4659-8227-F77255CEF1AA}" destId="{42C58974-89E9-4A6E-BC80-BE4D585CF319}" srcOrd="0" destOrd="0" presId="urn:microsoft.com/office/officeart/2009/layout/CircleArrowProcess"/>
    <dgm:cxn modelId="{1FAB8372-2E16-42B5-815D-1A36DE75D793}" type="presParOf" srcId="{8AD2D64B-E8CE-46AD-990E-AD123C110EFE}" destId="{0FDEA5E8-F077-4464-A299-20852802D8FB}" srcOrd="7" destOrd="0" presId="urn:microsoft.com/office/officeart/2009/layout/CircleArrowProcess"/>
    <dgm:cxn modelId="{BE0D8F6A-5C20-4E6D-80B1-7F067CF318F3}" type="presParOf" srcId="{8AD2D64B-E8CE-46AD-990E-AD123C110EFE}" destId="{7F6EDB89-FB3E-4E57-A89D-73DD10254AB6}" srcOrd="8" destOrd="0" presId="urn:microsoft.com/office/officeart/2009/layout/CircleArrowProcess"/>
    <dgm:cxn modelId="{FF45AD9C-F3C7-4B20-89D1-9D364A8EA271}" type="presParOf" srcId="{7F6EDB89-FB3E-4E57-A89D-73DD10254AB6}" destId="{D0989380-7972-4305-A1A5-719E6C034245}" srcOrd="0" destOrd="0" presId="urn:microsoft.com/office/officeart/2009/layout/CircleArrowProcess"/>
    <dgm:cxn modelId="{B6E2E7D3-152C-4C93-B756-9EFA03933C8C}" type="presParOf" srcId="{8AD2D64B-E8CE-46AD-990E-AD123C110EFE}" destId="{49AA166F-D7C5-414C-9338-0D41199EEC5A}"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D1750-DA4F-41B9-9845-8CA0F6FED518}" type="doc">
      <dgm:prSet loTypeId="urn:microsoft.com/office/officeart/2009/layout/CircleArrowProcess" loCatId="cycle" qsTypeId="urn:microsoft.com/office/officeart/2005/8/quickstyle/simple1" qsCatId="simple" csTypeId="urn:microsoft.com/office/officeart/2005/8/colors/accent2_2" csCatId="accent2" phldr="1"/>
      <dgm:spPr/>
      <dgm:t>
        <a:bodyPr/>
        <a:lstStyle/>
        <a:p>
          <a:endParaRPr lang="en-GB"/>
        </a:p>
      </dgm:t>
    </dgm:pt>
    <dgm:pt modelId="{3A59EBD6-43D3-4CFC-9D90-C8476F4997D4}">
      <dgm:prSet phldrT="[Text]"/>
      <dgm:spPr/>
      <dgm:t>
        <a:bodyPr/>
        <a:lstStyle/>
        <a:p>
          <a:r>
            <a:rPr lang="en-GB" dirty="0"/>
            <a:t>Funds</a:t>
          </a:r>
        </a:p>
      </dgm:t>
    </dgm:pt>
    <dgm:pt modelId="{EB9E2404-5971-41C4-A71A-88FFD56F16D1}" type="parTrans" cxnId="{229D7831-FDD5-4211-B659-16A6735A42AF}">
      <dgm:prSet/>
      <dgm:spPr/>
      <dgm:t>
        <a:bodyPr/>
        <a:lstStyle/>
        <a:p>
          <a:endParaRPr lang="en-GB"/>
        </a:p>
      </dgm:t>
    </dgm:pt>
    <dgm:pt modelId="{9B4671EF-73B7-47A6-8A61-84689D9E1188}" type="sibTrans" cxnId="{229D7831-FDD5-4211-B659-16A6735A42AF}">
      <dgm:prSet/>
      <dgm:spPr/>
      <dgm:t>
        <a:bodyPr/>
        <a:lstStyle/>
        <a:p>
          <a:endParaRPr lang="en-GB"/>
        </a:p>
      </dgm:t>
    </dgm:pt>
    <dgm:pt modelId="{E65C6CFE-4D54-49E5-86D3-7759B194A7C6}">
      <dgm:prSet phldrT="[Text]"/>
      <dgm:spPr/>
      <dgm:t>
        <a:bodyPr/>
        <a:lstStyle/>
        <a:p>
          <a:r>
            <a:rPr lang="en-GB" dirty="0"/>
            <a:t>Space</a:t>
          </a:r>
        </a:p>
      </dgm:t>
    </dgm:pt>
    <dgm:pt modelId="{0D84619F-1F39-4906-B442-552F7C03600C}" type="parTrans" cxnId="{F467F27E-BA4E-486B-B4B0-52CAEB4FC805}">
      <dgm:prSet/>
      <dgm:spPr/>
      <dgm:t>
        <a:bodyPr/>
        <a:lstStyle/>
        <a:p>
          <a:endParaRPr lang="en-GB"/>
        </a:p>
      </dgm:t>
    </dgm:pt>
    <dgm:pt modelId="{3331D40E-1D2A-4E31-9E77-5A4CAE91F81E}" type="sibTrans" cxnId="{F467F27E-BA4E-486B-B4B0-52CAEB4FC805}">
      <dgm:prSet/>
      <dgm:spPr/>
      <dgm:t>
        <a:bodyPr/>
        <a:lstStyle/>
        <a:p>
          <a:endParaRPr lang="en-GB"/>
        </a:p>
      </dgm:t>
    </dgm:pt>
    <dgm:pt modelId="{802EEC8B-1BBD-445F-A218-9815B038E5E7}">
      <dgm:prSet phldrT="[Text]"/>
      <dgm:spPr/>
      <dgm:t>
        <a:bodyPr/>
        <a:lstStyle/>
        <a:p>
          <a:r>
            <a:rPr lang="en-GB" dirty="0"/>
            <a:t>Time</a:t>
          </a:r>
        </a:p>
      </dgm:t>
    </dgm:pt>
    <dgm:pt modelId="{7C847F55-90B4-4209-A86B-35EE866DB202}" type="parTrans" cxnId="{594C456B-7BB9-441A-B935-5F669E545B28}">
      <dgm:prSet/>
      <dgm:spPr/>
      <dgm:t>
        <a:bodyPr/>
        <a:lstStyle/>
        <a:p>
          <a:endParaRPr lang="en-GB"/>
        </a:p>
      </dgm:t>
    </dgm:pt>
    <dgm:pt modelId="{E7400D97-C315-48F7-B3FD-D46824F7DC59}" type="sibTrans" cxnId="{594C456B-7BB9-441A-B935-5F669E545B28}">
      <dgm:prSet/>
      <dgm:spPr/>
      <dgm:t>
        <a:bodyPr/>
        <a:lstStyle/>
        <a:p>
          <a:endParaRPr lang="en-GB"/>
        </a:p>
      </dgm:t>
    </dgm:pt>
    <dgm:pt modelId="{6681BA1A-D901-474F-9F4E-8DB2BD097808}" type="pres">
      <dgm:prSet presAssocID="{3D7D1750-DA4F-41B9-9845-8CA0F6FED518}" presName="Name0" presStyleCnt="0">
        <dgm:presLayoutVars>
          <dgm:chMax val="7"/>
          <dgm:chPref val="7"/>
          <dgm:dir/>
          <dgm:animLvl val="lvl"/>
        </dgm:presLayoutVars>
      </dgm:prSet>
      <dgm:spPr/>
      <dgm:t>
        <a:bodyPr/>
        <a:lstStyle/>
        <a:p>
          <a:endParaRPr lang="sv-SE"/>
        </a:p>
      </dgm:t>
    </dgm:pt>
    <dgm:pt modelId="{4E1D3D3A-7049-4148-8A23-B083744B5F37}" type="pres">
      <dgm:prSet presAssocID="{3A59EBD6-43D3-4CFC-9D90-C8476F4997D4}" presName="Accent1" presStyleCnt="0"/>
      <dgm:spPr/>
    </dgm:pt>
    <dgm:pt modelId="{32CD2F2F-A8A5-45FC-8B81-E12352364A9C}" type="pres">
      <dgm:prSet presAssocID="{3A59EBD6-43D3-4CFC-9D90-C8476F4997D4}" presName="Accent" presStyleLbl="node1" presStyleIdx="0" presStyleCnt="3" custAng="6428424" custLinFactX="28757" custLinFactNeighborX="100000" custLinFactNeighborY="92011"/>
      <dgm:spPr/>
    </dgm:pt>
    <dgm:pt modelId="{37C38652-FB0C-4B5A-AA59-97BBAD0EEE77}" type="pres">
      <dgm:prSet presAssocID="{3A59EBD6-43D3-4CFC-9D90-C8476F4997D4}" presName="Parent1" presStyleLbl="revTx" presStyleIdx="0" presStyleCnt="3" custLinFactX="100000" custLinFactY="129444" custLinFactNeighborX="133636" custLinFactNeighborY="200000">
        <dgm:presLayoutVars>
          <dgm:chMax val="1"/>
          <dgm:chPref val="1"/>
          <dgm:bulletEnabled val="1"/>
        </dgm:presLayoutVars>
      </dgm:prSet>
      <dgm:spPr/>
      <dgm:t>
        <a:bodyPr/>
        <a:lstStyle/>
        <a:p>
          <a:endParaRPr lang="sv-SE"/>
        </a:p>
      </dgm:t>
    </dgm:pt>
    <dgm:pt modelId="{2D56AF1C-2E07-4C1B-87B8-0126A37F1A80}" type="pres">
      <dgm:prSet presAssocID="{E65C6CFE-4D54-49E5-86D3-7759B194A7C6}" presName="Accent2" presStyleCnt="0"/>
      <dgm:spPr/>
    </dgm:pt>
    <dgm:pt modelId="{81868940-2397-4CFC-9D70-C92370979011}" type="pres">
      <dgm:prSet presAssocID="{E65C6CFE-4D54-49E5-86D3-7759B194A7C6}" presName="Accent" presStyleLbl="node1" presStyleIdx="1" presStyleCnt="3" custAng="3530265" custLinFactNeighborX="91072" custLinFactNeighborY="13088"/>
      <dgm:spPr/>
    </dgm:pt>
    <dgm:pt modelId="{D5795587-AD89-434E-B9CE-621624DB7BE4}" type="pres">
      <dgm:prSet presAssocID="{E65C6CFE-4D54-49E5-86D3-7759B194A7C6}" presName="Parent2" presStyleLbl="revTx" presStyleIdx="1" presStyleCnt="3" custLinFactX="58266" custLinFactNeighborX="100000" custLinFactNeighborY="35347">
        <dgm:presLayoutVars>
          <dgm:chMax val="1"/>
          <dgm:chPref val="1"/>
          <dgm:bulletEnabled val="1"/>
        </dgm:presLayoutVars>
      </dgm:prSet>
      <dgm:spPr/>
      <dgm:t>
        <a:bodyPr/>
        <a:lstStyle/>
        <a:p>
          <a:endParaRPr lang="sv-SE"/>
        </a:p>
      </dgm:t>
    </dgm:pt>
    <dgm:pt modelId="{61D75F25-74E2-421E-A017-4E02501BA0D0}" type="pres">
      <dgm:prSet presAssocID="{802EEC8B-1BBD-445F-A218-9815B038E5E7}" presName="Accent3" presStyleCnt="0"/>
      <dgm:spPr/>
    </dgm:pt>
    <dgm:pt modelId="{D6797451-0ABB-487C-AAB0-439AB183A205}" type="pres">
      <dgm:prSet presAssocID="{802EEC8B-1BBD-445F-A218-9815B038E5E7}" presName="Accent" presStyleLbl="node1" presStyleIdx="2" presStyleCnt="3" custAng="6013158"/>
      <dgm:spPr/>
    </dgm:pt>
    <dgm:pt modelId="{CB317829-C131-4D1B-925A-37625C2B2085}" type="pres">
      <dgm:prSet presAssocID="{802EEC8B-1BBD-445F-A218-9815B038E5E7}" presName="Parent3" presStyleLbl="revTx" presStyleIdx="2" presStyleCnt="3">
        <dgm:presLayoutVars>
          <dgm:chMax val="1"/>
          <dgm:chPref val="1"/>
          <dgm:bulletEnabled val="1"/>
        </dgm:presLayoutVars>
      </dgm:prSet>
      <dgm:spPr/>
      <dgm:t>
        <a:bodyPr/>
        <a:lstStyle/>
        <a:p>
          <a:endParaRPr lang="sv-SE"/>
        </a:p>
      </dgm:t>
    </dgm:pt>
  </dgm:ptLst>
  <dgm:cxnLst>
    <dgm:cxn modelId="{795C790C-2D9A-4CC7-8F19-605C15BC6DBC}" type="presOf" srcId="{E65C6CFE-4D54-49E5-86D3-7759B194A7C6}" destId="{D5795587-AD89-434E-B9CE-621624DB7BE4}" srcOrd="0" destOrd="0" presId="urn:microsoft.com/office/officeart/2009/layout/CircleArrowProcess"/>
    <dgm:cxn modelId="{594C456B-7BB9-441A-B935-5F669E545B28}" srcId="{3D7D1750-DA4F-41B9-9845-8CA0F6FED518}" destId="{802EEC8B-1BBD-445F-A218-9815B038E5E7}" srcOrd="2" destOrd="0" parTransId="{7C847F55-90B4-4209-A86B-35EE866DB202}" sibTransId="{E7400D97-C315-48F7-B3FD-D46824F7DC59}"/>
    <dgm:cxn modelId="{F467F27E-BA4E-486B-B4B0-52CAEB4FC805}" srcId="{3D7D1750-DA4F-41B9-9845-8CA0F6FED518}" destId="{E65C6CFE-4D54-49E5-86D3-7759B194A7C6}" srcOrd="1" destOrd="0" parTransId="{0D84619F-1F39-4906-B442-552F7C03600C}" sibTransId="{3331D40E-1D2A-4E31-9E77-5A4CAE91F81E}"/>
    <dgm:cxn modelId="{148C484E-506A-4FBF-AB9D-E3EE3313B024}" type="presOf" srcId="{3D7D1750-DA4F-41B9-9845-8CA0F6FED518}" destId="{6681BA1A-D901-474F-9F4E-8DB2BD097808}" srcOrd="0" destOrd="0" presId="urn:microsoft.com/office/officeart/2009/layout/CircleArrowProcess"/>
    <dgm:cxn modelId="{17FB9AEA-A7EA-44DB-9B5B-A81FA5EBEA6F}" type="presOf" srcId="{802EEC8B-1BBD-445F-A218-9815B038E5E7}" destId="{CB317829-C131-4D1B-925A-37625C2B2085}" srcOrd="0" destOrd="0" presId="urn:microsoft.com/office/officeart/2009/layout/CircleArrowProcess"/>
    <dgm:cxn modelId="{229D7831-FDD5-4211-B659-16A6735A42AF}" srcId="{3D7D1750-DA4F-41B9-9845-8CA0F6FED518}" destId="{3A59EBD6-43D3-4CFC-9D90-C8476F4997D4}" srcOrd="0" destOrd="0" parTransId="{EB9E2404-5971-41C4-A71A-88FFD56F16D1}" sibTransId="{9B4671EF-73B7-47A6-8A61-84689D9E1188}"/>
    <dgm:cxn modelId="{03AB8711-07E8-43C4-99BE-5A414CC5D4A1}" type="presOf" srcId="{3A59EBD6-43D3-4CFC-9D90-C8476F4997D4}" destId="{37C38652-FB0C-4B5A-AA59-97BBAD0EEE77}" srcOrd="0" destOrd="0" presId="urn:microsoft.com/office/officeart/2009/layout/CircleArrowProcess"/>
    <dgm:cxn modelId="{93A69CFB-CCD4-4A7B-ACD9-76151A34BA70}" type="presParOf" srcId="{6681BA1A-D901-474F-9F4E-8DB2BD097808}" destId="{4E1D3D3A-7049-4148-8A23-B083744B5F37}" srcOrd="0" destOrd="0" presId="urn:microsoft.com/office/officeart/2009/layout/CircleArrowProcess"/>
    <dgm:cxn modelId="{8773213A-680B-4393-9B01-DC8004CDB6F3}" type="presParOf" srcId="{4E1D3D3A-7049-4148-8A23-B083744B5F37}" destId="{32CD2F2F-A8A5-45FC-8B81-E12352364A9C}" srcOrd="0" destOrd="0" presId="urn:microsoft.com/office/officeart/2009/layout/CircleArrowProcess"/>
    <dgm:cxn modelId="{8B834752-7257-4DBD-BBE6-FB53C0EE77CD}" type="presParOf" srcId="{6681BA1A-D901-474F-9F4E-8DB2BD097808}" destId="{37C38652-FB0C-4B5A-AA59-97BBAD0EEE77}" srcOrd="1" destOrd="0" presId="urn:microsoft.com/office/officeart/2009/layout/CircleArrowProcess"/>
    <dgm:cxn modelId="{5C34C040-2CEE-428B-A910-756EFA66A091}" type="presParOf" srcId="{6681BA1A-D901-474F-9F4E-8DB2BD097808}" destId="{2D56AF1C-2E07-4C1B-87B8-0126A37F1A80}" srcOrd="2" destOrd="0" presId="urn:microsoft.com/office/officeart/2009/layout/CircleArrowProcess"/>
    <dgm:cxn modelId="{E3420C53-3601-4F71-A855-0FB122F7DB12}" type="presParOf" srcId="{2D56AF1C-2E07-4C1B-87B8-0126A37F1A80}" destId="{81868940-2397-4CFC-9D70-C92370979011}" srcOrd="0" destOrd="0" presId="urn:microsoft.com/office/officeart/2009/layout/CircleArrowProcess"/>
    <dgm:cxn modelId="{718D0358-0FC5-48CF-8AFA-76692C50B53A}" type="presParOf" srcId="{6681BA1A-D901-474F-9F4E-8DB2BD097808}" destId="{D5795587-AD89-434E-B9CE-621624DB7BE4}" srcOrd="3" destOrd="0" presId="urn:microsoft.com/office/officeart/2009/layout/CircleArrowProcess"/>
    <dgm:cxn modelId="{FA63C64E-9ADF-4561-9DCA-22C176786CC3}" type="presParOf" srcId="{6681BA1A-D901-474F-9F4E-8DB2BD097808}" destId="{61D75F25-74E2-421E-A017-4E02501BA0D0}" srcOrd="4" destOrd="0" presId="urn:microsoft.com/office/officeart/2009/layout/CircleArrowProcess"/>
    <dgm:cxn modelId="{B8032E27-9E7E-4A89-B03A-3282182EF2FD}" type="presParOf" srcId="{61D75F25-74E2-421E-A017-4E02501BA0D0}" destId="{D6797451-0ABB-487C-AAB0-439AB183A205}" srcOrd="0" destOrd="0" presId="urn:microsoft.com/office/officeart/2009/layout/CircleArrowProcess"/>
    <dgm:cxn modelId="{8280AC67-31D3-4183-913F-F9DAC713C84F}" type="presParOf" srcId="{6681BA1A-D901-474F-9F4E-8DB2BD097808}" destId="{CB317829-C131-4D1B-925A-37625C2B2085}"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C8BC4C-8140-4A29-8BFE-A4770F00B6B4}"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GB"/>
        </a:p>
      </dgm:t>
    </dgm:pt>
    <dgm:pt modelId="{F7F22F20-73C2-46C6-BB60-3D1A295139A2}">
      <dgm:prSet phldrT="[Text]" custT="1"/>
      <dgm:spPr/>
      <dgm:t>
        <a:bodyPr/>
        <a:lstStyle/>
        <a:p>
          <a:r>
            <a:rPr lang="en-GB" sz="1800" dirty="0"/>
            <a:t>Resources</a:t>
          </a:r>
        </a:p>
      </dgm:t>
    </dgm:pt>
    <dgm:pt modelId="{4146E4E4-1BC9-4902-99A8-FEEAF37DBEC4}" type="parTrans" cxnId="{2F4B45C8-42CD-4465-B50A-903D7C8614DF}">
      <dgm:prSet/>
      <dgm:spPr/>
      <dgm:t>
        <a:bodyPr/>
        <a:lstStyle/>
        <a:p>
          <a:endParaRPr lang="en-GB"/>
        </a:p>
      </dgm:t>
    </dgm:pt>
    <dgm:pt modelId="{86707329-E163-4A2A-BD8E-429063324E71}" type="sibTrans" cxnId="{2F4B45C8-42CD-4465-B50A-903D7C8614DF}">
      <dgm:prSet/>
      <dgm:spPr/>
      <dgm:t>
        <a:bodyPr/>
        <a:lstStyle/>
        <a:p>
          <a:endParaRPr lang="en-GB"/>
        </a:p>
      </dgm:t>
    </dgm:pt>
    <dgm:pt modelId="{F8F73F8F-2140-47A8-A49B-D558F967FA1C}">
      <dgm:prSet phldrT="[Text]" custT="1"/>
      <dgm:spPr/>
      <dgm:t>
        <a:bodyPr/>
        <a:lstStyle/>
        <a:p>
          <a:r>
            <a:rPr lang="en-GB" sz="1800" dirty="0"/>
            <a:t>Mutual trust</a:t>
          </a:r>
        </a:p>
      </dgm:t>
    </dgm:pt>
    <dgm:pt modelId="{BB8616AB-1B59-4BA2-9865-A31A951BAA1C}" type="parTrans" cxnId="{AFCA91D0-3E95-4E2D-9509-971C2AAD8763}">
      <dgm:prSet/>
      <dgm:spPr/>
      <dgm:t>
        <a:bodyPr/>
        <a:lstStyle/>
        <a:p>
          <a:endParaRPr lang="en-GB"/>
        </a:p>
      </dgm:t>
    </dgm:pt>
    <dgm:pt modelId="{1CFD0D47-17F9-43F2-ABBF-961B04F226BF}" type="sibTrans" cxnId="{AFCA91D0-3E95-4E2D-9509-971C2AAD8763}">
      <dgm:prSet/>
      <dgm:spPr/>
      <dgm:t>
        <a:bodyPr/>
        <a:lstStyle/>
        <a:p>
          <a:endParaRPr lang="en-GB"/>
        </a:p>
      </dgm:t>
    </dgm:pt>
    <dgm:pt modelId="{394152ED-B8C6-4C06-AD53-55D974B24877}">
      <dgm:prSet phldrT="[Text]" custT="1"/>
      <dgm:spPr/>
      <dgm:t>
        <a:bodyPr/>
        <a:lstStyle/>
        <a:p>
          <a:r>
            <a:rPr lang="en-GB" sz="1800" dirty="0"/>
            <a:t>“Migrant as victim” narrative</a:t>
          </a:r>
        </a:p>
      </dgm:t>
    </dgm:pt>
    <dgm:pt modelId="{C904D160-4DE1-445B-92E9-C4CBBD5EAEF0}" type="parTrans" cxnId="{52A7F361-BAFD-49FA-9EE3-E777277CFE3B}">
      <dgm:prSet/>
      <dgm:spPr/>
      <dgm:t>
        <a:bodyPr/>
        <a:lstStyle/>
        <a:p>
          <a:endParaRPr lang="en-GB"/>
        </a:p>
      </dgm:t>
    </dgm:pt>
    <dgm:pt modelId="{7B4C466B-EAA6-4DD9-BC1F-21B009DDF370}" type="sibTrans" cxnId="{52A7F361-BAFD-49FA-9EE3-E777277CFE3B}">
      <dgm:prSet/>
      <dgm:spPr/>
      <dgm:t>
        <a:bodyPr/>
        <a:lstStyle/>
        <a:p>
          <a:endParaRPr lang="en-GB"/>
        </a:p>
      </dgm:t>
    </dgm:pt>
    <dgm:pt modelId="{DE3B2166-530E-4D93-A2AF-62F9E71A2F5A}">
      <dgm:prSet phldrT="[Text]" custT="1"/>
      <dgm:spPr/>
      <dgm:t>
        <a:bodyPr/>
        <a:lstStyle/>
        <a:p>
          <a:r>
            <a:rPr lang="en-GB" sz="1800" dirty="0"/>
            <a:t>Access to Information</a:t>
          </a:r>
        </a:p>
      </dgm:t>
    </dgm:pt>
    <dgm:pt modelId="{9D9C6097-0E9C-44D1-8A09-E8977C29DA03}" type="parTrans" cxnId="{DB8D1775-948E-47FE-B36D-2D2302B9E2C7}">
      <dgm:prSet/>
      <dgm:spPr/>
      <dgm:t>
        <a:bodyPr/>
        <a:lstStyle/>
        <a:p>
          <a:endParaRPr lang="en-GB"/>
        </a:p>
      </dgm:t>
    </dgm:pt>
    <dgm:pt modelId="{E436F5FD-949B-4CA6-8D1D-EB31652DBFFF}" type="sibTrans" cxnId="{DB8D1775-948E-47FE-B36D-2D2302B9E2C7}">
      <dgm:prSet/>
      <dgm:spPr/>
      <dgm:t>
        <a:bodyPr/>
        <a:lstStyle/>
        <a:p>
          <a:endParaRPr lang="en-GB"/>
        </a:p>
      </dgm:t>
    </dgm:pt>
    <dgm:pt modelId="{8EB7CACD-DE80-4BB5-A069-01DE52AB7959}">
      <dgm:prSet phldrT="[Text]"/>
      <dgm:spPr/>
      <dgm:t>
        <a:bodyPr/>
        <a:lstStyle/>
        <a:p>
          <a:r>
            <a:rPr lang="en-GB" dirty="0"/>
            <a:t>Personal limits setting</a:t>
          </a:r>
        </a:p>
      </dgm:t>
    </dgm:pt>
    <dgm:pt modelId="{10B3219B-18C8-418B-BE02-62E14E2B4671}" type="parTrans" cxnId="{FEA26CC9-2F1B-49B1-B456-877BDA416157}">
      <dgm:prSet/>
      <dgm:spPr/>
      <dgm:t>
        <a:bodyPr/>
        <a:lstStyle/>
        <a:p>
          <a:endParaRPr lang="en-GB"/>
        </a:p>
      </dgm:t>
    </dgm:pt>
    <dgm:pt modelId="{E2443E73-E254-45D5-A10D-34B495D9ECE9}" type="sibTrans" cxnId="{FEA26CC9-2F1B-49B1-B456-877BDA416157}">
      <dgm:prSet/>
      <dgm:spPr/>
      <dgm:t>
        <a:bodyPr/>
        <a:lstStyle/>
        <a:p>
          <a:endParaRPr lang="en-GB"/>
        </a:p>
      </dgm:t>
    </dgm:pt>
    <dgm:pt modelId="{8AD2D64B-E8CE-46AD-990E-AD123C110EFE}" type="pres">
      <dgm:prSet presAssocID="{E2C8BC4C-8140-4A29-8BFE-A4770F00B6B4}" presName="Name0" presStyleCnt="0">
        <dgm:presLayoutVars>
          <dgm:chMax val="7"/>
          <dgm:chPref val="7"/>
          <dgm:dir/>
          <dgm:animLvl val="lvl"/>
        </dgm:presLayoutVars>
      </dgm:prSet>
      <dgm:spPr/>
      <dgm:t>
        <a:bodyPr/>
        <a:lstStyle/>
        <a:p>
          <a:endParaRPr lang="sv-SE"/>
        </a:p>
      </dgm:t>
    </dgm:pt>
    <dgm:pt modelId="{F4B57293-9DDA-400C-AB3C-807B33BD2D1E}" type="pres">
      <dgm:prSet presAssocID="{F7F22F20-73C2-46C6-BB60-3D1A295139A2}" presName="Accent1" presStyleCnt="0"/>
      <dgm:spPr/>
    </dgm:pt>
    <dgm:pt modelId="{31A4383A-A2C2-49E7-89F1-8AD7B7DD5081}" type="pres">
      <dgm:prSet presAssocID="{F7F22F20-73C2-46C6-BB60-3D1A295139A2}" presName="Accent" presStyleLbl="node1" presStyleIdx="0" presStyleCnt="5"/>
      <dgm:spPr/>
    </dgm:pt>
    <dgm:pt modelId="{8CD8614E-F7E4-4920-8767-5DF56FA85452}" type="pres">
      <dgm:prSet presAssocID="{F7F22F20-73C2-46C6-BB60-3D1A295139A2}" presName="Parent1" presStyleLbl="revTx" presStyleIdx="0" presStyleCnt="5" custLinFactNeighborX="3728" custLinFactNeighborY="7861">
        <dgm:presLayoutVars>
          <dgm:chMax val="1"/>
          <dgm:chPref val="1"/>
          <dgm:bulletEnabled val="1"/>
        </dgm:presLayoutVars>
      </dgm:prSet>
      <dgm:spPr/>
      <dgm:t>
        <a:bodyPr/>
        <a:lstStyle/>
        <a:p>
          <a:endParaRPr lang="sv-SE"/>
        </a:p>
      </dgm:t>
    </dgm:pt>
    <dgm:pt modelId="{51A1A997-0BB5-48CD-AE1E-6904F46EC3F1}" type="pres">
      <dgm:prSet presAssocID="{DE3B2166-530E-4D93-A2AF-62F9E71A2F5A}" presName="Accent2" presStyleCnt="0"/>
      <dgm:spPr/>
    </dgm:pt>
    <dgm:pt modelId="{6FA2550D-063C-495A-A373-5C79102D3228}" type="pres">
      <dgm:prSet presAssocID="{DE3B2166-530E-4D93-A2AF-62F9E71A2F5A}" presName="Accent" presStyleLbl="node1" presStyleIdx="1" presStyleCnt="5"/>
      <dgm:spPr/>
    </dgm:pt>
    <dgm:pt modelId="{DE2DBFE5-05A6-4045-8562-2869E5A8B845}" type="pres">
      <dgm:prSet presAssocID="{DE3B2166-530E-4D93-A2AF-62F9E71A2F5A}" presName="Parent2" presStyleLbl="revTx" presStyleIdx="1" presStyleCnt="5" custScaleX="137727" custLinFactNeighborX="3728" custLinFactNeighborY="7861">
        <dgm:presLayoutVars>
          <dgm:chMax val="1"/>
          <dgm:chPref val="1"/>
          <dgm:bulletEnabled val="1"/>
        </dgm:presLayoutVars>
      </dgm:prSet>
      <dgm:spPr/>
      <dgm:t>
        <a:bodyPr/>
        <a:lstStyle/>
        <a:p>
          <a:endParaRPr lang="sv-SE"/>
        </a:p>
      </dgm:t>
    </dgm:pt>
    <dgm:pt modelId="{7892E737-7AE6-4FBF-B72F-D9EA78E90ABA}" type="pres">
      <dgm:prSet presAssocID="{F8F73F8F-2140-47A8-A49B-D558F967FA1C}" presName="Accent3" presStyleCnt="0"/>
      <dgm:spPr/>
    </dgm:pt>
    <dgm:pt modelId="{7CDA6AA2-2ECE-4A5C-B828-32F842489E7F}" type="pres">
      <dgm:prSet presAssocID="{F8F73F8F-2140-47A8-A49B-D558F967FA1C}" presName="Accent" presStyleLbl="node1" presStyleIdx="2" presStyleCnt="5"/>
      <dgm:spPr>
        <a:solidFill>
          <a:srgbClr val="A6377D"/>
        </a:solidFill>
      </dgm:spPr>
    </dgm:pt>
    <dgm:pt modelId="{BF92EEAF-004A-47C3-9F32-8E42213CD97A}" type="pres">
      <dgm:prSet presAssocID="{F8F73F8F-2140-47A8-A49B-D558F967FA1C}" presName="Parent3" presStyleLbl="revTx" presStyleIdx="2" presStyleCnt="5">
        <dgm:presLayoutVars>
          <dgm:chMax val="1"/>
          <dgm:chPref val="1"/>
          <dgm:bulletEnabled val="1"/>
        </dgm:presLayoutVars>
      </dgm:prSet>
      <dgm:spPr/>
      <dgm:t>
        <a:bodyPr/>
        <a:lstStyle/>
        <a:p>
          <a:endParaRPr lang="sv-SE"/>
        </a:p>
      </dgm:t>
    </dgm:pt>
    <dgm:pt modelId="{6B9F1D9B-B60C-4659-8227-F77255CEF1AA}" type="pres">
      <dgm:prSet presAssocID="{8EB7CACD-DE80-4BB5-A069-01DE52AB7959}" presName="Accent4" presStyleCnt="0"/>
      <dgm:spPr/>
    </dgm:pt>
    <dgm:pt modelId="{42C58974-89E9-4A6E-BC80-BE4D585CF319}" type="pres">
      <dgm:prSet presAssocID="{8EB7CACD-DE80-4BB5-A069-01DE52AB7959}" presName="Accent" presStyleLbl="node1" presStyleIdx="3" presStyleCnt="5"/>
      <dgm:spPr>
        <a:solidFill>
          <a:srgbClr val="797979"/>
        </a:solidFill>
      </dgm:spPr>
    </dgm:pt>
    <dgm:pt modelId="{0FDEA5E8-F077-4464-A299-20852802D8FB}" type="pres">
      <dgm:prSet presAssocID="{8EB7CACD-DE80-4BB5-A069-01DE52AB7959}" presName="Parent4" presStyleLbl="revTx" presStyleIdx="3" presStyleCnt="5">
        <dgm:presLayoutVars>
          <dgm:chMax val="1"/>
          <dgm:chPref val="1"/>
          <dgm:bulletEnabled val="1"/>
        </dgm:presLayoutVars>
      </dgm:prSet>
      <dgm:spPr/>
      <dgm:t>
        <a:bodyPr/>
        <a:lstStyle/>
        <a:p>
          <a:endParaRPr lang="sv-SE"/>
        </a:p>
      </dgm:t>
    </dgm:pt>
    <dgm:pt modelId="{7F6EDB89-FB3E-4E57-A89D-73DD10254AB6}" type="pres">
      <dgm:prSet presAssocID="{394152ED-B8C6-4C06-AD53-55D974B24877}" presName="Accent5" presStyleCnt="0"/>
      <dgm:spPr/>
    </dgm:pt>
    <dgm:pt modelId="{D0989380-7972-4305-A1A5-719E6C034245}" type="pres">
      <dgm:prSet presAssocID="{394152ED-B8C6-4C06-AD53-55D974B24877}" presName="Accent" presStyleLbl="node1" presStyleIdx="4" presStyleCnt="5" custAng="21053094" custLinFactNeighborX="5595" custLinFactNeighborY="-2488"/>
      <dgm:spPr>
        <a:solidFill>
          <a:srgbClr val="76C6D2"/>
        </a:solidFill>
      </dgm:spPr>
    </dgm:pt>
    <dgm:pt modelId="{49AA166F-D7C5-414C-9338-0D41199EEC5A}" type="pres">
      <dgm:prSet presAssocID="{394152ED-B8C6-4C06-AD53-55D974B24877}" presName="Parent5" presStyleLbl="revTx" presStyleIdx="4" presStyleCnt="5" custAng="76904" custLinFactNeighborX="5888" custLinFactNeighborY="-5843">
        <dgm:presLayoutVars>
          <dgm:chMax val="1"/>
          <dgm:chPref val="1"/>
          <dgm:bulletEnabled val="1"/>
        </dgm:presLayoutVars>
      </dgm:prSet>
      <dgm:spPr/>
      <dgm:t>
        <a:bodyPr/>
        <a:lstStyle/>
        <a:p>
          <a:endParaRPr lang="sv-SE"/>
        </a:p>
      </dgm:t>
    </dgm:pt>
  </dgm:ptLst>
  <dgm:cxnLst>
    <dgm:cxn modelId="{DB8D1775-948E-47FE-B36D-2D2302B9E2C7}" srcId="{E2C8BC4C-8140-4A29-8BFE-A4770F00B6B4}" destId="{DE3B2166-530E-4D93-A2AF-62F9E71A2F5A}" srcOrd="1" destOrd="0" parTransId="{9D9C6097-0E9C-44D1-8A09-E8977C29DA03}" sibTransId="{E436F5FD-949B-4CA6-8D1D-EB31652DBFFF}"/>
    <dgm:cxn modelId="{AA010CDF-B0A4-4BC0-9012-53585A887A58}" type="presOf" srcId="{8EB7CACD-DE80-4BB5-A069-01DE52AB7959}" destId="{0FDEA5E8-F077-4464-A299-20852802D8FB}" srcOrd="0" destOrd="0" presId="urn:microsoft.com/office/officeart/2009/layout/CircleArrowProcess"/>
    <dgm:cxn modelId="{7ECC989C-79A1-4C08-80D8-FD2E2C5A798C}" type="presOf" srcId="{F7F22F20-73C2-46C6-BB60-3D1A295139A2}" destId="{8CD8614E-F7E4-4920-8767-5DF56FA85452}" srcOrd="0" destOrd="0" presId="urn:microsoft.com/office/officeart/2009/layout/CircleArrowProcess"/>
    <dgm:cxn modelId="{57FEAED0-976D-488D-8A59-68CB79124DCA}" type="presOf" srcId="{E2C8BC4C-8140-4A29-8BFE-A4770F00B6B4}" destId="{8AD2D64B-E8CE-46AD-990E-AD123C110EFE}" srcOrd="0" destOrd="0" presId="urn:microsoft.com/office/officeart/2009/layout/CircleArrowProcess"/>
    <dgm:cxn modelId="{52A7F361-BAFD-49FA-9EE3-E777277CFE3B}" srcId="{E2C8BC4C-8140-4A29-8BFE-A4770F00B6B4}" destId="{394152ED-B8C6-4C06-AD53-55D974B24877}" srcOrd="4" destOrd="0" parTransId="{C904D160-4DE1-445B-92E9-C4CBBD5EAEF0}" sibTransId="{7B4C466B-EAA6-4DD9-BC1F-21B009DDF370}"/>
    <dgm:cxn modelId="{AFCA91D0-3E95-4E2D-9509-971C2AAD8763}" srcId="{E2C8BC4C-8140-4A29-8BFE-A4770F00B6B4}" destId="{F8F73F8F-2140-47A8-A49B-D558F967FA1C}" srcOrd="2" destOrd="0" parTransId="{BB8616AB-1B59-4BA2-9865-A31A951BAA1C}" sibTransId="{1CFD0D47-17F9-43F2-ABBF-961B04F226BF}"/>
    <dgm:cxn modelId="{FEA26CC9-2F1B-49B1-B456-877BDA416157}" srcId="{E2C8BC4C-8140-4A29-8BFE-A4770F00B6B4}" destId="{8EB7CACD-DE80-4BB5-A069-01DE52AB7959}" srcOrd="3" destOrd="0" parTransId="{10B3219B-18C8-418B-BE02-62E14E2B4671}" sibTransId="{E2443E73-E254-45D5-A10D-34B495D9ECE9}"/>
    <dgm:cxn modelId="{BB52E538-F6A5-4ABD-9BB3-439A1AF178EB}" type="presOf" srcId="{F8F73F8F-2140-47A8-A49B-D558F967FA1C}" destId="{BF92EEAF-004A-47C3-9F32-8E42213CD97A}" srcOrd="0" destOrd="0" presId="urn:microsoft.com/office/officeart/2009/layout/CircleArrowProcess"/>
    <dgm:cxn modelId="{2F4B45C8-42CD-4465-B50A-903D7C8614DF}" srcId="{E2C8BC4C-8140-4A29-8BFE-A4770F00B6B4}" destId="{F7F22F20-73C2-46C6-BB60-3D1A295139A2}" srcOrd="0" destOrd="0" parTransId="{4146E4E4-1BC9-4902-99A8-FEEAF37DBEC4}" sibTransId="{86707329-E163-4A2A-BD8E-429063324E71}"/>
    <dgm:cxn modelId="{F16A0DB9-50E3-4BDF-8219-D733B1BCEA62}" type="presOf" srcId="{DE3B2166-530E-4D93-A2AF-62F9E71A2F5A}" destId="{DE2DBFE5-05A6-4045-8562-2869E5A8B845}" srcOrd="0" destOrd="0" presId="urn:microsoft.com/office/officeart/2009/layout/CircleArrowProcess"/>
    <dgm:cxn modelId="{D34AE225-0DF6-452B-979C-904D8EDCB95D}" type="presOf" srcId="{394152ED-B8C6-4C06-AD53-55D974B24877}" destId="{49AA166F-D7C5-414C-9338-0D41199EEC5A}" srcOrd="0" destOrd="0" presId="urn:microsoft.com/office/officeart/2009/layout/CircleArrowProcess"/>
    <dgm:cxn modelId="{78576026-A48B-44ED-AB60-C1242A340ACD}" type="presParOf" srcId="{8AD2D64B-E8CE-46AD-990E-AD123C110EFE}" destId="{F4B57293-9DDA-400C-AB3C-807B33BD2D1E}" srcOrd="0" destOrd="0" presId="urn:microsoft.com/office/officeart/2009/layout/CircleArrowProcess"/>
    <dgm:cxn modelId="{5C2CE916-0C2C-404B-BF88-9EF3FC333B8F}" type="presParOf" srcId="{F4B57293-9DDA-400C-AB3C-807B33BD2D1E}" destId="{31A4383A-A2C2-49E7-89F1-8AD7B7DD5081}" srcOrd="0" destOrd="0" presId="urn:microsoft.com/office/officeart/2009/layout/CircleArrowProcess"/>
    <dgm:cxn modelId="{8E2DD925-7596-4EC7-B8AF-D95BE338B64D}" type="presParOf" srcId="{8AD2D64B-E8CE-46AD-990E-AD123C110EFE}" destId="{8CD8614E-F7E4-4920-8767-5DF56FA85452}" srcOrd="1" destOrd="0" presId="urn:microsoft.com/office/officeart/2009/layout/CircleArrowProcess"/>
    <dgm:cxn modelId="{5326F606-DD04-42DD-AC8F-63EF7B2D5F5F}" type="presParOf" srcId="{8AD2D64B-E8CE-46AD-990E-AD123C110EFE}" destId="{51A1A997-0BB5-48CD-AE1E-6904F46EC3F1}" srcOrd="2" destOrd="0" presId="urn:microsoft.com/office/officeart/2009/layout/CircleArrowProcess"/>
    <dgm:cxn modelId="{97574BD9-CF63-4E08-AD16-ECD77EFC1521}" type="presParOf" srcId="{51A1A997-0BB5-48CD-AE1E-6904F46EC3F1}" destId="{6FA2550D-063C-495A-A373-5C79102D3228}" srcOrd="0" destOrd="0" presId="urn:microsoft.com/office/officeart/2009/layout/CircleArrowProcess"/>
    <dgm:cxn modelId="{728205C2-7AC6-469D-9995-874CB7BD5897}" type="presParOf" srcId="{8AD2D64B-E8CE-46AD-990E-AD123C110EFE}" destId="{DE2DBFE5-05A6-4045-8562-2869E5A8B845}" srcOrd="3" destOrd="0" presId="urn:microsoft.com/office/officeart/2009/layout/CircleArrowProcess"/>
    <dgm:cxn modelId="{9E1A4335-27E4-4A10-B469-81E76DD75E35}" type="presParOf" srcId="{8AD2D64B-E8CE-46AD-990E-AD123C110EFE}" destId="{7892E737-7AE6-4FBF-B72F-D9EA78E90ABA}" srcOrd="4" destOrd="0" presId="urn:microsoft.com/office/officeart/2009/layout/CircleArrowProcess"/>
    <dgm:cxn modelId="{1FF27AEA-65B0-4945-92A7-65EF32EA044A}" type="presParOf" srcId="{7892E737-7AE6-4FBF-B72F-D9EA78E90ABA}" destId="{7CDA6AA2-2ECE-4A5C-B828-32F842489E7F}" srcOrd="0" destOrd="0" presId="urn:microsoft.com/office/officeart/2009/layout/CircleArrowProcess"/>
    <dgm:cxn modelId="{3D1801C0-EEF4-4CD2-8C1A-D1A642F34BFF}" type="presParOf" srcId="{8AD2D64B-E8CE-46AD-990E-AD123C110EFE}" destId="{BF92EEAF-004A-47C3-9F32-8E42213CD97A}" srcOrd="5" destOrd="0" presId="urn:microsoft.com/office/officeart/2009/layout/CircleArrowProcess"/>
    <dgm:cxn modelId="{46483EBC-FE71-4A72-AB23-5DCA96063E44}" type="presParOf" srcId="{8AD2D64B-E8CE-46AD-990E-AD123C110EFE}" destId="{6B9F1D9B-B60C-4659-8227-F77255CEF1AA}" srcOrd="6" destOrd="0" presId="urn:microsoft.com/office/officeart/2009/layout/CircleArrowProcess"/>
    <dgm:cxn modelId="{D93DB3CA-72E0-40AD-9CB2-9E17324CD7FA}" type="presParOf" srcId="{6B9F1D9B-B60C-4659-8227-F77255CEF1AA}" destId="{42C58974-89E9-4A6E-BC80-BE4D585CF319}" srcOrd="0" destOrd="0" presId="urn:microsoft.com/office/officeart/2009/layout/CircleArrowProcess"/>
    <dgm:cxn modelId="{1FAB8372-2E16-42B5-815D-1A36DE75D793}" type="presParOf" srcId="{8AD2D64B-E8CE-46AD-990E-AD123C110EFE}" destId="{0FDEA5E8-F077-4464-A299-20852802D8FB}" srcOrd="7" destOrd="0" presId="urn:microsoft.com/office/officeart/2009/layout/CircleArrowProcess"/>
    <dgm:cxn modelId="{BE0D8F6A-5C20-4E6D-80B1-7F067CF318F3}" type="presParOf" srcId="{8AD2D64B-E8CE-46AD-990E-AD123C110EFE}" destId="{7F6EDB89-FB3E-4E57-A89D-73DD10254AB6}" srcOrd="8" destOrd="0" presId="urn:microsoft.com/office/officeart/2009/layout/CircleArrowProcess"/>
    <dgm:cxn modelId="{FF45AD9C-F3C7-4B20-89D1-9D364A8EA271}" type="presParOf" srcId="{7F6EDB89-FB3E-4E57-A89D-73DD10254AB6}" destId="{D0989380-7972-4305-A1A5-719E6C034245}" srcOrd="0" destOrd="0" presId="urn:microsoft.com/office/officeart/2009/layout/CircleArrowProcess"/>
    <dgm:cxn modelId="{B6E2E7D3-152C-4C93-B756-9EFA03933C8C}" type="presParOf" srcId="{8AD2D64B-E8CE-46AD-990E-AD123C110EFE}" destId="{49AA166F-D7C5-414C-9338-0D41199EEC5A}"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7D1750-DA4F-41B9-9845-8CA0F6FED518}" type="doc">
      <dgm:prSet loTypeId="urn:microsoft.com/office/officeart/2009/layout/CircleArrowProcess" loCatId="cycle" qsTypeId="urn:microsoft.com/office/officeart/2005/8/quickstyle/simple1" qsCatId="simple" csTypeId="urn:microsoft.com/office/officeart/2005/8/colors/accent2_2" csCatId="accent2" phldr="1"/>
      <dgm:spPr/>
      <dgm:t>
        <a:bodyPr/>
        <a:lstStyle/>
        <a:p>
          <a:endParaRPr lang="en-GB"/>
        </a:p>
      </dgm:t>
    </dgm:pt>
    <dgm:pt modelId="{3A59EBD6-43D3-4CFC-9D90-C8476F4997D4}">
      <dgm:prSet phldrT="[Text]"/>
      <dgm:spPr/>
      <dgm:t>
        <a:bodyPr/>
        <a:lstStyle/>
        <a:p>
          <a:r>
            <a:rPr lang="en-GB" dirty="0"/>
            <a:t>Funds</a:t>
          </a:r>
        </a:p>
      </dgm:t>
    </dgm:pt>
    <dgm:pt modelId="{EB9E2404-5971-41C4-A71A-88FFD56F16D1}" type="parTrans" cxnId="{229D7831-FDD5-4211-B659-16A6735A42AF}">
      <dgm:prSet/>
      <dgm:spPr/>
      <dgm:t>
        <a:bodyPr/>
        <a:lstStyle/>
        <a:p>
          <a:endParaRPr lang="en-GB"/>
        </a:p>
      </dgm:t>
    </dgm:pt>
    <dgm:pt modelId="{9B4671EF-73B7-47A6-8A61-84689D9E1188}" type="sibTrans" cxnId="{229D7831-FDD5-4211-B659-16A6735A42AF}">
      <dgm:prSet/>
      <dgm:spPr/>
      <dgm:t>
        <a:bodyPr/>
        <a:lstStyle/>
        <a:p>
          <a:endParaRPr lang="en-GB"/>
        </a:p>
      </dgm:t>
    </dgm:pt>
    <dgm:pt modelId="{E65C6CFE-4D54-49E5-86D3-7759B194A7C6}">
      <dgm:prSet phldrT="[Text]"/>
      <dgm:spPr/>
      <dgm:t>
        <a:bodyPr/>
        <a:lstStyle/>
        <a:p>
          <a:r>
            <a:rPr lang="en-GB" dirty="0"/>
            <a:t>Space</a:t>
          </a:r>
        </a:p>
      </dgm:t>
    </dgm:pt>
    <dgm:pt modelId="{0D84619F-1F39-4906-B442-552F7C03600C}" type="parTrans" cxnId="{F467F27E-BA4E-486B-B4B0-52CAEB4FC805}">
      <dgm:prSet/>
      <dgm:spPr/>
      <dgm:t>
        <a:bodyPr/>
        <a:lstStyle/>
        <a:p>
          <a:endParaRPr lang="en-GB"/>
        </a:p>
      </dgm:t>
    </dgm:pt>
    <dgm:pt modelId="{3331D40E-1D2A-4E31-9E77-5A4CAE91F81E}" type="sibTrans" cxnId="{F467F27E-BA4E-486B-B4B0-52CAEB4FC805}">
      <dgm:prSet/>
      <dgm:spPr/>
      <dgm:t>
        <a:bodyPr/>
        <a:lstStyle/>
        <a:p>
          <a:endParaRPr lang="en-GB"/>
        </a:p>
      </dgm:t>
    </dgm:pt>
    <dgm:pt modelId="{802EEC8B-1BBD-445F-A218-9815B038E5E7}">
      <dgm:prSet phldrT="[Text]"/>
      <dgm:spPr/>
      <dgm:t>
        <a:bodyPr/>
        <a:lstStyle/>
        <a:p>
          <a:r>
            <a:rPr lang="en-GB" dirty="0"/>
            <a:t>Time</a:t>
          </a:r>
        </a:p>
      </dgm:t>
    </dgm:pt>
    <dgm:pt modelId="{7C847F55-90B4-4209-A86B-35EE866DB202}" type="parTrans" cxnId="{594C456B-7BB9-441A-B935-5F669E545B28}">
      <dgm:prSet/>
      <dgm:spPr/>
      <dgm:t>
        <a:bodyPr/>
        <a:lstStyle/>
        <a:p>
          <a:endParaRPr lang="en-GB"/>
        </a:p>
      </dgm:t>
    </dgm:pt>
    <dgm:pt modelId="{E7400D97-C315-48F7-B3FD-D46824F7DC59}" type="sibTrans" cxnId="{594C456B-7BB9-441A-B935-5F669E545B28}">
      <dgm:prSet/>
      <dgm:spPr/>
      <dgm:t>
        <a:bodyPr/>
        <a:lstStyle/>
        <a:p>
          <a:endParaRPr lang="en-GB"/>
        </a:p>
      </dgm:t>
    </dgm:pt>
    <dgm:pt modelId="{6681BA1A-D901-474F-9F4E-8DB2BD097808}" type="pres">
      <dgm:prSet presAssocID="{3D7D1750-DA4F-41B9-9845-8CA0F6FED518}" presName="Name0" presStyleCnt="0">
        <dgm:presLayoutVars>
          <dgm:chMax val="7"/>
          <dgm:chPref val="7"/>
          <dgm:dir/>
          <dgm:animLvl val="lvl"/>
        </dgm:presLayoutVars>
      </dgm:prSet>
      <dgm:spPr/>
      <dgm:t>
        <a:bodyPr/>
        <a:lstStyle/>
        <a:p>
          <a:endParaRPr lang="sv-SE"/>
        </a:p>
      </dgm:t>
    </dgm:pt>
    <dgm:pt modelId="{4E1D3D3A-7049-4148-8A23-B083744B5F37}" type="pres">
      <dgm:prSet presAssocID="{3A59EBD6-43D3-4CFC-9D90-C8476F4997D4}" presName="Accent1" presStyleCnt="0"/>
      <dgm:spPr/>
    </dgm:pt>
    <dgm:pt modelId="{32CD2F2F-A8A5-45FC-8B81-E12352364A9C}" type="pres">
      <dgm:prSet presAssocID="{3A59EBD6-43D3-4CFC-9D90-C8476F4997D4}" presName="Accent" presStyleLbl="node1" presStyleIdx="0" presStyleCnt="3" custAng="6428424" custLinFactX="28757" custLinFactNeighborX="100000" custLinFactNeighborY="92011"/>
      <dgm:spPr/>
    </dgm:pt>
    <dgm:pt modelId="{37C38652-FB0C-4B5A-AA59-97BBAD0EEE77}" type="pres">
      <dgm:prSet presAssocID="{3A59EBD6-43D3-4CFC-9D90-C8476F4997D4}" presName="Parent1" presStyleLbl="revTx" presStyleIdx="0" presStyleCnt="3" custLinFactX="100000" custLinFactY="129444" custLinFactNeighborX="133636" custLinFactNeighborY="200000">
        <dgm:presLayoutVars>
          <dgm:chMax val="1"/>
          <dgm:chPref val="1"/>
          <dgm:bulletEnabled val="1"/>
        </dgm:presLayoutVars>
      </dgm:prSet>
      <dgm:spPr/>
      <dgm:t>
        <a:bodyPr/>
        <a:lstStyle/>
        <a:p>
          <a:endParaRPr lang="sv-SE"/>
        </a:p>
      </dgm:t>
    </dgm:pt>
    <dgm:pt modelId="{2D56AF1C-2E07-4C1B-87B8-0126A37F1A80}" type="pres">
      <dgm:prSet presAssocID="{E65C6CFE-4D54-49E5-86D3-7759B194A7C6}" presName="Accent2" presStyleCnt="0"/>
      <dgm:spPr/>
    </dgm:pt>
    <dgm:pt modelId="{81868940-2397-4CFC-9D70-C92370979011}" type="pres">
      <dgm:prSet presAssocID="{E65C6CFE-4D54-49E5-86D3-7759B194A7C6}" presName="Accent" presStyleLbl="node1" presStyleIdx="1" presStyleCnt="3" custAng="3530265" custLinFactNeighborX="91072" custLinFactNeighborY="13088"/>
      <dgm:spPr/>
    </dgm:pt>
    <dgm:pt modelId="{D5795587-AD89-434E-B9CE-621624DB7BE4}" type="pres">
      <dgm:prSet presAssocID="{E65C6CFE-4D54-49E5-86D3-7759B194A7C6}" presName="Parent2" presStyleLbl="revTx" presStyleIdx="1" presStyleCnt="3" custLinFactX="58266" custLinFactNeighborX="100000" custLinFactNeighborY="35347">
        <dgm:presLayoutVars>
          <dgm:chMax val="1"/>
          <dgm:chPref val="1"/>
          <dgm:bulletEnabled val="1"/>
        </dgm:presLayoutVars>
      </dgm:prSet>
      <dgm:spPr/>
      <dgm:t>
        <a:bodyPr/>
        <a:lstStyle/>
        <a:p>
          <a:endParaRPr lang="sv-SE"/>
        </a:p>
      </dgm:t>
    </dgm:pt>
    <dgm:pt modelId="{61D75F25-74E2-421E-A017-4E02501BA0D0}" type="pres">
      <dgm:prSet presAssocID="{802EEC8B-1BBD-445F-A218-9815B038E5E7}" presName="Accent3" presStyleCnt="0"/>
      <dgm:spPr/>
    </dgm:pt>
    <dgm:pt modelId="{D6797451-0ABB-487C-AAB0-439AB183A205}" type="pres">
      <dgm:prSet presAssocID="{802EEC8B-1BBD-445F-A218-9815B038E5E7}" presName="Accent" presStyleLbl="node1" presStyleIdx="2" presStyleCnt="3" custAng="6013158"/>
      <dgm:spPr/>
    </dgm:pt>
    <dgm:pt modelId="{CB317829-C131-4D1B-925A-37625C2B2085}" type="pres">
      <dgm:prSet presAssocID="{802EEC8B-1BBD-445F-A218-9815B038E5E7}" presName="Parent3" presStyleLbl="revTx" presStyleIdx="2" presStyleCnt="3">
        <dgm:presLayoutVars>
          <dgm:chMax val="1"/>
          <dgm:chPref val="1"/>
          <dgm:bulletEnabled val="1"/>
        </dgm:presLayoutVars>
      </dgm:prSet>
      <dgm:spPr/>
      <dgm:t>
        <a:bodyPr/>
        <a:lstStyle/>
        <a:p>
          <a:endParaRPr lang="sv-SE"/>
        </a:p>
      </dgm:t>
    </dgm:pt>
  </dgm:ptLst>
  <dgm:cxnLst>
    <dgm:cxn modelId="{795C790C-2D9A-4CC7-8F19-605C15BC6DBC}" type="presOf" srcId="{E65C6CFE-4D54-49E5-86D3-7759B194A7C6}" destId="{D5795587-AD89-434E-B9CE-621624DB7BE4}" srcOrd="0" destOrd="0" presId="urn:microsoft.com/office/officeart/2009/layout/CircleArrowProcess"/>
    <dgm:cxn modelId="{594C456B-7BB9-441A-B935-5F669E545B28}" srcId="{3D7D1750-DA4F-41B9-9845-8CA0F6FED518}" destId="{802EEC8B-1BBD-445F-A218-9815B038E5E7}" srcOrd="2" destOrd="0" parTransId="{7C847F55-90B4-4209-A86B-35EE866DB202}" sibTransId="{E7400D97-C315-48F7-B3FD-D46824F7DC59}"/>
    <dgm:cxn modelId="{F467F27E-BA4E-486B-B4B0-52CAEB4FC805}" srcId="{3D7D1750-DA4F-41B9-9845-8CA0F6FED518}" destId="{E65C6CFE-4D54-49E5-86D3-7759B194A7C6}" srcOrd="1" destOrd="0" parTransId="{0D84619F-1F39-4906-B442-552F7C03600C}" sibTransId="{3331D40E-1D2A-4E31-9E77-5A4CAE91F81E}"/>
    <dgm:cxn modelId="{148C484E-506A-4FBF-AB9D-E3EE3313B024}" type="presOf" srcId="{3D7D1750-DA4F-41B9-9845-8CA0F6FED518}" destId="{6681BA1A-D901-474F-9F4E-8DB2BD097808}" srcOrd="0" destOrd="0" presId="urn:microsoft.com/office/officeart/2009/layout/CircleArrowProcess"/>
    <dgm:cxn modelId="{17FB9AEA-A7EA-44DB-9B5B-A81FA5EBEA6F}" type="presOf" srcId="{802EEC8B-1BBD-445F-A218-9815B038E5E7}" destId="{CB317829-C131-4D1B-925A-37625C2B2085}" srcOrd="0" destOrd="0" presId="urn:microsoft.com/office/officeart/2009/layout/CircleArrowProcess"/>
    <dgm:cxn modelId="{229D7831-FDD5-4211-B659-16A6735A42AF}" srcId="{3D7D1750-DA4F-41B9-9845-8CA0F6FED518}" destId="{3A59EBD6-43D3-4CFC-9D90-C8476F4997D4}" srcOrd="0" destOrd="0" parTransId="{EB9E2404-5971-41C4-A71A-88FFD56F16D1}" sibTransId="{9B4671EF-73B7-47A6-8A61-84689D9E1188}"/>
    <dgm:cxn modelId="{03AB8711-07E8-43C4-99BE-5A414CC5D4A1}" type="presOf" srcId="{3A59EBD6-43D3-4CFC-9D90-C8476F4997D4}" destId="{37C38652-FB0C-4B5A-AA59-97BBAD0EEE77}" srcOrd="0" destOrd="0" presId="urn:microsoft.com/office/officeart/2009/layout/CircleArrowProcess"/>
    <dgm:cxn modelId="{93A69CFB-CCD4-4A7B-ACD9-76151A34BA70}" type="presParOf" srcId="{6681BA1A-D901-474F-9F4E-8DB2BD097808}" destId="{4E1D3D3A-7049-4148-8A23-B083744B5F37}" srcOrd="0" destOrd="0" presId="urn:microsoft.com/office/officeart/2009/layout/CircleArrowProcess"/>
    <dgm:cxn modelId="{8773213A-680B-4393-9B01-DC8004CDB6F3}" type="presParOf" srcId="{4E1D3D3A-7049-4148-8A23-B083744B5F37}" destId="{32CD2F2F-A8A5-45FC-8B81-E12352364A9C}" srcOrd="0" destOrd="0" presId="urn:microsoft.com/office/officeart/2009/layout/CircleArrowProcess"/>
    <dgm:cxn modelId="{8B834752-7257-4DBD-BBE6-FB53C0EE77CD}" type="presParOf" srcId="{6681BA1A-D901-474F-9F4E-8DB2BD097808}" destId="{37C38652-FB0C-4B5A-AA59-97BBAD0EEE77}" srcOrd="1" destOrd="0" presId="urn:microsoft.com/office/officeart/2009/layout/CircleArrowProcess"/>
    <dgm:cxn modelId="{5C34C040-2CEE-428B-A910-756EFA66A091}" type="presParOf" srcId="{6681BA1A-D901-474F-9F4E-8DB2BD097808}" destId="{2D56AF1C-2E07-4C1B-87B8-0126A37F1A80}" srcOrd="2" destOrd="0" presId="urn:microsoft.com/office/officeart/2009/layout/CircleArrowProcess"/>
    <dgm:cxn modelId="{E3420C53-3601-4F71-A855-0FB122F7DB12}" type="presParOf" srcId="{2D56AF1C-2E07-4C1B-87B8-0126A37F1A80}" destId="{81868940-2397-4CFC-9D70-C92370979011}" srcOrd="0" destOrd="0" presId="urn:microsoft.com/office/officeart/2009/layout/CircleArrowProcess"/>
    <dgm:cxn modelId="{718D0358-0FC5-48CF-8AFA-76692C50B53A}" type="presParOf" srcId="{6681BA1A-D901-474F-9F4E-8DB2BD097808}" destId="{D5795587-AD89-434E-B9CE-621624DB7BE4}" srcOrd="3" destOrd="0" presId="urn:microsoft.com/office/officeart/2009/layout/CircleArrowProcess"/>
    <dgm:cxn modelId="{FA63C64E-9ADF-4561-9DCA-22C176786CC3}" type="presParOf" srcId="{6681BA1A-D901-474F-9F4E-8DB2BD097808}" destId="{61D75F25-74E2-421E-A017-4E02501BA0D0}" srcOrd="4" destOrd="0" presId="urn:microsoft.com/office/officeart/2009/layout/CircleArrowProcess"/>
    <dgm:cxn modelId="{B8032E27-9E7E-4A89-B03A-3282182EF2FD}" type="presParOf" srcId="{61D75F25-74E2-421E-A017-4E02501BA0D0}" destId="{D6797451-0ABB-487C-AAB0-439AB183A205}" srcOrd="0" destOrd="0" presId="urn:microsoft.com/office/officeart/2009/layout/CircleArrowProcess"/>
    <dgm:cxn modelId="{8280AC67-31D3-4183-913F-F9DAC713C84F}" type="presParOf" srcId="{6681BA1A-D901-474F-9F4E-8DB2BD097808}" destId="{CB317829-C131-4D1B-925A-37625C2B2085}"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a:t>Ethnicity</a:t>
          </a:r>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22AA874C-1230-4866-9D9E-0CB668C7D98E}">
      <dgm:prSet phldrT="[Text]"/>
      <dgm:spPr/>
      <dgm:t>
        <a:bodyPr/>
        <a:lstStyle/>
        <a:p>
          <a:r>
            <a:rPr lang="en-GB" dirty="0"/>
            <a:t>Culture</a:t>
          </a:r>
        </a:p>
      </dgm:t>
    </dgm:pt>
    <dgm:pt modelId="{8C068257-B2E5-4369-BCC3-71DCD155FBF0}" type="parTrans" cxnId="{75C20DB1-B2DB-4FEC-A876-82616F46CAB3}">
      <dgm:prSet/>
      <dgm:spPr/>
      <dgm:t>
        <a:bodyPr/>
        <a:lstStyle/>
        <a:p>
          <a:endParaRPr lang="en-GB"/>
        </a:p>
      </dgm:t>
    </dgm:pt>
    <dgm:pt modelId="{3D8CEFD8-FA5E-4108-9481-73EBCB1C8FCF}" type="sibTrans" cxnId="{75C20DB1-B2DB-4FEC-A876-82616F46CAB3}">
      <dgm:prSet/>
      <dgm:spPr/>
      <dgm:t>
        <a:bodyPr/>
        <a:lstStyle/>
        <a:p>
          <a:endParaRPr lang="en-GB"/>
        </a:p>
      </dgm:t>
    </dgm:pt>
    <dgm:pt modelId="{5E3A8B7E-F76C-4C0E-A4B5-9539E88C2569}">
      <dgm:prSet phldrT="[Text]"/>
      <dgm:spPr/>
      <dgm:t>
        <a:bodyPr/>
        <a:lstStyle/>
        <a:p>
          <a:r>
            <a:rPr lang="en-GB" dirty="0"/>
            <a:t>Citizenship</a:t>
          </a:r>
        </a:p>
      </dgm:t>
    </dgm:pt>
    <dgm:pt modelId="{A8AC5A9C-A006-4659-9F50-21B63DE338A1}" type="parTrans" cxnId="{7D241C81-0D9F-4034-BBE2-F932F3DAF260}">
      <dgm:prSet/>
      <dgm:spPr/>
      <dgm:t>
        <a:bodyPr/>
        <a:lstStyle/>
        <a:p>
          <a:endParaRPr lang="en-GB"/>
        </a:p>
      </dgm:t>
    </dgm:pt>
    <dgm:pt modelId="{2EFF0985-ABEA-4991-B362-7B2F306D1347}" type="sibTrans" cxnId="{7D241C81-0D9F-4034-BBE2-F932F3DAF260}">
      <dgm:prSet/>
      <dgm:spPr/>
      <dgm:t>
        <a:bodyPr/>
        <a:lstStyle/>
        <a:p>
          <a:endParaRPr lang="en-GB"/>
        </a:p>
      </dgm:t>
    </dgm:pt>
    <dgm:pt modelId="{8946E370-EA8E-4941-9487-76FC5B1CFD48}">
      <dgm:prSet phldrT="[Text]"/>
      <dgm:spPr>
        <a:solidFill>
          <a:srgbClr val="7030A0">
            <a:alpha val="50000"/>
          </a:srgbClr>
        </a:solidFill>
      </dgm:spPr>
      <dgm:t>
        <a:bodyPr/>
        <a:lstStyle/>
        <a:p>
          <a:r>
            <a:rPr lang="en-GB" dirty="0"/>
            <a:t>Opinions</a:t>
          </a:r>
        </a:p>
      </dgm:t>
    </dgm:pt>
    <dgm:pt modelId="{1CC48C0F-81C1-4346-9ADE-A06E0A9BCC64}" type="parTrans" cxnId="{47219035-8C9E-4F18-8C19-540B40E527A4}">
      <dgm:prSet/>
      <dgm:spPr/>
      <dgm:t>
        <a:bodyPr/>
        <a:lstStyle/>
        <a:p>
          <a:endParaRPr lang="en-GB"/>
        </a:p>
      </dgm:t>
    </dgm:pt>
    <dgm:pt modelId="{49AAC758-A57D-4250-AE62-22C3BE4A1694}" type="sibTrans" cxnId="{47219035-8C9E-4F18-8C19-540B40E527A4}">
      <dgm:prSet/>
      <dgm:spPr/>
      <dgm:t>
        <a:bodyPr/>
        <a:lstStyle/>
        <a:p>
          <a:endParaRPr lang="en-GB"/>
        </a:p>
      </dgm:t>
    </dgm:pt>
    <dgm:pt modelId="{1CCBE4CB-494B-480A-B455-414632C4F813}">
      <dgm:prSet phldrT="[Text]"/>
      <dgm:spPr>
        <a:solidFill>
          <a:srgbClr val="797979">
            <a:alpha val="50000"/>
          </a:srgbClr>
        </a:solidFill>
      </dgm:spPr>
      <dgm:t>
        <a:bodyPr/>
        <a:lstStyle/>
        <a:p>
          <a:r>
            <a:rPr lang="en-GB" dirty="0"/>
            <a:t>Politics</a:t>
          </a:r>
        </a:p>
      </dgm:t>
    </dgm:pt>
    <dgm:pt modelId="{3567D587-FF55-442B-AD12-3EC65C7B7B5E}" type="parTrans" cxnId="{3732856E-73CB-4640-AC38-511043C5372C}">
      <dgm:prSet/>
      <dgm:spPr/>
      <dgm:t>
        <a:bodyPr/>
        <a:lstStyle/>
        <a:p>
          <a:endParaRPr lang="en-GB"/>
        </a:p>
      </dgm:t>
    </dgm:pt>
    <dgm:pt modelId="{14DB8AAE-C4FC-4CFE-A280-A62BE064EAA5}" type="sibTrans" cxnId="{3732856E-73CB-4640-AC38-511043C5372C}">
      <dgm:prSet/>
      <dgm:spPr/>
      <dgm:t>
        <a:bodyPr/>
        <a:lstStyle/>
        <a:p>
          <a:endParaRPr lang="en-GB"/>
        </a:p>
      </dgm:t>
    </dgm:pt>
    <dgm:pt modelId="{89733B3E-B93A-4634-B1CA-4633D46E0757}">
      <dgm:prSet phldrT="[Text]"/>
      <dgm:spPr>
        <a:solidFill>
          <a:srgbClr val="F3A839">
            <a:alpha val="50000"/>
          </a:srgbClr>
        </a:solidFill>
      </dgm:spPr>
      <dgm:t>
        <a:bodyPr/>
        <a:lstStyle/>
        <a:p>
          <a:r>
            <a:rPr lang="en-GB" dirty="0"/>
            <a:t>Heritage</a:t>
          </a:r>
        </a:p>
      </dgm:t>
    </dgm:pt>
    <dgm:pt modelId="{B5CA1C00-3F06-49E7-8820-79F6E628AC5F}" type="parTrans" cxnId="{9DB12625-1425-477D-A498-F2F9BBA86B35}">
      <dgm:prSet/>
      <dgm:spPr/>
      <dgm:t>
        <a:bodyPr/>
        <a:lstStyle/>
        <a:p>
          <a:endParaRPr lang="en-GB"/>
        </a:p>
      </dgm:t>
    </dgm:pt>
    <dgm:pt modelId="{DAEE4481-969C-4938-85C4-C5231B8E7674}" type="sibTrans" cxnId="{9DB12625-1425-477D-A498-F2F9BBA86B35}">
      <dgm:prSet/>
      <dgm:spPr/>
      <dgm:t>
        <a:bodyPr/>
        <a:lstStyle/>
        <a:p>
          <a:endParaRPr lang="en-GB"/>
        </a:p>
      </dgm:t>
    </dgm:pt>
    <dgm:pt modelId="{4133E504-0A7C-4EB7-994C-646E97F3DDB9}">
      <dgm:prSet phldrT="[Text]"/>
      <dgm:spPr>
        <a:solidFill>
          <a:srgbClr val="A6377D">
            <a:alpha val="50000"/>
          </a:srgbClr>
        </a:solidFill>
      </dgm:spPr>
      <dgm:t>
        <a:bodyPr/>
        <a:lstStyle/>
        <a:p>
          <a:r>
            <a:rPr lang="en-GB" dirty="0"/>
            <a:t>Race</a:t>
          </a:r>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t>
        <a:bodyPr/>
        <a:lstStyle/>
        <a:p>
          <a:endParaRPr lang="sv-SE"/>
        </a:p>
      </dgm:t>
    </dgm:pt>
    <dgm:pt modelId="{D568C6AD-76E6-42BF-AA20-56D29C9CA0C4}" type="pres">
      <dgm:prSet presAssocID="{4133E504-0A7C-4EB7-994C-646E97F3DDB9}" presName="Name5" presStyleLbl="vennNode1" presStyleIdx="0" presStyleCnt="7">
        <dgm:presLayoutVars>
          <dgm:bulletEnabled val="1"/>
        </dgm:presLayoutVars>
      </dgm:prSet>
      <dgm:spPr/>
      <dgm:t>
        <a:bodyPr/>
        <a:lstStyle/>
        <a:p>
          <a:endParaRPr lang="sv-SE"/>
        </a:p>
      </dgm:t>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7">
        <dgm:presLayoutVars>
          <dgm:bulletEnabled val="1"/>
        </dgm:presLayoutVars>
      </dgm:prSet>
      <dgm:spPr/>
      <dgm:t>
        <a:bodyPr/>
        <a:lstStyle/>
        <a:p>
          <a:endParaRPr lang="sv-SE"/>
        </a:p>
      </dgm:t>
    </dgm:pt>
    <dgm:pt modelId="{B95F0601-44DD-4D1D-8210-D990634E614A}" type="pres">
      <dgm:prSet presAssocID="{281501E9-C861-4BAC-B65F-769F58595330}" presName="space" presStyleCnt="0"/>
      <dgm:spPr/>
    </dgm:pt>
    <dgm:pt modelId="{4D3F0B4A-CBE0-4700-A961-3FF9F6DC9300}" type="pres">
      <dgm:prSet presAssocID="{22AA874C-1230-4866-9D9E-0CB668C7D98E}" presName="Name5" presStyleLbl="vennNode1" presStyleIdx="2" presStyleCnt="7">
        <dgm:presLayoutVars>
          <dgm:bulletEnabled val="1"/>
        </dgm:presLayoutVars>
      </dgm:prSet>
      <dgm:spPr/>
      <dgm:t>
        <a:bodyPr/>
        <a:lstStyle/>
        <a:p>
          <a:endParaRPr lang="sv-SE"/>
        </a:p>
      </dgm:t>
    </dgm:pt>
    <dgm:pt modelId="{1ABDA6AA-FBA5-4474-888C-781EDEA3EA52}" type="pres">
      <dgm:prSet presAssocID="{3D8CEFD8-FA5E-4108-9481-73EBCB1C8FCF}" presName="space" presStyleCnt="0"/>
      <dgm:spPr/>
    </dgm:pt>
    <dgm:pt modelId="{85AA4077-DE0A-4C64-B44C-946446B9B08A}" type="pres">
      <dgm:prSet presAssocID="{5E3A8B7E-F76C-4C0E-A4B5-9539E88C2569}" presName="Name5" presStyleLbl="vennNode1" presStyleIdx="3" presStyleCnt="7">
        <dgm:presLayoutVars>
          <dgm:bulletEnabled val="1"/>
        </dgm:presLayoutVars>
      </dgm:prSet>
      <dgm:spPr/>
      <dgm:t>
        <a:bodyPr/>
        <a:lstStyle/>
        <a:p>
          <a:endParaRPr lang="sv-SE"/>
        </a:p>
      </dgm:t>
    </dgm:pt>
    <dgm:pt modelId="{D0E77207-19A4-4D1B-BAA0-89F8165AFF2A}" type="pres">
      <dgm:prSet presAssocID="{2EFF0985-ABEA-4991-B362-7B2F306D1347}" presName="space" presStyleCnt="0"/>
      <dgm:spPr/>
    </dgm:pt>
    <dgm:pt modelId="{0BDABC2F-191F-4485-B2BA-C62918309310}" type="pres">
      <dgm:prSet presAssocID="{8946E370-EA8E-4941-9487-76FC5B1CFD48}" presName="Name5" presStyleLbl="vennNode1" presStyleIdx="4" presStyleCnt="7">
        <dgm:presLayoutVars>
          <dgm:bulletEnabled val="1"/>
        </dgm:presLayoutVars>
      </dgm:prSet>
      <dgm:spPr/>
      <dgm:t>
        <a:bodyPr/>
        <a:lstStyle/>
        <a:p>
          <a:endParaRPr lang="sv-SE"/>
        </a:p>
      </dgm:t>
    </dgm:pt>
    <dgm:pt modelId="{40F00FF5-2708-428D-B74D-8B2C50393B0F}" type="pres">
      <dgm:prSet presAssocID="{49AAC758-A57D-4250-AE62-22C3BE4A1694}" presName="space" presStyleCnt="0"/>
      <dgm:spPr/>
    </dgm:pt>
    <dgm:pt modelId="{2082B3DE-ECB1-4EB5-AE9A-6296700BD530}" type="pres">
      <dgm:prSet presAssocID="{1CCBE4CB-494B-480A-B455-414632C4F813}" presName="Name5" presStyleLbl="vennNode1" presStyleIdx="5" presStyleCnt="7">
        <dgm:presLayoutVars>
          <dgm:bulletEnabled val="1"/>
        </dgm:presLayoutVars>
      </dgm:prSet>
      <dgm:spPr/>
      <dgm:t>
        <a:bodyPr/>
        <a:lstStyle/>
        <a:p>
          <a:endParaRPr lang="sv-SE"/>
        </a:p>
      </dgm:t>
    </dgm:pt>
    <dgm:pt modelId="{250A0D70-4B81-47E5-84C4-89ABDC02604A}" type="pres">
      <dgm:prSet presAssocID="{14DB8AAE-C4FC-4CFE-A280-A62BE064EAA5}" presName="space" presStyleCnt="0"/>
      <dgm:spPr/>
    </dgm:pt>
    <dgm:pt modelId="{7DE0D074-0791-48D0-95ED-2FC565D75DCF}" type="pres">
      <dgm:prSet presAssocID="{89733B3E-B93A-4634-B1CA-4633D46E0757}" presName="Name5" presStyleLbl="vennNode1" presStyleIdx="6" presStyleCnt="7">
        <dgm:presLayoutVars>
          <dgm:bulletEnabled val="1"/>
        </dgm:presLayoutVars>
      </dgm:prSet>
      <dgm:spPr/>
      <dgm:t>
        <a:bodyPr/>
        <a:lstStyle/>
        <a:p>
          <a:endParaRPr lang="sv-SE"/>
        </a:p>
      </dgm:t>
    </dgm:pt>
  </dgm:ptLst>
  <dgm:cxnLst>
    <dgm:cxn modelId="{D0648094-5B5D-4730-9E1D-9B16326C51C9}" srcId="{FD02233F-8770-4C57-BA10-6DC1A3B80408}" destId="{4133E504-0A7C-4EB7-994C-646E97F3DDB9}" srcOrd="0" destOrd="0" parTransId="{70C5DED2-5680-46E9-B00B-CBC3FFFBEA78}" sibTransId="{C55C4D9D-6D44-48EE-96EC-6C28C942E77D}"/>
    <dgm:cxn modelId="{B1D91A2E-8840-4B91-88F8-B89DCFD8F108}" srcId="{FD02233F-8770-4C57-BA10-6DC1A3B80408}" destId="{6D4CE816-9F75-4E6B-AD4D-CAE838659D16}" srcOrd="1" destOrd="0" parTransId="{EC748F90-C53D-42CD-9D4C-DB05C1B3B0F2}" sibTransId="{281501E9-C861-4BAC-B65F-769F58595330}"/>
    <dgm:cxn modelId="{D35D4CB9-F8C0-4BD6-AB63-1AEE2F0C08DD}" type="presOf" srcId="{FD02233F-8770-4C57-BA10-6DC1A3B80408}" destId="{D26602FC-90CA-43F0-B3F0-D1809AA5E32D}"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9DB12625-1425-477D-A498-F2F9BBA86B35}" srcId="{FD02233F-8770-4C57-BA10-6DC1A3B80408}" destId="{89733B3E-B93A-4634-B1CA-4633D46E0757}" srcOrd="6" destOrd="0" parTransId="{B5CA1C00-3F06-49E7-8820-79F6E628AC5F}" sibTransId="{DAEE4481-969C-4938-85C4-C5231B8E7674}"/>
    <dgm:cxn modelId="{47219035-8C9E-4F18-8C19-540B40E527A4}" srcId="{FD02233F-8770-4C57-BA10-6DC1A3B80408}" destId="{8946E370-EA8E-4941-9487-76FC5B1CFD48}" srcOrd="4" destOrd="0" parTransId="{1CC48C0F-81C1-4346-9ADE-A06E0A9BCC64}" sibTransId="{49AAC758-A57D-4250-AE62-22C3BE4A1694}"/>
    <dgm:cxn modelId="{7F92B882-5BD0-4928-88FF-CEE113844F41}" type="presOf" srcId="{1CCBE4CB-494B-480A-B455-414632C4F813}" destId="{2082B3DE-ECB1-4EB5-AE9A-6296700BD530}" srcOrd="0" destOrd="0" presId="urn:microsoft.com/office/officeart/2005/8/layout/venn3"/>
    <dgm:cxn modelId="{960A22D6-63AA-4C01-BD3D-B2376F90C3BD}" type="presOf" srcId="{22AA874C-1230-4866-9D9E-0CB668C7D98E}" destId="{4D3F0B4A-CBE0-4700-A961-3FF9F6DC9300}" srcOrd="0" destOrd="0" presId="urn:microsoft.com/office/officeart/2005/8/layout/venn3"/>
    <dgm:cxn modelId="{B521FDA6-8653-4EB2-8678-308E8D495C29}" type="presOf" srcId="{89733B3E-B93A-4634-B1CA-4633D46E0757}" destId="{7DE0D074-0791-48D0-95ED-2FC565D75DCF}" srcOrd="0" destOrd="0" presId="urn:microsoft.com/office/officeart/2005/8/layout/venn3"/>
    <dgm:cxn modelId="{D01D159B-4488-4074-ACFB-C548E4B5742F}" type="presOf" srcId="{8946E370-EA8E-4941-9487-76FC5B1CFD48}" destId="{0BDABC2F-191F-4485-B2BA-C62918309310}" srcOrd="0" destOrd="0" presId="urn:microsoft.com/office/officeart/2005/8/layout/venn3"/>
    <dgm:cxn modelId="{BD1EBE52-1D54-4A77-BDF7-085CBA0B56D9}" type="presOf" srcId="{4133E504-0A7C-4EB7-994C-646E97F3DDB9}" destId="{D568C6AD-76E6-42BF-AA20-56D29C9CA0C4}" srcOrd="0" destOrd="0" presId="urn:microsoft.com/office/officeart/2005/8/layout/venn3"/>
    <dgm:cxn modelId="{5A7B60EC-991E-4A54-9FF2-631A90CB9724}" type="presOf" srcId="{5E3A8B7E-F76C-4C0E-A4B5-9539E88C2569}" destId="{85AA4077-DE0A-4C64-B44C-946446B9B08A}" srcOrd="0" destOrd="0" presId="urn:microsoft.com/office/officeart/2005/8/layout/venn3"/>
    <dgm:cxn modelId="{75C20DB1-B2DB-4FEC-A876-82616F46CAB3}" srcId="{FD02233F-8770-4C57-BA10-6DC1A3B80408}" destId="{22AA874C-1230-4866-9D9E-0CB668C7D98E}" srcOrd="2" destOrd="0" parTransId="{8C068257-B2E5-4369-BCC3-71DCD155FBF0}" sibTransId="{3D8CEFD8-FA5E-4108-9481-73EBCB1C8FCF}"/>
    <dgm:cxn modelId="{3732856E-73CB-4640-AC38-511043C5372C}" srcId="{FD02233F-8770-4C57-BA10-6DC1A3B80408}" destId="{1CCBE4CB-494B-480A-B455-414632C4F813}" srcOrd="5" destOrd="0" parTransId="{3567D587-FF55-442B-AD12-3EC65C7B7B5E}" sibTransId="{14DB8AAE-C4FC-4CFE-A280-A62BE064EAA5}"/>
    <dgm:cxn modelId="{7D241C81-0D9F-4034-BBE2-F932F3DAF260}" srcId="{FD02233F-8770-4C57-BA10-6DC1A3B80408}" destId="{5E3A8B7E-F76C-4C0E-A4B5-9539E88C2569}" srcOrd="3" destOrd="0" parTransId="{A8AC5A9C-A006-4659-9F50-21B63DE338A1}" sibTransId="{2EFF0985-ABEA-4991-B362-7B2F306D1347}"/>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 modelId="{0EF1006B-8685-4A25-8351-A5F64DB91231}" type="presParOf" srcId="{D26602FC-90CA-43F0-B3F0-D1809AA5E32D}" destId="{B95F0601-44DD-4D1D-8210-D990634E614A}" srcOrd="3" destOrd="0" presId="urn:microsoft.com/office/officeart/2005/8/layout/venn3"/>
    <dgm:cxn modelId="{E3B0CBAF-7BC9-43E2-93DD-F8CE2623D76C}" type="presParOf" srcId="{D26602FC-90CA-43F0-B3F0-D1809AA5E32D}" destId="{4D3F0B4A-CBE0-4700-A961-3FF9F6DC9300}" srcOrd="4" destOrd="0" presId="urn:microsoft.com/office/officeart/2005/8/layout/venn3"/>
    <dgm:cxn modelId="{785ABD71-4F8E-4E29-A468-4F684B53A0A2}" type="presParOf" srcId="{D26602FC-90CA-43F0-B3F0-D1809AA5E32D}" destId="{1ABDA6AA-FBA5-4474-888C-781EDEA3EA52}" srcOrd="5" destOrd="0" presId="urn:microsoft.com/office/officeart/2005/8/layout/venn3"/>
    <dgm:cxn modelId="{F7E5592D-76C9-4D9B-9570-C359EC1AF689}" type="presParOf" srcId="{D26602FC-90CA-43F0-B3F0-D1809AA5E32D}" destId="{85AA4077-DE0A-4C64-B44C-946446B9B08A}" srcOrd="6" destOrd="0" presId="urn:microsoft.com/office/officeart/2005/8/layout/venn3"/>
    <dgm:cxn modelId="{244697DF-0EAE-41C1-B6F0-BCF199F32B7B}" type="presParOf" srcId="{D26602FC-90CA-43F0-B3F0-D1809AA5E32D}" destId="{D0E77207-19A4-4D1B-BAA0-89F8165AFF2A}" srcOrd="7" destOrd="0" presId="urn:microsoft.com/office/officeart/2005/8/layout/venn3"/>
    <dgm:cxn modelId="{6EAAB5F2-F9E4-4755-AA47-B170245220A5}" type="presParOf" srcId="{D26602FC-90CA-43F0-B3F0-D1809AA5E32D}" destId="{0BDABC2F-191F-4485-B2BA-C62918309310}" srcOrd="8" destOrd="0" presId="urn:microsoft.com/office/officeart/2005/8/layout/venn3"/>
    <dgm:cxn modelId="{C3B3CF6A-4722-4AC6-83DA-CC94C3E2E464}" type="presParOf" srcId="{D26602FC-90CA-43F0-B3F0-D1809AA5E32D}" destId="{40F00FF5-2708-428D-B74D-8B2C50393B0F}" srcOrd="9" destOrd="0" presId="urn:microsoft.com/office/officeart/2005/8/layout/venn3"/>
    <dgm:cxn modelId="{F0E9809C-7385-4987-A204-D14E69151B66}" type="presParOf" srcId="{D26602FC-90CA-43F0-B3F0-D1809AA5E32D}" destId="{2082B3DE-ECB1-4EB5-AE9A-6296700BD530}" srcOrd="10" destOrd="0" presId="urn:microsoft.com/office/officeart/2005/8/layout/venn3"/>
    <dgm:cxn modelId="{4936BB5B-D54D-483C-8B99-7D31543A3981}" type="presParOf" srcId="{D26602FC-90CA-43F0-B3F0-D1809AA5E32D}" destId="{250A0D70-4B81-47E5-84C4-89ABDC02604A}" srcOrd="11" destOrd="0" presId="urn:microsoft.com/office/officeart/2005/8/layout/venn3"/>
    <dgm:cxn modelId="{3A9919C3-1A08-4AD8-8D59-040A5D8D30D2}" type="presParOf" srcId="{D26602FC-90CA-43F0-B3F0-D1809AA5E32D}" destId="{7DE0D074-0791-48D0-95ED-2FC565D75DCF}"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a:t>Preferences</a:t>
          </a:r>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22AA874C-1230-4866-9D9E-0CB668C7D98E}">
      <dgm:prSet phldrT="[Text]"/>
      <dgm:spPr/>
      <dgm:t>
        <a:bodyPr/>
        <a:lstStyle/>
        <a:p>
          <a:r>
            <a:rPr lang="en-GB" dirty="0"/>
            <a:t>Abilities</a:t>
          </a:r>
        </a:p>
      </dgm:t>
    </dgm:pt>
    <dgm:pt modelId="{8C068257-B2E5-4369-BCC3-71DCD155FBF0}" type="parTrans" cxnId="{75C20DB1-B2DB-4FEC-A876-82616F46CAB3}">
      <dgm:prSet/>
      <dgm:spPr/>
      <dgm:t>
        <a:bodyPr/>
        <a:lstStyle/>
        <a:p>
          <a:endParaRPr lang="en-GB"/>
        </a:p>
      </dgm:t>
    </dgm:pt>
    <dgm:pt modelId="{3D8CEFD8-FA5E-4108-9481-73EBCB1C8FCF}" type="sibTrans" cxnId="{75C20DB1-B2DB-4FEC-A876-82616F46CAB3}">
      <dgm:prSet/>
      <dgm:spPr/>
      <dgm:t>
        <a:bodyPr/>
        <a:lstStyle/>
        <a:p>
          <a:endParaRPr lang="en-GB"/>
        </a:p>
      </dgm:t>
    </dgm:pt>
    <dgm:pt modelId="{5E3A8B7E-F76C-4C0E-A4B5-9539E88C2569}">
      <dgm:prSet phldrT="[Text]"/>
      <dgm:spPr/>
      <dgm:t>
        <a:bodyPr/>
        <a:lstStyle/>
        <a:p>
          <a:r>
            <a:rPr lang="en-GB" dirty="0"/>
            <a:t>Circumstances</a:t>
          </a:r>
        </a:p>
      </dgm:t>
    </dgm:pt>
    <dgm:pt modelId="{A8AC5A9C-A006-4659-9F50-21B63DE338A1}" type="parTrans" cxnId="{7D241C81-0D9F-4034-BBE2-F932F3DAF260}">
      <dgm:prSet/>
      <dgm:spPr/>
      <dgm:t>
        <a:bodyPr/>
        <a:lstStyle/>
        <a:p>
          <a:endParaRPr lang="en-GB"/>
        </a:p>
      </dgm:t>
    </dgm:pt>
    <dgm:pt modelId="{2EFF0985-ABEA-4991-B362-7B2F306D1347}" type="sibTrans" cxnId="{7D241C81-0D9F-4034-BBE2-F932F3DAF260}">
      <dgm:prSet/>
      <dgm:spPr/>
      <dgm:t>
        <a:bodyPr/>
        <a:lstStyle/>
        <a:p>
          <a:endParaRPr lang="en-GB"/>
        </a:p>
      </dgm:t>
    </dgm:pt>
    <dgm:pt modelId="{8946E370-EA8E-4941-9487-76FC5B1CFD48}">
      <dgm:prSet phldrT="[Text]"/>
      <dgm:spPr>
        <a:solidFill>
          <a:srgbClr val="7030A0">
            <a:alpha val="50000"/>
          </a:srgbClr>
        </a:solidFill>
      </dgm:spPr>
      <dgm:t>
        <a:bodyPr/>
        <a:lstStyle/>
        <a:p>
          <a:r>
            <a:rPr lang="en-GB" dirty="0"/>
            <a:t>Reactions</a:t>
          </a:r>
        </a:p>
      </dgm:t>
    </dgm:pt>
    <dgm:pt modelId="{1CC48C0F-81C1-4346-9ADE-A06E0A9BCC64}" type="parTrans" cxnId="{47219035-8C9E-4F18-8C19-540B40E527A4}">
      <dgm:prSet/>
      <dgm:spPr/>
      <dgm:t>
        <a:bodyPr/>
        <a:lstStyle/>
        <a:p>
          <a:endParaRPr lang="en-GB"/>
        </a:p>
      </dgm:t>
    </dgm:pt>
    <dgm:pt modelId="{49AAC758-A57D-4250-AE62-22C3BE4A1694}" type="sibTrans" cxnId="{47219035-8C9E-4F18-8C19-540B40E527A4}">
      <dgm:prSet/>
      <dgm:spPr/>
      <dgm:t>
        <a:bodyPr/>
        <a:lstStyle/>
        <a:p>
          <a:endParaRPr lang="en-GB"/>
        </a:p>
      </dgm:t>
    </dgm:pt>
    <dgm:pt modelId="{4133E504-0A7C-4EB7-994C-646E97F3DDB9}">
      <dgm:prSet phldrT="[Text]"/>
      <dgm:spPr>
        <a:solidFill>
          <a:srgbClr val="A6377D">
            <a:alpha val="50000"/>
          </a:srgbClr>
        </a:solidFill>
      </dgm:spPr>
      <dgm:t>
        <a:bodyPr/>
        <a:lstStyle/>
        <a:p>
          <a:r>
            <a:rPr lang="en-GB" dirty="0"/>
            <a:t>Personality</a:t>
          </a:r>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t>
        <a:bodyPr/>
        <a:lstStyle/>
        <a:p>
          <a:endParaRPr lang="sv-SE"/>
        </a:p>
      </dgm:t>
    </dgm:pt>
    <dgm:pt modelId="{D568C6AD-76E6-42BF-AA20-56D29C9CA0C4}" type="pres">
      <dgm:prSet presAssocID="{4133E504-0A7C-4EB7-994C-646E97F3DDB9}" presName="Name5" presStyleLbl="vennNode1" presStyleIdx="0" presStyleCnt="5">
        <dgm:presLayoutVars>
          <dgm:bulletEnabled val="1"/>
        </dgm:presLayoutVars>
      </dgm:prSet>
      <dgm:spPr/>
      <dgm:t>
        <a:bodyPr/>
        <a:lstStyle/>
        <a:p>
          <a:endParaRPr lang="sv-SE"/>
        </a:p>
      </dgm:t>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5">
        <dgm:presLayoutVars>
          <dgm:bulletEnabled val="1"/>
        </dgm:presLayoutVars>
      </dgm:prSet>
      <dgm:spPr/>
      <dgm:t>
        <a:bodyPr/>
        <a:lstStyle/>
        <a:p>
          <a:endParaRPr lang="sv-SE"/>
        </a:p>
      </dgm:t>
    </dgm:pt>
    <dgm:pt modelId="{B95F0601-44DD-4D1D-8210-D990634E614A}" type="pres">
      <dgm:prSet presAssocID="{281501E9-C861-4BAC-B65F-769F58595330}" presName="space" presStyleCnt="0"/>
      <dgm:spPr/>
    </dgm:pt>
    <dgm:pt modelId="{4D3F0B4A-CBE0-4700-A961-3FF9F6DC9300}" type="pres">
      <dgm:prSet presAssocID="{22AA874C-1230-4866-9D9E-0CB668C7D98E}" presName="Name5" presStyleLbl="vennNode1" presStyleIdx="2" presStyleCnt="5">
        <dgm:presLayoutVars>
          <dgm:bulletEnabled val="1"/>
        </dgm:presLayoutVars>
      </dgm:prSet>
      <dgm:spPr/>
      <dgm:t>
        <a:bodyPr/>
        <a:lstStyle/>
        <a:p>
          <a:endParaRPr lang="sv-SE"/>
        </a:p>
      </dgm:t>
    </dgm:pt>
    <dgm:pt modelId="{1ABDA6AA-FBA5-4474-888C-781EDEA3EA52}" type="pres">
      <dgm:prSet presAssocID="{3D8CEFD8-FA5E-4108-9481-73EBCB1C8FCF}" presName="space" presStyleCnt="0"/>
      <dgm:spPr/>
    </dgm:pt>
    <dgm:pt modelId="{85AA4077-DE0A-4C64-B44C-946446B9B08A}" type="pres">
      <dgm:prSet presAssocID="{5E3A8B7E-F76C-4C0E-A4B5-9539E88C2569}" presName="Name5" presStyleLbl="vennNode1" presStyleIdx="3" presStyleCnt="5">
        <dgm:presLayoutVars>
          <dgm:bulletEnabled val="1"/>
        </dgm:presLayoutVars>
      </dgm:prSet>
      <dgm:spPr/>
      <dgm:t>
        <a:bodyPr/>
        <a:lstStyle/>
        <a:p>
          <a:endParaRPr lang="sv-SE"/>
        </a:p>
      </dgm:t>
    </dgm:pt>
    <dgm:pt modelId="{D0E77207-19A4-4D1B-BAA0-89F8165AFF2A}" type="pres">
      <dgm:prSet presAssocID="{2EFF0985-ABEA-4991-B362-7B2F306D1347}" presName="space" presStyleCnt="0"/>
      <dgm:spPr/>
    </dgm:pt>
    <dgm:pt modelId="{0BDABC2F-191F-4485-B2BA-C62918309310}" type="pres">
      <dgm:prSet presAssocID="{8946E370-EA8E-4941-9487-76FC5B1CFD48}" presName="Name5" presStyleLbl="vennNode1" presStyleIdx="4" presStyleCnt="5">
        <dgm:presLayoutVars>
          <dgm:bulletEnabled val="1"/>
        </dgm:presLayoutVars>
      </dgm:prSet>
      <dgm:spPr/>
      <dgm:t>
        <a:bodyPr/>
        <a:lstStyle/>
        <a:p>
          <a:endParaRPr lang="sv-SE"/>
        </a:p>
      </dgm:t>
    </dgm:pt>
  </dgm:ptLst>
  <dgm:cxnLst>
    <dgm:cxn modelId="{D0648094-5B5D-4730-9E1D-9B16326C51C9}" srcId="{FD02233F-8770-4C57-BA10-6DC1A3B80408}" destId="{4133E504-0A7C-4EB7-994C-646E97F3DDB9}" srcOrd="0" destOrd="0" parTransId="{70C5DED2-5680-46E9-B00B-CBC3FFFBEA78}" sibTransId="{C55C4D9D-6D44-48EE-96EC-6C28C942E77D}"/>
    <dgm:cxn modelId="{B1D91A2E-8840-4B91-88F8-B89DCFD8F108}" srcId="{FD02233F-8770-4C57-BA10-6DC1A3B80408}" destId="{6D4CE816-9F75-4E6B-AD4D-CAE838659D16}" srcOrd="1" destOrd="0" parTransId="{EC748F90-C53D-42CD-9D4C-DB05C1B3B0F2}" sibTransId="{281501E9-C861-4BAC-B65F-769F58595330}"/>
    <dgm:cxn modelId="{D35D4CB9-F8C0-4BD6-AB63-1AEE2F0C08DD}" type="presOf" srcId="{FD02233F-8770-4C57-BA10-6DC1A3B80408}" destId="{D26602FC-90CA-43F0-B3F0-D1809AA5E32D}"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47219035-8C9E-4F18-8C19-540B40E527A4}" srcId="{FD02233F-8770-4C57-BA10-6DC1A3B80408}" destId="{8946E370-EA8E-4941-9487-76FC5B1CFD48}" srcOrd="4" destOrd="0" parTransId="{1CC48C0F-81C1-4346-9ADE-A06E0A9BCC64}" sibTransId="{49AAC758-A57D-4250-AE62-22C3BE4A1694}"/>
    <dgm:cxn modelId="{960A22D6-63AA-4C01-BD3D-B2376F90C3BD}" type="presOf" srcId="{22AA874C-1230-4866-9D9E-0CB668C7D98E}" destId="{4D3F0B4A-CBE0-4700-A961-3FF9F6DC9300}" srcOrd="0" destOrd="0" presId="urn:microsoft.com/office/officeart/2005/8/layout/venn3"/>
    <dgm:cxn modelId="{D01D159B-4488-4074-ACFB-C548E4B5742F}" type="presOf" srcId="{8946E370-EA8E-4941-9487-76FC5B1CFD48}" destId="{0BDABC2F-191F-4485-B2BA-C62918309310}" srcOrd="0" destOrd="0" presId="urn:microsoft.com/office/officeart/2005/8/layout/venn3"/>
    <dgm:cxn modelId="{BD1EBE52-1D54-4A77-BDF7-085CBA0B56D9}" type="presOf" srcId="{4133E504-0A7C-4EB7-994C-646E97F3DDB9}" destId="{D568C6AD-76E6-42BF-AA20-56D29C9CA0C4}" srcOrd="0" destOrd="0" presId="urn:microsoft.com/office/officeart/2005/8/layout/venn3"/>
    <dgm:cxn modelId="{5A7B60EC-991E-4A54-9FF2-631A90CB9724}" type="presOf" srcId="{5E3A8B7E-F76C-4C0E-A4B5-9539E88C2569}" destId="{85AA4077-DE0A-4C64-B44C-946446B9B08A}" srcOrd="0" destOrd="0" presId="urn:microsoft.com/office/officeart/2005/8/layout/venn3"/>
    <dgm:cxn modelId="{75C20DB1-B2DB-4FEC-A876-82616F46CAB3}" srcId="{FD02233F-8770-4C57-BA10-6DC1A3B80408}" destId="{22AA874C-1230-4866-9D9E-0CB668C7D98E}" srcOrd="2" destOrd="0" parTransId="{8C068257-B2E5-4369-BCC3-71DCD155FBF0}" sibTransId="{3D8CEFD8-FA5E-4108-9481-73EBCB1C8FCF}"/>
    <dgm:cxn modelId="{7D241C81-0D9F-4034-BBE2-F932F3DAF260}" srcId="{FD02233F-8770-4C57-BA10-6DC1A3B80408}" destId="{5E3A8B7E-F76C-4C0E-A4B5-9539E88C2569}" srcOrd="3" destOrd="0" parTransId="{A8AC5A9C-A006-4659-9F50-21B63DE338A1}" sibTransId="{2EFF0985-ABEA-4991-B362-7B2F306D1347}"/>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 modelId="{0EF1006B-8685-4A25-8351-A5F64DB91231}" type="presParOf" srcId="{D26602FC-90CA-43F0-B3F0-D1809AA5E32D}" destId="{B95F0601-44DD-4D1D-8210-D990634E614A}" srcOrd="3" destOrd="0" presId="urn:microsoft.com/office/officeart/2005/8/layout/venn3"/>
    <dgm:cxn modelId="{E3B0CBAF-7BC9-43E2-93DD-F8CE2623D76C}" type="presParOf" srcId="{D26602FC-90CA-43F0-B3F0-D1809AA5E32D}" destId="{4D3F0B4A-CBE0-4700-A961-3FF9F6DC9300}" srcOrd="4" destOrd="0" presId="urn:microsoft.com/office/officeart/2005/8/layout/venn3"/>
    <dgm:cxn modelId="{785ABD71-4F8E-4E29-A468-4F684B53A0A2}" type="presParOf" srcId="{D26602FC-90CA-43F0-B3F0-D1809AA5E32D}" destId="{1ABDA6AA-FBA5-4474-888C-781EDEA3EA52}" srcOrd="5" destOrd="0" presId="urn:microsoft.com/office/officeart/2005/8/layout/venn3"/>
    <dgm:cxn modelId="{F7E5592D-76C9-4D9B-9570-C359EC1AF689}" type="presParOf" srcId="{D26602FC-90CA-43F0-B3F0-D1809AA5E32D}" destId="{85AA4077-DE0A-4C64-B44C-946446B9B08A}" srcOrd="6" destOrd="0" presId="urn:microsoft.com/office/officeart/2005/8/layout/venn3"/>
    <dgm:cxn modelId="{244697DF-0EAE-41C1-B6F0-BCF199F32B7B}" type="presParOf" srcId="{D26602FC-90CA-43F0-B3F0-D1809AA5E32D}" destId="{D0E77207-19A4-4D1B-BAA0-89F8165AFF2A}" srcOrd="7" destOrd="0" presId="urn:microsoft.com/office/officeart/2005/8/layout/venn3"/>
    <dgm:cxn modelId="{6EAAB5F2-F9E4-4755-AA47-B170245220A5}" type="presParOf" srcId="{D26602FC-90CA-43F0-B3F0-D1809AA5E32D}" destId="{0BDABC2F-191F-4485-B2BA-C62918309310}" srcOrd="8"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a:t>Solutions</a:t>
          </a:r>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4133E504-0A7C-4EB7-994C-646E97F3DDB9}">
      <dgm:prSet phldrT="[Text]"/>
      <dgm:spPr>
        <a:solidFill>
          <a:srgbClr val="A6377D">
            <a:alpha val="50000"/>
          </a:srgbClr>
        </a:solidFill>
      </dgm:spPr>
      <dgm:t>
        <a:bodyPr/>
        <a:lstStyle/>
        <a:p>
          <a:r>
            <a:rPr lang="en-GB" dirty="0"/>
            <a:t>Problems</a:t>
          </a:r>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t>
        <a:bodyPr/>
        <a:lstStyle/>
        <a:p>
          <a:endParaRPr lang="sv-SE"/>
        </a:p>
      </dgm:t>
    </dgm:pt>
    <dgm:pt modelId="{D568C6AD-76E6-42BF-AA20-56D29C9CA0C4}" type="pres">
      <dgm:prSet presAssocID="{4133E504-0A7C-4EB7-994C-646E97F3DDB9}" presName="Name5" presStyleLbl="vennNode1" presStyleIdx="0" presStyleCnt="2">
        <dgm:presLayoutVars>
          <dgm:bulletEnabled val="1"/>
        </dgm:presLayoutVars>
      </dgm:prSet>
      <dgm:spPr/>
      <dgm:t>
        <a:bodyPr/>
        <a:lstStyle/>
        <a:p>
          <a:endParaRPr lang="sv-SE"/>
        </a:p>
      </dgm:t>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2">
        <dgm:presLayoutVars>
          <dgm:bulletEnabled val="1"/>
        </dgm:presLayoutVars>
      </dgm:prSet>
      <dgm:spPr/>
      <dgm:t>
        <a:bodyPr/>
        <a:lstStyle/>
        <a:p>
          <a:endParaRPr lang="sv-SE"/>
        </a:p>
      </dgm:t>
    </dgm:pt>
  </dgm:ptLst>
  <dgm:cxnLst>
    <dgm:cxn modelId="{D0648094-5B5D-4730-9E1D-9B16326C51C9}" srcId="{FD02233F-8770-4C57-BA10-6DC1A3B80408}" destId="{4133E504-0A7C-4EB7-994C-646E97F3DDB9}" srcOrd="0" destOrd="0" parTransId="{70C5DED2-5680-46E9-B00B-CBC3FFFBEA78}" sibTransId="{C55C4D9D-6D44-48EE-96EC-6C28C942E77D}"/>
    <dgm:cxn modelId="{D35D4CB9-F8C0-4BD6-AB63-1AEE2F0C08DD}" type="presOf" srcId="{FD02233F-8770-4C57-BA10-6DC1A3B80408}" destId="{D26602FC-90CA-43F0-B3F0-D1809AA5E32D}" srcOrd="0" destOrd="0" presId="urn:microsoft.com/office/officeart/2005/8/layout/venn3"/>
    <dgm:cxn modelId="{B1D91A2E-8840-4B91-88F8-B89DCFD8F108}" srcId="{FD02233F-8770-4C57-BA10-6DC1A3B80408}" destId="{6D4CE816-9F75-4E6B-AD4D-CAE838659D16}" srcOrd="1" destOrd="0" parTransId="{EC748F90-C53D-42CD-9D4C-DB05C1B3B0F2}" sibTransId="{281501E9-C861-4BAC-B65F-769F58595330}"/>
    <dgm:cxn modelId="{AC0E69FD-E8A7-4DAA-A946-8DCF489677C9}" type="presOf" srcId="{6D4CE816-9F75-4E6B-AD4D-CAE838659D16}" destId="{15BF5D47-752E-4682-A340-374DD7177C71}" srcOrd="0" destOrd="0" presId="urn:microsoft.com/office/officeart/2005/8/layout/venn3"/>
    <dgm:cxn modelId="{BD1EBE52-1D54-4A77-BDF7-085CBA0B56D9}" type="presOf" srcId="{4133E504-0A7C-4EB7-994C-646E97F3DDB9}" destId="{D568C6AD-76E6-42BF-AA20-56D29C9CA0C4}" srcOrd="0" destOrd="0" presId="urn:microsoft.com/office/officeart/2005/8/layout/venn3"/>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C0E67-73D7-437D-A85A-AEEE381E486B}">
      <dsp:nvSpPr>
        <dsp:cNvPr id="0" name=""/>
        <dsp:cNvSpPr/>
      </dsp:nvSpPr>
      <dsp:spPr>
        <a:xfrm rot="16200000">
          <a:off x="-1222596" y="1228509"/>
          <a:ext cx="4618835" cy="216181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743" bIns="0" numCol="1" spcCol="1270" anchor="t" anchorCtr="0">
          <a:noAutofit/>
        </a:bodyPr>
        <a:lstStyle/>
        <a:p>
          <a:pPr marL="0" lvl="0" algn="l" defTabSz="1022350">
            <a:lnSpc>
              <a:spcPct val="90000"/>
            </a:lnSpc>
            <a:spcBef>
              <a:spcPct val="0"/>
            </a:spcBef>
            <a:spcAft>
              <a:spcPct val="35000"/>
            </a:spcAft>
            <a:buNone/>
          </a:pPr>
          <a:r>
            <a:rPr lang="en-GB" sz="2300" kern="1200" dirty="0"/>
            <a:t>INTRO TO MEDIATION</a:t>
          </a:r>
        </a:p>
        <a:p>
          <a:pPr marL="0" lvl="0" algn="l" defTabSz="1022350">
            <a:lnSpc>
              <a:spcPct val="90000"/>
            </a:lnSpc>
            <a:spcBef>
              <a:spcPct val="0"/>
            </a:spcBef>
            <a:spcAft>
              <a:spcPct val="35000"/>
            </a:spcAft>
            <a:buNone/>
          </a:pPr>
          <a:endParaRPr lang="en-GB" sz="2300" kern="1200" dirty="0"/>
        </a:p>
        <a:p>
          <a:pPr marL="0" lvl="1" indent="0" algn="l" defTabSz="800100">
            <a:lnSpc>
              <a:spcPct val="90000"/>
            </a:lnSpc>
            <a:spcBef>
              <a:spcPct val="0"/>
            </a:spcBef>
            <a:spcAft>
              <a:spcPct val="15000"/>
            </a:spcAft>
            <a:buChar char="••"/>
          </a:pPr>
          <a:r>
            <a:rPr lang="en-GB" sz="18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Get to know the power and potential of Migrant Community Mediation </a:t>
          </a:r>
          <a:endParaRPr lang="en-GB" sz="1800" kern="1200" dirty="0">
            <a:solidFill>
              <a:schemeClr val="bg1"/>
            </a:solidFill>
          </a:endParaRPr>
        </a:p>
      </dsp:txBody>
      <dsp:txXfrm rot="5400000">
        <a:off x="5913" y="923767"/>
        <a:ext cx="2161816" cy="2771301"/>
      </dsp:txXfrm>
    </dsp:sp>
    <dsp:sp modelId="{1277C630-D230-42DB-B585-3C3AE14165B2}">
      <dsp:nvSpPr>
        <dsp:cNvPr id="0" name=""/>
        <dsp:cNvSpPr/>
      </dsp:nvSpPr>
      <dsp:spPr>
        <a:xfrm rot="16200000">
          <a:off x="1101356" y="1228509"/>
          <a:ext cx="4618835" cy="2161816"/>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743" bIns="0" numCol="1" spcCol="1270" anchor="t" anchorCtr="0">
          <a:noAutofit/>
        </a:bodyPr>
        <a:lstStyle/>
        <a:p>
          <a:pPr marL="0" lvl="0" algn="l" defTabSz="1022350">
            <a:lnSpc>
              <a:spcPct val="90000"/>
            </a:lnSpc>
            <a:spcBef>
              <a:spcPct val="0"/>
            </a:spcBef>
            <a:spcAft>
              <a:spcPct val="35000"/>
            </a:spcAft>
            <a:buNone/>
          </a:pPr>
          <a:r>
            <a:rPr lang="en-GB" sz="2300" kern="1200" dirty="0"/>
            <a:t>KNOWLEDGE</a:t>
          </a:r>
        </a:p>
        <a:p>
          <a:pPr marL="0" lvl="0" algn="l" defTabSz="1022350">
            <a:lnSpc>
              <a:spcPct val="90000"/>
            </a:lnSpc>
            <a:spcBef>
              <a:spcPct val="0"/>
            </a:spcBef>
            <a:spcAft>
              <a:spcPct val="35000"/>
            </a:spcAft>
            <a:buNone/>
          </a:pPr>
          <a:endParaRPr lang="en-GB" sz="2300" kern="1200" dirty="0"/>
        </a:p>
        <a:p>
          <a:pPr marL="0" lvl="1" indent="0" algn="l" defTabSz="800100">
            <a:lnSpc>
              <a:spcPct val="90000"/>
            </a:lnSpc>
            <a:spcBef>
              <a:spcPct val="0"/>
            </a:spcBef>
            <a:spcAft>
              <a:spcPct val="15000"/>
            </a:spcAft>
            <a:buChar char="••"/>
          </a:pPr>
          <a:r>
            <a:rPr lang="en-GB" sz="1800" kern="1200" dirty="0"/>
            <a:t>Leadership and Advocacy skills in developing strong, positive and equitable communities</a:t>
          </a:r>
        </a:p>
      </dsp:txBody>
      <dsp:txXfrm rot="5400000">
        <a:off x="2329865" y="923767"/>
        <a:ext cx="2161816" cy="2771301"/>
      </dsp:txXfrm>
    </dsp:sp>
    <dsp:sp modelId="{48373090-30C2-446F-BED0-742D4D3BE4AA}">
      <dsp:nvSpPr>
        <dsp:cNvPr id="0" name=""/>
        <dsp:cNvSpPr/>
      </dsp:nvSpPr>
      <dsp:spPr>
        <a:xfrm rot="16200000">
          <a:off x="3425309" y="1228509"/>
          <a:ext cx="4618835" cy="2161816"/>
        </a:xfrm>
        <a:prstGeom prst="flowChartManualOperation">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743" bIns="0" numCol="1" spcCol="1270" anchor="t" anchorCtr="0">
          <a:noAutofit/>
        </a:bodyPr>
        <a:lstStyle/>
        <a:p>
          <a:pPr marL="0" lvl="0" algn="l" defTabSz="1022350">
            <a:lnSpc>
              <a:spcPct val="90000"/>
            </a:lnSpc>
            <a:spcBef>
              <a:spcPct val="0"/>
            </a:spcBef>
            <a:spcAft>
              <a:spcPct val="35000"/>
            </a:spcAft>
            <a:buNone/>
          </a:pPr>
          <a:r>
            <a:rPr lang="en-GB" sz="2300" kern="1200" dirty="0"/>
            <a:t>STRATEGY</a:t>
          </a:r>
        </a:p>
        <a:p>
          <a:pPr marL="0" lvl="0" algn="l" defTabSz="1022350">
            <a:lnSpc>
              <a:spcPct val="90000"/>
            </a:lnSpc>
            <a:spcBef>
              <a:spcPct val="0"/>
            </a:spcBef>
            <a:spcAft>
              <a:spcPct val="35000"/>
            </a:spcAft>
            <a:buNone/>
          </a:pPr>
          <a:endParaRPr lang="en-GB" sz="2300" kern="1200" dirty="0"/>
        </a:p>
        <a:p>
          <a:pPr marL="0" lvl="1" indent="0" algn="l" defTabSz="800100">
            <a:lnSpc>
              <a:spcPct val="90000"/>
            </a:lnSpc>
            <a:spcBef>
              <a:spcPct val="0"/>
            </a:spcBef>
            <a:spcAft>
              <a:spcPct val="15000"/>
            </a:spcAft>
            <a:buChar char="••"/>
          </a:pPr>
          <a:r>
            <a:rPr lang="en-GB" sz="1800" kern="1200" dirty="0"/>
            <a:t>Effecting change - strategies and new approaches to community mediation and active inclusion (HOW) </a:t>
          </a:r>
        </a:p>
      </dsp:txBody>
      <dsp:txXfrm rot="5400000">
        <a:off x="4653818" y="923767"/>
        <a:ext cx="2161816" cy="2771301"/>
      </dsp:txXfrm>
    </dsp:sp>
    <dsp:sp modelId="{8AB57ED7-CCE8-412A-8E3F-8750C1C0D125}">
      <dsp:nvSpPr>
        <dsp:cNvPr id="0" name=""/>
        <dsp:cNvSpPr/>
      </dsp:nvSpPr>
      <dsp:spPr>
        <a:xfrm rot="16200000">
          <a:off x="5764405" y="1213365"/>
          <a:ext cx="4618835" cy="219210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algn="l" defTabSz="889000">
            <a:lnSpc>
              <a:spcPct val="90000"/>
            </a:lnSpc>
            <a:spcBef>
              <a:spcPct val="0"/>
            </a:spcBef>
            <a:spcAft>
              <a:spcPct val="35000"/>
            </a:spcAft>
          </a:pPr>
          <a:r>
            <a:rPr lang="en-US" sz="2000" kern="1200" dirty="0">
              <a:solidFill>
                <a:prstClr val="white"/>
              </a:solidFill>
              <a:latin typeface="Calibri" panose="020F0502020204030204"/>
              <a:ea typeface="+mn-ea"/>
              <a:cs typeface="+mn-cs"/>
            </a:rPr>
            <a:t>COMMUNICATION AND MEDIA PRACTICES </a:t>
          </a:r>
          <a:endParaRPr lang="en-GB" sz="2000" kern="1200" dirty="0">
            <a:solidFill>
              <a:prstClr val="white"/>
            </a:solidFill>
            <a:latin typeface="Calibri" panose="020F0502020204030204"/>
            <a:ea typeface="+mn-ea"/>
            <a:cs typeface="+mn-cs"/>
          </a:endParaRPr>
        </a:p>
        <a:p>
          <a:pPr marL="0" lvl="1" indent="0" algn="l" defTabSz="800100">
            <a:lnSpc>
              <a:spcPct val="90000"/>
            </a:lnSpc>
            <a:spcBef>
              <a:spcPct val="0"/>
            </a:spcBef>
            <a:spcAft>
              <a:spcPct val="15000"/>
            </a:spcAft>
            <a:buFont typeface="+mj-lt"/>
            <a:buChar char="••"/>
          </a:pPr>
          <a:r>
            <a:rPr lang="en-US" sz="1800" kern="1200" dirty="0"/>
            <a:t>Tools and skills to become an informed voice in media debates and in policy development and resources planning</a:t>
          </a:r>
          <a:endParaRPr lang="en-GB" sz="1800" kern="1200" dirty="0"/>
        </a:p>
      </dsp:txBody>
      <dsp:txXfrm rot="5400000">
        <a:off x="6977771" y="923766"/>
        <a:ext cx="2192103" cy="2771301"/>
      </dsp:txXfrm>
    </dsp:sp>
    <dsp:sp modelId="{B9DC2B97-4ABA-4575-B0F0-152ADF271CBB}">
      <dsp:nvSpPr>
        <dsp:cNvPr id="0" name=""/>
        <dsp:cNvSpPr/>
      </dsp:nvSpPr>
      <dsp:spPr>
        <a:xfrm rot="16200000">
          <a:off x="8109415" y="1228509"/>
          <a:ext cx="4618835" cy="2161816"/>
        </a:xfrm>
        <a:prstGeom prst="flowChartManualOperation">
          <a:avLst/>
        </a:prstGeom>
        <a:solidFill>
          <a:srgbClr val="F3A8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RESOURCE MODELS </a:t>
          </a:r>
        </a:p>
        <a:p>
          <a:pPr marL="0" lvl="0" algn="l" defTabSz="889000">
            <a:lnSpc>
              <a:spcPct val="90000"/>
            </a:lnSpc>
            <a:spcBef>
              <a:spcPct val="0"/>
            </a:spcBef>
            <a:spcAft>
              <a:spcPct val="35000"/>
            </a:spcAft>
            <a:buNone/>
          </a:pPr>
          <a:endParaRPr lang="en-US" sz="1600" kern="1200" dirty="0"/>
        </a:p>
        <a:p>
          <a:pPr marL="0" lvl="0" algn="l" defTabSz="889000">
            <a:lnSpc>
              <a:spcPct val="90000"/>
            </a:lnSpc>
            <a:spcBef>
              <a:spcPct val="0"/>
            </a:spcBef>
            <a:spcAft>
              <a:spcPct val="35000"/>
            </a:spcAft>
            <a:buNone/>
          </a:pPr>
          <a:r>
            <a:rPr lang="en-US" sz="1800" kern="1200" dirty="0"/>
            <a:t>Levering public and community investments, attracting resources</a:t>
          </a:r>
          <a:endParaRPr lang="en-GB" sz="1800" kern="1200" dirty="0"/>
        </a:p>
      </dsp:txBody>
      <dsp:txXfrm rot="5400000">
        <a:off x="9337924" y="923767"/>
        <a:ext cx="2161816" cy="2771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BD15-458D-4F4F-8901-68E68FB79A97}">
      <dsp:nvSpPr>
        <dsp:cNvPr id="0" name=""/>
        <dsp:cNvSpPr/>
      </dsp:nvSpPr>
      <dsp:spPr>
        <a:xfrm>
          <a:off x="0" y="509769"/>
          <a:ext cx="9872420" cy="679693"/>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49442-B852-41A0-925A-20F18094993B}">
      <dsp:nvSpPr>
        <dsp:cNvPr id="0" name=""/>
        <dsp:cNvSpPr/>
      </dsp:nvSpPr>
      <dsp:spPr>
        <a:xfrm>
          <a:off x="4338"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GB" sz="2400" kern="1200" dirty="0"/>
            <a:t>1</a:t>
          </a:r>
        </a:p>
      </dsp:txBody>
      <dsp:txXfrm>
        <a:off x="4338" y="0"/>
        <a:ext cx="2863387" cy="679693"/>
      </dsp:txXfrm>
    </dsp:sp>
    <dsp:sp modelId="{910F60F3-354E-4DFF-A859-6100D5EB9052}">
      <dsp:nvSpPr>
        <dsp:cNvPr id="0" name=""/>
        <dsp:cNvSpPr/>
      </dsp:nvSpPr>
      <dsp:spPr>
        <a:xfrm>
          <a:off x="1351070"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66F5A-38D5-46EA-B413-136E0D381710}">
      <dsp:nvSpPr>
        <dsp:cNvPr id="0" name=""/>
        <dsp:cNvSpPr/>
      </dsp:nvSpPr>
      <dsp:spPr>
        <a:xfrm>
          <a:off x="3010895" y="1019539"/>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GB" sz="2400" kern="1200" dirty="0"/>
            <a:t>2</a:t>
          </a:r>
        </a:p>
      </dsp:txBody>
      <dsp:txXfrm>
        <a:off x="3010895" y="1019539"/>
        <a:ext cx="2863387" cy="679693"/>
      </dsp:txXfrm>
    </dsp:sp>
    <dsp:sp modelId="{675F97E8-DCEC-4930-96BA-FBB41E72AF08}">
      <dsp:nvSpPr>
        <dsp:cNvPr id="0" name=""/>
        <dsp:cNvSpPr/>
      </dsp:nvSpPr>
      <dsp:spPr>
        <a:xfrm>
          <a:off x="4357627"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F78BB-0848-415A-AB5A-6CCAB5E29F3F}">
      <dsp:nvSpPr>
        <dsp:cNvPr id="0" name=""/>
        <dsp:cNvSpPr/>
      </dsp:nvSpPr>
      <dsp:spPr>
        <a:xfrm>
          <a:off x="6017452"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GB" sz="2400" kern="1200" dirty="0"/>
            <a:t>3</a:t>
          </a:r>
        </a:p>
      </dsp:txBody>
      <dsp:txXfrm>
        <a:off x="6017452" y="0"/>
        <a:ext cx="2863387" cy="679693"/>
      </dsp:txXfrm>
    </dsp:sp>
    <dsp:sp modelId="{9A87EEF5-298A-48D2-9518-0DCF2FCB7ACE}">
      <dsp:nvSpPr>
        <dsp:cNvPr id="0" name=""/>
        <dsp:cNvSpPr/>
      </dsp:nvSpPr>
      <dsp:spPr>
        <a:xfrm>
          <a:off x="7364184"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383A-A2C2-49E7-89F1-8AD7B7DD5081}">
      <dsp:nvSpPr>
        <dsp:cNvPr id="0" name=""/>
        <dsp:cNvSpPr/>
      </dsp:nvSpPr>
      <dsp:spPr>
        <a:xfrm>
          <a:off x="4985735" y="0"/>
          <a:ext cx="1901560" cy="190165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8614E-F7E4-4920-8767-5DF56FA85452}">
      <dsp:nvSpPr>
        <dsp:cNvPr id="0" name=""/>
        <dsp:cNvSpPr/>
      </dsp:nvSpPr>
      <dsp:spPr>
        <a:xfrm>
          <a:off x="5445130" y="730412"/>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Resources</a:t>
          </a:r>
        </a:p>
      </dsp:txBody>
      <dsp:txXfrm>
        <a:off x="5445130" y="730412"/>
        <a:ext cx="1061178" cy="530352"/>
      </dsp:txXfrm>
    </dsp:sp>
    <dsp:sp modelId="{6FA2550D-063C-495A-A373-5C79102D3228}">
      <dsp:nvSpPr>
        <dsp:cNvPr id="0" name=""/>
        <dsp:cNvSpPr/>
      </dsp:nvSpPr>
      <dsp:spPr>
        <a:xfrm>
          <a:off x="4457464" y="1092623"/>
          <a:ext cx="1901560" cy="1901656"/>
        </a:xfrm>
        <a:prstGeom prst="leftCircularArrow">
          <a:avLst>
            <a:gd name="adj1" fmla="val 10980"/>
            <a:gd name="adj2" fmla="val 1142322"/>
            <a:gd name="adj3" fmla="val 6300000"/>
            <a:gd name="adj4" fmla="val 18900000"/>
            <a:gd name="adj5" fmla="val 125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DBFE5-05A6-4045-8562-2869E5A8B845}">
      <dsp:nvSpPr>
        <dsp:cNvPr id="0" name=""/>
        <dsp:cNvSpPr/>
      </dsp:nvSpPr>
      <dsp:spPr>
        <a:xfrm>
          <a:off x="4714543" y="1825491"/>
          <a:ext cx="1461529"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Access to Information</a:t>
          </a:r>
        </a:p>
      </dsp:txBody>
      <dsp:txXfrm>
        <a:off x="4714543" y="1825491"/>
        <a:ext cx="1461529" cy="530352"/>
      </dsp:txXfrm>
    </dsp:sp>
    <dsp:sp modelId="{7CDA6AA2-2ECE-4A5C-B828-32F842489E7F}">
      <dsp:nvSpPr>
        <dsp:cNvPr id="0" name=""/>
        <dsp:cNvSpPr/>
      </dsp:nvSpPr>
      <dsp:spPr>
        <a:xfrm>
          <a:off x="4985735" y="2190157"/>
          <a:ext cx="1901560" cy="1901656"/>
        </a:xfrm>
        <a:prstGeom prst="circularArrow">
          <a:avLst>
            <a:gd name="adj1" fmla="val 10980"/>
            <a:gd name="adj2" fmla="val 1142322"/>
            <a:gd name="adj3" fmla="val 4500000"/>
            <a:gd name="adj4" fmla="val 13500000"/>
            <a:gd name="adj5" fmla="val 12500"/>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2EEAF-004A-47C3-9F32-8E42213CD97A}">
      <dsp:nvSpPr>
        <dsp:cNvPr id="0" name=""/>
        <dsp:cNvSpPr/>
      </dsp:nvSpPr>
      <dsp:spPr>
        <a:xfrm>
          <a:off x="5405569" y="2878265"/>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Mutual trust</a:t>
          </a:r>
        </a:p>
      </dsp:txBody>
      <dsp:txXfrm>
        <a:off x="5405569" y="2878265"/>
        <a:ext cx="1061178" cy="530352"/>
      </dsp:txXfrm>
    </dsp:sp>
    <dsp:sp modelId="{42C58974-89E9-4A6E-BC80-BE4D585CF319}">
      <dsp:nvSpPr>
        <dsp:cNvPr id="0" name=""/>
        <dsp:cNvSpPr/>
      </dsp:nvSpPr>
      <dsp:spPr>
        <a:xfrm>
          <a:off x="4457464" y="3284623"/>
          <a:ext cx="1901560" cy="1901656"/>
        </a:xfrm>
        <a:prstGeom prst="leftCircularArrow">
          <a:avLst>
            <a:gd name="adj1" fmla="val 10980"/>
            <a:gd name="adj2" fmla="val 1142322"/>
            <a:gd name="adj3" fmla="val 6300000"/>
            <a:gd name="adj4" fmla="val 18900000"/>
            <a:gd name="adj5" fmla="val 12500"/>
          </a:avLst>
        </a:prstGeom>
        <a:solidFill>
          <a:srgbClr val="7979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EA5E8-F077-4464-A299-20852802D8FB}">
      <dsp:nvSpPr>
        <dsp:cNvPr id="0" name=""/>
        <dsp:cNvSpPr/>
      </dsp:nvSpPr>
      <dsp:spPr>
        <a:xfrm>
          <a:off x="4875158" y="397334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Personal limits setting</a:t>
          </a:r>
        </a:p>
      </dsp:txBody>
      <dsp:txXfrm>
        <a:off x="4875158" y="3973344"/>
        <a:ext cx="1061178" cy="530352"/>
      </dsp:txXfrm>
    </dsp:sp>
    <dsp:sp modelId="{D0989380-7972-4305-A1A5-719E6C034245}">
      <dsp:nvSpPr>
        <dsp:cNvPr id="0" name=""/>
        <dsp:cNvSpPr/>
      </dsp:nvSpPr>
      <dsp:spPr>
        <a:xfrm rot="21053094">
          <a:off x="5212328" y="4463026"/>
          <a:ext cx="1633679" cy="1634638"/>
        </a:xfrm>
        <a:prstGeom prst="blockArc">
          <a:avLst>
            <a:gd name="adj1" fmla="val 13500000"/>
            <a:gd name="adj2" fmla="val 10800000"/>
            <a:gd name="adj3" fmla="val 12740"/>
          </a:avLst>
        </a:prstGeom>
        <a:solidFill>
          <a:srgbClr val="76C6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A166F-D7C5-414C-9338-0D41199EEC5A}">
      <dsp:nvSpPr>
        <dsp:cNvPr id="0" name=""/>
        <dsp:cNvSpPr/>
      </dsp:nvSpPr>
      <dsp:spPr>
        <a:xfrm rot="76904">
          <a:off x="5468051" y="503743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“Migrant as victim” narrative</a:t>
          </a:r>
        </a:p>
      </dsp:txBody>
      <dsp:txXfrm>
        <a:off x="5468051" y="5037434"/>
        <a:ext cx="1061178" cy="530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2F2F-A8A5-45FC-8B81-E12352364A9C}">
      <dsp:nvSpPr>
        <dsp:cNvPr id="0" name=""/>
        <dsp:cNvSpPr/>
      </dsp:nvSpPr>
      <dsp:spPr>
        <a:xfrm rot="6428424">
          <a:off x="2942659" y="959108"/>
          <a:ext cx="1042225" cy="104238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38652-FB0C-4B5A-AA59-97BBAD0EEE77}">
      <dsp:nvSpPr>
        <dsp:cNvPr id="0" name=""/>
        <dsp:cNvSpPr/>
      </dsp:nvSpPr>
      <dsp:spPr>
        <a:xfrm>
          <a:off x="3184177" y="1330083"/>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Funds</a:t>
          </a:r>
        </a:p>
      </dsp:txBody>
      <dsp:txXfrm>
        <a:off x="3184177" y="1330083"/>
        <a:ext cx="579144" cy="289503"/>
      </dsp:txXfrm>
    </dsp:sp>
    <dsp:sp modelId="{81868940-2397-4CFC-9D70-C92370979011}">
      <dsp:nvSpPr>
        <dsp:cNvPr id="0" name=""/>
        <dsp:cNvSpPr/>
      </dsp:nvSpPr>
      <dsp:spPr>
        <a:xfrm rot="3530265">
          <a:off x="2260421" y="735354"/>
          <a:ext cx="1042225" cy="1042384"/>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95587-AD89-434E-B9CE-621624DB7BE4}">
      <dsp:nvSpPr>
        <dsp:cNvPr id="0" name=""/>
        <dsp:cNvSpPr/>
      </dsp:nvSpPr>
      <dsp:spPr>
        <a:xfrm>
          <a:off x="2459375" y="1081054"/>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Space</a:t>
          </a:r>
        </a:p>
      </dsp:txBody>
      <dsp:txXfrm>
        <a:off x="2459375" y="1081054"/>
        <a:ext cx="579144" cy="289503"/>
      </dsp:txXfrm>
    </dsp:sp>
    <dsp:sp modelId="{D6797451-0ABB-487C-AAB0-439AB183A205}">
      <dsp:nvSpPr>
        <dsp:cNvPr id="0" name=""/>
        <dsp:cNvSpPr/>
      </dsp:nvSpPr>
      <dsp:spPr>
        <a:xfrm rot="6013158">
          <a:off x="1674899" y="1269526"/>
          <a:ext cx="895433" cy="895792"/>
        </a:xfrm>
        <a:prstGeom prst="blockArc">
          <a:avLst>
            <a:gd name="adj1" fmla="val 13500000"/>
            <a:gd name="adj2" fmla="val 10800000"/>
            <a:gd name="adj3" fmla="val 1274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17829-C131-4D1B-925A-37625C2B2085}">
      <dsp:nvSpPr>
        <dsp:cNvPr id="0" name=""/>
        <dsp:cNvSpPr/>
      </dsp:nvSpPr>
      <dsp:spPr>
        <a:xfrm>
          <a:off x="1832456" y="1581982"/>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Time</a:t>
          </a:r>
        </a:p>
      </dsp:txBody>
      <dsp:txXfrm>
        <a:off x="1832456" y="1581982"/>
        <a:ext cx="579144" cy="289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383A-A2C2-49E7-89F1-8AD7B7DD5081}">
      <dsp:nvSpPr>
        <dsp:cNvPr id="0" name=""/>
        <dsp:cNvSpPr/>
      </dsp:nvSpPr>
      <dsp:spPr>
        <a:xfrm>
          <a:off x="4985735" y="0"/>
          <a:ext cx="1901560" cy="190165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8614E-F7E4-4920-8767-5DF56FA85452}">
      <dsp:nvSpPr>
        <dsp:cNvPr id="0" name=""/>
        <dsp:cNvSpPr/>
      </dsp:nvSpPr>
      <dsp:spPr>
        <a:xfrm>
          <a:off x="5445130" y="730412"/>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Resources</a:t>
          </a:r>
        </a:p>
      </dsp:txBody>
      <dsp:txXfrm>
        <a:off x="5445130" y="730412"/>
        <a:ext cx="1061178" cy="530352"/>
      </dsp:txXfrm>
    </dsp:sp>
    <dsp:sp modelId="{6FA2550D-063C-495A-A373-5C79102D3228}">
      <dsp:nvSpPr>
        <dsp:cNvPr id="0" name=""/>
        <dsp:cNvSpPr/>
      </dsp:nvSpPr>
      <dsp:spPr>
        <a:xfrm>
          <a:off x="4457464" y="1092623"/>
          <a:ext cx="1901560" cy="1901656"/>
        </a:xfrm>
        <a:prstGeom prst="leftCircularArrow">
          <a:avLst>
            <a:gd name="adj1" fmla="val 10980"/>
            <a:gd name="adj2" fmla="val 1142322"/>
            <a:gd name="adj3" fmla="val 6300000"/>
            <a:gd name="adj4" fmla="val 18900000"/>
            <a:gd name="adj5" fmla="val 125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DBFE5-05A6-4045-8562-2869E5A8B845}">
      <dsp:nvSpPr>
        <dsp:cNvPr id="0" name=""/>
        <dsp:cNvSpPr/>
      </dsp:nvSpPr>
      <dsp:spPr>
        <a:xfrm>
          <a:off x="4714543" y="1825491"/>
          <a:ext cx="1461529"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Access to Information</a:t>
          </a:r>
        </a:p>
      </dsp:txBody>
      <dsp:txXfrm>
        <a:off x="4714543" y="1825491"/>
        <a:ext cx="1461529" cy="530352"/>
      </dsp:txXfrm>
    </dsp:sp>
    <dsp:sp modelId="{7CDA6AA2-2ECE-4A5C-B828-32F842489E7F}">
      <dsp:nvSpPr>
        <dsp:cNvPr id="0" name=""/>
        <dsp:cNvSpPr/>
      </dsp:nvSpPr>
      <dsp:spPr>
        <a:xfrm>
          <a:off x="4985735" y="2190157"/>
          <a:ext cx="1901560" cy="1901656"/>
        </a:xfrm>
        <a:prstGeom prst="circularArrow">
          <a:avLst>
            <a:gd name="adj1" fmla="val 10980"/>
            <a:gd name="adj2" fmla="val 1142322"/>
            <a:gd name="adj3" fmla="val 4500000"/>
            <a:gd name="adj4" fmla="val 13500000"/>
            <a:gd name="adj5" fmla="val 12500"/>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2EEAF-004A-47C3-9F32-8E42213CD97A}">
      <dsp:nvSpPr>
        <dsp:cNvPr id="0" name=""/>
        <dsp:cNvSpPr/>
      </dsp:nvSpPr>
      <dsp:spPr>
        <a:xfrm>
          <a:off x="5405569" y="2878265"/>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Mutual trust</a:t>
          </a:r>
        </a:p>
      </dsp:txBody>
      <dsp:txXfrm>
        <a:off x="5405569" y="2878265"/>
        <a:ext cx="1061178" cy="530352"/>
      </dsp:txXfrm>
    </dsp:sp>
    <dsp:sp modelId="{42C58974-89E9-4A6E-BC80-BE4D585CF319}">
      <dsp:nvSpPr>
        <dsp:cNvPr id="0" name=""/>
        <dsp:cNvSpPr/>
      </dsp:nvSpPr>
      <dsp:spPr>
        <a:xfrm>
          <a:off x="4457464" y="3284623"/>
          <a:ext cx="1901560" cy="1901656"/>
        </a:xfrm>
        <a:prstGeom prst="leftCircularArrow">
          <a:avLst>
            <a:gd name="adj1" fmla="val 10980"/>
            <a:gd name="adj2" fmla="val 1142322"/>
            <a:gd name="adj3" fmla="val 6300000"/>
            <a:gd name="adj4" fmla="val 18900000"/>
            <a:gd name="adj5" fmla="val 12500"/>
          </a:avLst>
        </a:prstGeom>
        <a:solidFill>
          <a:srgbClr val="7979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EA5E8-F077-4464-A299-20852802D8FB}">
      <dsp:nvSpPr>
        <dsp:cNvPr id="0" name=""/>
        <dsp:cNvSpPr/>
      </dsp:nvSpPr>
      <dsp:spPr>
        <a:xfrm>
          <a:off x="4875158" y="397334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Personal limits setting</a:t>
          </a:r>
        </a:p>
      </dsp:txBody>
      <dsp:txXfrm>
        <a:off x="4875158" y="3973344"/>
        <a:ext cx="1061178" cy="530352"/>
      </dsp:txXfrm>
    </dsp:sp>
    <dsp:sp modelId="{D0989380-7972-4305-A1A5-719E6C034245}">
      <dsp:nvSpPr>
        <dsp:cNvPr id="0" name=""/>
        <dsp:cNvSpPr/>
      </dsp:nvSpPr>
      <dsp:spPr>
        <a:xfrm rot="21053094">
          <a:off x="5212328" y="4463026"/>
          <a:ext cx="1633679" cy="1634638"/>
        </a:xfrm>
        <a:prstGeom prst="blockArc">
          <a:avLst>
            <a:gd name="adj1" fmla="val 13500000"/>
            <a:gd name="adj2" fmla="val 10800000"/>
            <a:gd name="adj3" fmla="val 12740"/>
          </a:avLst>
        </a:prstGeom>
        <a:solidFill>
          <a:srgbClr val="76C6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A166F-D7C5-414C-9338-0D41199EEC5A}">
      <dsp:nvSpPr>
        <dsp:cNvPr id="0" name=""/>
        <dsp:cNvSpPr/>
      </dsp:nvSpPr>
      <dsp:spPr>
        <a:xfrm rot="76904">
          <a:off x="5468051" y="503743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“Migrant as victim” narrative</a:t>
          </a:r>
        </a:p>
      </dsp:txBody>
      <dsp:txXfrm>
        <a:off x="5468051" y="5037434"/>
        <a:ext cx="1061178" cy="530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2F2F-A8A5-45FC-8B81-E12352364A9C}">
      <dsp:nvSpPr>
        <dsp:cNvPr id="0" name=""/>
        <dsp:cNvSpPr/>
      </dsp:nvSpPr>
      <dsp:spPr>
        <a:xfrm rot="6428424">
          <a:off x="2942659" y="959108"/>
          <a:ext cx="1042225" cy="104238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38652-FB0C-4B5A-AA59-97BBAD0EEE77}">
      <dsp:nvSpPr>
        <dsp:cNvPr id="0" name=""/>
        <dsp:cNvSpPr/>
      </dsp:nvSpPr>
      <dsp:spPr>
        <a:xfrm>
          <a:off x="3184177" y="1330083"/>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Funds</a:t>
          </a:r>
        </a:p>
      </dsp:txBody>
      <dsp:txXfrm>
        <a:off x="3184177" y="1330083"/>
        <a:ext cx="579144" cy="289503"/>
      </dsp:txXfrm>
    </dsp:sp>
    <dsp:sp modelId="{81868940-2397-4CFC-9D70-C92370979011}">
      <dsp:nvSpPr>
        <dsp:cNvPr id="0" name=""/>
        <dsp:cNvSpPr/>
      </dsp:nvSpPr>
      <dsp:spPr>
        <a:xfrm rot="3530265">
          <a:off x="2260421" y="735354"/>
          <a:ext cx="1042225" cy="1042384"/>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95587-AD89-434E-B9CE-621624DB7BE4}">
      <dsp:nvSpPr>
        <dsp:cNvPr id="0" name=""/>
        <dsp:cNvSpPr/>
      </dsp:nvSpPr>
      <dsp:spPr>
        <a:xfrm>
          <a:off x="2459375" y="1081054"/>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Space</a:t>
          </a:r>
        </a:p>
      </dsp:txBody>
      <dsp:txXfrm>
        <a:off x="2459375" y="1081054"/>
        <a:ext cx="579144" cy="289503"/>
      </dsp:txXfrm>
    </dsp:sp>
    <dsp:sp modelId="{D6797451-0ABB-487C-AAB0-439AB183A205}">
      <dsp:nvSpPr>
        <dsp:cNvPr id="0" name=""/>
        <dsp:cNvSpPr/>
      </dsp:nvSpPr>
      <dsp:spPr>
        <a:xfrm rot="6013158">
          <a:off x="1674899" y="1269526"/>
          <a:ext cx="895433" cy="895792"/>
        </a:xfrm>
        <a:prstGeom prst="blockArc">
          <a:avLst>
            <a:gd name="adj1" fmla="val 13500000"/>
            <a:gd name="adj2" fmla="val 10800000"/>
            <a:gd name="adj3" fmla="val 1274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17829-C131-4D1B-925A-37625C2B2085}">
      <dsp:nvSpPr>
        <dsp:cNvPr id="0" name=""/>
        <dsp:cNvSpPr/>
      </dsp:nvSpPr>
      <dsp:spPr>
        <a:xfrm>
          <a:off x="1832456" y="1581982"/>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t>Time</a:t>
          </a:r>
        </a:p>
      </dsp:txBody>
      <dsp:txXfrm>
        <a:off x="1832456" y="1581982"/>
        <a:ext cx="579144" cy="289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1663" y="16799"/>
          <a:ext cx="1957054" cy="1957054"/>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lvl="0" algn="ctr" defTabSz="889000">
            <a:lnSpc>
              <a:spcPct val="90000"/>
            </a:lnSpc>
            <a:spcBef>
              <a:spcPct val="0"/>
            </a:spcBef>
            <a:spcAft>
              <a:spcPct val="35000"/>
            </a:spcAft>
          </a:pPr>
          <a:r>
            <a:rPr lang="en-GB" sz="2000" kern="1200" dirty="0"/>
            <a:t>Race</a:t>
          </a:r>
        </a:p>
      </dsp:txBody>
      <dsp:txXfrm>
        <a:off x="288267" y="303403"/>
        <a:ext cx="1383846" cy="1383846"/>
      </dsp:txXfrm>
    </dsp:sp>
    <dsp:sp modelId="{15BF5D47-752E-4682-A340-374DD7177C71}">
      <dsp:nvSpPr>
        <dsp:cNvPr id="0" name=""/>
        <dsp:cNvSpPr/>
      </dsp:nvSpPr>
      <dsp:spPr>
        <a:xfrm>
          <a:off x="1567306" y="16799"/>
          <a:ext cx="1957054" cy="195705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lvl="0" algn="ctr" defTabSz="889000">
            <a:lnSpc>
              <a:spcPct val="90000"/>
            </a:lnSpc>
            <a:spcBef>
              <a:spcPct val="0"/>
            </a:spcBef>
            <a:spcAft>
              <a:spcPct val="35000"/>
            </a:spcAft>
          </a:pPr>
          <a:r>
            <a:rPr lang="en-GB" sz="2000" kern="1200" dirty="0"/>
            <a:t>Ethnicity</a:t>
          </a:r>
        </a:p>
      </dsp:txBody>
      <dsp:txXfrm>
        <a:off x="1853910" y="303403"/>
        <a:ext cx="1383846" cy="1383846"/>
      </dsp:txXfrm>
    </dsp:sp>
    <dsp:sp modelId="{4D3F0B4A-CBE0-4700-A961-3FF9F6DC9300}">
      <dsp:nvSpPr>
        <dsp:cNvPr id="0" name=""/>
        <dsp:cNvSpPr/>
      </dsp:nvSpPr>
      <dsp:spPr>
        <a:xfrm>
          <a:off x="3132949" y="16799"/>
          <a:ext cx="1957054" cy="195705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lvl="0" algn="ctr" defTabSz="889000">
            <a:lnSpc>
              <a:spcPct val="90000"/>
            </a:lnSpc>
            <a:spcBef>
              <a:spcPct val="0"/>
            </a:spcBef>
            <a:spcAft>
              <a:spcPct val="35000"/>
            </a:spcAft>
          </a:pPr>
          <a:r>
            <a:rPr lang="en-GB" sz="2000" kern="1200" dirty="0"/>
            <a:t>Culture</a:t>
          </a:r>
        </a:p>
      </dsp:txBody>
      <dsp:txXfrm>
        <a:off x="3419553" y="303403"/>
        <a:ext cx="1383846" cy="1383846"/>
      </dsp:txXfrm>
    </dsp:sp>
    <dsp:sp modelId="{85AA4077-DE0A-4C64-B44C-946446B9B08A}">
      <dsp:nvSpPr>
        <dsp:cNvPr id="0" name=""/>
        <dsp:cNvSpPr/>
      </dsp:nvSpPr>
      <dsp:spPr>
        <a:xfrm>
          <a:off x="4698592" y="16799"/>
          <a:ext cx="1957054" cy="195705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lvl="0" algn="ctr" defTabSz="889000">
            <a:lnSpc>
              <a:spcPct val="90000"/>
            </a:lnSpc>
            <a:spcBef>
              <a:spcPct val="0"/>
            </a:spcBef>
            <a:spcAft>
              <a:spcPct val="35000"/>
            </a:spcAft>
          </a:pPr>
          <a:r>
            <a:rPr lang="en-GB" sz="2000" kern="1200" dirty="0"/>
            <a:t>Citizenship</a:t>
          </a:r>
        </a:p>
      </dsp:txBody>
      <dsp:txXfrm>
        <a:off x="4985196" y="303403"/>
        <a:ext cx="1383846" cy="1383846"/>
      </dsp:txXfrm>
    </dsp:sp>
    <dsp:sp modelId="{0BDABC2F-191F-4485-B2BA-C62918309310}">
      <dsp:nvSpPr>
        <dsp:cNvPr id="0" name=""/>
        <dsp:cNvSpPr/>
      </dsp:nvSpPr>
      <dsp:spPr>
        <a:xfrm>
          <a:off x="6264236" y="16799"/>
          <a:ext cx="1957054" cy="195705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lvl="0" algn="ctr" defTabSz="889000">
            <a:lnSpc>
              <a:spcPct val="90000"/>
            </a:lnSpc>
            <a:spcBef>
              <a:spcPct val="0"/>
            </a:spcBef>
            <a:spcAft>
              <a:spcPct val="35000"/>
            </a:spcAft>
          </a:pPr>
          <a:r>
            <a:rPr lang="en-GB" sz="2000" kern="1200" dirty="0"/>
            <a:t>Opinions</a:t>
          </a:r>
        </a:p>
      </dsp:txBody>
      <dsp:txXfrm>
        <a:off x="6550840" y="303403"/>
        <a:ext cx="1383846" cy="1383846"/>
      </dsp:txXfrm>
    </dsp:sp>
    <dsp:sp modelId="{2082B3DE-ECB1-4EB5-AE9A-6296700BD530}">
      <dsp:nvSpPr>
        <dsp:cNvPr id="0" name=""/>
        <dsp:cNvSpPr/>
      </dsp:nvSpPr>
      <dsp:spPr>
        <a:xfrm>
          <a:off x="7829879" y="16799"/>
          <a:ext cx="1957054" cy="1957054"/>
        </a:xfrm>
        <a:prstGeom prst="ellipse">
          <a:avLst/>
        </a:prstGeom>
        <a:solidFill>
          <a:srgbClr val="79797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lvl="0" algn="ctr" defTabSz="889000">
            <a:lnSpc>
              <a:spcPct val="90000"/>
            </a:lnSpc>
            <a:spcBef>
              <a:spcPct val="0"/>
            </a:spcBef>
            <a:spcAft>
              <a:spcPct val="35000"/>
            </a:spcAft>
          </a:pPr>
          <a:r>
            <a:rPr lang="en-GB" sz="2000" kern="1200" dirty="0"/>
            <a:t>Politics</a:t>
          </a:r>
        </a:p>
      </dsp:txBody>
      <dsp:txXfrm>
        <a:off x="8116483" y="303403"/>
        <a:ext cx="1383846" cy="1383846"/>
      </dsp:txXfrm>
    </dsp:sp>
    <dsp:sp modelId="{7DE0D074-0791-48D0-95ED-2FC565D75DCF}">
      <dsp:nvSpPr>
        <dsp:cNvPr id="0" name=""/>
        <dsp:cNvSpPr/>
      </dsp:nvSpPr>
      <dsp:spPr>
        <a:xfrm>
          <a:off x="9395522" y="16799"/>
          <a:ext cx="1957054" cy="1957054"/>
        </a:xfrm>
        <a:prstGeom prst="ellipse">
          <a:avLst/>
        </a:prstGeom>
        <a:solidFill>
          <a:srgbClr val="F3A83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lvl="0" algn="ctr" defTabSz="889000">
            <a:lnSpc>
              <a:spcPct val="90000"/>
            </a:lnSpc>
            <a:spcBef>
              <a:spcPct val="0"/>
            </a:spcBef>
            <a:spcAft>
              <a:spcPct val="35000"/>
            </a:spcAft>
          </a:pPr>
          <a:r>
            <a:rPr lang="en-GB" sz="2000" kern="1200" dirty="0"/>
            <a:t>Heritage</a:t>
          </a:r>
        </a:p>
      </dsp:txBody>
      <dsp:txXfrm>
        <a:off x="9682126" y="303403"/>
        <a:ext cx="1383846" cy="1383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2319527" y="385"/>
          <a:ext cx="1655794" cy="1655794"/>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lvl="0" algn="ctr" defTabSz="577850">
            <a:lnSpc>
              <a:spcPct val="90000"/>
            </a:lnSpc>
            <a:spcBef>
              <a:spcPct val="0"/>
            </a:spcBef>
            <a:spcAft>
              <a:spcPct val="35000"/>
            </a:spcAft>
          </a:pPr>
          <a:r>
            <a:rPr lang="en-GB" sz="1300" kern="1200" dirty="0"/>
            <a:t>Personality</a:t>
          </a:r>
        </a:p>
      </dsp:txBody>
      <dsp:txXfrm>
        <a:off x="2562012" y="242870"/>
        <a:ext cx="1170824" cy="1170824"/>
      </dsp:txXfrm>
    </dsp:sp>
    <dsp:sp modelId="{15BF5D47-752E-4682-A340-374DD7177C71}">
      <dsp:nvSpPr>
        <dsp:cNvPr id="0" name=""/>
        <dsp:cNvSpPr/>
      </dsp:nvSpPr>
      <dsp:spPr>
        <a:xfrm>
          <a:off x="3644163" y="385"/>
          <a:ext cx="1655794" cy="165579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lvl="0" algn="ctr" defTabSz="577850">
            <a:lnSpc>
              <a:spcPct val="90000"/>
            </a:lnSpc>
            <a:spcBef>
              <a:spcPct val="0"/>
            </a:spcBef>
            <a:spcAft>
              <a:spcPct val="35000"/>
            </a:spcAft>
          </a:pPr>
          <a:r>
            <a:rPr lang="en-GB" sz="1300" kern="1200" dirty="0"/>
            <a:t>Preferences</a:t>
          </a:r>
        </a:p>
      </dsp:txBody>
      <dsp:txXfrm>
        <a:off x="3886648" y="242870"/>
        <a:ext cx="1170824" cy="1170824"/>
      </dsp:txXfrm>
    </dsp:sp>
    <dsp:sp modelId="{4D3F0B4A-CBE0-4700-A961-3FF9F6DC9300}">
      <dsp:nvSpPr>
        <dsp:cNvPr id="0" name=""/>
        <dsp:cNvSpPr/>
      </dsp:nvSpPr>
      <dsp:spPr>
        <a:xfrm>
          <a:off x="4968798" y="385"/>
          <a:ext cx="1655794" cy="165579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lvl="0" algn="ctr" defTabSz="577850">
            <a:lnSpc>
              <a:spcPct val="90000"/>
            </a:lnSpc>
            <a:spcBef>
              <a:spcPct val="0"/>
            </a:spcBef>
            <a:spcAft>
              <a:spcPct val="35000"/>
            </a:spcAft>
          </a:pPr>
          <a:r>
            <a:rPr lang="en-GB" sz="1300" kern="1200" dirty="0"/>
            <a:t>Abilities</a:t>
          </a:r>
        </a:p>
      </dsp:txBody>
      <dsp:txXfrm>
        <a:off x="5211283" y="242870"/>
        <a:ext cx="1170824" cy="1170824"/>
      </dsp:txXfrm>
    </dsp:sp>
    <dsp:sp modelId="{85AA4077-DE0A-4C64-B44C-946446B9B08A}">
      <dsp:nvSpPr>
        <dsp:cNvPr id="0" name=""/>
        <dsp:cNvSpPr/>
      </dsp:nvSpPr>
      <dsp:spPr>
        <a:xfrm>
          <a:off x="6293434" y="385"/>
          <a:ext cx="1655794" cy="165579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lvl="0" algn="ctr" defTabSz="577850">
            <a:lnSpc>
              <a:spcPct val="90000"/>
            </a:lnSpc>
            <a:spcBef>
              <a:spcPct val="0"/>
            </a:spcBef>
            <a:spcAft>
              <a:spcPct val="35000"/>
            </a:spcAft>
          </a:pPr>
          <a:r>
            <a:rPr lang="en-GB" sz="1300" kern="1200" dirty="0"/>
            <a:t>Circumstances</a:t>
          </a:r>
        </a:p>
      </dsp:txBody>
      <dsp:txXfrm>
        <a:off x="6535919" y="242870"/>
        <a:ext cx="1170824" cy="1170824"/>
      </dsp:txXfrm>
    </dsp:sp>
    <dsp:sp modelId="{0BDABC2F-191F-4485-B2BA-C62918309310}">
      <dsp:nvSpPr>
        <dsp:cNvPr id="0" name=""/>
        <dsp:cNvSpPr/>
      </dsp:nvSpPr>
      <dsp:spPr>
        <a:xfrm>
          <a:off x="7618069" y="385"/>
          <a:ext cx="1655794" cy="165579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lvl="0" algn="ctr" defTabSz="577850">
            <a:lnSpc>
              <a:spcPct val="90000"/>
            </a:lnSpc>
            <a:spcBef>
              <a:spcPct val="0"/>
            </a:spcBef>
            <a:spcAft>
              <a:spcPct val="35000"/>
            </a:spcAft>
          </a:pPr>
          <a:r>
            <a:rPr lang="en-GB" sz="1300" kern="1200" dirty="0"/>
            <a:t>Reactions</a:t>
          </a:r>
        </a:p>
      </dsp:txBody>
      <dsp:txXfrm>
        <a:off x="7860554" y="242870"/>
        <a:ext cx="1170824" cy="1170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4393997" y="66"/>
          <a:ext cx="1260672" cy="1260672"/>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379" tIns="19050" rIns="69379" bIns="19050" numCol="1" spcCol="1270" anchor="ctr" anchorCtr="0">
          <a:noAutofit/>
        </a:bodyPr>
        <a:lstStyle/>
        <a:p>
          <a:pPr lvl="0" algn="ctr" defTabSz="666750">
            <a:lnSpc>
              <a:spcPct val="90000"/>
            </a:lnSpc>
            <a:spcBef>
              <a:spcPct val="0"/>
            </a:spcBef>
            <a:spcAft>
              <a:spcPct val="35000"/>
            </a:spcAft>
          </a:pPr>
          <a:r>
            <a:rPr lang="en-GB" sz="1500" kern="1200" dirty="0"/>
            <a:t>Problems</a:t>
          </a:r>
        </a:p>
      </dsp:txBody>
      <dsp:txXfrm>
        <a:off x="4578618" y="184687"/>
        <a:ext cx="891430" cy="891430"/>
      </dsp:txXfrm>
    </dsp:sp>
    <dsp:sp modelId="{15BF5D47-752E-4682-A340-374DD7177C71}">
      <dsp:nvSpPr>
        <dsp:cNvPr id="0" name=""/>
        <dsp:cNvSpPr/>
      </dsp:nvSpPr>
      <dsp:spPr>
        <a:xfrm>
          <a:off x="5402535" y="66"/>
          <a:ext cx="1260672" cy="126067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379" tIns="19050" rIns="69379" bIns="19050" numCol="1" spcCol="1270" anchor="ctr" anchorCtr="0">
          <a:noAutofit/>
        </a:bodyPr>
        <a:lstStyle/>
        <a:p>
          <a:pPr lvl="0" algn="ctr" defTabSz="666750">
            <a:lnSpc>
              <a:spcPct val="90000"/>
            </a:lnSpc>
            <a:spcBef>
              <a:spcPct val="0"/>
            </a:spcBef>
            <a:spcAft>
              <a:spcPct val="35000"/>
            </a:spcAft>
          </a:pPr>
          <a:r>
            <a:rPr lang="en-GB" sz="1500" kern="1200" dirty="0"/>
            <a:t>Solutions</a:t>
          </a:r>
        </a:p>
      </dsp:txBody>
      <dsp:txXfrm>
        <a:off x="5587156" y="184687"/>
        <a:ext cx="891430" cy="89143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01C2BBE5-951B-7448-9280-3E5E86F1213F}" type="datetimeFigureOut">
              <a:rPr lang="en-US" smtClean="0"/>
              <a:t>10/19/2021</a:t>
            </a:fld>
            <a:endParaRPr lang="en-US"/>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5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99989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4034618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9189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89064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8821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251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434540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53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300430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MCM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MCM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64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dirty="0"/>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MCM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dirty="0"/>
              <a:t>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9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91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14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8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86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10/19/2021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86" r:id="rId7"/>
    <p:sldLayoutId id="2147483673" r:id="rId8"/>
    <p:sldLayoutId id="2147483687" r:id="rId9"/>
    <p:sldLayoutId id="2147483688" r:id="rId10"/>
    <p:sldLayoutId id="2147483651" r:id="rId11"/>
    <p:sldLayoutId id="2147483683" r:id="rId12"/>
    <p:sldLayoutId id="2147483684" r:id="rId13"/>
    <p:sldLayoutId id="2147483674" r:id="rId14"/>
    <p:sldLayoutId id="2147483680" r:id="rId15"/>
    <p:sldLayoutId id="2147483681" r:id="rId16"/>
    <p:sldLayoutId id="2147483675" r:id="rId17"/>
    <p:sldLayoutId id="2147483678" r:id="rId18"/>
    <p:sldLayoutId id="2147483679" r:id="rId19"/>
    <p:sldLayoutId id="2147483653" r:id="rId20"/>
    <p:sldLayoutId id="2147483663" r:id="rId21"/>
    <p:sldLayoutId id="2147483664" r:id="rId22"/>
    <p:sldLayoutId id="2147483689" r:id="rId23"/>
    <p:sldLayoutId id="2147483677" r:id="rId24"/>
    <p:sldLayoutId id="2147483670" r:id="rId25"/>
    <p:sldLayoutId id="2147483676" r:id="rId26"/>
    <p:sldLayoutId id="2147483669" r:id="rId27"/>
    <p:sldLayoutId id="2147483656" r:id="rId28"/>
    <p:sldLayoutId id="2147483657" r:id="rId29"/>
    <p:sldLayoutId id="214748365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outsidemagazine.ie/" TargetMode="External"/><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outsidemagazine.ie/why-we-communicate-softly-at-outside-multicultural-magazine/" TargetMode="External"/><Relationship Id="rId1" Type="http://schemas.openxmlformats.org/officeDocument/2006/relationships/slideLayout" Target="../slideLayouts/slideLayout15.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eurobug.co.uk/bridges-not-walls-migration/" TargetMode="External"/><Relationship Id="rId2" Type="http://schemas.openxmlformats.org/officeDocument/2006/relationships/slideLayout" Target="../slideLayouts/slideLayout17.xml"/><Relationship Id="rId1" Type="http://schemas.openxmlformats.org/officeDocument/2006/relationships/video" Target="https://www.youtube.com/embed/zQyYUIuPa6k?feature=oembed" TargetMode="External"/><Relationship Id="rId6" Type="http://schemas.openxmlformats.org/officeDocument/2006/relationships/image" Target="../media/image24.svg"/><Relationship Id="rId5" Type="http://schemas.openxmlformats.org/officeDocument/2006/relationships/image" Target="../media/image2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so-mo.org/copy-of-onderweg-festival" TargetMode="External"/><Relationship Id="rId2" Type="http://schemas.openxmlformats.org/officeDocument/2006/relationships/hyperlink" Target="https://sneekconnected.nl/over-ons/"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4.xml"/><Relationship Id="rId1" Type="http://schemas.openxmlformats.org/officeDocument/2006/relationships/video" Target="https://www.youtube.com/embed/kRfDSBmaxOk?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dreads.com/work/quotes/1821627"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epimonia.com/blogs/news/challenges-refugees-face" TargetMode="Externa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2" Type="http://schemas.openxmlformats.org/officeDocument/2006/relationships/hyperlink" Target="https://www.equalityhumanrights.com/en/about-us/who-we-are" TargetMode="Externa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fra.europa.eu/en/publications-and-resources/infographics/inclusion-experiences-immigrants-and-ethnic-minorities" TargetMode="External"/><Relationship Id="rId1" Type="http://schemas.openxmlformats.org/officeDocument/2006/relationships/slideLayout" Target="../slideLayouts/slideLayout15.xml"/><Relationship Id="rId5" Type="http://schemas.openxmlformats.org/officeDocument/2006/relationships/image" Target="../media/image42.sv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hyperlink" Target="https://ec.europa.eu/info/aid-development-cooperation-fundamental-rights/your-rights-eu/eu-charter-fundamental-rights_en" TargetMode="Externa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www.payer.de/arbeitkapital/arbeitkapital01204.htm" TargetMode="External"/><Relationship Id="rId2" Type="http://schemas.openxmlformats.org/officeDocument/2006/relationships/image" Target="../media/image12.gi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p:txBody>
          <a:bodyPr/>
          <a:lstStyle/>
          <a:p>
            <a:pPr rtl="0" algn="l"/>
            <a:r>
              <a:rPr lang="en-US" dirty="0"/>
              <a:t>Modul 1</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4811150" y="5054089"/>
            <a:ext cx="6871469" cy="697353"/>
          </a:xfrm>
        </p:spPr>
        <p:txBody>
          <a:bodyPr>
            <a:normAutofit/>
          </a:bodyPr>
          <a:lstStyle/>
          <a:p>
            <a:pPr rtl="0" algn="l"/>
            <a:r>
              <a:rPr lang="en-GB" sz="2400" dirty="0"/>
              <a:t>Introduktion till Migrant Community Mediation </a:t>
            </a:r>
            <a:endParaRPr lang="en-US" sz="2400" dirty="0"/>
          </a:p>
        </p:txBody>
      </p:sp>
      <p:sp>
        <p:nvSpPr>
          <p:cNvPr id="4" name="Text Box 15">
            <a:extLst>
              <a:ext uri="{FF2B5EF4-FFF2-40B4-BE49-F238E27FC236}">
                <a16:creationId xmlns:a16="http://schemas.microsoft.com/office/drawing/2014/main" id="{3727BC18-8E46-4842-9503-E8D070999AF4}"/>
              </a:ext>
            </a:extLst>
          </p:cNvPr>
          <p:cNvSpPr txBox="1"/>
          <p:nvPr/>
        </p:nvSpPr>
        <p:spPr>
          <a:xfrm>
            <a:off x="295422" y="6034038"/>
            <a:ext cx="9298744" cy="618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rtl="0" algn="l">
              <a:lnSpc>
                <a:spcPct val="115000"/>
              </a:lnSpc>
              <a:spcBef>
                <a:spcPts val="5"/>
              </a:spcBef>
              <a:spcAft>
                <a:spcPts val="0"/>
              </a:spcAft>
            </a:pPr>
            <a:r>
              <a:rPr lang="pl-PL" sz="1200" dirty="0">
                <a:solidFill>
                  <a:srgbClr val="FFFFFF"/>
                </a:solidFill>
                <a:effectLst/>
                <a:latin typeface="Calibri" panose="020F0502020204030204" pitchFamily="34" charset="0"/>
                <a:ea typeface="Times New Roman" panose="02020603050405020304" pitchFamily="18" charset="0"/>
              </a:rPr>
              <a:t>Detta projekt har finansierats med stöd från Europeiska kommissionen. Denna publikation [kommunikation] återspeglar endast författarens åsikter, och kommissionen kan inte hållas ansvarig för någon användning som kan göras av informationen i den</a:t>
            </a:r>
            <a:r>
              <a:rPr lang="pl-PL" sz="1200" dirty="0">
                <a:solidFill>
                  <a:srgbClr val="FFFFFF"/>
                </a:solidFill>
                <a:effectLst/>
                <a:latin typeface="Calibri" panose="020F0502020204030204" pitchFamily="34" charset="0"/>
                <a:ea typeface="Calibri" panose="020F0502020204030204" pitchFamily="34" charset="0"/>
              </a:rPr>
              <a:t> </a:t>
            </a:r>
            <a:r>
              <a:rPr lang="pl-PL" sz="1200" kern="1200" dirty="0">
                <a:solidFill>
                  <a:srgbClr val="FFFFFF"/>
                </a:solidFill>
                <a:effectLst/>
                <a:latin typeface="Calibri" panose="020F0502020204030204" pitchFamily="34" charset="0"/>
                <a:ea typeface="Times New Roman" panose="02020603050405020304" pitchFamily="18" charset="0"/>
              </a:rPr>
              <a:t>2019-1-SE01-KA204-060535</a:t>
            </a:r>
            <a:endParaRPr lang="en-GB" sz="1200" dirty="0">
              <a:effectLst/>
              <a:latin typeface="Times New Roman" panose="02020603050405020304" pitchFamily="18" charset="0"/>
              <a:ea typeface="Times New Roman" panose="02020603050405020304" pitchFamily="18" charset="0"/>
            </a:endParaRPr>
          </a:p>
          <a:p>
            <a:pPr marL="90170" rtl="0" algn="l">
              <a:spcAft>
                <a:spcPts val="0"/>
              </a:spcAft>
            </a:pPr>
            <a:r>
              <a:rPr lang="pl-PL" sz="700" dirty="0">
                <a:solidFill>
                  <a:srgbClr val="FFFFFF"/>
                </a:solidFill>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Swedish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3265920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61143-CFA7-4C62-803F-761781D0E6C4}"/>
              </a:ext>
            </a:extLst>
          </p:cNvPr>
          <p:cNvSpPr>
            <a:spLocks noGrp="1"/>
          </p:cNvSpPr>
          <p:nvPr>
            <p:ph type="body" sz="quarter" idx="13"/>
          </p:nvPr>
        </p:nvSpPr>
        <p:spPr/>
        <p:txBody>
          <a:bodyPr/>
          <a:lstStyle/>
          <a:p>
            <a:pPr rtl="0" algn="l"/>
            <a:r>
              <a:rPr lang="hr-BA" dirty="0"/>
              <a:t>Förstå andra: Empati </a:t>
            </a:r>
            <a:endParaRPr lang="en-US" dirty="0"/>
          </a:p>
        </p:txBody>
      </p:sp>
      <p:sp>
        <p:nvSpPr>
          <p:cNvPr id="3" name="Text Placeholder 2">
            <a:extLst>
              <a:ext uri="{FF2B5EF4-FFF2-40B4-BE49-F238E27FC236}">
                <a16:creationId xmlns:a16="http://schemas.microsoft.com/office/drawing/2014/main" id="{A076A67F-5E70-421F-BB0D-E2549410B839}"/>
              </a:ext>
            </a:extLst>
          </p:cNvPr>
          <p:cNvSpPr>
            <a:spLocks noGrp="1"/>
          </p:cNvSpPr>
          <p:nvPr>
            <p:ph type="body" sz="quarter" idx="14"/>
          </p:nvPr>
        </p:nvSpPr>
        <p:spPr>
          <a:xfrm>
            <a:off x="708651" y="2313992"/>
            <a:ext cx="10638222" cy="3600073"/>
          </a:xfrm>
        </p:spPr>
        <p:txBody>
          <a:bodyPr/>
          <a:lstStyle/>
          <a:p>
            <a:pPr rtl="0" algn="l"/>
            <a:r>
              <a:rPr lang="en-US" sz="2000" b="1" dirty="0">
                <a:effectLst/>
              </a:rPr>
              <a:t>4. Utforska hjärtat, inte bara huvudet.</a:t>
            </a:r>
            <a:r>
              <a:rPr lang="en-US" sz="2000" dirty="0">
                <a:effectLst/>
              </a:rPr>
              <a:t>Läs litteratur som utforskar personliga relationer och känslor. Detta har visat sig förbättra empatin hos unga läkare.</a:t>
            </a:r>
          </a:p>
          <a:p>
            <a:pPr rtl="0" algn="l"/>
            <a:r>
              <a:rPr lang="en-US" sz="2000" b="1" dirty="0">
                <a:effectLst/>
              </a:rPr>
              <a:t>5. Gå i andras skor.</a:t>
            </a:r>
            <a:r>
              <a:rPr lang="en-US" sz="2000" dirty="0">
                <a:effectLst/>
              </a:rPr>
              <a:t> Prata med andra om hur det är att gå i deras skor – om deras problem och bekymmer och hur de uppfattade upplevelser som ni båda delade.</a:t>
            </a:r>
          </a:p>
          <a:p>
            <a:pPr rtl="0" algn="l"/>
            <a:r>
              <a:rPr lang="en-US" sz="2000" b="1" dirty="0">
                <a:effectLst/>
              </a:rPr>
              <a:t>6. Undersök dina fördomar.</a:t>
            </a:r>
            <a:r>
              <a:rPr lang="en-US" sz="2000" dirty="0">
                <a:effectLst/>
              </a:rPr>
              <a:t>Vi har alla dolda (och ibland inte så dolda) fördomar som stör vår förmåga att lyssna och empati. Dessa är ofta centrerade kring synliga faktorer som ålder, ras och kön. Tror du inte att du har några fördomar? Tänk om - det gör vi alla.</a:t>
            </a:r>
          </a:p>
          <a:p>
            <a:pPr rtl="0" algn="l"/>
            <a:r>
              <a:rPr lang="en-US" sz="2000" b="1" dirty="0">
                <a:effectLst/>
              </a:rPr>
              <a:t>7. Odla din känsla av nyfikenhet.</a:t>
            </a:r>
            <a:r>
              <a:rPr lang="en-US" sz="2000" dirty="0">
                <a:effectLst/>
              </a:rPr>
              <a:t>Vad kan du lära dig av en mycket ung kollega som är "oerfaren?" Vad kan du lära dig av en klient du ser som "smal"? Nyfikna människor ställer många frågor (punkt 8), vilket leder till att de utvecklar en starkare förståelse för människorna omkring dem.</a:t>
            </a:r>
          </a:p>
          <a:p>
            <a:pPr rtl="0" algn="l"/>
            <a:r>
              <a:rPr lang="en-US" sz="2000" b="1" dirty="0">
                <a:effectLst/>
              </a:rPr>
              <a:t>8. Ställ bättre frågor.</a:t>
            </a:r>
            <a:r>
              <a:rPr lang="en-US" sz="2000" dirty="0">
                <a:effectLst/>
              </a:rPr>
              <a:t> Ta med tre eller fyra genomtänkta, till och med provocerande frågor till varje samtal du har med kunder eller kollegor.</a:t>
            </a:r>
          </a:p>
          <a:p>
            <a:pPr rtl="0" algn="l"/>
            <a:endParaRPr lang="en-US" sz="2000" dirty="0"/>
          </a:p>
        </p:txBody>
      </p:sp>
    </p:spTree>
    <p:extLst>
      <p:ext uri="{BB962C8B-B14F-4D97-AF65-F5344CB8AC3E}">
        <p14:creationId xmlns:p14="http://schemas.microsoft.com/office/powerpoint/2010/main" val="2570093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799588"/>
            <a:ext cx="11073025" cy="901827"/>
          </a:xfrm>
        </p:spPr>
        <p:txBody>
          <a:bodyPr>
            <a:normAutofit/>
          </a:bodyPr>
          <a:lstStyle/>
          <a:p>
            <a:pPr rtl="0" algn="l"/>
            <a:r>
              <a:rPr lang="en-GB" sz="4200" dirty="0"/>
              <a:t>Förstå migration</a:t>
            </a:r>
          </a:p>
          <a:p>
            <a:pPr rtl="0" algn="l"/>
            <a:endParaRPr lang="en-GB" dirty="0"/>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6117559" y="2362257"/>
            <a:ext cx="5501004" cy="3245241"/>
          </a:xfrm>
        </p:spPr>
        <p:txBody>
          <a:bodyPr/>
          <a:lstStyle/>
          <a:p>
            <a:pPr rtl="0" algn="l">
              <a:buNone/>
            </a:pPr>
            <a:r>
              <a:rPr lang="en-IE" sz="2400" b="1" dirty="0">
                <a:solidFill>
                  <a:srgbClr val="615F5D"/>
                </a:solidFill>
              </a:rPr>
              <a:t>Migration</a:t>
            </a:r>
            <a:r>
              <a:rPr lang="en-IE" sz="2400" dirty="0">
                <a:solidFill>
                  <a:srgbClr val="615F5D"/>
                </a:solidFill>
              </a:rPr>
              <a:t>är förflyttning av människor från en plats till en annan och kan vara antingen tillfällig eller permanent. Triggers kan vara personliga och/eller professionella faktorer inklusive:</a:t>
            </a:r>
          </a:p>
          <a:p>
            <a:pPr marL="457200" indent="-457200" rtl="0" algn="l">
              <a:buFont typeface="Arial" panose="020B0604020202020204" pitchFamily="34" charset="0"/>
              <a:buChar char="•"/>
            </a:pPr>
            <a:r>
              <a:rPr lang="en-IE" sz="2400" dirty="0">
                <a:solidFill>
                  <a:srgbClr val="615F5D"/>
                </a:solidFill>
              </a:rPr>
              <a:t>en önskan om att arbeta eller studera i ett annat land</a:t>
            </a:r>
          </a:p>
          <a:p>
            <a:pPr marL="457200" indent="-457200" rtl="0" algn="l">
              <a:buFont typeface="Arial" panose="020B0604020202020204" pitchFamily="34" charset="0"/>
              <a:buChar char="•"/>
            </a:pPr>
            <a:r>
              <a:rPr lang="en-IE" sz="2400" dirty="0">
                <a:solidFill>
                  <a:srgbClr val="615F5D"/>
                </a:solidFill>
              </a:rPr>
              <a:t>ett behov av att flytta bort från farliga eller utmanande miljöer</a:t>
            </a:r>
          </a:p>
          <a:p>
            <a:pPr marL="457200" indent="-457200" rtl="0" algn="l">
              <a:buFont typeface="Arial" panose="020B0604020202020204" pitchFamily="34" charset="0"/>
              <a:buChar char="•"/>
            </a:pPr>
            <a:r>
              <a:rPr lang="en-IE" sz="2400" dirty="0">
                <a:solidFill>
                  <a:srgbClr val="615F5D"/>
                </a:solidFill>
              </a:rPr>
              <a:t>en ekonomisk nödvändighet för att få arbete</a:t>
            </a:r>
            <a:endParaRPr lang="en-IE" sz="2400" dirty="0"/>
          </a:p>
        </p:txBody>
      </p:sp>
      <p:pic>
        <p:nvPicPr>
          <p:cNvPr id="5" name="Picture 4" descr="A picture containing text  Description automatically generated">
            <a:extLst>
              <a:ext uri="{FF2B5EF4-FFF2-40B4-BE49-F238E27FC236}">
                <a16:creationId xmlns:a16="http://schemas.microsoft.com/office/drawing/2014/main" id="{584C3AF1-4387-40F0-8CE5-A93C0D08620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701415"/>
            <a:ext cx="5501004" cy="5011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37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943935"/>
            <a:ext cx="4359295" cy="697353"/>
          </a:xfrm>
        </p:spPr>
        <p:txBody>
          <a:bodyPr>
            <a:normAutofit fontScale="92500"/>
          </a:bodyPr>
          <a:lstStyle/>
          <a:p>
            <a:pPr rtl="0" algn="l"/>
            <a:r>
              <a:rPr lang="en-GB" sz="3200" dirty="0"/>
              <a:t>Förstå gemenskapen</a:t>
            </a:r>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708651" y="2668824"/>
            <a:ext cx="4359295" cy="3245241"/>
          </a:xfrm>
        </p:spPr>
        <p:txBody>
          <a:bodyPr/>
          <a:lstStyle/>
          <a:p>
            <a:pPr rtl="0" algn="l"/>
            <a:r>
              <a:rPr lang="en-GB" dirty="0"/>
              <a:t>Gemenskapen är en enad kropp av individer: som t.ex</a:t>
            </a:r>
          </a:p>
          <a:p>
            <a:pPr rtl="0" algn="l"/>
            <a:r>
              <a:rPr lang="en-GB" dirty="0"/>
              <a:t>- de människor med gemensamma intressen som bor i ett visst område i stort sett</a:t>
            </a:r>
          </a:p>
          <a:p>
            <a:pPr rtl="0" algn="l"/>
            <a:r>
              <a:rPr lang="en-GB" dirty="0"/>
              <a:t>- en grupp människor med en gemensam egenskap eller intresse som lever tillsammans i ett större samhälle </a:t>
            </a:r>
          </a:p>
        </p:txBody>
      </p:sp>
      <p:pic>
        <p:nvPicPr>
          <p:cNvPr id="5" name="Picture 4">
            <a:extLst>
              <a:ext uri="{FF2B5EF4-FFF2-40B4-BE49-F238E27FC236}">
                <a16:creationId xmlns:a16="http://schemas.microsoft.com/office/drawing/2014/main" id="{B1704FFB-D741-432F-A2A7-769AB0FBF8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1209" y="0"/>
            <a:ext cx="6860791" cy="6858000"/>
          </a:xfrm>
          <a:prstGeom prst="rect">
            <a:avLst/>
          </a:prstGeom>
        </p:spPr>
      </p:pic>
    </p:spTree>
    <p:extLst>
      <p:ext uri="{BB962C8B-B14F-4D97-AF65-F5344CB8AC3E}">
        <p14:creationId xmlns:p14="http://schemas.microsoft.com/office/powerpoint/2010/main" val="3130593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p:txBody>
          <a:bodyPr/>
          <a:lstStyle/>
          <a:p>
            <a:pPr algn="l" rtl="0"/>
            <a:r>
              <a:rPr lang="en-GB" dirty="0"/>
              <a:t>Medlare</a:t>
            </a:r>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7625165" y="2585223"/>
            <a:ext cx="4140161" cy="3245241"/>
          </a:xfrm>
        </p:spPr>
        <p:txBody>
          <a:bodyPr/>
          <a:lstStyle/>
          <a:p>
            <a:pPr algn="l" rtl="0">
              <a:buNone/>
            </a:pPr>
            <a:r>
              <a:rPr lang="en-IE" sz="2400" dirty="0">
                <a:solidFill>
                  <a:srgbClr val="615F5D"/>
                </a:solidFill>
              </a:rPr>
              <a:t>Inom ramen för detta projekt är Migrant Community Mediator inte någon som nödvändigtvis tillhandahåller juridisk medling, utan snarare en icke-formell process av förhandling, stöd, samråd med de inblandade parterna och övergripande KOMMUNIKATIONEN.</a:t>
            </a:r>
            <a:endParaRPr lang="en-IE" sz="2400" dirty="0"/>
          </a:p>
        </p:txBody>
      </p:sp>
      <p:pic>
        <p:nvPicPr>
          <p:cNvPr id="5" name="Picture 4" descr="A picture containing person, indoor  Description automatically generated">
            <a:extLst>
              <a:ext uri="{FF2B5EF4-FFF2-40B4-BE49-F238E27FC236}">
                <a16:creationId xmlns:a16="http://schemas.microsoft.com/office/drawing/2014/main" id="{30F05CEA-B169-49F2-9224-0DF0DD03BD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485681" cy="6858000"/>
          </a:xfrm>
          <a:prstGeom prst="rect">
            <a:avLst/>
          </a:prstGeom>
        </p:spPr>
      </p:pic>
    </p:spTree>
    <p:extLst>
      <p:ext uri="{BB962C8B-B14F-4D97-AF65-F5344CB8AC3E}">
        <p14:creationId xmlns:p14="http://schemas.microsoft.com/office/powerpoint/2010/main" val="1951533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449550-9C30-47EE-8433-93D2F39163A4}"/>
              </a:ext>
            </a:extLst>
          </p:cNvPr>
          <p:cNvSpPr>
            <a:spLocks noGrp="1"/>
          </p:cNvSpPr>
          <p:nvPr>
            <p:ph type="body" sz="quarter" idx="13"/>
          </p:nvPr>
        </p:nvSpPr>
        <p:spPr/>
        <p:txBody>
          <a:bodyPr/>
          <a:lstStyle/>
          <a:p>
            <a:pPr rtl="0" algn="l"/>
            <a:r>
              <a:rPr lang="en-GB" dirty="0"/>
              <a:t>En migrantgemenskapsmedlare</a:t>
            </a:r>
          </a:p>
        </p:txBody>
      </p:sp>
      <p:sp>
        <p:nvSpPr>
          <p:cNvPr id="3" name="Text Placeholder 2">
            <a:extLst>
              <a:ext uri="{FF2B5EF4-FFF2-40B4-BE49-F238E27FC236}">
                <a16:creationId xmlns:a16="http://schemas.microsoft.com/office/drawing/2014/main" id="{BE879C97-723B-4931-9BA1-E32530587C19}"/>
              </a:ext>
            </a:extLst>
          </p:cNvPr>
          <p:cNvSpPr>
            <a:spLocks noGrp="1"/>
          </p:cNvSpPr>
          <p:nvPr>
            <p:ph type="body" sz="quarter" idx="14"/>
          </p:nvPr>
        </p:nvSpPr>
        <p:spPr>
          <a:xfrm>
            <a:off x="1553089" y="2262578"/>
            <a:ext cx="10254093" cy="1462322"/>
          </a:xfrm>
        </p:spPr>
        <p:txBody>
          <a:bodyPr/>
          <a:lstStyle/>
          <a:p>
            <a:pPr rtl="0" algn="l"/>
            <a:r>
              <a:rPr lang="en-GB" dirty="0"/>
              <a:t>- Är en person som identifierar sig som migrant och förmedlar en situation, relation eller kommunikation mellan andra personer som identifierar sig som migranter, eller mellan migranter och icke-migranter, i syfte att nå bästa möjliga lösning för inblandade parter. </a:t>
            </a:r>
          </a:p>
          <a:p>
            <a:pPr rtl="0" algn="l"/>
            <a:endParaRPr lang="en-GB" dirty="0"/>
          </a:p>
        </p:txBody>
      </p:sp>
      <p:grpSp>
        <p:nvGrpSpPr>
          <p:cNvPr id="7" name="Google Shape;813;p39">
            <a:extLst>
              <a:ext uri="{FF2B5EF4-FFF2-40B4-BE49-F238E27FC236}">
                <a16:creationId xmlns:a16="http://schemas.microsoft.com/office/drawing/2014/main" id="{C18A977F-EFC7-40EF-99E2-0263F334E24D}"/>
              </a:ext>
            </a:extLst>
          </p:cNvPr>
          <p:cNvGrpSpPr/>
          <p:nvPr/>
        </p:nvGrpSpPr>
        <p:grpSpPr>
          <a:xfrm>
            <a:off x="535302" y="2262578"/>
            <a:ext cx="864182" cy="1102642"/>
            <a:chOff x="6718575" y="2318625"/>
            <a:chExt cx="256950" cy="407375"/>
          </a:xfrm>
        </p:grpSpPr>
        <p:sp>
          <p:nvSpPr>
            <p:cNvPr id="8" name="Google Shape;814;p39">
              <a:extLst>
                <a:ext uri="{FF2B5EF4-FFF2-40B4-BE49-F238E27FC236}">
                  <a16:creationId xmlns:a16="http://schemas.microsoft.com/office/drawing/2014/main" id="{DD694B6D-7145-4484-9D2E-05395A8C5D8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5;p39">
              <a:extLst>
                <a:ext uri="{FF2B5EF4-FFF2-40B4-BE49-F238E27FC236}">
                  <a16:creationId xmlns:a16="http://schemas.microsoft.com/office/drawing/2014/main" id="{A181C318-C31A-4E9E-82BD-AA33F7A01553}"/>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6;p39">
              <a:extLst>
                <a:ext uri="{FF2B5EF4-FFF2-40B4-BE49-F238E27FC236}">
                  <a16:creationId xmlns:a16="http://schemas.microsoft.com/office/drawing/2014/main" id="{3741DFF2-16AD-4503-823B-19F634447A53}"/>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7;p39">
              <a:extLst>
                <a:ext uri="{FF2B5EF4-FFF2-40B4-BE49-F238E27FC236}">
                  <a16:creationId xmlns:a16="http://schemas.microsoft.com/office/drawing/2014/main" id="{74E14E42-BDCC-42D2-A930-C35D70849414}"/>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8;p39">
              <a:extLst>
                <a:ext uri="{FF2B5EF4-FFF2-40B4-BE49-F238E27FC236}">
                  <a16:creationId xmlns:a16="http://schemas.microsoft.com/office/drawing/2014/main" id="{18E65CD9-DC14-413B-A5C4-C3D8453C4BB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9;p39">
              <a:extLst>
                <a:ext uri="{FF2B5EF4-FFF2-40B4-BE49-F238E27FC236}">
                  <a16:creationId xmlns:a16="http://schemas.microsoft.com/office/drawing/2014/main" id="{3E762E43-8FA8-4C1C-A2CA-575AD0EFB712}"/>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0;p39">
              <a:extLst>
                <a:ext uri="{FF2B5EF4-FFF2-40B4-BE49-F238E27FC236}">
                  <a16:creationId xmlns:a16="http://schemas.microsoft.com/office/drawing/2014/main" id="{47C911EE-0672-43BB-8ED6-A8FAE038057E}"/>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1;p39">
              <a:extLst>
                <a:ext uri="{FF2B5EF4-FFF2-40B4-BE49-F238E27FC236}">
                  <a16:creationId xmlns:a16="http://schemas.microsoft.com/office/drawing/2014/main" id="{4C7AC6CC-504F-4558-9077-0F4C02569CB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A36C4757-582A-4322-B501-26A67B7A0824}"/>
              </a:ext>
            </a:extLst>
          </p:cNvPr>
          <p:cNvSpPr txBox="1"/>
          <p:nvPr/>
        </p:nvSpPr>
        <p:spPr>
          <a:xfrm>
            <a:off x="1553088" y="3759861"/>
            <a:ext cx="10254094" cy="1938992"/>
          </a:xfrm>
          <a:prstGeom prst="rect">
            <a:avLst/>
          </a:prstGeom>
          <a:noFill/>
        </p:spPr>
        <p:txBody>
          <a:bodyPr wrap="square">
            <a:spAutoFit/>
          </a:bodyPr>
          <a:lstStyle/>
          <a:p>
            <a:pPr algn="l" rtl="0"/>
            <a:r>
              <a:rPr lang="en-US" sz="2400" b="1"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Migrant Community Mediator kan vara:</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buClr>
                <a:srgbClr val="76C6D2"/>
              </a:buClr>
              <a:buFont typeface="Symbol" panose="05050102010706020507" pitchFamily="18" charset="2"/>
              <a:buChar char=""/>
            </a:pPr>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Kommer från gruppen/grupperna som är i behov av medling (intern medlare)</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buClr>
                <a:srgbClr val="76C6D2"/>
              </a:buClr>
              <a:buFont typeface="Symbol" panose="05050102010706020507" pitchFamily="18" charset="2"/>
              <a:buChar char=""/>
            </a:pPr>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Externt till gruppen/grupperna i behov av medling (extern medlare)</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buClr>
                <a:srgbClr val="76C6D2"/>
              </a:buClr>
              <a:buFont typeface="Symbol" panose="05050102010706020507" pitchFamily="18" charset="2"/>
              <a:buChar char=""/>
            </a:pPr>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En Migrant Community Mediator är någon som </a:t>
            </a:r>
            <a:r>
              <a:rPr lang="en-US" sz="2400" dirty="0">
                <a:solidFill>
                  <a:srgbClr val="5E5E5E"/>
                </a:solidFill>
                <a:latin typeface="Calibri" panose="020F0502020204030204" pitchFamily="34" charset="0"/>
                <a:ea typeface="Calibri" panose="020F0502020204030204" pitchFamily="34" charset="0"/>
                <a:cs typeface="Times New Roman" panose="02020603050405020304" pitchFamily="18" charset="0"/>
              </a:rPr>
              <a:t>gemenskapsförtroende</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Google Shape;680;p39">
            <a:extLst>
              <a:ext uri="{FF2B5EF4-FFF2-40B4-BE49-F238E27FC236}">
                <a16:creationId xmlns:a16="http://schemas.microsoft.com/office/drawing/2014/main" id="{928403C9-ED64-4BA8-B8B5-2EA98B3A5D20}"/>
              </a:ext>
            </a:extLst>
          </p:cNvPr>
          <p:cNvSpPr/>
          <p:nvPr/>
        </p:nvSpPr>
        <p:spPr>
          <a:xfrm>
            <a:off x="579548" y="3847072"/>
            <a:ext cx="864182" cy="832378"/>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177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3FB404-EFFE-457E-9849-8CAEE5D507D4}"/>
              </a:ext>
            </a:extLst>
          </p:cNvPr>
          <p:cNvSpPr>
            <a:spLocks noGrp="1"/>
          </p:cNvSpPr>
          <p:nvPr>
            <p:ph type="body" sz="quarter" idx="13"/>
          </p:nvPr>
        </p:nvSpPr>
        <p:spPr>
          <a:xfrm>
            <a:off x="342891" y="722399"/>
            <a:ext cx="10563696" cy="697353"/>
          </a:xfrm>
        </p:spPr>
        <p:txBody>
          <a:bodyPr/>
          <a:lstStyle/>
          <a:p>
            <a:pPr rtl="0" algn="l"/>
            <a:r>
              <a:rPr lang="en-GB" dirty="0"/>
              <a:t>Den verkliga omfattningen av en migrantgemenskapsmedlare</a:t>
            </a:r>
          </a:p>
        </p:txBody>
      </p:sp>
      <p:sp>
        <p:nvSpPr>
          <p:cNvPr id="3" name="Text Placeholder 2">
            <a:extLst>
              <a:ext uri="{FF2B5EF4-FFF2-40B4-BE49-F238E27FC236}">
                <a16:creationId xmlns:a16="http://schemas.microsoft.com/office/drawing/2014/main" id="{4F5DE416-5290-4CD1-83A0-F6792C8BBC04}"/>
              </a:ext>
            </a:extLst>
          </p:cNvPr>
          <p:cNvSpPr>
            <a:spLocks noGrp="1"/>
          </p:cNvSpPr>
          <p:nvPr>
            <p:ph type="body" sz="quarter" idx="14"/>
          </p:nvPr>
        </p:nvSpPr>
        <p:spPr>
          <a:xfrm>
            <a:off x="342891" y="2246793"/>
            <a:ext cx="4834020" cy="3245241"/>
          </a:xfrm>
        </p:spPr>
        <p:txBody>
          <a:bodyPr/>
          <a:lstStyle/>
          <a:p>
            <a:pPr rtl="0" algn="l"/>
            <a:r>
              <a:rPr lang="en-GB" dirty="0"/>
              <a:t>En Migrant Community Mediator är någon som gör några eller alla av dessa saker för migranter, flyktingar och nya samhällen:</a:t>
            </a:r>
          </a:p>
          <a:p>
            <a:pPr rtl="0" algn="l"/>
            <a:endParaRPr lang="en-GB" dirty="0"/>
          </a:p>
          <a:p>
            <a:pPr rtl="0" algn="l"/>
            <a:r>
              <a:rPr lang="en-GB" dirty="0">
                <a:solidFill>
                  <a:srgbClr val="A6377D"/>
                </a:solidFill>
              </a:rPr>
              <a:t>hjälper, kommunicerar, lyssnar, förespråkar på olika nivåer i samhället/samhället, främjar jämlikhet, mångfald och inkludering, vägleder, föregår med gott exempel, motiverar, </a:t>
            </a:r>
            <a:endParaRPr lang="en-GB" dirty="0"/>
          </a:p>
        </p:txBody>
      </p:sp>
      <p:pic>
        <p:nvPicPr>
          <p:cNvPr id="5" name="Picture 4">
            <a:extLst>
              <a:ext uri="{FF2B5EF4-FFF2-40B4-BE49-F238E27FC236}">
                <a16:creationId xmlns:a16="http://schemas.microsoft.com/office/drawing/2014/main" id="{07422CAD-F8E9-46AF-8EBF-1D51A4BC664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025293" y="2139128"/>
            <a:ext cx="6960381" cy="324524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D2813A5-4F36-49C6-BDA9-EB15DC155A4B}"/>
              </a:ext>
            </a:extLst>
          </p:cNvPr>
          <p:cNvSpPr txBox="1"/>
          <p:nvPr/>
        </p:nvSpPr>
        <p:spPr>
          <a:xfrm>
            <a:off x="342891" y="5752075"/>
            <a:ext cx="11219610" cy="738664"/>
          </a:xfrm>
          <a:prstGeom prst="rect">
            <a:avLst/>
          </a:prstGeom>
          <a:noFill/>
        </p:spPr>
        <p:txBody>
          <a:bodyPr wrap="none" rtlCol="0">
            <a:spAutoFit/>
          </a:bodyPr>
          <a:lstStyle/>
          <a:p>
            <a:pPr rtl="0" algn="l"/>
            <a:r>
              <a:rPr lang="en-GB" sz="2400" dirty="0">
                <a:solidFill>
                  <a:srgbClr val="A6377D"/>
                </a:solidFill>
              </a:rPr>
              <a:t>visar att det är möjligt att lyckas på den nya platsen i livet, utbildar, stöttar, blir vänner.</a:t>
            </a:r>
          </a:p>
          <a:p>
            <a:pPr rtl="0" algn="l"/>
            <a:endParaRPr lang="en-GB" dirty="0"/>
          </a:p>
        </p:txBody>
      </p:sp>
    </p:spTree>
    <p:extLst>
      <p:ext uri="{BB962C8B-B14F-4D97-AF65-F5344CB8AC3E}">
        <p14:creationId xmlns:p14="http://schemas.microsoft.com/office/powerpoint/2010/main" val="2601568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D5F19F-EB1B-4BBE-8113-55A1E59437D9}"/>
              </a:ext>
            </a:extLst>
          </p:cNvPr>
          <p:cNvSpPr>
            <a:spLocks noGrp="1"/>
          </p:cNvSpPr>
          <p:nvPr>
            <p:ph type="body" sz="quarter" idx="13"/>
          </p:nvPr>
        </p:nvSpPr>
        <p:spPr/>
        <p:txBody>
          <a:bodyPr/>
          <a:lstStyle/>
          <a:p>
            <a:pPr rtl="0" algn="l"/>
            <a:r>
              <a:rPr lang="hr-BA" dirty="0"/>
              <a:t>Användningen av migrantgemenskapsmedling</a:t>
            </a:r>
            <a:endParaRPr lang="en-GB" dirty="0"/>
          </a:p>
        </p:txBody>
      </p:sp>
      <p:sp>
        <p:nvSpPr>
          <p:cNvPr id="3" name="Text Placeholder 2">
            <a:extLst>
              <a:ext uri="{FF2B5EF4-FFF2-40B4-BE49-F238E27FC236}">
                <a16:creationId xmlns:a16="http://schemas.microsoft.com/office/drawing/2014/main" id="{99A107F0-DE30-4CCD-914C-4BC73B3F33ED}"/>
              </a:ext>
            </a:extLst>
          </p:cNvPr>
          <p:cNvSpPr>
            <a:spLocks noGrp="1"/>
          </p:cNvSpPr>
          <p:nvPr>
            <p:ph type="body" sz="quarter" idx="14"/>
          </p:nvPr>
        </p:nvSpPr>
        <p:spPr>
          <a:xfrm>
            <a:off x="708651" y="2407567"/>
            <a:ext cx="5197627" cy="3245241"/>
          </a:xfrm>
        </p:spPr>
        <p:txBody>
          <a:bodyPr/>
          <a:lstStyle/>
          <a:p>
            <a:pPr rtl="0" algn="l"/>
            <a:r>
              <a:rPr lang="hr-BA" dirty="0"/>
              <a:t>Migrant Community Mediation tillåter migranter att ge stöd till sina jämnåriga migranter och deras samhälle genom att förhandla, opartiskt, kommunikationen om en viss fråga eller ett mål. </a:t>
            </a:r>
          </a:p>
          <a:p>
            <a:pPr rtl="0" algn="l"/>
            <a:endParaRPr lang="hr-BA" dirty="0"/>
          </a:p>
          <a:p>
            <a:pPr rtl="0" algn="l"/>
            <a:r>
              <a:rPr lang="hr-BA" dirty="0"/>
              <a:t>Genom att använda den här metoden är det lättare för alla inblandade att fastställa problemet, räkna ut alternativen och komma fram till lösningen.</a:t>
            </a:r>
          </a:p>
          <a:p>
            <a:pPr rtl="0" algn="l"/>
            <a:endParaRPr lang="hr-BA" dirty="0"/>
          </a:p>
        </p:txBody>
      </p:sp>
      <p:pic>
        <p:nvPicPr>
          <p:cNvPr id="6" name="Picture 5" descr="A picture containing text, person, indoor, people  Description automatically generated">
            <a:extLst>
              <a:ext uri="{FF2B5EF4-FFF2-40B4-BE49-F238E27FC236}">
                <a16:creationId xmlns:a16="http://schemas.microsoft.com/office/drawing/2014/main" id="{EF4AB87F-CA44-4B8F-A9C8-B8AD3B5C47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2001362"/>
            <a:ext cx="6096000" cy="4057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0065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B8F8D-2A87-4A86-A0F3-7680F470FC7D}"/>
              </a:ext>
            </a:extLst>
          </p:cNvPr>
          <p:cNvSpPr>
            <a:spLocks noGrp="1"/>
          </p:cNvSpPr>
          <p:nvPr>
            <p:ph type="body" sz="quarter" idx="15"/>
          </p:nvPr>
        </p:nvSpPr>
        <p:spPr>
          <a:xfrm>
            <a:off x="4927559" y="195487"/>
            <a:ext cx="2087911" cy="1083096"/>
          </a:xfrm>
        </p:spPr>
        <p:txBody>
          <a:bodyPr/>
          <a:lstStyle/>
          <a:p>
            <a:pPr rtl="0" algn="l"/>
            <a:r>
              <a:rPr lang="hr-BA" dirty="0"/>
              <a:t>TÄNKA</a:t>
            </a:r>
            <a:endParaRPr lang="en-US" dirty="0"/>
          </a:p>
        </p:txBody>
      </p:sp>
      <p:sp>
        <p:nvSpPr>
          <p:cNvPr id="3" name="Text Placeholder 2">
            <a:extLst>
              <a:ext uri="{FF2B5EF4-FFF2-40B4-BE49-F238E27FC236}">
                <a16:creationId xmlns:a16="http://schemas.microsoft.com/office/drawing/2014/main" id="{C97D7871-1A7C-4A65-B03B-8FC7396B717E}"/>
              </a:ext>
            </a:extLst>
          </p:cNvPr>
          <p:cNvSpPr>
            <a:spLocks noGrp="1"/>
          </p:cNvSpPr>
          <p:nvPr>
            <p:ph type="body" sz="quarter" idx="16"/>
          </p:nvPr>
        </p:nvSpPr>
        <p:spPr>
          <a:xfrm>
            <a:off x="274940" y="1863758"/>
            <a:ext cx="12041467" cy="4798755"/>
          </a:xfrm>
        </p:spPr>
        <p:txBody>
          <a:bodyPr/>
          <a:lstStyle/>
          <a:p>
            <a:pPr marL="342900" indent="-342900" rtl="0" algn="l">
              <a:buFont typeface="Wingdings" panose="05000000000000000000" pitchFamily="2" charset="2"/>
              <a:buChar char="ü"/>
            </a:pPr>
            <a:r>
              <a:rPr lang="hr-BA" dirty="0"/>
              <a:t>En familj av migranter kommer till ett nytt samhälle</a:t>
            </a:r>
          </a:p>
          <a:p>
            <a:pPr marL="342900" indent="-342900" rtl="0" algn="l">
              <a:buFont typeface="Wingdings" panose="05000000000000000000" pitchFamily="2" charset="2"/>
              <a:buChar char="ü"/>
            </a:pPr>
            <a:r>
              <a:rPr lang="hr-BA" dirty="0"/>
              <a:t>Det finns en Migrant Community Mediator som välkomnar dem</a:t>
            </a:r>
          </a:p>
          <a:p>
            <a:pPr marL="342900" indent="-342900" rtl="0" algn="l">
              <a:buFont typeface="Wingdings" panose="05000000000000000000" pitchFamily="2" charset="2"/>
              <a:buChar char="ü"/>
            </a:pPr>
            <a:r>
              <a:rPr lang="hr-BA" dirty="0"/>
              <a:t>Han/hon har ett nära samarbete med det lokala bygdegården för att organisera deras orienteringsdag</a:t>
            </a:r>
          </a:p>
          <a:p>
            <a:pPr marL="342900" indent="-342900" rtl="0" algn="l">
              <a:buFont typeface="Wingdings" panose="05000000000000000000" pitchFamily="2" charset="2"/>
              <a:buChar char="ü"/>
            </a:pPr>
            <a:r>
              <a:rPr lang="hr-BA" dirty="0"/>
              <a:t>Medlaren organiserar orienteringen så att familjen kan träffa representanter för sin stadsdel, skola, bygdegård</a:t>
            </a:r>
          </a:p>
          <a:p>
            <a:pPr marL="342900" indent="-342900" rtl="0" algn="l">
              <a:buFont typeface="Wingdings" panose="05000000000000000000" pitchFamily="2" charset="2"/>
              <a:buChar char="ü"/>
            </a:pPr>
            <a:r>
              <a:rPr lang="hr-BA" dirty="0"/>
              <a:t>Familjen upplever inget motstånd från värdgemenskapen</a:t>
            </a:r>
          </a:p>
          <a:p>
            <a:pPr marL="342900" indent="-342900" rtl="0" algn="l">
              <a:buFont typeface="Wingdings" panose="05000000000000000000" pitchFamily="2" charset="2"/>
              <a:buChar char="ü"/>
            </a:pPr>
            <a:r>
              <a:rPr lang="hr-BA" dirty="0"/>
              <a:t>Samhället verkar sakna den negativa uppfattningen om migranter</a:t>
            </a:r>
          </a:p>
          <a:p>
            <a:pPr marL="342900" indent="-342900" rtl="0" algn="l">
              <a:buFont typeface="Wingdings" panose="05000000000000000000" pitchFamily="2" charset="2"/>
              <a:buChar char="ü"/>
            </a:pPr>
            <a:r>
              <a:rPr lang="hr-BA" dirty="0">
                <a:solidFill>
                  <a:schemeClr val="bg2">
                    <a:lumMod val="25000"/>
                  </a:schemeClr>
                </a:solidFill>
              </a:rPr>
              <a:t>Alla firar att sjunga: „</a:t>
            </a:r>
            <a:r>
              <a:rPr lang="en-US" i="1" dirty="0">
                <a:solidFill>
                  <a:schemeClr val="bg2">
                    <a:lumMod val="25000"/>
                  </a:schemeClr>
                </a:solidFill>
              </a:rPr>
              <a:t>Föreställ dig allt folk</a:t>
            </a:r>
            <a:r>
              <a:rPr lang="hr-BA" i="1" dirty="0">
                <a:solidFill>
                  <a:schemeClr val="bg2">
                    <a:lumMod val="25000"/>
                  </a:schemeClr>
                </a:solidFill>
              </a:rPr>
              <a:t> </a:t>
            </a:r>
            <a:r>
              <a:rPr lang="en-US" i="1" dirty="0" err="1">
                <a:solidFill>
                  <a:schemeClr val="bg2">
                    <a:lumMod val="25000"/>
                  </a:schemeClr>
                </a:solidFill>
              </a:rPr>
              <a:t>lever</a:t>
            </a:r>
            <a:r>
              <a:rPr lang="en-US" i="1" dirty="0">
                <a:solidFill>
                  <a:schemeClr val="bg2">
                    <a:lumMod val="25000"/>
                  </a:schemeClr>
                </a:solidFill>
              </a:rPr>
              <a:t>' livet i fred</a:t>
            </a:r>
            <a:r>
              <a:rPr lang="hr-BA" i="1" dirty="0">
                <a:solidFill>
                  <a:schemeClr val="bg2">
                    <a:lumMod val="25000"/>
                  </a:schemeClr>
                </a:solidFill>
              </a:rPr>
              <a:t>” </a:t>
            </a:r>
            <a:r>
              <a:rPr lang="hr-BA" dirty="0">
                <a:solidFill>
                  <a:schemeClr val="bg2">
                    <a:lumMod val="25000"/>
                  </a:schemeClr>
                </a:solidFill>
              </a:rPr>
              <a:t>av John Lennon </a:t>
            </a:r>
            <a:r>
              <a:rPr lang="hr-BA" b="1" dirty="0">
                <a:solidFill>
                  <a:srgbClr val="F6BC67"/>
                </a:solidFill>
                <a:sym typeface="Wingdings" panose="05000000000000000000" pitchFamily="2" charset="2"/>
              </a:rPr>
              <a:t></a:t>
            </a:r>
          </a:p>
          <a:p>
            <a:pPr marL="342900" indent="-342900" rtl="0" algn="l">
              <a:buFont typeface="Wingdings" panose="05000000000000000000" pitchFamily="2" charset="2"/>
              <a:buChar char="ü"/>
            </a:pPr>
            <a:r>
              <a:rPr lang="hr-BA" dirty="0"/>
              <a:t>Detta måste bero på Medlarens arbete i </a:t>
            </a:r>
            <a:r>
              <a:rPr lang="hr-BA" dirty="0">
                <a:solidFill>
                  <a:srgbClr val="F6BC67"/>
                </a:solidFill>
              </a:rPr>
              <a:t>KAMP DEN NEGATIVA BERÄTTELSEN MOT MIGRANTER</a:t>
            </a:r>
          </a:p>
          <a:p>
            <a:pPr rtl="0" algn="l"/>
            <a:endParaRPr lang="hr-BA" b="1" dirty="0">
              <a:solidFill>
                <a:srgbClr val="F6BC67"/>
              </a:solidFill>
            </a:endParaRPr>
          </a:p>
          <a:p>
            <a:pPr rtl="0" algn="l"/>
            <a:endParaRPr lang="en-US" dirty="0"/>
          </a:p>
        </p:txBody>
      </p:sp>
      <p:grpSp>
        <p:nvGrpSpPr>
          <p:cNvPr id="4" name="Google Shape;840;p39">
            <a:extLst>
              <a:ext uri="{FF2B5EF4-FFF2-40B4-BE49-F238E27FC236}">
                <a16:creationId xmlns:a16="http://schemas.microsoft.com/office/drawing/2014/main" id="{DD69E6C6-1432-431D-BBB8-AD3A81F61353}"/>
              </a:ext>
            </a:extLst>
          </p:cNvPr>
          <p:cNvGrpSpPr/>
          <p:nvPr/>
        </p:nvGrpSpPr>
        <p:grpSpPr>
          <a:xfrm>
            <a:off x="5598399" y="841467"/>
            <a:ext cx="684111" cy="816565"/>
            <a:chOff x="2635450" y="4321225"/>
            <a:chExt cx="368400" cy="466425"/>
          </a:xfrm>
          <a:solidFill>
            <a:srgbClr val="F6BC67"/>
          </a:solidFill>
        </p:grpSpPr>
        <p:sp>
          <p:nvSpPr>
            <p:cNvPr id="5" name="Google Shape;841;p39">
              <a:extLst>
                <a:ext uri="{FF2B5EF4-FFF2-40B4-BE49-F238E27FC236}">
                  <a16:creationId xmlns:a16="http://schemas.microsoft.com/office/drawing/2014/main" id="{3D1BC742-96F8-4D80-8E5B-4F7644E01E65}"/>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42;p39">
              <a:extLst>
                <a:ext uri="{FF2B5EF4-FFF2-40B4-BE49-F238E27FC236}">
                  <a16:creationId xmlns:a16="http://schemas.microsoft.com/office/drawing/2014/main" id="{62309585-8738-4F57-BE41-068AD8E377B2}"/>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3;p39">
              <a:extLst>
                <a:ext uri="{FF2B5EF4-FFF2-40B4-BE49-F238E27FC236}">
                  <a16:creationId xmlns:a16="http://schemas.microsoft.com/office/drawing/2014/main" id="{3C2945F5-0985-442A-9F36-AC7381108FB4}"/>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44;p39">
              <a:extLst>
                <a:ext uri="{FF2B5EF4-FFF2-40B4-BE49-F238E27FC236}">
                  <a16:creationId xmlns:a16="http://schemas.microsoft.com/office/drawing/2014/main" id="{C09E1138-62FE-4FDA-B51E-A1D650C762A3}"/>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5;p39">
              <a:extLst>
                <a:ext uri="{FF2B5EF4-FFF2-40B4-BE49-F238E27FC236}">
                  <a16:creationId xmlns:a16="http://schemas.microsoft.com/office/drawing/2014/main" id="{184E8B47-06B1-4DB3-94B3-D58830B92B4F}"/>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6;p39">
              <a:extLst>
                <a:ext uri="{FF2B5EF4-FFF2-40B4-BE49-F238E27FC236}">
                  <a16:creationId xmlns:a16="http://schemas.microsoft.com/office/drawing/2014/main" id="{50E7E5D4-DDF7-4A8A-A6E8-641F75328D42}"/>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37017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8BB9B0-0346-4CE9-A918-E81566648116}"/>
              </a:ext>
            </a:extLst>
          </p:cNvPr>
          <p:cNvSpPr>
            <a:spLocks noGrp="1"/>
          </p:cNvSpPr>
          <p:nvPr>
            <p:ph type="body" sz="quarter" idx="13"/>
          </p:nvPr>
        </p:nvSpPr>
        <p:spPr/>
        <p:txBody>
          <a:bodyPr>
            <a:normAutofit fontScale="70000" lnSpcReduction="20000"/>
          </a:bodyPr>
          <a:lstStyle/>
          <a:p>
            <a:pPr rtl="0" algn="l"/>
            <a:r>
              <a:rPr lang="en-US" b="1" dirty="0"/>
              <a:t>FALLSTUDIE </a:t>
            </a:r>
            <a:r>
              <a:rPr lang="en-US" dirty="0"/>
              <a:t>- KÄMPNING AV DEN NEGATIVA BERÄTTELSEN MOT MIGRANTER</a:t>
            </a:r>
          </a:p>
        </p:txBody>
      </p:sp>
      <p:sp>
        <p:nvSpPr>
          <p:cNvPr id="3" name="Text Placeholder 2">
            <a:extLst>
              <a:ext uri="{FF2B5EF4-FFF2-40B4-BE49-F238E27FC236}">
                <a16:creationId xmlns:a16="http://schemas.microsoft.com/office/drawing/2014/main" id="{689974CB-B40C-44E7-A238-C9DB56771310}"/>
              </a:ext>
            </a:extLst>
          </p:cNvPr>
          <p:cNvSpPr>
            <a:spLocks noGrp="1"/>
          </p:cNvSpPr>
          <p:nvPr>
            <p:ph type="body" sz="quarter" idx="14"/>
          </p:nvPr>
        </p:nvSpPr>
        <p:spPr>
          <a:xfrm>
            <a:off x="4264064" y="4395971"/>
            <a:ext cx="7567152" cy="1518094"/>
          </a:xfrm>
        </p:spPr>
        <p:txBody>
          <a:bodyPr/>
          <a:lstStyle/>
          <a:p>
            <a:pPr marL="342900" indent="-342900" rtl="0" algn="l">
              <a:buFont typeface="Wingdings" panose="05000000000000000000" pitchFamily="2" charset="2"/>
              <a:buChar char="Ø"/>
            </a:pPr>
            <a:r>
              <a:rPr lang="en-US" sz="2000" dirty="0"/>
              <a:t>Utanför visar hur det är för de malplacerade, för dem som blev malplacerade. </a:t>
            </a:r>
            <a:r>
              <a:rPr lang="hr-BA" sz="2000" dirty="0"/>
              <a:t>De</a:t>
            </a:r>
            <a:r>
              <a:rPr lang="en-US" sz="2000" dirty="0"/>
              <a:t> visa vad det innebär att acceptera denna identitet och älska den, att förakta den, att komma utifrån. </a:t>
            </a:r>
            <a:r>
              <a:rPr lang="hr-BA" sz="2000" dirty="0"/>
              <a:t>De </a:t>
            </a:r>
            <a:r>
              <a:rPr lang="en-US" sz="2000" dirty="0"/>
              <a:t>ta reda på vad "utomstående" har att säga om livet, oavsett vad de definierar som sitt hem och vad deras geografiska läge är för tillfället.</a:t>
            </a:r>
            <a:endParaRPr lang="hr-BA" sz="2000" dirty="0"/>
          </a:p>
          <a:p>
            <a:pPr rtl="0" algn="l"/>
            <a:endParaRPr lang="hr-BA" sz="2000" dirty="0"/>
          </a:p>
          <a:p>
            <a:pPr rtl="0" algn="l"/>
            <a:endParaRPr lang="hr-BA" sz="2000" dirty="0"/>
          </a:p>
          <a:p>
            <a:pPr rtl="0" algn="l"/>
            <a:endParaRPr lang="en-US" sz="2000" dirty="0"/>
          </a:p>
        </p:txBody>
      </p:sp>
      <p:pic>
        <p:nvPicPr>
          <p:cNvPr id="1026" name="Picture 2" descr="multicultural, integration and diversity">
            <a:extLst>
              <a:ext uri="{FF2B5EF4-FFF2-40B4-BE49-F238E27FC236}">
                <a16:creationId xmlns:a16="http://schemas.microsoft.com/office/drawing/2014/main" id="{1AE78E4C-3A8F-4C8D-B3D4-6023D9C5E9A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3177" y="4537242"/>
            <a:ext cx="3190240" cy="10966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601B67-27E4-4C02-AACC-7993E7C2B15F}"/>
              </a:ext>
            </a:extLst>
          </p:cNvPr>
          <p:cNvSpPr txBox="1"/>
          <p:nvPr/>
        </p:nvSpPr>
        <p:spPr>
          <a:xfrm>
            <a:off x="345233" y="2459504"/>
            <a:ext cx="11485983" cy="1631216"/>
          </a:xfrm>
          <a:prstGeom prst="rect">
            <a:avLst/>
          </a:prstGeom>
          <a:noFill/>
        </p:spPr>
        <p:txBody>
          <a:bodyPr wrap="square">
            <a:spAutoFit/>
          </a:bodyPr>
          <a:lstStyle/>
          <a:p>
            <a:pPr marL="342900" indent="-342900" rtl="0" algn="l">
              <a:buFont typeface="Wingdings" panose="05000000000000000000" pitchFamily="2" charset="2"/>
              <a:buChar char="Ø"/>
            </a:pPr>
            <a:r>
              <a:rPr lang="hr-BA" sz="2000" dirty="0">
                <a:solidFill>
                  <a:srgbClr val="5E5E5E"/>
                </a:solidFill>
              </a:rPr>
              <a:t>Outside Multicultural Magazine (</a:t>
            </a:r>
            <a:r>
              <a:rPr lang="hr-BA" sz="2000" dirty="0">
                <a:solidFill>
                  <a:srgbClr val="5E5E5E"/>
                </a:solidFill>
                <a:hlinkClick r:id="rId3">
                  <a:extLst>
                    <a:ext uri="{A12FA001-AC4F-418D-AE19-62706E023703}">
                      <ahyp:hlinkClr xmlns:ahyp="http://schemas.microsoft.com/office/drawing/2018/hyperlinkcolor" val="tx"/>
                    </a:ext>
                  </a:extLst>
                </a:hlinkClick>
              </a:rPr>
              <a:t>https://outsidemagazine.ie</a:t>
            </a:r>
            <a:r>
              <a:rPr lang="hr-BA" sz="2000" dirty="0">
                <a:solidFill>
                  <a:srgbClr val="5E5E5E"/>
                </a:solidFill>
              </a:rPr>
              <a:t>) </a:t>
            </a:r>
            <a:r>
              <a:rPr lang="en-US" sz="2000" dirty="0">
                <a:solidFill>
                  <a:srgbClr val="5E5E5E"/>
                </a:solidFill>
              </a:rPr>
              <a:t>är en onlinetidning med målet att tillhandahålla ett onlineutrymme där integration, mångkultur och mångfald stöds. </a:t>
            </a:r>
            <a:r>
              <a:rPr lang="hr-BA" sz="2000" dirty="0">
                <a:solidFill>
                  <a:srgbClr val="5E5E5E"/>
                </a:solidFill>
              </a:rPr>
              <a:t>Den har</a:t>
            </a:r>
            <a:r>
              <a:rPr lang="en-US" sz="2000" dirty="0">
                <a:solidFill>
                  <a:srgbClr val="5E5E5E"/>
                </a:solidFill>
              </a:rPr>
              <a:t>videor och innehåll av författare med olika etnisk bakgrund. De täcker alla aspekter av inkludering och en rad ämnen från vardagen.</a:t>
            </a:r>
            <a:r>
              <a:rPr lang="hr-BA" sz="2000" dirty="0">
                <a:solidFill>
                  <a:srgbClr val="5E5E5E"/>
                </a:solidFill>
              </a:rPr>
              <a:t>Det startades av två individer, expats, som flyttade till Irland från Bosnien och Hercegovina</a:t>
            </a:r>
            <a:r>
              <a:rPr lang="en-GB" sz="2000" dirty="0">
                <a:solidFill>
                  <a:srgbClr val="5E5E5E"/>
                </a:solidFill>
              </a:rPr>
              <a:t>.</a:t>
            </a:r>
            <a:endParaRPr lang="hr-BA" sz="2000" dirty="0">
              <a:solidFill>
                <a:srgbClr val="5E5E5E"/>
              </a:solidFill>
            </a:endParaRPr>
          </a:p>
        </p:txBody>
      </p:sp>
    </p:spTree>
    <p:extLst>
      <p:ext uri="{BB962C8B-B14F-4D97-AF65-F5344CB8AC3E}">
        <p14:creationId xmlns:p14="http://schemas.microsoft.com/office/powerpoint/2010/main" val="1195248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D10195-5653-4E88-A332-9703E9D01337}"/>
              </a:ext>
            </a:extLst>
          </p:cNvPr>
          <p:cNvSpPr>
            <a:spLocks noGrp="1"/>
          </p:cNvSpPr>
          <p:nvPr>
            <p:ph type="body" sz="quarter" idx="13"/>
          </p:nvPr>
        </p:nvSpPr>
        <p:spPr>
          <a:xfrm>
            <a:off x="224801" y="827221"/>
            <a:ext cx="3058492" cy="3297980"/>
          </a:xfrm>
        </p:spPr>
        <p:txBody>
          <a:bodyPr>
            <a:normAutofit/>
          </a:bodyPr>
          <a:lstStyle/>
          <a:p>
            <a:pPr rtl="0" algn="l"/>
            <a:r>
              <a:rPr lang="hr-BA" dirty="0"/>
              <a:t>LÄSA:</a:t>
            </a:r>
          </a:p>
          <a:p>
            <a:pPr rtl="0" algn="l"/>
            <a:r>
              <a:rPr lang="en-US" b="0" dirty="0"/>
              <a:t>How Outside Multicultural Magazine </a:t>
            </a:r>
            <a:r>
              <a:rPr lang="en-US" b="0" dirty="0" err="1"/>
              <a:t>kommunicerar</a:t>
            </a:r>
            <a:r>
              <a:rPr lang="en-US" b="0" dirty="0"/>
              <a:t> 'mjukt'.</a:t>
            </a:r>
          </a:p>
          <a:p>
            <a:pPr rtl="0" algn="l"/>
            <a:endParaRPr lang="en-US" dirty="0"/>
          </a:p>
        </p:txBody>
      </p:sp>
      <p:sp>
        <p:nvSpPr>
          <p:cNvPr id="3" name="Text Placeholder 2">
            <a:extLst>
              <a:ext uri="{FF2B5EF4-FFF2-40B4-BE49-F238E27FC236}">
                <a16:creationId xmlns:a16="http://schemas.microsoft.com/office/drawing/2014/main" id="{9E01563B-A389-4F96-A4A8-0DD0A931ED4E}"/>
              </a:ext>
            </a:extLst>
          </p:cNvPr>
          <p:cNvSpPr>
            <a:spLocks noGrp="1"/>
          </p:cNvSpPr>
          <p:nvPr>
            <p:ph type="body" sz="quarter" idx="14"/>
          </p:nvPr>
        </p:nvSpPr>
        <p:spPr>
          <a:xfrm>
            <a:off x="3837415" y="1736249"/>
            <a:ext cx="7090505" cy="1830494"/>
          </a:xfrm>
        </p:spPr>
        <p:txBody>
          <a:bodyPr/>
          <a:lstStyle/>
          <a:p>
            <a:pPr rtl="0" algn="l"/>
            <a:r>
              <a:rPr lang="hr-BA" sz="2000" i="1" dirty="0">
                <a:solidFill>
                  <a:schemeClr val="tx2">
                    <a:lumMod val="75000"/>
                  </a:schemeClr>
                </a:solidFill>
              </a:rPr>
              <a:t>„</a:t>
            </a:r>
            <a:r>
              <a:rPr lang="en-US" sz="2000" i="1" dirty="0">
                <a:solidFill>
                  <a:schemeClr val="tx2">
                    <a:lumMod val="75000"/>
                  </a:schemeClr>
                </a:solidFill>
              </a:rPr>
              <a:t>Vi borde alla veta att vi lever på planeten Jorden, "Tillsammans", hela tiden och våra olika kulturer, utseende, hud, kläder, religion är vår skatt. Om du pratar med någon från en annan kontinent kommer du att göra det</a:t>
            </a:r>
            <a:r>
              <a:rPr lang="en-US" sz="2000" i="1" dirty="0" err="1">
                <a:solidFill>
                  <a:schemeClr val="tx2">
                    <a:lumMod val="75000"/>
                  </a:schemeClr>
                </a:solidFill>
              </a:rPr>
              <a:t>känna igen</a:t>
            </a:r>
            <a:r>
              <a:rPr lang="en-US" sz="2000" i="1" dirty="0">
                <a:solidFill>
                  <a:schemeClr val="tx2">
                    <a:lumMod val="75000"/>
                  </a:schemeClr>
                </a:solidFill>
              </a:rPr>
              <a:t>samma problem, samma behov, samma önskemål som du har. Om vi ​​träffar en invandrare eller någon annan i vår stad, låt oss fundera på vilken anledning de hade att komma mil efter mil till ett annat land.</a:t>
            </a:r>
          </a:p>
          <a:p>
            <a:pPr rtl="0" algn="l"/>
            <a:r>
              <a:rPr lang="en-US" sz="2000" i="1" dirty="0">
                <a:solidFill>
                  <a:schemeClr val="tx2">
                    <a:lumMod val="75000"/>
                  </a:schemeClr>
                </a:solidFill>
              </a:rPr>
              <a:t>Vi bör vara medvetna om att negativ berättelse, att ignorera nya kulturer eller religioner, att inte ge en chans till inkludering i slutändan kan leda till våld. Vi borde veta vilka vi är, hålla fast vid det och respektera det, sedan börja lära oss om nya religioner, kulturer i våra samhällen. Ge också en chans till andra att visa sin historia och ge en chans att visa att de är vänliga och lika bra som vi alla är. Viktigast av allt, gör det inte</a:t>
            </a:r>
            <a:r>
              <a:rPr lang="en-US" sz="2000" i="1" dirty="0" err="1">
                <a:solidFill>
                  <a:schemeClr val="tx2">
                    <a:lumMod val="75000"/>
                  </a:schemeClr>
                </a:solidFill>
              </a:rPr>
              <a:t>generalisera</a:t>
            </a:r>
            <a:r>
              <a:rPr lang="en-US" sz="2000" i="1" dirty="0">
                <a:solidFill>
                  <a:schemeClr val="tx2">
                    <a:lumMod val="75000"/>
                  </a:schemeClr>
                </a:solidFill>
              </a:rPr>
              <a:t>, det finns lite gott och ont i oss alla.</a:t>
            </a:r>
            <a:r>
              <a:rPr lang="hr-BA" sz="2000" i="1" dirty="0">
                <a:solidFill>
                  <a:schemeClr val="tx2">
                    <a:lumMod val="60000"/>
                    <a:lumOff val="40000"/>
                  </a:schemeClr>
                </a:solidFill>
              </a:rPr>
              <a:t>” </a:t>
            </a:r>
            <a:endParaRPr lang="en-GB" sz="2000" i="1" dirty="0">
              <a:solidFill>
                <a:schemeClr val="tx2">
                  <a:lumMod val="60000"/>
                  <a:lumOff val="40000"/>
                </a:schemeClr>
              </a:solidFill>
            </a:endParaRPr>
          </a:p>
          <a:p>
            <a:pPr rtl="0" algn="l"/>
            <a:r>
              <a:rPr lang="hr-BA" sz="2000" i="1" dirty="0"/>
              <a:t> Vedran Ivandic, medgrundare, Outside Multicultural Magazine</a:t>
            </a:r>
            <a:endParaRPr lang="en-US" sz="2000" i="1" dirty="0"/>
          </a:p>
        </p:txBody>
      </p:sp>
      <p:pic>
        <p:nvPicPr>
          <p:cNvPr id="14" name="Picture 13" descr="A picture containing text, clipart  Description automatically generated">
            <a:hlinkClick r:id="rId2"/>
            <a:extLst>
              <a:ext uri="{FF2B5EF4-FFF2-40B4-BE49-F238E27FC236}">
                <a16:creationId xmlns:a16="http://schemas.microsoft.com/office/drawing/2014/main" id="{071810C0-BB78-4263-820B-9BF7BD14E7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668" y="242446"/>
            <a:ext cx="4345608" cy="1493803"/>
          </a:xfrm>
          <a:prstGeom prst="rect">
            <a:avLst/>
          </a:prstGeom>
        </p:spPr>
      </p:pic>
      <p:pic>
        <p:nvPicPr>
          <p:cNvPr id="16" name="Graphic 15" descr="Cursor outline">
            <a:extLst>
              <a:ext uri="{FF2B5EF4-FFF2-40B4-BE49-F238E27FC236}">
                <a16:creationId xmlns:a16="http://schemas.microsoft.com/office/drawing/2014/main" id="{1FE52380-089A-438E-A740-017D1E74731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rot="8267917">
            <a:off x="5517124" y="249648"/>
            <a:ext cx="1232596" cy="1232596"/>
          </a:xfrm>
          <a:prstGeom prst="rect">
            <a:avLst/>
          </a:prstGeom>
        </p:spPr>
      </p:pic>
      <p:sp>
        <p:nvSpPr>
          <p:cNvPr id="17" name="TextBox 16">
            <a:extLst>
              <a:ext uri="{FF2B5EF4-FFF2-40B4-BE49-F238E27FC236}">
                <a16:creationId xmlns:a16="http://schemas.microsoft.com/office/drawing/2014/main" id="{FAAA8306-EBD9-4756-A94C-2591AED16E94}"/>
              </a:ext>
            </a:extLst>
          </p:cNvPr>
          <p:cNvSpPr txBox="1"/>
          <p:nvPr/>
        </p:nvSpPr>
        <p:spPr>
          <a:xfrm>
            <a:off x="5267476" y="1163498"/>
            <a:ext cx="1838131" cy="584775"/>
          </a:xfrm>
          <a:prstGeom prst="rect">
            <a:avLst/>
          </a:prstGeom>
          <a:noFill/>
        </p:spPr>
        <p:txBody>
          <a:bodyPr wrap="square" rtlCol="0">
            <a:spAutoFit/>
          </a:bodyPr>
          <a:lstStyle/>
          <a:p>
            <a:pPr rtl="0" algn="l"/>
            <a:r>
              <a:rPr lang="hr-BA" sz="3200" b="1" dirty="0">
                <a:solidFill>
                  <a:srgbClr val="76C6D2"/>
                </a:solidFill>
              </a:rPr>
              <a:t>Klicka här</a:t>
            </a:r>
            <a:endParaRPr lang="en-US" sz="3200" b="1" dirty="0">
              <a:solidFill>
                <a:srgbClr val="76C6D2"/>
              </a:solidFill>
            </a:endParaRPr>
          </a:p>
        </p:txBody>
      </p:sp>
    </p:spTree>
    <p:extLst>
      <p:ext uri="{BB962C8B-B14F-4D97-AF65-F5344CB8AC3E}">
        <p14:creationId xmlns:p14="http://schemas.microsoft.com/office/powerpoint/2010/main" val="2698334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622DD-4FA7-4778-8128-94C3E5F07A2B}"/>
              </a:ext>
            </a:extLst>
          </p:cNvPr>
          <p:cNvSpPr>
            <a:spLocks noGrp="1"/>
          </p:cNvSpPr>
          <p:nvPr>
            <p:ph type="body" sz="quarter" idx="13"/>
          </p:nvPr>
        </p:nvSpPr>
        <p:spPr>
          <a:xfrm>
            <a:off x="783177" y="526943"/>
            <a:ext cx="10856050" cy="1518834"/>
          </a:xfrm>
        </p:spPr>
        <p:txBody>
          <a:bodyPr>
            <a:normAutofit/>
          </a:bodyPr>
          <a:lstStyle/>
          <a:p>
            <a:pPr algn="ctr" rtl="0"/>
            <a:r>
              <a:rPr lang="en-GB" dirty="0"/>
              <a:t>Välkommen till </a:t>
            </a:r>
          </a:p>
          <a:p>
            <a:pPr algn="ctr" rtl="0"/>
            <a:r>
              <a:rPr lang="en-GB" dirty="0"/>
              <a:t>Modul </a:t>
            </a:r>
            <a:r>
              <a:rPr lang="hr-BA" dirty="0"/>
              <a:t>1</a:t>
            </a:r>
            <a:r>
              <a:rPr lang="en-GB" dirty="0"/>
              <a:t> av Migrant Community Mediation Course</a:t>
            </a:r>
          </a:p>
        </p:txBody>
      </p:sp>
      <p:sp>
        <p:nvSpPr>
          <p:cNvPr id="3" name="Text Placeholder 2">
            <a:extLst>
              <a:ext uri="{FF2B5EF4-FFF2-40B4-BE49-F238E27FC236}">
                <a16:creationId xmlns:a16="http://schemas.microsoft.com/office/drawing/2014/main" id="{2CCD446F-AC51-439F-A936-3CA320BAC889}"/>
              </a:ext>
            </a:extLst>
          </p:cNvPr>
          <p:cNvSpPr>
            <a:spLocks noGrp="1"/>
          </p:cNvSpPr>
          <p:nvPr>
            <p:ph type="body" sz="quarter" idx="14"/>
          </p:nvPr>
        </p:nvSpPr>
        <p:spPr>
          <a:xfrm>
            <a:off x="708651" y="2200760"/>
            <a:ext cx="10638222" cy="4308528"/>
          </a:xfrm>
        </p:spPr>
        <p:txBody>
          <a:bodyPr/>
          <a:lstStyle/>
          <a:p>
            <a:pPr rtl="0" algn="l"/>
            <a:r>
              <a:rPr lang="en-GB" sz="3000" dirty="0"/>
              <a:t>I denna modul kommer vi att lära oss:</a:t>
            </a:r>
          </a:p>
          <a:p>
            <a:pPr rtl="0" algn="l"/>
            <a:endParaRPr lang="en-GB" dirty="0"/>
          </a:p>
          <a:p>
            <a:pPr marL="342900" indent="-342900" rtl="0" algn="l">
              <a:buFont typeface="Wingdings" panose="05000000000000000000" pitchFamily="2" charset="2"/>
              <a:buChar char="ü"/>
            </a:pPr>
            <a:r>
              <a:rPr lang="en-US" dirty="0"/>
              <a:t>Vad är en Migrant Community Mediator? Kraften i kamratstöd</a:t>
            </a:r>
          </a:p>
          <a:p>
            <a:pPr marL="342900" indent="-342900" rtl="0" algn="l">
              <a:buFont typeface="Wingdings" panose="05000000000000000000" pitchFamily="2" charset="2"/>
              <a:buChar char="ü"/>
            </a:pPr>
            <a:r>
              <a:rPr lang="en-US" dirty="0"/>
              <a:t>Möt några medlare/framgångsberättelser för invandrargemenskapen</a:t>
            </a:r>
          </a:p>
          <a:p>
            <a:pPr marL="342900" indent="-342900" rtl="0" algn="l">
              <a:buFont typeface="Wingdings" panose="05000000000000000000" pitchFamily="2" charset="2"/>
              <a:buChar char="ü"/>
            </a:pPr>
            <a:r>
              <a:rPr lang="en-US" dirty="0"/>
              <a:t>Barriärer och utmaningar som flyktingar och migranter möter (språk, familj, samhälle, bosättning)</a:t>
            </a:r>
          </a:p>
          <a:p>
            <a:pPr marL="342900" indent="-342900" rtl="0" algn="l">
              <a:buFont typeface="Wingdings" panose="05000000000000000000" pitchFamily="2" charset="2"/>
              <a:buChar char="ü"/>
            </a:pPr>
            <a:r>
              <a:rPr lang="en-US" dirty="0"/>
              <a:t>Utmaningar som en Migrant Community-medlare kan möta </a:t>
            </a:r>
          </a:p>
          <a:p>
            <a:pPr marL="342900" indent="-342900" rtl="0" algn="l">
              <a:buFont typeface="Wingdings" panose="05000000000000000000" pitchFamily="2" charset="2"/>
              <a:buChar char="ü"/>
            </a:pPr>
            <a:r>
              <a:rPr lang="en-US" dirty="0"/>
              <a:t>Förstå mångfald, jämställdhet och inkludering </a:t>
            </a:r>
          </a:p>
          <a:p>
            <a:pPr rtl="0" algn="l"/>
            <a:endParaRPr lang="en-GB" dirty="0"/>
          </a:p>
        </p:txBody>
      </p:sp>
    </p:spTree>
    <p:extLst>
      <p:ext uri="{BB962C8B-B14F-4D97-AF65-F5344CB8AC3E}">
        <p14:creationId xmlns:p14="http://schemas.microsoft.com/office/powerpoint/2010/main" val="447406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26BD3A-F503-406B-85C5-98311549AA0D}"/>
              </a:ext>
            </a:extLst>
          </p:cNvPr>
          <p:cNvSpPr>
            <a:spLocks noGrp="1"/>
          </p:cNvSpPr>
          <p:nvPr>
            <p:ph type="body" sz="quarter" idx="13"/>
          </p:nvPr>
        </p:nvSpPr>
        <p:spPr>
          <a:xfrm>
            <a:off x="1674921" y="3532436"/>
            <a:ext cx="8842158" cy="796968"/>
          </a:xfrm>
        </p:spPr>
        <p:txBody>
          <a:bodyPr>
            <a:normAutofit fontScale="92500"/>
          </a:bodyPr>
          <a:lstStyle/>
          <a:p>
            <a:pPr rtl="0" algn="l"/>
            <a:r>
              <a:rPr lang="hr-BA" dirty="0"/>
              <a:t>Varför bli </a:t>
            </a:r>
            <a:r>
              <a:rPr lang="en-GB" dirty="0"/>
              <a:t>a </a:t>
            </a:r>
            <a:r>
              <a:rPr lang="hr-BA" dirty="0"/>
              <a:t>Migrant Community Medlare?</a:t>
            </a:r>
            <a:endParaRPr lang="en-US" dirty="0"/>
          </a:p>
        </p:txBody>
      </p:sp>
      <p:grpSp>
        <p:nvGrpSpPr>
          <p:cNvPr id="3" name="Google Shape;503;p39">
            <a:extLst>
              <a:ext uri="{FF2B5EF4-FFF2-40B4-BE49-F238E27FC236}">
                <a16:creationId xmlns:a16="http://schemas.microsoft.com/office/drawing/2014/main" id="{5B8D5D49-9D05-4A20-958F-E276A4C9C193}"/>
              </a:ext>
            </a:extLst>
          </p:cNvPr>
          <p:cNvGrpSpPr/>
          <p:nvPr/>
        </p:nvGrpSpPr>
        <p:grpSpPr>
          <a:xfrm>
            <a:off x="5568268" y="2040300"/>
            <a:ext cx="1055464" cy="1031249"/>
            <a:chOff x="5916675" y="927975"/>
            <a:chExt cx="516350" cy="502950"/>
          </a:xfrm>
        </p:grpSpPr>
        <p:sp>
          <p:nvSpPr>
            <p:cNvPr id="4" name="Google Shape;504;p39">
              <a:extLst>
                <a:ext uri="{FF2B5EF4-FFF2-40B4-BE49-F238E27FC236}">
                  <a16:creationId xmlns:a16="http://schemas.microsoft.com/office/drawing/2014/main" id="{1FCB6933-ABAA-46FA-82AD-9FCB81B7836F}"/>
                </a:ext>
              </a:extLst>
            </p:cNvPr>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5;p39">
              <a:extLst>
                <a:ext uri="{FF2B5EF4-FFF2-40B4-BE49-F238E27FC236}">
                  <a16:creationId xmlns:a16="http://schemas.microsoft.com/office/drawing/2014/main" id="{9BD8EBE8-9708-49BB-8A0F-ABBFEC26EC6E}"/>
                </a:ext>
              </a:extLst>
            </p:cNvPr>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620930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D71FD78-6CAD-4B42-8B4A-A9C1C38AD365}"/>
              </a:ext>
            </a:extLst>
          </p:cNvPr>
          <p:cNvSpPr>
            <a:spLocks noGrp="1"/>
          </p:cNvSpPr>
          <p:nvPr>
            <p:ph type="body" sz="quarter" idx="14"/>
          </p:nvPr>
        </p:nvSpPr>
        <p:spPr>
          <a:xfrm>
            <a:off x="4581746" y="4103317"/>
            <a:ext cx="785328" cy="1056986"/>
          </a:xfrm>
        </p:spPr>
        <p:txBody>
          <a:bodyPr>
            <a:normAutofit fontScale="85000" lnSpcReduction="20000"/>
          </a:bodyPr>
          <a:lstStyle/>
          <a:p>
            <a:pPr rtl="0" algn="l"/>
            <a:endParaRPr lang="en-US"/>
          </a:p>
        </p:txBody>
      </p:sp>
      <p:sp>
        <p:nvSpPr>
          <p:cNvPr id="14" name="Text Placeholder 13">
            <a:extLst>
              <a:ext uri="{FF2B5EF4-FFF2-40B4-BE49-F238E27FC236}">
                <a16:creationId xmlns:a16="http://schemas.microsoft.com/office/drawing/2014/main" id="{0F466784-224D-8242-8480-EF34917B7B0E}"/>
              </a:ext>
            </a:extLst>
          </p:cNvPr>
          <p:cNvSpPr>
            <a:spLocks noGrp="1"/>
          </p:cNvSpPr>
          <p:nvPr>
            <p:ph type="body" sz="quarter" idx="13"/>
          </p:nvPr>
        </p:nvSpPr>
        <p:spPr>
          <a:xfrm>
            <a:off x="712313" y="945400"/>
            <a:ext cx="4657945" cy="4967199"/>
          </a:xfrm>
        </p:spPr>
        <p:txBody>
          <a:bodyPr>
            <a:normAutofit fontScale="40000" lnSpcReduction="20000"/>
          </a:bodyPr>
          <a:lstStyle/>
          <a:p>
            <a:pPr rtl="0" algn="l"/>
            <a:r>
              <a:rPr lang="en-GB" sz="6300" i="1" dirty="0"/>
              <a:t>Jag, som migrant, ville ge tillbaka det till Irland och mitt samhälle. För att göra det bestämde vi oss för att skapa en</a:t>
            </a:r>
            <a:r>
              <a:rPr lang="en-GB" sz="6300" i="1" dirty="0">
                <a:hlinkClick r:id="rId3"/>
              </a:rPr>
              <a:t>internationellt projekt</a:t>
            </a:r>
            <a:r>
              <a:rPr lang="en-GB" sz="6300" i="1" dirty="0"/>
              <a:t> om integration och föra samman samhällena. </a:t>
            </a:r>
            <a:r>
              <a:rPr lang="en-GB" sz="6300" b="1" i="1" dirty="0"/>
              <a:t>Huvudmålet</a:t>
            </a:r>
            <a:r>
              <a:rPr lang="en-GB" sz="6300" i="1" dirty="0"/>
              <a:t> av detta internationella ungdomsutbyte var att klargöra det faktum att migranter inte ska misshandlas, utan förstås och stödjas istället.” </a:t>
            </a:r>
            <a:endParaRPr lang="en-GB" sz="6300" dirty="0"/>
          </a:p>
          <a:p>
            <a:pPr rtl="0" algn="l"/>
            <a:endParaRPr lang="en-GB" sz="6300" b="1" i="0" dirty="0"/>
          </a:p>
          <a:p>
            <a:pPr rtl="0" algn="l"/>
            <a:r>
              <a:rPr lang="en-GB" sz="6300" b="1" i="0" dirty="0"/>
              <a:t>Kelvin Akpaloo, irländsk ungdomsledare </a:t>
            </a:r>
            <a:r>
              <a:rPr lang="en-GB" sz="6300" i="0" dirty="0"/>
              <a:t>och en av författarna till detta projekt</a:t>
            </a:r>
          </a:p>
          <a:p>
            <a:pPr rtl="0" algn="l"/>
            <a:endParaRPr lang="en-US" dirty="0"/>
          </a:p>
        </p:txBody>
      </p:sp>
      <p:sp>
        <p:nvSpPr>
          <p:cNvPr id="16" name="Text Placeholder 15">
            <a:extLst>
              <a:ext uri="{FF2B5EF4-FFF2-40B4-BE49-F238E27FC236}">
                <a16:creationId xmlns:a16="http://schemas.microsoft.com/office/drawing/2014/main" id="{4A798F11-23E5-784D-BD36-C4567C3D3428}"/>
              </a:ext>
            </a:extLst>
          </p:cNvPr>
          <p:cNvSpPr>
            <a:spLocks noGrp="1"/>
          </p:cNvSpPr>
          <p:nvPr>
            <p:ph type="body" sz="quarter" idx="15"/>
          </p:nvPr>
        </p:nvSpPr>
        <p:spPr>
          <a:xfrm>
            <a:off x="428082" y="532899"/>
            <a:ext cx="2613204" cy="1221666"/>
          </a:xfrm>
        </p:spPr>
        <p:txBody>
          <a:bodyPr>
            <a:normAutofit fontScale="92500" lnSpcReduction="10000"/>
          </a:bodyPr>
          <a:lstStyle/>
          <a:p>
            <a:pPr rtl="0" algn="l"/>
            <a:endParaRPr lang="en-US" dirty="0"/>
          </a:p>
        </p:txBody>
      </p:sp>
      <p:pic>
        <p:nvPicPr>
          <p:cNvPr id="2" name="Online Media 1" title="BridgesNotWallsMigration">
            <a:hlinkClick r:id="" action="ppaction://media"/>
            <a:extLst>
              <a:ext uri="{FF2B5EF4-FFF2-40B4-BE49-F238E27FC236}">
                <a16:creationId xmlns:a16="http://schemas.microsoft.com/office/drawing/2014/main" id="{3EED4430-4356-4050-A687-16A050AB3640}"/>
              </a:ext>
            </a:extLst>
          </p:cNvPr>
          <p:cNvPicPr>
            <a:picLocks noRot="1" noChangeAspect="1"/>
          </p:cNvPicPr>
          <p:nvPr>
            <a:videoFile r:link="rId1"/>
          </p:nvPr>
        </p:nvPicPr>
        <p:blipFill>
          <a:blip r:embed="rId4"/>
          <a:stretch>
            <a:fillRect/>
          </a:stretch>
        </p:blipFill>
        <p:spPr>
          <a:xfrm>
            <a:off x="5666096" y="1276219"/>
            <a:ext cx="6525904" cy="3687136"/>
          </a:xfrm>
          <a:prstGeom prst="rect">
            <a:avLst/>
          </a:prstGeom>
        </p:spPr>
      </p:pic>
      <p:sp>
        <p:nvSpPr>
          <p:cNvPr id="3" name="TextBox 2">
            <a:extLst>
              <a:ext uri="{FF2B5EF4-FFF2-40B4-BE49-F238E27FC236}">
                <a16:creationId xmlns:a16="http://schemas.microsoft.com/office/drawing/2014/main" id="{4FEEFA66-FD8F-451D-80F1-86E3248B3532}"/>
              </a:ext>
            </a:extLst>
          </p:cNvPr>
          <p:cNvSpPr txBox="1"/>
          <p:nvPr/>
        </p:nvSpPr>
        <p:spPr>
          <a:xfrm>
            <a:off x="9235440" y="239609"/>
            <a:ext cx="2613204" cy="830997"/>
          </a:xfrm>
          <a:prstGeom prst="rect">
            <a:avLst/>
          </a:prstGeom>
          <a:solidFill>
            <a:srgbClr val="76C6D2"/>
          </a:solidFill>
        </p:spPr>
        <p:txBody>
          <a:bodyPr wrap="square" rtlCol="0">
            <a:spAutoFit/>
          </a:bodyPr>
          <a:lstStyle/>
          <a:p>
            <a:pPr rtl="0" algn="l"/>
            <a:r>
              <a:rPr lang="en-GB" sz="2800" dirty="0"/>
              <a:t>Se och lär</a:t>
            </a:r>
          </a:p>
          <a:p>
            <a:pPr rtl="0" algn="l"/>
            <a:r>
              <a:rPr lang="en-GB" dirty="0"/>
              <a:t>Klicka för att se</a:t>
            </a:r>
            <a:endParaRPr lang="en-IE" dirty="0"/>
          </a:p>
        </p:txBody>
      </p:sp>
      <p:pic>
        <p:nvPicPr>
          <p:cNvPr id="5" name="Graphic 4" descr="Eye with solid fill">
            <a:extLst>
              <a:ext uri="{FF2B5EF4-FFF2-40B4-BE49-F238E27FC236}">
                <a16:creationId xmlns:a16="http://schemas.microsoft.com/office/drawing/2014/main" id="{6AF2E2BC-BC02-49FA-9850-3F285BA230C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321040" y="197908"/>
            <a:ext cx="914400" cy="914400"/>
          </a:xfrm>
          <a:prstGeom prst="rect">
            <a:avLst/>
          </a:prstGeom>
        </p:spPr>
      </p:pic>
    </p:spTree>
    <p:extLst>
      <p:ext uri="{BB962C8B-B14F-4D97-AF65-F5344CB8AC3E}">
        <p14:creationId xmlns:p14="http://schemas.microsoft.com/office/powerpoint/2010/main" val="168101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nvPr>
        </p:nvSpPr>
        <p:spPr>
          <a:xfrm>
            <a:off x="606869" y="681907"/>
            <a:ext cx="10978262" cy="1083096"/>
          </a:xfrm>
        </p:spPr>
        <p:txBody>
          <a:bodyPr/>
          <a:lstStyle/>
          <a:p>
            <a:pPr algn="ctr" rtl="0"/>
            <a:r>
              <a:rPr lang="hr-BA" dirty="0"/>
              <a:t>Att vara en Migrant Community Mediator betyder att du är en Active Citizen</a:t>
            </a:r>
            <a:endParaRPr lang="en-US" dirty="0"/>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nvPr>
        </p:nvSpPr>
        <p:spPr>
          <a:xfrm>
            <a:off x="571313" y="2248432"/>
            <a:ext cx="5155960" cy="1549106"/>
          </a:xfrm>
        </p:spPr>
        <p:txBody>
          <a:bodyPr/>
          <a:lstStyle/>
          <a:p>
            <a:pPr marL="342900" indent="-342900" rtl="0" algn="l">
              <a:buFont typeface="Wingdings" panose="05000000000000000000" pitchFamily="2" charset="2"/>
              <a:buChar char="ü"/>
            </a:pPr>
            <a:r>
              <a:rPr lang="en-US" dirty="0">
                <a:solidFill>
                  <a:srgbClr val="9A2E90"/>
                </a:solidFill>
              </a:rPr>
              <a:t>Aktivt medborgarskap är en term som används för att beskriva individers engagemang i det offentliga livet och angelägenheter </a:t>
            </a:r>
            <a:endParaRPr lang="hr-BA" dirty="0">
              <a:solidFill>
                <a:srgbClr val="9A2E90"/>
              </a:solidFill>
            </a:endParaRPr>
          </a:p>
          <a:p>
            <a:pPr marL="342900" indent="-342900" rtl="0" algn="l">
              <a:buFont typeface="Wingdings" panose="05000000000000000000" pitchFamily="2" charset="2"/>
              <a:buChar char="ü"/>
            </a:pPr>
            <a:endParaRPr lang="en-US" dirty="0"/>
          </a:p>
          <a:p>
            <a:pPr rtl="0" algn="l"/>
            <a:endParaRPr lang="en-US" dirty="0"/>
          </a:p>
        </p:txBody>
      </p:sp>
      <p:sp>
        <p:nvSpPr>
          <p:cNvPr id="5" name="TextBox 4">
            <a:extLst>
              <a:ext uri="{FF2B5EF4-FFF2-40B4-BE49-F238E27FC236}">
                <a16:creationId xmlns:a16="http://schemas.microsoft.com/office/drawing/2014/main" id="{EA72407E-2094-460D-8DF1-2616B23E0FC4}"/>
              </a:ext>
            </a:extLst>
          </p:cNvPr>
          <p:cNvSpPr txBox="1"/>
          <p:nvPr/>
        </p:nvSpPr>
        <p:spPr>
          <a:xfrm>
            <a:off x="5727273" y="2115912"/>
            <a:ext cx="6387079" cy="1569660"/>
          </a:xfrm>
          <a:prstGeom prst="rect">
            <a:avLst/>
          </a:prstGeom>
          <a:noFill/>
        </p:spPr>
        <p:txBody>
          <a:bodyPr wrap="square">
            <a:spAutoFit/>
          </a:bodyPr>
          <a:lstStyle/>
          <a:p>
            <a:pPr marL="342900" indent="-342900" rtl="0" algn="l">
              <a:buFont typeface="Wingdings" panose="05000000000000000000" pitchFamily="2" charset="2"/>
              <a:buChar char="ü"/>
            </a:pPr>
            <a:r>
              <a:rPr lang="en-US" sz="2400" dirty="0">
                <a:solidFill>
                  <a:srgbClr val="F6BC67"/>
                </a:solidFill>
              </a:rPr>
              <a:t>Aktiva medborgare är människor som åstadkommer förändring och blir aktivt involverade i livet i sina samhällen; hantera problem och åstadkomma förändring</a:t>
            </a:r>
          </a:p>
        </p:txBody>
      </p:sp>
      <p:pic>
        <p:nvPicPr>
          <p:cNvPr id="7" name="Picture 6" descr="Shape  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24" y="3957258"/>
            <a:ext cx="7187298" cy="2504324"/>
          </a:xfrm>
          <a:prstGeom prst="rect">
            <a:avLst/>
          </a:prstGeom>
          <a:noFill/>
          <a:ln>
            <a:noFill/>
          </a:ln>
          <a:effectLst>
            <a:glow>
              <a:srgbClr val="76C6D2"/>
            </a:glow>
          </a:effectLst>
        </p:spPr>
      </p:pic>
    </p:spTree>
    <p:extLst>
      <p:ext uri="{BB962C8B-B14F-4D97-AF65-F5344CB8AC3E}">
        <p14:creationId xmlns:p14="http://schemas.microsoft.com/office/powerpoint/2010/main" val="1414247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nvPr>
        </p:nvSpPr>
        <p:spPr>
          <a:xfrm>
            <a:off x="606869" y="681907"/>
            <a:ext cx="10978262" cy="1083096"/>
          </a:xfrm>
        </p:spPr>
        <p:txBody>
          <a:bodyPr/>
          <a:lstStyle/>
          <a:p>
            <a:pPr algn="ctr" rtl="0"/>
            <a:r>
              <a:rPr lang="en-US" dirty="0"/>
              <a:t>Aktivt medborgarskap – förmåner för flyktingar och migranter</a:t>
            </a:r>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nvPr>
        </p:nvSpPr>
        <p:spPr>
          <a:xfrm>
            <a:off x="0" y="1968649"/>
            <a:ext cx="4582758" cy="4333212"/>
          </a:xfrm>
        </p:spPr>
        <p:txBody>
          <a:bodyPr/>
          <a:lstStyle/>
          <a:p>
            <a:pPr marL="342900" indent="-342900" rtl="0" algn="l">
              <a:buFont typeface="Wingdings" panose="05000000000000000000" pitchFamily="2" charset="2"/>
              <a:buChar char="ü"/>
            </a:pPr>
            <a:r>
              <a:rPr lang="en-US" dirty="0">
                <a:solidFill>
                  <a:srgbClr val="9A2E90"/>
                </a:solidFill>
              </a:rPr>
              <a:t>Flyktingar och migranter kan ha stor nytta av att bli aktiva medborgare i sina samhällen. </a:t>
            </a:r>
            <a:endParaRPr lang="hr-BA" dirty="0">
              <a:solidFill>
                <a:srgbClr val="9A2E90"/>
              </a:solidFill>
            </a:endParaRPr>
          </a:p>
          <a:p>
            <a:pPr marL="342900" indent="-342900" rtl="0" algn="l">
              <a:buFont typeface="Wingdings" panose="05000000000000000000" pitchFamily="2" charset="2"/>
              <a:buChar char="ü"/>
            </a:pPr>
            <a:endParaRPr lang="en-US" dirty="0">
              <a:solidFill>
                <a:srgbClr val="9A2E90"/>
              </a:solidFill>
            </a:endParaRPr>
          </a:p>
          <a:p>
            <a:pPr marL="342900" indent="-342900" rtl="0" algn="l">
              <a:buFont typeface="Wingdings" panose="05000000000000000000" pitchFamily="2" charset="2"/>
              <a:buChar char="ü"/>
            </a:pPr>
            <a:r>
              <a:rPr lang="en-US" dirty="0">
                <a:solidFill>
                  <a:srgbClr val="F6BC67"/>
                </a:solidFill>
              </a:rPr>
              <a:t>De kan lägga grunden för vänskap med infödda i samhället och bemyndiga sig själva att vara förändringsmakare som utför positiva handlingar i sina nyfunna hem.</a:t>
            </a:r>
          </a:p>
          <a:p>
            <a:pPr marL="342900" indent="-342900" rtl="0" algn="l">
              <a:buFont typeface="Wingdings" panose="05000000000000000000" pitchFamily="2" charset="2"/>
              <a:buChar char="ü"/>
            </a:pPr>
            <a:endParaRPr lang="en-US" dirty="0"/>
          </a:p>
          <a:p>
            <a:pPr rtl="0" algn="l"/>
            <a:endParaRPr lang="en-US" dirty="0"/>
          </a:p>
        </p:txBody>
      </p:sp>
      <p:pic>
        <p:nvPicPr>
          <p:cNvPr id="7" name="Picture 6" descr="Shape  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15459" y="3797538"/>
            <a:ext cx="7187298" cy="2504324"/>
          </a:xfrm>
          <a:prstGeom prst="rect">
            <a:avLst/>
          </a:prstGeom>
          <a:noFill/>
          <a:ln>
            <a:noFill/>
          </a:ln>
          <a:effectLst>
            <a:glow>
              <a:srgbClr val="76C6D2"/>
            </a:glow>
          </a:effectLst>
        </p:spPr>
      </p:pic>
      <p:sp>
        <p:nvSpPr>
          <p:cNvPr id="8" name="TextBox 7">
            <a:extLst>
              <a:ext uri="{FF2B5EF4-FFF2-40B4-BE49-F238E27FC236}">
                <a16:creationId xmlns:a16="http://schemas.microsoft.com/office/drawing/2014/main" id="{1FE6372A-CC6C-42ED-91A9-20941A0CF9EB}"/>
              </a:ext>
            </a:extLst>
          </p:cNvPr>
          <p:cNvSpPr txBox="1"/>
          <p:nvPr/>
        </p:nvSpPr>
        <p:spPr>
          <a:xfrm>
            <a:off x="5585908" y="2137132"/>
            <a:ext cx="6137238" cy="1200329"/>
          </a:xfrm>
          <a:prstGeom prst="rect">
            <a:avLst/>
          </a:prstGeom>
          <a:noFill/>
        </p:spPr>
        <p:txBody>
          <a:bodyPr wrap="square">
            <a:spAutoFit/>
          </a:bodyPr>
          <a:lstStyle/>
          <a:p>
            <a:pPr marL="342900" indent="-342900" rtl="0" algn="l">
              <a:buFont typeface="Wingdings" panose="05000000000000000000" pitchFamily="2" charset="2"/>
              <a:buChar char="ü"/>
            </a:pPr>
            <a:r>
              <a:rPr lang="en-US" sz="2400" dirty="0">
                <a:solidFill>
                  <a:srgbClr val="9A2E90"/>
                </a:solidFill>
              </a:rPr>
              <a:t>Genom att engagera sig i samhällsgrupper lär sig flyktingar och migranter mer om sina värdländer, lokalbefolkningen och seder. </a:t>
            </a:r>
          </a:p>
        </p:txBody>
      </p:sp>
    </p:spTree>
    <p:extLst>
      <p:ext uri="{BB962C8B-B14F-4D97-AF65-F5344CB8AC3E}">
        <p14:creationId xmlns:p14="http://schemas.microsoft.com/office/powerpoint/2010/main" val="360558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A9E71-126C-43A9-BCEA-594E0EB223B9}"/>
              </a:ext>
            </a:extLst>
          </p:cNvPr>
          <p:cNvSpPr>
            <a:spLocks noGrp="1"/>
          </p:cNvSpPr>
          <p:nvPr>
            <p:ph type="body" sz="quarter" idx="15"/>
          </p:nvPr>
        </p:nvSpPr>
        <p:spPr>
          <a:xfrm>
            <a:off x="135326" y="482788"/>
            <a:ext cx="5178953" cy="1083096"/>
          </a:xfrm>
        </p:spPr>
        <p:txBody>
          <a:bodyPr>
            <a:normAutofit/>
          </a:bodyPr>
          <a:lstStyle/>
          <a:p>
            <a:pPr rtl="0" algn="l"/>
            <a:r>
              <a:rPr lang="en-US" dirty="0"/>
              <a:t>Aktivt medborgarskap kan hjälpa till att motverka "annat"</a:t>
            </a:r>
          </a:p>
          <a:p>
            <a:pPr rtl="0" algn="l"/>
            <a:endParaRPr lang="en-US" dirty="0"/>
          </a:p>
        </p:txBody>
      </p:sp>
      <p:sp>
        <p:nvSpPr>
          <p:cNvPr id="3" name="Text Placeholder 2">
            <a:extLst>
              <a:ext uri="{FF2B5EF4-FFF2-40B4-BE49-F238E27FC236}">
                <a16:creationId xmlns:a16="http://schemas.microsoft.com/office/drawing/2014/main" id="{DF8DF30C-5CAC-43F6-BF11-B2FF0B5C9B0F}"/>
              </a:ext>
            </a:extLst>
          </p:cNvPr>
          <p:cNvSpPr>
            <a:spLocks noGrp="1"/>
          </p:cNvSpPr>
          <p:nvPr>
            <p:ph type="body" sz="quarter" idx="16"/>
          </p:nvPr>
        </p:nvSpPr>
        <p:spPr>
          <a:xfrm>
            <a:off x="184037" y="1958641"/>
            <a:ext cx="4861299" cy="4038015"/>
          </a:xfrm>
        </p:spPr>
        <p:txBody>
          <a:bodyPr/>
          <a:lstStyle/>
          <a:p>
            <a:pPr rtl="0" algn="l"/>
            <a:r>
              <a:rPr lang="en-US" b="1" dirty="0">
                <a:solidFill>
                  <a:srgbClr val="F6BC67"/>
                </a:solidFill>
              </a:rPr>
              <a:t>"Annan" kan härröra från</a:t>
            </a:r>
            <a:r>
              <a:rPr lang="hr-BA" b="1" dirty="0">
                <a:solidFill>
                  <a:srgbClr val="F6BC67"/>
                </a:solidFill>
              </a:rPr>
              <a:t>:</a:t>
            </a:r>
          </a:p>
          <a:p>
            <a:pPr marL="342900" indent="-342900" rtl="0" algn="l">
              <a:buFont typeface="Wingdings" panose="05000000000000000000" pitchFamily="2" charset="2"/>
              <a:buChar char="§"/>
            </a:pPr>
            <a:r>
              <a:rPr lang="en-US" dirty="0"/>
              <a:t>etniska/rasliga skillnader mellan flyktingar/migranter och deras värdsamhällen</a:t>
            </a:r>
            <a:endParaRPr lang="hr-BA" dirty="0"/>
          </a:p>
          <a:p>
            <a:pPr marL="342900" indent="-342900" rtl="0" algn="l">
              <a:buFont typeface="Wingdings" panose="05000000000000000000" pitchFamily="2" charset="2"/>
              <a:buChar char="§"/>
            </a:pPr>
            <a:endParaRPr lang="en-US" dirty="0"/>
          </a:p>
          <a:p>
            <a:pPr marL="342900" indent="-342900" rtl="0" algn="l">
              <a:buFont typeface="Wingdings" panose="05000000000000000000" pitchFamily="2" charset="2"/>
              <a:buChar char="§"/>
            </a:pPr>
            <a:r>
              <a:rPr lang="en-US" dirty="0"/>
              <a:t>flykting-/migrantmärkningen eller statusen kan upplevas negativt</a:t>
            </a:r>
            <a:endParaRPr lang="hr-BA" dirty="0"/>
          </a:p>
          <a:p>
            <a:pPr marL="342900" indent="-342900" rtl="0" algn="l">
              <a:buFont typeface="Wingdings" panose="05000000000000000000" pitchFamily="2" charset="2"/>
              <a:buChar char="§"/>
            </a:pPr>
            <a:endParaRPr lang="en-US" dirty="0"/>
          </a:p>
          <a:p>
            <a:pPr marL="342900" indent="-342900" rtl="0" algn="l">
              <a:buFont typeface="Wingdings" panose="05000000000000000000" pitchFamily="2" charset="2"/>
              <a:buChar char="§"/>
            </a:pPr>
            <a:r>
              <a:rPr lang="en-US" dirty="0"/>
              <a:t>behandling av samhället/värdsamhället </a:t>
            </a:r>
          </a:p>
          <a:p>
            <a:pPr rtl="0" algn="l"/>
            <a:endParaRPr lang="en-US" dirty="0"/>
          </a:p>
        </p:txBody>
      </p:sp>
      <p:sp>
        <p:nvSpPr>
          <p:cNvPr id="5" name="TextBox 4">
            <a:extLst>
              <a:ext uri="{FF2B5EF4-FFF2-40B4-BE49-F238E27FC236}">
                <a16:creationId xmlns:a16="http://schemas.microsoft.com/office/drawing/2014/main" id="{F2E43DC0-DF3D-4605-B594-8267C56802DE}"/>
              </a:ext>
            </a:extLst>
          </p:cNvPr>
          <p:cNvSpPr txBox="1"/>
          <p:nvPr/>
        </p:nvSpPr>
        <p:spPr>
          <a:xfrm>
            <a:off x="6239435" y="5340315"/>
            <a:ext cx="5565290" cy="707886"/>
          </a:xfrm>
          <a:prstGeom prst="rect">
            <a:avLst/>
          </a:prstGeom>
          <a:noFill/>
        </p:spPr>
        <p:txBody>
          <a:bodyPr wrap="square">
            <a:spAutoFit/>
          </a:bodyPr>
          <a:lstStyle/>
          <a:p>
            <a:pPr rtl="0" algn="l"/>
            <a:r>
              <a:rPr lang="en-US" sz="2000" i="1" dirty="0">
                <a:solidFill>
                  <a:srgbClr val="9A2E90"/>
                </a:solidFill>
              </a:rPr>
              <a:t>"Oavsett våra olikheter är vi alla lika."</a:t>
            </a:r>
          </a:p>
          <a:p>
            <a:pPr rtl="0" algn="l"/>
            <a:r>
              <a:rPr lang="en-US" sz="2000" i="1" dirty="0">
                <a:solidFill>
                  <a:srgbClr val="9A2E90"/>
                </a:solidFill>
              </a:rPr>
              <a:t>- Marskalk B Rosenberg, amerikansk psykolog</a:t>
            </a:r>
          </a:p>
        </p:txBody>
      </p:sp>
      <p:pic>
        <p:nvPicPr>
          <p:cNvPr id="7" name="Picture 6" descr="A group of people posing for a photo  Description automatically generated with medium confidence">
            <a:extLst>
              <a:ext uri="{FF2B5EF4-FFF2-40B4-BE49-F238E27FC236}">
                <a16:creationId xmlns:a16="http://schemas.microsoft.com/office/drawing/2014/main" id="{C6397903-BD36-47E2-B8BF-E68B4D68A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14278" y="591671"/>
            <a:ext cx="6877722" cy="4585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672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nvPr>
        </p:nvSpPr>
        <p:spPr>
          <a:xfrm>
            <a:off x="606869" y="681907"/>
            <a:ext cx="10978262" cy="1083096"/>
          </a:xfrm>
        </p:spPr>
        <p:txBody>
          <a:bodyPr>
            <a:normAutofit fontScale="92500" lnSpcReduction="10000"/>
          </a:bodyPr>
          <a:lstStyle/>
          <a:p>
            <a:pPr algn="ctr" rtl="0"/>
            <a:r>
              <a:rPr lang="en-US" dirty="0"/>
              <a:t>Aktivt medborgarskap för flykting/migrant </a:t>
            </a:r>
            <a:endParaRPr lang="hr-BA" dirty="0"/>
          </a:p>
          <a:p>
            <a:pPr algn="ctr" rtl="0"/>
            <a:r>
              <a:rPr lang="en-US" dirty="0"/>
              <a:t>Fördelar för gemenskaper</a:t>
            </a:r>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nvPr>
        </p:nvSpPr>
        <p:spPr>
          <a:xfrm>
            <a:off x="6627870" y="1912251"/>
            <a:ext cx="5155960" cy="1549106"/>
          </a:xfrm>
        </p:spPr>
        <p:txBody>
          <a:bodyPr/>
          <a:lstStyle/>
          <a:p>
            <a:pPr marL="342900" indent="-342900" rtl="0" algn="l">
              <a:buFont typeface="Wingdings" panose="05000000000000000000" pitchFamily="2" charset="2"/>
              <a:buChar char="ü"/>
            </a:pPr>
            <a:r>
              <a:rPr lang="en-IE" dirty="0">
                <a:solidFill>
                  <a:srgbClr val="F6BC67"/>
                </a:solidFill>
              </a:rPr>
              <a:t>Värdsamhällena kan dra stor nytta av att flyktingar och migranter engagerar sig som aktiva medborgare. </a:t>
            </a:r>
          </a:p>
          <a:p>
            <a:pPr marL="342900" indent="-342900" rtl="0" algn="l">
              <a:buFont typeface="Wingdings" panose="05000000000000000000" pitchFamily="2" charset="2"/>
              <a:buChar char="ü"/>
            </a:pPr>
            <a:endParaRPr lang="en-US" dirty="0"/>
          </a:p>
          <a:p>
            <a:pPr rtl="0" algn="l"/>
            <a:endParaRPr lang="en-US" dirty="0"/>
          </a:p>
        </p:txBody>
      </p:sp>
      <p:sp>
        <p:nvSpPr>
          <p:cNvPr id="5" name="TextBox 4">
            <a:extLst>
              <a:ext uri="{FF2B5EF4-FFF2-40B4-BE49-F238E27FC236}">
                <a16:creationId xmlns:a16="http://schemas.microsoft.com/office/drawing/2014/main" id="{EA72407E-2094-460D-8DF1-2616B23E0FC4}"/>
              </a:ext>
            </a:extLst>
          </p:cNvPr>
          <p:cNvSpPr txBox="1"/>
          <p:nvPr/>
        </p:nvSpPr>
        <p:spPr>
          <a:xfrm>
            <a:off x="187001" y="1891634"/>
            <a:ext cx="6387079" cy="1938992"/>
          </a:xfrm>
          <a:prstGeom prst="rect">
            <a:avLst/>
          </a:prstGeom>
          <a:noFill/>
        </p:spPr>
        <p:txBody>
          <a:bodyPr wrap="square">
            <a:spAutoFit/>
          </a:bodyPr>
          <a:lstStyle/>
          <a:p>
            <a:pPr marL="342900" indent="-342900" rtl="0" algn="l">
              <a:buFont typeface="Wingdings" panose="05000000000000000000" pitchFamily="2" charset="2"/>
              <a:buChar char="ü"/>
            </a:pPr>
            <a:r>
              <a:rPr lang="en-IE" sz="2400" dirty="0">
                <a:solidFill>
                  <a:srgbClr val="9A2E90"/>
                </a:solidFill>
              </a:rPr>
              <a:t>De kommer inte bara att lära känna och förstå den nyanlända gruppen, de kommer också att dra nytta av den nya kompetens, kunskap och resurser som flyktingarna och migranterna tar med sig från sina egna länder.</a:t>
            </a:r>
          </a:p>
        </p:txBody>
      </p:sp>
      <p:pic>
        <p:nvPicPr>
          <p:cNvPr id="7" name="Picture 6" descr="Shape  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24" y="3957257"/>
            <a:ext cx="7187298" cy="2504324"/>
          </a:xfrm>
          <a:prstGeom prst="rect">
            <a:avLst/>
          </a:prstGeom>
          <a:noFill/>
          <a:ln>
            <a:noFill/>
          </a:ln>
          <a:effectLst>
            <a:glow>
              <a:srgbClr val="F6BC67"/>
            </a:glow>
          </a:effectLst>
        </p:spPr>
      </p:pic>
    </p:spTree>
    <p:extLst>
      <p:ext uri="{BB962C8B-B14F-4D97-AF65-F5344CB8AC3E}">
        <p14:creationId xmlns:p14="http://schemas.microsoft.com/office/powerpoint/2010/main" val="51553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1DF70-3CD3-4295-A953-5BF7DD7E9611}"/>
              </a:ext>
            </a:extLst>
          </p:cNvPr>
          <p:cNvSpPr>
            <a:spLocks noGrp="1"/>
          </p:cNvSpPr>
          <p:nvPr>
            <p:ph type="body" sz="quarter" idx="13"/>
          </p:nvPr>
        </p:nvSpPr>
        <p:spPr/>
        <p:txBody>
          <a:bodyPr/>
          <a:lstStyle/>
          <a:p>
            <a:pPr rtl="0" algn="l"/>
            <a:r>
              <a:rPr lang="en-US" dirty="0"/>
              <a:t>Kraften med kamratstöd</a:t>
            </a:r>
          </a:p>
          <a:p>
            <a:pPr rtl="0" algn="l"/>
            <a:endParaRPr lang="en-GB" dirty="0"/>
          </a:p>
        </p:txBody>
      </p:sp>
      <p:sp>
        <p:nvSpPr>
          <p:cNvPr id="3" name="Text Placeholder 2">
            <a:extLst>
              <a:ext uri="{FF2B5EF4-FFF2-40B4-BE49-F238E27FC236}">
                <a16:creationId xmlns:a16="http://schemas.microsoft.com/office/drawing/2014/main" id="{25787276-B64E-4F2C-89B5-A10F236C4837}"/>
              </a:ext>
            </a:extLst>
          </p:cNvPr>
          <p:cNvSpPr>
            <a:spLocks noGrp="1"/>
          </p:cNvSpPr>
          <p:nvPr>
            <p:ph type="body" sz="quarter" idx="15"/>
          </p:nvPr>
        </p:nvSpPr>
        <p:spPr>
          <a:xfrm>
            <a:off x="461765" y="5536026"/>
            <a:ext cx="2644883" cy="278586"/>
          </a:xfrm>
        </p:spPr>
        <p:txBody>
          <a:bodyPr/>
          <a:lstStyle/>
          <a:p>
            <a:pPr rtl="0" algn="l"/>
            <a:r>
              <a:rPr lang="en-GB" dirty="0"/>
              <a:t>EMPATI</a:t>
            </a:r>
          </a:p>
        </p:txBody>
      </p:sp>
      <p:sp>
        <p:nvSpPr>
          <p:cNvPr id="4" name="Text Placeholder 3">
            <a:extLst>
              <a:ext uri="{FF2B5EF4-FFF2-40B4-BE49-F238E27FC236}">
                <a16:creationId xmlns:a16="http://schemas.microsoft.com/office/drawing/2014/main" id="{2AA69429-D8C8-411F-B716-C4A348C026AD}"/>
              </a:ext>
            </a:extLst>
          </p:cNvPr>
          <p:cNvSpPr>
            <a:spLocks noGrp="1"/>
          </p:cNvSpPr>
          <p:nvPr>
            <p:ph type="body" sz="quarter" idx="16"/>
          </p:nvPr>
        </p:nvSpPr>
        <p:spPr>
          <a:xfrm>
            <a:off x="447066" y="2584284"/>
            <a:ext cx="2659582" cy="716489"/>
          </a:xfrm>
        </p:spPr>
        <p:txBody>
          <a:bodyPr/>
          <a:lstStyle/>
          <a:p>
            <a:pPr rtl="0" algn="l"/>
            <a:r>
              <a:rPr lang="en-GB" dirty="0"/>
              <a:t>Hur är det att vara nyanländ, migrant, flykting? Vem vet bäst än de som har upplevt det. Det är därifrån den starkaste empatin kommer och det ger en speciell effektivitet till kamratförmedling.</a:t>
            </a:r>
          </a:p>
        </p:txBody>
      </p:sp>
      <p:sp>
        <p:nvSpPr>
          <p:cNvPr id="5" name="Text Placeholder 4">
            <a:extLst>
              <a:ext uri="{FF2B5EF4-FFF2-40B4-BE49-F238E27FC236}">
                <a16:creationId xmlns:a16="http://schemas.microsoft.com/office/drawing/2014/main" id="{45F67B77-4F62-4F6A-BA3B-9D08ADA2EDCA}"/>
              </a:ext>
            </a:extLst>
          </p:cNvPr>
          <p:cNvSpPr>
            <a:spLocks noGrp="1"/>
          </p:cNvSpPr>
          <p:nvPr>
            <p:ph type="body" sz="quarter" idx="17"/>
          </p:nvPr>
        </p:nvSpPr>
        <p:spPr/>
        <p:txBody>
          <a:bodyPr/>
          <a:lstStyle/>
          <a:p>
            <a:pPr rtl="0" algn="l"/>
            <a:r>
              <a:rPr lang="en-GB" dirty="0"/>
              <a:t>VETA HUR</a:t>
            </a:r>
          </a:p>
        </p:txBody>
      </p:sp>
      <p:sp>
        <p:nvSpPr>
          <p:cNvPr id="6" name="Text Placeholder 5">
            <a:extLst>
              <a:ext uri="{FF2B5EF4-FFF2-40B4-BE49-F238E27FC236}">
                <a16:creationId xmlns:a16="http://schemas.microsoft.com/office/drawing/2014/main" id="{3C796B6A-3A54-4395-ABDA-00D671E38C42}"/>
              </a:ext>
            </a:extLst>
          </p:cNvPr>
          <p:cNvSpPr>
            <a:spLocks noGrp="1"/>
          </p:cNvSpPr>
          <p:nvPr>
            <p:ph type="body" sz="quarter" idx="18"/>
          </p:nvPr>
        </p:nvSpPr>
        <p:spPr>
          <a:xfrm>
            <a:off x="3273217" y="2584284"/>
            <a:ext cx="2659582" cy="716489"/>
          </a:xfrm>
        </p:spPr>
        <p:txBody>
          <a:bodyPr/>
          <a:lstStyle/>
          <a:p>
            <a:pPr rtl="0" algn="l"/>
            <a:r>
              <a:rPr lang="en-GB" dirty="0"/>
              <a:t>Att befinna sig i samma eller liknande situation tidigare ger Migrant Community Mediators värdefull kunskap och erfarenhet som gör deras stöd värdefullt och relevant för sina kamrater.</a:t>
            </a:r>
          </a:p>
        </p:txBody>
      </p:sp>
      <p:sp>
        <p:nvSpPr>
          <p:cNvPr id="7" name="Text Placeholder 6">
            <a:extLst>
              <a:ext uri="{FF2B5EF4-FFF2-40B4-BE49-F238E27FC236}">
                <a16:creationId xmlns:a16="http://schemas.microsoft.com/office/drawing/2014/main" id="{A43CD808-6526-454A-BB45-61385886B34A}"/>
              </a:ext>
            </a:extLst>
          </p:cNvPr>
          <p:cNvSpPr>
            <a:spLocks noGrp="1"/>
          </p:cNvSpPr>
          <p:nvPr>
            <p:ph type="body" sz="quarter" idx="19"/>
          </p:nvPr>
        </p:nvSpPr>
        <p:spPr/>
        <p:txBody>
          <a:bodyPr/>
          <a:lstStyle/>
          <a:p>
            <a:pPr rtl="0" algn="l"/>
            <a:r>
              <a:rPr lang="en-GB" dirty="0"/>
              <a:t>BEMYNDIGANDE</a:t>
            </a:r>
          </a:p>
        </p:txBody>
      </p:sp>
      <p:sp>
        <p:nvSpPr>
          <p:cNvPr id="8" name="Text Placeholder 7">
            <a:extLst>
              <a:ext uri="{FF2B5EF4-FFF2-40B4-BE49-F238E27FC236}">
                <a16:creationId xmlns:a16="http://schemas.microsoft.com/office/drawing/2014/main" id="{FCA0483D-7CAA-4991-81C8-D37F2E4E19AC}"/>
              </a:ext>
            </a:extLst>
          </p:cNvPr>
          <p:cNvSpPr>
            <a:spLocks noGrp="1"/>
          </p:cNvSpPr>
          <p:nvPr>
            <p:ph type="body" sz="quarter" idx="20"/>
          </p:nvPr>
        </p:nvSpPr>
        <p:spPr>
          <a:xfrm>
            <a:off x="6184888" y="2584283"/>
            <a:ext cx="2659582" cy="716489"/>
          </a:xfrm>
        </p:spPr>
        <p:txBody>
          <a:bodyPr/>
          <a:lstStyle/>
          <a:p>
            <a:pPr rtl="0" algn="l"/>
            <a:r>
              <a:rPr lang="en-GB" dirty="0"/>
              <a:t>Att bevittna andra migranter som är aktiva i samhället ger och framkallar instrument för att leva ett aktivt liv i de nya samhällena.</a:t>
            </a:r>
          </a:p>
        </p:txBody>
      </p:sp>
      <p:sp>
        <p:nvSpPr>
          <p:cNvPr id="9" name="Text Placeholder 8">
            <a:extLst>
              <a:ext uri="{FF2B5EF4-FFF2-40B4-BE49-F238E27FC236}">
                <a16:creationId xmlns:a16="http://schemas.microsoft.com/office/drawing/2014/main" id="{3C0FCE97-E7A4-47C1-BE4B-5AD98D8DF87C}"/>
              </a:ext>
            </a:extLst>
          </p:cNvPr>
          <p:cNvSpPr>
            <a:spLocks noGrp="1"/>
          </p:cNvSpPr>
          <p:nvPr>
            <p:ph type="body" sz="quarter" idx="21"/>
          </p:nvPr>
        </p:nvSpPr>
        <p:spPr/>
        <p:txBody>
          <a:bodyPr/>
          <a:lstStyle/>
          <a:p>
            <a:pPr rtl="0" algn="l"/>
            <a:r>
              <a:rPr lang="en-GB" dirty="0"/>
              <a:t>INKLUSION</a:t>
            </a:r>
          </a:p>
        </p:txBody>
      </p:sp>
      <p:sp>
        <p:nvSpPr>
          <p:cNvPr id="10" name="Text Placeholder 9">
            <a:extLst>
              <a:ext uri="{FF2B5EF4-FFF2-40B4-BE49-F238E27FC236}">
                <a16:creationId xmlns:a16="http://schemas.microsoft.com/office/drawing/2014/main" id="{FD51E106-B2B4-4F4E-9C31-915169414BF4}"/>
              </a:ext>
            </a:extLst>
          </p:cNvPr>
          <p:cNvSpPr>
            <a:spLocks noGrp="1"/>
          </p:cNvSpPr>
          <p:nvPr>
            <p:ph type="body" sz="quarter" idx="22"/>
          </p:nvPr>
        </p:nvSpPr>
        <p:spPr>
          <a:xfrm>
            <a:off x="9006653" y="2584282"/>
            <a:ext cx="2659582" cy="716489"/>
          </a:xfrm>
        </p:spPr>
        <p:txBody>
          <a:bodyPr/>
          <a:lstStyle/>
          <a:p>
            <a:pPr rtl="0" algn="l"/>
            <a:r>
              <a:rPr lang="en-GB" dirty="0"/>
              <a:t>Inkludering behöver inte vara en långsam process. Genom att nå kamratstöd kan migranter snabba fram några traditionellt långsamma steg för att börja njuta av inkludering och känna sig inkluderade snarare förr än senare.</a:t>
            </a:r>
          </a:p>
        </p:txBody>
      </p:sp>
    </p:spTree>
    <p:extLst>
      <p:ext uri="{BB962C8B-B14F-4D97-AF65-F5344CB8AC3E}">
        <p14:creationId xmlns:p14="http://schemas.microsoft.com/office/powerpoint/2010/main" val="55563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CD3396-8956-1149-A5B7-4D6C6C116DC9}"/>
              </a:ext>
            </a:extLst>
          </p:cNvPr>
          <p:cNvSpPr>
            <a:spLocks noGrp="1"/>
          </p:cNvSpPr>
          <p:nvPr>
            <p:ph type="body" sz="quarter" idx="13"/>
          </p:nvPr>
        </p:nvSpPr>
        <p:spPr>
          <a:xfrm>
            <a:off x="6096000" y="459341"/>
            <a:ext cx="5612823" cy="697353"/>
          </a:xfrm>
        </p:spPr>
        <p:txBody>
          <a:bodyPr>
            <a:noAutofit/>
          </a:bodyPr>
          <a:lstStyle/>
          <a:p>
            <a:pPr rtl="0" algn="l"/>
            <a:r>
              <a:rPr lang="en-GB" dirty="0"/>
              <a:t>Möt några medlare/framgångsberättelser för invandrargemenskapen</a:t>
            </a:r>
            <a:endParaRPr lang="en-US" dirty="0"/>
          </a:p>
        </p:txBody>
      </p:sp>
      <p:sp>
        <p:nvSpPr>
          <p:cNvPr id="3" name="Text Placeholder 2">
            <a:extLst>
              <a:ext uri="{FF2B5EF4-FFF2-40B4-BE49-F238E27FC236}">
                <a16:creationId xmlns:a16="http://schemas.microsoft.com/office/drawing/2014/main" id="{F06C4BA4-6171-4B48-ACDB-1E0FE3669EB3}"/>
              </a:ext>
            </a:extLst>
          </p:cNvPr>
          <p:cNvSpPr>
            <a:spLocks noGrp="1"/>
          </p:cNvSpPr>
          <p:nvPr>
            <p:ph type="body" sz="quarter" idx="14"/>
          </p:nvPr>
        </p:nvSpPr>
        <p:spPr>
          <a:xfrm>
            <a:off x="5177642" y="2300689"/>
            <a:ext cx="6620492" cy="3245241"/>
          </a:xfrm>
        </p:spPr>
        <p:txBody>
          <a:bodyPr/>
          <a:lstStyle/>
          <a:p>
            <a:pPr rtl="0" algn="l"/>
            <a:r>
              <a:rPr lang="en-GB" dirty="0"/>
              <a:t>Hooman är född i Iran, uppvuxen i Tyskland och bor och arbetar i Nederländerna. Han åtar sig att skapa ett inkluderande samhälle genom &amp; med nyanlända, både lokalt och globalt. För detta ändamål startade han det sociala företaget Society in Motion 2017. Här arbetar ett multidisciplinärt team mot denna vision för att stärka nyanlända genom evenemang och festivaler, främja social sammanhållning och samråda om policy för kommuner.</a:t>
            </a:r>
          </a:p>
          <a:p>
            <a:pPr rtl="0" algn="l"/>
            <a:endParaRPr lang="en-US" dirty="0"/>
          </a:p>
        </p:txBody>
      </p:sp>
      <p:pic>
        <p:nvPicPr>
          <p:cNvPr id="4" name="Picture Placeholder 2" descr="A picture containing person, person, indoor  Description automatically generated">
            <a:extLst>
              <a:ext uri="{FF2B5EF4-FFF2-40B4-BE49-F238E27FC236}">
                <a16:creationId xmlns:a16="http://schemas.microsoft.com/office/drawing/2014/main" id="{2998CA4D-1E8A-402A-9934-372654E18EE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0" y="271709"/>
            <a:ext cx="4964126" cy="5972464"/>
          </a:xfrm>
          <a:prstGeom prst="rect">
            <a:avLst/>
          </a:prstGeom>
          <a:noFill/>
        </p:spPr>
      </p:pic>
    </p:spTree>
    <p:extLst>
      <p:ext uri="{BB962C8B-B14F-4D97-AF65-F5344CB8AC3E}">
        <p14:creationId xmlns:p14="http://schemas.microsoft.com/office/powerpoint/2010/main" val="1734303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9C195B8-97F7-084E-9CB0-220EF75C519F}"/>
              </a:ext>
            </a:extLst>
          </p:cNvPr>
          <p:cNvSpPr>
            <a:spLocks noGrp="1"/>
          </p:cNvSpPr>
          <p:nvPr>
            <p:ph type="body" sz="quarter" idx="14"/>
          </p:nvPr>
        </p:nvSpPr>
        <p:spPr>
          <a:xfrm>
            <a:off x="10077340" y="5741079"/>
            <a:ext cx="785328" cy="1056986"/>
          </a:xfrm>
        </p:spPr>
        <p:txBody>
          <a:bodyPr>
            <a:normAutofit fontScale="85000" lnSpcReduction="20000"/>
          </a:bodyPr>
          <a:lstStyle/>
          <a:p>
            <a:pPr rtl="0" algn="l"/>
            <a:endParaRPr lang="en-US" dirty="0"/>
          </a:p>
        </p:txBody>
      </p:sp>
      <p:sp>
        <p:nvSpPr>
          <p:cNvPr id="16" name="Text Placeholder 15">
            <a:extLst>
              <a:ext uri="{FF2B5EF4-FFF2-40B4-BE49-F238E27FC236}">
                <a16:creationId xmlns:a16="http://schemas.microsoft.com/office/drawing/2014/main" id="{DBB2968F-9425-D540-8760-631C370D35C7}"/>
              </a:ext>
            </a:extLst>
          </p:cNvPr>
          <p:cNvSpPr>
            <a:spLocks noGrp="1"/>
          </p:cNvSpPr>
          <p:nvPr>
            <p:ph type="body" sz="quarter" idx="13"/>
          </p:nvPr>
        </p:nvSpPr>
        <p:spPr>
          <a:xfrm>
            <a:off x="6670386" y="588428"/>
            <a:ext cx="4598641" cy="5853463"/>
          </a:xfrm>
        </p:spPr>
        <p:txBody>
          <a:bodyPr>
            <a:normAutofit fontScale="92500" lnSpcReduction="10000"/>
          </a:bodyPr>
          <a:lstStyle/>
          <a:p>
            <a:pPr rtl="0" algn="l"/>
            <a:r>
              <a:rPr lang="en-US" sz="2800" dirty="0">
                <a:solidFill>
                  <a:srgbClr val="002060"/>
                </a:solidFill>
                <a:effectLst/>
                <a:latin typeface="Calibri" panose="020F0502020204030204" pitchFamily="34" charset="0"/>
                <a:ea typeface="Times New Roman" panose="02020603050405020304" pitchFamily="18" charset="0"/>
              </a:rPr>
              <a:t>Friesland är fortfarande min hemmabas. Jag kände mig länge som lite av en andra klassens medborgare; alltid den där tanken att jag var tvungen att bevisa mig själv om och om igen. Det var bara i Friesland som jag kunde bli av med den känslan för första gången. I Sneek, till exempel, fortfarande oerfaren, fick jag mitt första Mienskips-projekt:</a:t>
            </a:r>
            <a:r>
              <a:rPr lang="en-US" sz="2800" dirty="0">
                <a:solidFill>
                  <a:srgbClr val="002060"/>
                </a:solidFill>
                <a:effectLst/>
                <a:latin typeface="Calibri" panose="020F0502020204030204" pitchFamily="34" charset="0"/>
                <a:ea typeface="Times New Roman" panose="02020603050405020304" pitchFamily="18" charset="0"/>
                <a:hlinkClick r:id="rId2"/>
              </a:rPr>
              <a:t>Sneek Connect</a:t>
            </a:r>
            <a:r>
              <a:rPr lang="en-US" sz="2800" dirty="0">
                <a:solidFill>
                  <a:srgbClr val="002060"/>
                </a:solidFill>
                <a:effectLst/>
                <a:latin typeface="Calibri" panose="020F0502020204030204" pitchFamily="34" charset="0"/>
                <a:ea typeface="Times New Roman" panose="02020603050405020304" pitchFamily="18" charset="0"/>
              </a:rPr>
              <a:t>. Men tjugo år efter att jag själv kämpat med min nya tillvaro stöter jag fortfarande på människor med samma problem på asylmottagningar. Det är det som driver mig.</a:t>
            </a:r>
            <a:endParaRPr lang="en-GB" sz="2800" dirty="0">
              <a:effectLst/>
              <a:ea typeface="Times New Roman" panose="02020603050405020304" pitchFamily="18" charset="0"/>
            </a:endParaRPr>
          </a:p>
          <a:p>
            <a:pPr rtl="0" algn="l"/>
            <a:endParaRPr lang="en-US" dirty="0"/>
          </a:p>
        </p:txBody>
      </p:sp>
      <p:sp>
        <p:nvSpPr>
          <p:cNvPr id="18" name="Text Placeholder 17">
            <a:extLst>
              <a:ext uri="{FF2B5EF4-FFF2-40B4-BE49-F238E27FC236}">
                <a16:creationId xmlns:a16="http://schemas.microsoft.com/office/drawing/2014/main" id="{EB173F60-4579-034C-82EE-FB219A43EE4F}"/>
              </a:ext>
            </a:extLst>
          </p:cNvPr>
          <p:cNvSpPr>
            <a:spLocks noGrp="1"/>
          </p:cNvSpPr>
          <p:nvPr>
            <p:ph type="body" sz="quarter" idx="15"/>
          </p:nvPr>
        </p:nvSpPr>
        <p:spPr>
          <a:xfrm>
            <a:off x="5988367" y="416109"/>
            <a:ext cx="2613204" cy="1221666"/>
          </a:xfrm>
        </p:spPr>
        <p:txBody>
          <a:bodyPr>
            <a:normAutofit fontScale="92500" lnSpcReduction="10000"/>
          </a:bodyPr>
          <a:lstStyle/>
          <a:p>
            <a:pPr rtl="0" algn="l"/>
            <a:endParaRPr lang="en-US" dirty="0"/>
          </a:p>
        </p:txBody>
      </p:sp>
      <p:sp>
        <p:nvSpPr>
          <p:cNvPr id="7" name="TextBox 6">
            <a:extLst>
              <a:ext uri="{FF2B5EF4-FFF2-40B4-BE49-F238E27FC236}">
                <a16:creationId xmlns:a16="http://schemas.microsoft.com/office/drawing/2014/main" id="{DB982A6C-2457-4952-B45A-8261DBC6E9D2}"/>
              </a:ext>
            </a:extLst>
          </p:cNvPr>
          <p:cNvSpPr txBox="1"/>
          <p:nvPr/>
        </p:nvSpPr>
        <p:spPr>
          <a:xfrm>
            <a:off x="1101103" y="500831"/>
            <a:ext cx="3625276" cy="5262979"/>
          </a:xfrm>
          <a:prstGeom prst="rect">
            <a:avLst/>
          </a:prstGeom>
          <a:noFill/>
        </p:spPr>
        <p:txBody>
          <a:bodyPr wrap="square">
            <a:spAutoFit/>
          </a:bodyPr>
          <a:lstStyle/>
          <a:p>
            <a:pPr rtl="0" algn="l"/>
            <a:r>
              <a:rPr lang="en-GB" sz="2800" dirty="0"/>
              <a:t>På </a:t>
            </a:r>
            <a:r>
              <a:rPr lang="en-GB" sz="2800" dirty="0">
                <a:hlinkClick r:id="rId3"/>
              </a:rPr>
              <a:t>Samhället i rörelse</a:t>
            </a:r>
            <a:r>
              <a:rPr lang="en-GB" sz="2800" dirty="0"/>
              <a:t>, arbetar ett tvärvetenskapligt team mot visionen om ett inkluderande samhälle för att stärka nykomlingar genom evenemang och festivaler, främja social sammanhållning och samråda om policy och genomföra statliga kontrakt. </a:t>
            </a:r>
          </a:p>
        </p:txBody>
      </p:sp>
      <p:cxnSp>
        <p:nvCxnSpPr>
          <p:cNvPr id="5" name="Straight Connector 4">
            <a:extLst>
              <a:ext uri="{FF2B5EF4-FFF2-40B4-BE49-F238E27FC236}">
                <a16:creationId xmlns:a16="http://schemas.microsoft.com/office/drawing/2014/main" id="{C7CB5203-FB86-4482-819F-2B415A6AB042}"/>
              </a:ext>
            </a:extLst>
          </p:cNvPr>
          <p:cNvCxnSpPr/>
          <p:nvPr/>
        </p:nvCxnSpPr>
        <p:spPr>
          <a:xfrm>
            <a:off x="5391397" y="1026942"/>
            <a:ext cx="0" cy="44000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48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D00B68-2414-447E-96A6-E37A9AC13308}"/>
              </a:ext>
            </a:extLst>
          </p:cNvPr>
          <p:cNvSpPr>
            <a:spLocks noGrp="1"/>
          </p:cNvSpPr>
          <p:nvPr>
            <p:ph type="body" sz="quarter" idx="13"/>
          </p:nvPr>
        </p:nvSpPr>
        <p:spPr/>
        <p:txBody>
          <a:bodyPr/>
          <a:lstStyle/>
          <a:p>
            <a:pPr rtl="0" algn="l"/>
            <a:r>
              <a:rPr lang="en-GB" dirty="0"/>
              <a:t>Videon:</a:t>
            </a:r>
          </a:p>
          <a:p>
            <a:pPr rtl="0" algn="l"/>
            <a:r>
              <a:rPr lang="en-GB" dirty="0"/>
              <a:t>Exempel på Peer to Peer-medlingsresultat</a:t>
            </a:r>
          </a:p>
          <a:p>
            <a:pPr rtl="0" algn="l"/>
            <a:endParaRPr lang="en-GB" dirty="0"/>
          </a:p>
        </p:txBody>
      </p:sp>
      <p:sp>
        <p:nvSpPr>
          <p:cNvPr id="5" name="TextBox 4">
            <a:extLst>
              <a:ext uri="{FF2B5EF4-FFF2-40B4-BE49-F238E27FC236}">
                <a16:creationId xmlns:a16="http://schemas.microsoft.com/office/drawing/2014/main" id="{96F576F8-A90E-40D6-93E3-10F67084851F}"/>
              </a:ext>
            </a:extLst>
          </p:cNvPr>
          <p:cNvSpPr txBox="1"/>
          <p:nvPr/>
        </p:nvSpPr>
        <p:spPr>
          <a:xfrm>
            <a:off x="0" y="6073535"/>
            <a:ext cx="12191999" cy="707886"/>
          </a:xfrm>
          <a:prstGeom prst="rect">
            <a:avLst/>
          </a:prstGeom>
          <a:solidFill>
            <a:schemeClr val="bg1"/>
          </a:solidFill>
        </p:spPr>
        <p:txBody>
          <a:bodyPr wrap="square">
            <a:spAutoFit/>
          </a:bodyPr>
          <a:lstStyle/>
          <a:p>
            <a:pPr rtl="0" algn="l"/>
            <a:r>
              <a:rPr lang="en-GB" sz="2000" dirty="0">
                <a:solidFill>
                  <a:srgbClr val="002060"/>
                </a:solidFill>
                <a:latin typeface="Calibri" panose="020F0502020204030204" pitchFamily="34" charset="0"/>
              </a:rPr>
              <a:t> </a:t>
            </a:r>
            <a:r>
              <a:rPr lang="en-GB" sz="2000" dirty="0" err="1">
                <a:solidFill>
                  <a:srgbClr val="002060"/>
                </a:solidFill>
                <a:latin typeface="Calibri" panose="020F0502020204030204" pitchFamily="34" charset="0"/>
              </a:rPr>
              <a:t>Hoomans</a:t>
            </a:r>
            <a:r>
              <a:rPr lang="en-GB" sz="2000" dirty="0">
                <a:solidFill>
                  <a:srgbClr val="002060"/>
                </a:solidFill>
                <a:latin typeface="Calibri" panose="020F0502020204030204" pitchFamily="34" charset="0"/>
              </a:rPr>
              <a:t> initiativet "New Faces" involverar nykomlingar med flyktingbakgrund som volontärer på holländska festivaler.</a:t>
            </a:r>
          </a:p>
          <a:p>
            <a:pPr algn="ctr" rtl="0"/>
            <a:r>
              <a:rPr lang="en-GB" sz="2000" dirty="0">
                <a:solidFill>
                  <a:srgbClr val="002060"/>
                </a:solidFill>
                <a:latin typeface="Calibri" panose="020F0502020204030204" pitchFamily="34" charset="0"/>
              </a:rPr>
              <a:t>Förra året lanserade New Faces en verktygslåda med verktyg och tips för festivaler som vill involvera flyktingar. </a:t>
            </a:r>
          </a:p>
        </p:txBody>
      </p:sp>
      <p:pic>
        <p:nvPicPr>
          <p:cNvPr id="6" name="Online Media 5" title="NEW FACES at the festivals">
            <a:hlinkClick r:id="" action="ppaction://media"/>
            <a:extLst>
              <a:ext uri="{FF2B5EF4-FFF2-40B4-BE49-F238E27FC236}">
                <a16:creationId xmlns:a16="http://schemas.microsoft.com/office/drawing/2014/main" id="{E790893B-11DD-405E-93B9-9830A0469D1B}"/>
              </a:ext>
            </a:extLst>
          </p:cNvPr>
          <p:cNvPicPr>
            <a:picLocks noRot="1" noChangeAspect="1"/>
          </p:cNvPicPr>
          <p:nvPr>
            <a:videoFile r:link="rId1"/>
          </p:nvPr>
        </p:nvPicPr>
        <p:blipFill>
          <a:blip r:embed="rId3"/>
          <a:stretch>
            <a:fillRect/>
          </a:stretch>
        </p:blipFill>
        <p:spPr>
          <a:xfrm>
            <a:off x="3146156" y="1850103"/>
            <a:ext cx="5697149" cy="3527809"/>
          </a:xfrm>
          <a:prstGeom prst="rect">
            <a:avLst/>
          </a:prstGeom>
        </p:spPr>
      </p:pic>
    </p:spTree>
    <p:extLst>
      <p:ext uri="{BB962C8B-B14F-4D97-AF65-F5344CB8AC3E}">
        <p14:creationId xmlns:p14="http://schemas.microsoft.com/office/powerpoint/2010/main" val="130921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E59977-BE92-1F47-ACDD-A7D6F980F4A2}"/>
              </a:ext>
            </a:extLst>
          </p:cNvPr>
          <p:cNvSpPr>
            <a:spLocks noGrp="1"/>
          </p:cNvSpPr>
          <p:nvPr>
            <p:ph type="body" sz="quarter" idx="14"/>
          </p:nvPr>
        </p:nvSpPr>
        <p:spPr/>
        <p:txBody>
          <a:bodyPr>
            <a:normAutofit fontScale="85000" lnSpcReduction="20000"/>
          </a:bodyPr>
          <a:lstStyle/>
          <a:p>
            <a:pPr rtl="0" algn="l"/>
            <a:endParaRPr lang="en-US"/>
          </a:p>
        </p:txBody>
      </p:sp>
      <p:sp>
        <p:nvSpPr>
          <p:cNvPr id="6" name="Text Placeholder 5">
            <a:extLst>
              <a:ext uri="{FF2B5EF4-FFF2-40B4-BE49-F238E27FC236}">
                <a16:creationId xmlns:a16="http://schemas.microsoft.com/office/drawing/2014/main" id="{C3E1ECBB-D7C5-5442-AB9B-5CA45EB2A8C9}"/>
              </a:ext>
            </a:extLst>
          </p:cNvPr>
          <p:cNvSpPr>
            <a:spLocks noGrp="1"/>
          </p:cNvSpPr>
          <p:nvPr>
            <p:ph type="body" sz="quarter" idx="13"/>
          </p:nvPr>
        </p:nvSpPr>
        <p:spPr/>
        <p:txBody>
          <a:bodyPr/>
          <a:lstStyle/>
          <a:p>
            <a:pPr rtl="0" algn="l"/>
            <a:r>
              <a:rPr lang="en-GB" b="1" dirty="0"/>
              <a:t>"Medlaren mellan huvud och händer måste vara hjärtat!" </a:t>
            </a:r>
          </a:p>
          <a:p>
            <a:pPr rtl="0" algn="l"/>
            <a:r>
              <a:rPr lang="en-GB" dirty="0"/>
              <a:t/>
            </a:r>
            <a:br>
              <a:rPr lang="en-GB" dirty="0"/>
            </a:br>
            <a:r>
              <a:rPr lang="en-GB" dirty="0"/>
              <a:t>— Thea von Harbou, </a:t>
            </a:r>
            <a:r>
              <a:rPr lang="en-GB" dirty="0">
                <a:hlinkClick r:id="rId2"/>
              </a:rPr>
              <a:t>Metropol</a:t>
            </a:r>
            <a:r>
              <a:rPr lang="en-GB" dirty="0"/>
              <a:t> </a:t>
            </a:r>
            <a:endParaRPr lang="en-US" dirty="0"/>
          </a:p>
        </p:txBody>
      </p:sp>
      <p:sp>
        <p:nvSpPr>
          <p:cNvPr id="8" name="Text Placeholder 7">
            <a:extLst>
              <a:ext uri="{FF2B5EF4-FFF2-40B4-BE49-F238E27FC236}">
                <a16:creationId xmlns:a16="http://schemas.microsoft.com/office/drawing/2014/main" id="{77A35FE0-B9BB-B745-B3A3-F6471F9E4B78}"/>
              </a:ext>
            </a:extLst>
          </p:cNvPr>
          <p:cNvSpPr>
            <a:spLocks noGrp="1"/>
          </p:cNvSpPr>
          <p:nvPr>
            <p:ph type="body" sz="quarter" idx="15"/>
          </p:nvPr>
        </p:nvSpPr>
        <p:spPr/>
        <p:txBody>
          <a:bodyPr>
            <a:normAutofit fontScale="92500" lnSpcReduction="10000"/>
          </a:bodyPr>
          <a:lstStyle/>
          <a:p>
            <a:pPr rtl="0" algn="l"/>
            <a:endParaRPr lang="en-US"/>
          </a:p>
        </p:txBody>
      </p:sp>
      <p:pic>
        <p:nvPicPr>
          <p:cNvPr id="5" name="Picture 4" descr="A group of people posing for a photo  Description automatically generated">
            <a:extLst>
              <a:ext uri="{FF2B5EF4-FFF2-40B4-BE49-F238E27FC236}">
                <a16:creationId xmlns:a16="http://schemas.microsoft.com/office/drawing/2014/main" id="{B96DF238-DEBF-4342-BEC6-E834D0E49D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56882" y="163867"/>
            <a:ext cx="6307810" cy="6195382"/>
          </a:xfrm>
          <a:prstGeom prst="rect">
            <a:avLst/>
          </a:prstGeom>
        </p:spPr>
      </p:pic>
    </p:spTree>
    <p:extLst>
      <p:ext uri="{BB962C8B-B14F-4D97-AF65-F5344CB8AC3E}">
        <p14:creationId xmlns:p14="http://schemas.microsoft.com/office/powerpoint/2010/main" val="2136887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283E3-1C2C-4002-85D1-EAB7C7E36F31}"/>
              </a:ext>
            </a:extLst>
          </p:cNvPr>
          <p:cNvSpPr>
            <a:spLocks noGrp="1"/>
          </p:cNvSpPr>
          <p:nvPr>
            <p:ph type="body" sz="quarter" idx="14"/>
          </p:nvPr>
        </p:nvSpPr>
        <p:spPr>
          <a:xfrm>
            <a:off x="3841428" y="5413435"/>
            <a:ext cx="785328" cy="1056986"/>
          </a:xfrm>
        </p:spPr>
        <p:txBody>
          <a:bodyPr>
            <a:normAutofit fontScale="85000" lnSpcReduction="20000"/>
          </a:bodyPr>
          <a:lstStyle/>
          <a:p>
            <a:pPr rtl="0" algn="l"/>
            <a:endParaRPr lang="en-GB" dirty="0"/>
          </a:p>
        </p:txBody>
      </p:sp>
      <p:sp>
        <p:nvSpPr>
          <p:cNvPr id="3" name="Text Placeholder 2">
            <a:extLst>
              <a:ext uri="{FF2B5EF4-FFF2-40B4-BE49-F238E27FC236}">
                <a16:creationId xmlns:a16="http://schemas.microsoft.com/office/drawing/2014/main" id="{D1A714AD-61AB-42F3-9313-3E97FC031B82}"/>
              </a:ext>
            </a:extLst>
          </p:cNvPr>
          <p:cNvSpPr>
            <a:spLocks noGrp="1"/>
          </p:cNvSpPr>
          <p:nvPr>
            <p:ph type="body" sz="quarter" idx="13"/>
          </p:nvPr>
        </p:nvSpPr>
        <p:spPr>
          <a:xfrm>
            <a:off x="856590" y="1147710"/>
            <a:ext cx="4877635" cy="4794218"/>
          </a:xfrm>
        </p:spPr>
        <p:txBody>
          <a:bodyPr>
            <a:noAutofit/>
          </a:bodyPr>
          <a:lstStyle/>
          <a:p>
            <a:pPr rtl="0" algn="l"/>
            <a:r>
              <a:rPr lang="en-GB" sz="2000" dirty="0">
                <a:solidFill>
                  <a:srgbClr val="002060"/>
                </a:solidFill>
                <a:effectLst/>
                <a:latin typeface="Calibri" panose="020F0502020204030204" pitchFamily="34" charset="0"/>
                <a:ea typeface="Times New Roman" panose="02020603050405020304" pitchFamily="18" charset="0"/>
              </a:rPr>
              <a:t>Jag har varit i Nederländerna i ungefär 6 år nu. Jag kommer från Eritrea och kom hit ensam. Sedan jag har varit i Nederländerna har jag haft många utmaningar. Att hitta vänner, arbete och utbildning. Tack vare några passionerade människor i Leeuwarden har jag kunnat ta steg. I oktober 2017 träffade jag Kevin och vi är vänner. Han är annorlunda än andra kompisar. Han stöttar mig inte bara med språket. Vi gör mycket mer tillsammans. Jag ska hälsa på hans föräldrar, äta middag med hans morföräldrar och prata med hans vänner. Det här är viktigt, att människor som vill göra något för nyanlända gör mer än vad deras jobb beskriver.</a:t>
            </a:r>
          </a:p>
          <a:p>
            <a:pPr rtl="0" algn="l"/>
            <a:r>
              <a:rPr lang="en-GB" sz="2000" dirty="0">
                <a:solidFill>
                  <a:srgbClr val="002060"/>
                </a:solidFill>
                <a:latin typeface="Calibri" panose="020F0502020204030204" pitchFamily="34" charset="0"/>
              </a:rPr>
              <a:t>- Daniel</a:t>
            </a:r>
            <a:endParaRPr lang="en-GB" sz="2000" dirty="0"/>
          </a:p>
        </p:txBody>
      </p:sp>
      <p:sp>
        <p:nvSpPr>
          <p:cNvPr id="4" name="Text Placeholder 3">
            <a:extLst>
              <a:ext uri="{FF2B5EF4-FFF2-40B4-BE49-F238E27FC236}">
                <a16:creationId xmlns:a16="http://schemas.microsoft.com/office/drawing/2014/main" id="{6409768A-2DEB-400B-AD44-68B8FBCDEE47}"/>
              </a:ext>
            </a:extLst>
          </p:cNvPr>
          <p:cNvSpPr>
            <a:spLocks noGrp="1"/>
          </p:cNvSpPr>
          <p:nvPr>
            <p:ph type="body" sz="quarter" idx="15"/>
          </p:nvPr>
        </p:nvSpPr>
        <p:spPr>
          <a:xfrm>
            <a:off x="472752" y="916072"/>
            <a:ext cx="2613204" cy="1221666"/>
          </a:xfrm>
        </p:spPr>
        <p:txBody>
          <a:bodyPr>
            <a:normAutofit fontScale="92500" lnSpcReduction="10000"/>
          </a:bodyPr>
          <a:lstStyle/>
          <a:p>
            <a:pPr rtl="0" algn="l"/>
            <a:endParaRPr lang="en-GB" dirty="0"/>
          </a:p>
        </p:txBody>
      </p:sp>
      <p:pic>
        <p:nvPicPr>
          <p:cNvPr id="7" name="Picture Placeholder 6" descr="A picture containing person, person, male  Description automatically generated">
            <a:extLst>
              <a:ext uri="{FF2B5EF4-FFF2-40B4-BE49-F238E27FC236}">
                <a16:creationId xmlns:a16="http://schemas.microsoft.com/office/drawing/2014/main" id="{AA524E5B-A9FF-44D1-BEE4-8A8EAB6A040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5887914" y="-1"/>
            <a:ext cx="5689601" cy="6858001"/>
          </a:xfrm>
        </p:spPr>
      </p:pic>
    </p:spTree>
    <p:extLst>
      <p:ext uri="{BB962C8B-B14F-4D97-AF65-F5344CB8AC3E}">
        <p14:creationId xmlns:p14="http://schemas.microsoft.com/office/powerpoint/2010/main" val="161661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lstStyle/>
          <a:p>
            <a:pPr rtl="0" algn="l"/>
            <a:r>
              <a:rPr lang="en-US" dirty="0"/>
              <a:t>Aktivitet </a:t>
            </a:r>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271419" y="1881609"/>
            <a:ext cx="3291840" cy="469184"/>
          </a:xfrm>
        </p:spPr>
        <p:txBody>
          <a:bodyPr/>
          <a:lstStyle/>
          <a:p>
            <a:pPr rtl="0" algn="l"/>
            <a:r>
              <a:rPr lang="en-GB"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U</a:t>
            </a:r>
            <a:r>
              <a:rPr lang="pl-PL"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se den </a:t>
            </a:r>
            <a:r>
              <a:rPr lang="pl-PL" sz="1800" i="1" u="sng"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Mångfaldshjul</a:t>
            </a:r>
            <a:r>
              <a:rPr lang="en-US" sz="1800" i="1" u="sng"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från Johns Hopkins University.</a:t>
            </a:r>
            <a:r>
              <a:rPr lang="pl-PL"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att profilera olika grupper i ditt samhälle</a:t>
            </a:r>
            <a:endParaRPr lang="en-GB"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endParaRPr>
          </a:p>
          <a:p>
            <a:pPr rtl="0" algn="l"/>
            <a:r>
              <a:rPr lang="en-GB" sz="1800" dirty="0">
                <a:solidFill>
                  <a:srgbClr val="404040"/>
                </a:solidFill>
                <a:latin typeface="Calibri" panose="020F0502020204030204" pitchFamily="34" charset="0"/>
                <a:cs typeface="Calibri" panose="020F0502020204030204" pitchFamily="34" charset="0"/>
              </a:rPr>
              <a:t>Mångfaldshjulet är ett användbart verktyg för att övervinna vi mot dem-mentaliteten. Använd den för att hitta en gemensam grund mellan olika grupper.</a:t>
            </a:r>
          </a:p>
          <a:p>
            <a:pPr rtl="0" algn="l"/>
            <a:endParaRPr lang="en-GB"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rtl="0" algn="l"/>
            <a:endParaRPr lang="en-US" dirty="0"/>
          </a:p>
        </p:txBody>
      </p:sp>
      <p:grpSp>
        <p:nvGrpSpPr>
          <p:cNvPr id="10" name="Group 9">
            <a:extLst>
              <a:ext uri="{FF2B5EF4-FFF2-40B4-BE49-F238E27FC236}">
                <a16:creationId xmlns:a16="http://schemas.microsoft.com/office/drawing/2014/main" id="{867E4037-A1A4-42F6-A100-836EBFB93224}"/>
              </a:ext>
            </a:extLst>
          </p:cNvPr>
          <p:cNvGrpSpPr/>
          <p:nvPr/>
        </p:nvGrpSpPr>
        <p:grpSpPr>
          <a:xfrm>
            <a:off x="3911988" y="-18226"/>
            <a:ext cx="6903657" cy="6785088"/>
            <a:chOff x="2761428" y="327750"/>
            <a:chExt cx="6109746" cy="6185457"/>
          </a:xfrm>
        </p:grpSpPr>
        <p:grpSp>
          <p:nvGrpSpPr>
            <p:cNvPr id="11" name="Graphic 4">
              <a:extLst>
                <a:ext uri="{FF2B5EF4-FFF2-40B4-BE49-F238E27FC236}">
                  <a16:creationId xmlns:a16="http://schemas.microsoft.com/office/drawing/2014/main" id="{A4FC1CE9-80BB-42EB-836A-17E5CAE899D3}"/>
                </a:ext>
              </a:extLst>
            </p:cNvPr>
            <p:cNvGrpSpPr/>
            <p:nvPr/>
          </p:nvGrpSpPr>
          <p:grpSpPr>
            <a:xfrm>
              <a:off x="2761428" y="327750"/>
              <a:ext cx="6109746" cy="6185457"/>
              <a:chOff x="2761428" y="327750"/>
              <a:chExt cx="6109746" cy="6185457"/>
            </a:xfrm>
            <a:solidFill>
              <a:srgbClr val="B3B3B3"/>
            </a:solidFill>
          </p:grpSpPr>
          <p:sp>
            <p:nvSpPr>
              <p:cNvPr id="324" name="Graphic 4">
                <a:extLst>
                  <a:ext uri="{FF2B5EF4-FFF2-40B4-BE49-F238E27FC236}">
                    <a16:creationId xmlns:a16="http://schemas.microsoft.com/office/drawing/2014/main" id="{887D9301-7BFB-4173-AD8E-5CA63680A176}"/>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pPr rtl="0" algn="l"/>
                <a:endParaRPr lang="en-US"/>
              </a:p>
            </p:txBody>
          </p:sp>
          <p:sp>
            <p:nvSpPr>
              <p:cNvPr id="325" name="Graphic 4">
                <a:extLst>
                  <a:ext uri="{FF2B5EF4-FFF2-40B4-BE49-F238E27FC236}">
                    <a16:creationId xmlns:a16="http://schemas.microsoft.com/office/drawing/2014/main" id="{7971A4BB-7E7C-468A-963D-A6FCE394229A}"/>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pPr rtl="0" algn="l"/>
                <a:endParaRPr lang="en-US"/>
              </a:p>
            </p:txBody>
          </p:sp>
          <p:sp>
            <p:nvSpPr>
              <p:cNvPr id="326" name="Graphic 4">
                <a:extLst>
                  <a:ext uri="{FF2B5EF4-FFF2-40B4-BE49-F238E27FC236}">
                    <a16:creationId xmlns:a16="http://schemas.microsoft.com/office/drawing/2014/main" id="{2BD642EA-8C84-45F2-B83A-DE0E70B377C7}"/>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rtl="0" algn="l"/>
                <a:endParaRPr lang="en-US"/>
              </a:p>
            </p:txBody>
          </p:sp>
          <p:sp>
            <p:nvSpPr>
              <p:cNvPr id="327" name="Graphic 4">
                <a:extLst>
                  <a:ext uri="{FF2B5EF4-FFF2-40B4-BE49-F238E27FC236}">
                    <a16:creationId xmlns:a16="http://schemas.microsoft.com/office/drawing/2014/main" id="{152AB236-E8EB-4961-B4AF-0281E7E210F2}"/>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pPr rtl="0" algn="l"/>
                <a:endParaRPr lang="en-US"/>
              </a:p>
            </p:txBody>
          </p:sp>
          <p:sp>
            <p:nvSpPr>
              <p:cNvPr id="328" name="Graphic 4">
                <a:extLst>
                  <a:ext uri="{FF2B5EF4-FFF2-40B4-BE49-F238E27FC236}">
                    <a16:creationId xmlns:a16="http://schemas.microsoft.com/office/drawing/2014/main" id="{7073947E-98B3-4C70-8800-54BAF60CE866}"/>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pPr rtl="0" algn="l"/>
                <a:endParaRPr lang="en-US"/>
              </a:p>
            </p:txBody>
          </p:sp>
          <p:sp>
            <p:nvSpPr>
              <p:cNvPr id="329" name="Graphic 4">
                <a:extLst>
                  <a:ext uri="{FF2B5EF4-FFF2-40B4-BE49-F238E27FC236}">
                    <a16:creationId xmlns:a16="http://schemas.microsoft.com/office/drawing/2014/main" id="{F0E6E066-12AD-48D1-98D3-9DDFEB2A5323}"/>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pPr rtl="0" algn="l"/>
                <a:endParaRPr lang="en-US"/>
              </a:p>
            </p:txBody>
          </p:sp>
          <p:sp>
            <p:nvSpPr>
              <p:cNvPr id="330" name="Graphic 4">
                <a:extLst>
                  <a:ext uri="{FF2B5EF4-FFF2-40B4-BE49-F238E27FC236}">
                    <a16:creationId xmlns:a16="http://schemas.microsoft.com/office/drawing/2014/main" id="{B3400909-817E-4274-ADF3-201C3161F263}"/>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pPr rtl="0" algn="l"/>
                <a:endParaRPr lang="en-US"/>
              </a:p>
            </p:txBody>
          </p:sp>
          <p:sp>
            <p:nvSpPr>
              <p:cNvPr id="331" name="Graphic 4">
                <a:extLst>
                  <a:ext uri="{FF2B5EF4-FFF2-40B4-BE49-F238E27FC236}">
                    <a16:creationId xmlns:a16="http://schemas.microsoft.com/office/drawing/2014/main" id="{9AA4B896-95A9-4BFD-A83D-72CA496E8157}"/>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pPr rtl="0" algn="l"/>
                <a:endParaRPr lang="en-US"/>
              </a:p>
            </p:txBody>
          </p:sp>
          <p:sp>
            <p:nvSpPr>
              <p:cNvPr id="332" name="Graphic 4">
                <a:extLst>
                  <a:ext uri="{FF2B5EF4-FFF2-40B4-BE49-F238E27FC236}">
                    <a16:creationId xmlns:a16="http://schemas.microsoft.com/office/drawing/2014/main" id="{A5E91E54-0494-4C49-94C8-5622C94423A0}"/>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pPr rtl="0" algn="l"/>
                <a:endParaRPr lang="en-US"/>
              </a:p>
            </p:txBody>
          </p:sp>
          <p:sp>
            <p:nvSpPr>
              <p:cNvPr id="333" name="Graphic 4">
                <a:extLst>
                  <a:ext uri="{FF2B5EF4-FFF2-40B4-BE49-F238E27FC236}">
                    <a16:creationId xmlns:a16="http://schemas.microsoft.com/office/drawing/2014/main" id="{33118CB4-4E7D-4ADA-B7F0-4C0FFFC0BC4E}"/>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pPr rtl="0" algn="l"/>
                <a:endParaRPr lang="en-US"/>
              </a:p>
            </p:txBody>
          </p:sp>
          <p:sp>
            <p:nvSpPr>
              <p:cNvPr id="334" name="Graphic 4">
                <a:extLst>
                  <a:ext uri="{FF2B5EF4-FFF2-40B4-BE49-F238E27FC236}">
                    <a16:creationId xmlns:a16="http://schemas.microsoft.com/office/drawing/2014/main" id="{77A232C2-3515-4065-AE73-0A817EBF410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pPr rtl="0" algn="l"/>
                <a:endParaRPr lang="en-US"/>
              </a:p>
            </p:txBody>
          </p:sp>
          <p:sp>
            <p:nvSpPr>
              <p:cNvPr id="335" name="Graphic 4">
                <a:extLst>
                  <a:ext uri="{FF2B5EF4-FFF2-40B4-BE49-F238E27FC236}">
                    <a16:creationId xmlns:a16="http://schemas.microsoft.com/office/drawing/2014/main" id="{7B8D087F-5EDC-4AA7-AD48-5751B6573B3F}"/>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pPr rtl="0" algn="l"/>
                <a:endParaRPr lang="en-US"/>
              </a:p>
            </p:txBody>
          </p:sp>
          <p:sp>
            <p:nvSpPr>
              <p:cNvPr id="336" name="Graphic 4">
                <a:extLst>
                  <a:ext uri="{FF2B5EF4-FFF2-40B4-BE49-F238E27FC236}">
                    <a16:creationId xmlns:a16="http://schemas.microsoft.com/office/drawing/2014/main" id="{71438D2C-5A5B-464E-9F72-A3F723554D00}"/>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pPr rtl="0" algn="l"/>
                <a:endParaRPr lang="en-US"/>
              </a:p>
            </p:txBody>
          </p:sp>
          <p:sp>
            <p:nvSpPr>
              <p:cNvPr id="337" name="Graphic 4">
                <a:extLst>
                  <a:ext uri="{FF2B5EF4-FFF2-40B4-BE49-F238E27FC236}">
                    <a16:creationId xmlns:a16="http://schemas.microsoft.com/office/drawing/2014/main" id="{98DA0F37-9F1B-4FA8-8A1C-B12FA94F2E93}"/>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pPr rtl="0" algn="l"/>
                <a:endParaRPr lang="en-US"/>
              </a:p>
            </p:txBody>
          </p:sp>
          <p:sp>
            <p:nvSpPr>
              <p:cNvPr id="338" name="Graphic 4">
                <a:extLst>
                  <a:ext uri="{FF2B5EF4-FFF2-40B4-BE49-F238E27FC236}">
                    <a16:creationId xmlns:a16="http://schemas.microsoft.com/office/drawing/2014/main" id="{D2180454-C9DB-475D-9B8F-0F4DA4D19340}"/>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pPr rtl="0" algn="l"/>
                <a:endParaRPr lang="en-US"/>
              </a:p>
            </p:txBody>
          </p:sp>
          <p:sp>
            <p:nvSpPr>
              <p:cNvPr id="339" name="Graphic 4">
                <a:extLst>
                  <a:ext uri="{FF2B5EF4-FFF2-40B4-BE49-F238E27FC236}">
                    <a16:creationId xmlns:a16="http://schemas.microsoft.com/office/drawing/2014/main" id="{EBFE928D-E7F0-427A-BAFB-309A576D11E0}"/>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pPr rtl="0" algn="l"/>
                <a:endParaRPr lang="en-US"/>
              </a:p>
            </p:txBody>
          </p:sp>
          <p:sp>
            <p:nvSpPr>
              <p:cNvPr id="340" name="Graphic 4">
                <a:extLst>
                  <a:ext uri="{FF2B5EF4-FFF2-40B4-BE49-F238E27FC236}">
                    <a16:creationId xmlns:a16="http://schemas.microsoft.com/office/drawing/2014/main" id="{DEC945BB-8755-40AE-8BB5-5AC799421A88}"/>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pPr rtl="0" algn="l"/>
                <a:endParaRPr lang="en-US"/>
              </a:p>
            </p:txBody>
          </p:sp>
          <p:sp>
            <p:nvSpPr>
              <p:cNvPr id="341" name="Graphic 4">
                <a:extLst>
                  <a:ext uri="{FF2B5EF4-FFF2-40B4-BE49-F238E27FC236}">
                    <a16:creationId xmlns:a16="http://schemas.microsoft.com/office/drawing/2014/main" id="{8B6F4592-988D-429A-A90E-13472D2AD8AB}"/>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pPr rtl="0" algn="l"/>
                <a:endParaRPr lang="en-US"/>
              </a:p>
            </p:txBody>
          </p:sp>
          <p:sp>
            <p:nvSpPr>
              <p:cNvPr id="342" name="Graphic 4">
                <a:extLst>
                  <a:ext uri="{FF2B5EF4-FFF2-40B4-BE49-F238E27FC236}">
                    <a16:creationId xmlns:a16="http://schemas.microsoft.com/office/drawing/2014/main" id="{B0F5BE0D-A70A-476E-A8A5-79604C0E7716}"/>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pPr rtl="0" algn="l"/>
                <a:endParaRPr lang="en-US"/>
              </a:p>
            </p:txBody>
          </p:sp>
          <p:sp>
            <p:nvSpPr>
              <p:cNvPr id="343" name="Graphic 4">
                <a:extLst>
                  <a:ext uri="{FF2B5EF4-FFF2-40B4-BE49-F238E27FC236}">
                    <a16:creationId xmlns:a16="http://schemas.microsoft.com/office/drawing/2014/main" id="{FA1B3EF4-E2B2-4DE9-83D1-88925D4478C0}"/>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pPr rtl="0" algn="l"/>
                <a:endParaRPr lang="en-US"/>
              </a:p>
            </p:txBody>
          </p:sp>
          <p:sp>
            <p:nvSpPr>
              <p:cNvPr id="344" name="Graphic 4">
                <a:extLst>
                  <a:ext uri="{FF2B5EF4-FFF2-40B4-BE49-F238E27FC236}">
                    <a16:creationId xmlns:a16="http://schemas.microsoft.com/office/drawing/2014/main" id="{56CFA068-8F6F-4542-B0E1-7666DC1792D5}"/>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pPr rtl="0" algn="l"/>
                <a:endParaRPr lang="en-US"/>
              </a:p>
            </p:txBody>
          </p:sp>
          <p:sp>
            <p:nvSpPr>
              <p:cNvPr id="345" name="Graphic 4">
                <a:extLst>
                  <a:ext uri="{FF2B5EF4-FFF2-40B4-BE49-F238E27FC236}">
                    <a16:creationId xmlns:a16="http://schemas.microsoft.com/office/drawing/2014/main" id="{D0F12ABD-8DA4-40B9-B54B-346F28848BF0}"/>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pPr rtl="0" algn="l"/>
                <a:endParaRPr lang="en-US"/>
              </a:p>
            </p:txBody>
          </p:sp>
          <p:sp>
            <p:nvSpPr>
              <p:cNvPr id="346" name="Graphic 4">
                <a:extLst>
                  <a:ext uri="{FF2B5EF4-FFF2-40B4-BE49-F238E27FC236}">
                    <a16:creationId xmlns:a16="http://schemas.microsoft.com/office/drawing/2014/main" id="{123DC09B-800E-4445-B0E8-164ED6D9A1C6}"/>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rtl="0" algn="l"/>
                <a:endParaRPr lang="en-US"/>
              </a:p>
            </p:txBody>
          </p:sp>
          <p:sp>
            <p:nvSpPr>
              <p:cNvPr id="347" name="Graphic 4">
                <a:extLst>
                  <a:ext uri="{FF2B5EF4-FFF2-40B4-BE49-F238E27FC236}">
                    <a16:creationId xmlns:a16="http://schemas.microsoft.com/office/drawing/2014/main" id="{A727CFE5-22C3-431A-956E-95BF0F77EAFA}"/>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pPr rtl="0" algn="l"/>
                <a:endParaRPr lang="en-US"/>
              </a:p>
            </p:txBody>
          </p:sp>
          <p:sp>
            <p:nvSpPr>
              <p:cNvPr id="348" name="Graphic 4">
                <a:extLst>
                  <a:ext uri="{FF2B5EF4-FFF2-40B4-BE49-F238E27FC236}">
                    <a16:creationId xmlns:a16="http://schemas.microsoft.com/office/drawing/2014/main" id="{C5A94A56-7CA6-400E-A721-78FD2CB833CE}"/>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rtl="0" algn="l"/>
                <a:endParaRPr lang="en-US"/>
              </a:p>
            </p:txBody>
          </p:sp>
          <p:sp>
            <p:nvSpPr>
              <p:cNvPr id="349" name="Graphic 4">
                <a:extLst>
                  <a:ext uri="{FF2B5EF4-FFF2-40B4-BE49-F238E27FC236}">
                    <a16:creationId xmlns:a16="http://schemas.microsoft.com/office/drawing/2014/main" id="{0CA60290-A673-42DD-BC76-BCC6C8404F32}"/>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pPr rtl="0" algn="l"/>
                <a:endParaRPr lang="en-US"/>
              </a:p>
            </p:txBody>
          </p:sp>
          <p:sp>
            <p:nvSpPr>
              <p:cNvPr id="350" name="Graphic 4">
                <a:extLst>
                  <a:ext uri="{FF2B5EF4-FFF2-40B4-BE49-F238E27FC236}">
                    <a16:creationId xmlns:a16="http://schemas.microsoft.com/office/drawing/2014/main" id="{AE7AC45E-A80F-46E4-910F-2C958F96F275}"/>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pPr rtl="0" algn="l"/>
                <a:endParaRPr lang="en-US"/>
              </a:p>
            </p:txBody>
          </p:sp>
          <p:sp>
            <p:nvSpPr>
              <p:cNvPr id="351" name="Graphic 4">
                <a:extLst>
                  <a:ext uri="{FF2B5EF4-FFF2-40B4-BE49-F238E27FC236}">
                    <a16:creationId xmlns:a16="http://schemas.microsoft.com/office/drawing/2014/main" id="{ECC7EF6F-F855-4CD8-8635-7F793A2B4B0B}"/>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pPr rtl="0" algn="l"/>
                <a:endParaRPr lang="en-US"/>
              </a:p>
            </p:txBody>
          </p:sp>
          <p:sp>
            <p:nvSpPr>
              <p:cNvPr id="352" name="Graphic 4">
                <a:extLst>
                  <a:ext uri="{FF2B5EF4-FFF2-40B4-BE49-F238E27FC236}">
                    <a16:creationId xmlns:a16="http://schemas.microsoft.com/office/drawing/2014/main" id="{9BEABD96-E3EB-426D-B470-71047DC4FF57}"/>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pPr rtl="0" algn="l"/>
                <a:endParaRPr lang="en-US"/>
              </a:p>
            </p:txBody>
          </p:sp>
          <p:sp>
            <p:nvSpPr>
              <p:cNvPr id="353" name="Graphic 4">
                <a:extLst>
                  <a:ext uri="{FF2B5EF4-FFF2-40B4-BE49-F238E27FC236}">
                    <a16:creationId xmlns:a16="http://schemas.microsoft.com/office/drawing/2014/main" id="{E52FEAAA-C725-464D-9582-910CE80F314D}"/>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pPr rtl="0" algn="l"/>
                <a:endParaRPr lang="en-US"/>
              </a:p>
            </p:txBody>
          </p:sp>
          <p:sp>
            <p:nvSpPr>
              <p:cNvPr id="354" name="Graphic 4">
                <a:extLst>
                  <a:ext uri="{FF2B5EF4-FFF2-40B4-BE49-F238E27FC236}">
                    <a16:creationId xmlns:a16="http://schemas.microsoft.com/office/drawing/2014/main" id="{9A0B3325-393F-45C3-A522-343A0FC503F8}"/>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rtl="0" algn="l"/>
                <a:endParaRPr lang="en-US"/>
              </a:p>
            </p:txBody>
          </p:sp>
          <p:sp>
            <p:nvSpPr>
              <p:cNvPr id="355" name="Graphic 4">
                <a:extLst>
                  <a:ext uri="{FF2B5EF4-FFF2-40B4-BE49-F238E27FC236}">
                    <a16:creationId xmlns:a16="http://schemas.microsoft.com/office/drawing/2014/main" id="{72CF98E3-DEB6-4184-BF96-BBD4CD555879}"/>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pPr rtl="0" algn="l"/>
                <a:endParaRPr lang="en-US"/>
              </a:p>
            </p:txBody>
          </p:sp>
          <p:sp>
            <p:nvSpPr>
              <p:cNvPr id="356" name="Graphic 4">
                <a:extLst>
                  <a:ext uri="{FF2B5EF4-FFF2-40B4-BE49-F238E27FC236}">
                    <a16:creationId xmlns:a16="http://schemas.microsoft.com/office/drawing/2014/main" id="{38467709-DEBB-4BE7-828C-042D13FA00F0}"/>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pPr rtl="0" algn="l"/>
                <a:endParaRPr lang="en-US"/>
              </a:p>
            </p:txBody>
          </p:sp>
          <p:sp>
            <p:nvSpPr>
              <p:cNvPr id="357" name="Graphic 4">
                <a:extLst>
                  <a:ext uri="{FF2B5EF4-FFF2-40B4-BE49-F238E27FC236}">
                    <a16:creationId xmlns:a16="http://schemas.microsoft.com/office/drawing/2014/main" id="{72CAC701-0FC6-41EF-B809-292CC756ABCE}"/>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pPr rtl="0" algn="l"/>
                <a:endParaRPr lang="en-US"/>
              </a:p>
            </p:txBody>
          </p:sp>
          <p:sp>
            <p:nvSpPr>
              <p:cNvPr id="358" name="Graphic 4">
                <a:extLst>
                  <a:ext uri="{FF2B5EF4-FFF2-40B4-BE49-F238E27FC236}">
                    <a16:creationId xmlns:a16="http://schemas.microsoft.com/office/drawing/2014/main" id="{9AC21E92-753C-45E1-925B-4619ED1104AC}"/>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pPr rtl="0" algn="l"/>
                <a:endParaRPr lang="en-US"/>
              </a:p>
            </p:txBody>
          </p:sp>
          <p:sp>
            <p:nvSpPr>
              <p:cNvPr id="359" name="Graphic 4">
                <a:extLst>
                  <a:ext uri="{FF2B5EF4-FFF2-40B4-BE49-F238E27FC236}">
                    <a16:creationId xmlns:a16="http://schemas.microsoft.com/office/drawing/2014/main" id="{9E4ED98A-DDCD-4AE2-910F-3430BCB87CA9}"/>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pPr rtl="0" algn="l"/>
                <a:endParaRPr lang="en-US"/>
              </a:p>
            </p:txBody>
          </p:sp>
          <p:sp>
            <p:nvSpPr>
              <p:cNvPr id="360" name="Graphic 4">
                <a:extLst>
                  <a:ext uri="{FF2B5EF4-FFF2-40B4-BE49-F238E27FC236}">
                    <a16:creationId xmlns:a16="http://schemas.microsoft.com/office/drawing/2014/main" id="{536ECFFB-5A6E-42B5-B099-AD0741FA5C80}"/>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pPr rtl="0" algn="l"/>
                <a:endParaRPr lang="en-US"/>
              </a:p>
            </p:txBody>
          </p:sp>
          <p:sp>
            <p:nvSpPr>
              <p:cNvPr id="361" name="Graphic 4">
                <a:extLst>
                  <a:ext uri="{FF2B5EF4-FFF2-40B4-BE49-F238E27FC236}">
                    <a16:creationId xmlns:a16="http://schemas.microsoft.com/office/drawing/2014/main" id="{F499B5A1-7372-4AF2-BD04-3ACF4002DFE8}"/>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pPr rtl="0" algn="l"/>
                <a:endParaRPr lang="en-US"/>
              </a:p>
            </p:txBody>
          </p:sp>
          <p:sp>
            <p:nvSpPr>
              <p:cNvPr id="362" name="Graphic 4">
                <a:extLst>
                  <a:ext uri="{FF2B5EF4-FFF2-40B4-BE49-F238E27FC236}">
                    <a16:creationId xmlns:a16="http://schemas.microsoft.com/office/drawing/2014/main" id="{454BF4ED-71CD-4B1B-8E04-72D10F9A861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pPr rtl="0" algn="l"/>
                <a:endParaRPr lang="en-US"/>
              </a:p>
            </p:txBody>
          </p:sp>
          <p:sp>
            <p:nvSpPr>
              <p:cNvPr id="363" name="Graphic 4">
                <a:extLst>
                  <a:ext uri="{FF2B5EF4-FFF2-40B4-BE49-F238E27FC236}">
                    <a16:creationId xmlns:a16="http://schemas.microsoft.com/office/drawing/2014/main" id="{5ED63523-6246-4AFF-AF59-94E2A20BDE9C}"/>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pPr rtl="0" algn="l"/>
                <a:endParaRPr lang="en-US"/>
              </a:p>
            </p:txBody>
          </p:sp>
          <p:sp>
            <p:nvSpPr>
              <p:cNvPr id="364" name="Graphic 4">
                <a:extLst>
                  <a:ext uri="{FF2B5EF4-FFF2-40B4-BE49-F238E27FC236}">
                    <a16:creationId xmlns:a16="http://schemas.microsoft.com/office/drawing/2014/main" id="{2A9069FD-59AA-4AD8-8EE2-8B3D5898834F}"/>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pPr rtl="0" algn="l"/>
                <a:endParaRPr lang="en-US"/>
              </a:p>
            </p:txBody>
          </p:sp>
          <p:sp>
            <p:nvSpPr>
              <p:cNvPr id="365" name="Graphic 4">
                <a:extLst>
                  <a:ext uri="{FF2B5EF4-FFF2-40B4-BE49-F238E27FC236}">
                    <a16:creationId xmlns:a16="http://schemas.microsoft.com/office/drawing/2014/main" id="{37AC74B9-246A-476F-A1CA-519A60BEF8DA}"/>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pPr rtl="0" algn="l"/>
                <a:endParaRPr lang="en-US"/>
              </a:p>
            </p:txBody>
          </p:sp>
          <p:sp>
            <p:nvSpPr>
              <p:cNvPr id="366" name="Graphic 4">
                <a:extLst>
                  <a:ext uri="{FF2B5EF4-FFF2-40B4-BE49-F238E27FC236}">
                    <a16:creationId xmlns:a16="http://schemas.microsoft.com/office/drawing/2014/main" id="{7C0A42E5-49D2-4D5F-A505-341E74FD7F1F}"/>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pPr rtl="0" algn="l"/>
                <a:endParaRPr lang="en-US"/>
              </a:p>
            </p:txBody>
          </p:sp>
          <p:sp>
            <p:nvSpPr>
              <p:cNvPr id="367" name="Graphic 4">
                <a:extLst>
                  <a:ext uri="{FF2B5EF4-FFF2-40B4-BE49-F238E27FC236}">
                    <a16:creationId xmlns:a16="http://schemas.microsoft.com/office/drawing/2014/main" id="{544A765E-D1DB-4589-8E46-BA0B2446ACC5}"/>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pPr rtl="0" algn="l"/>
                <a:endParaRPr lang="en-US"/>
              </a:p>
            </p:txBody>
          </p:sp>
          <p:sp>
            <p:nvSpPr>
              <p:cNvPr id="368" name="Graphic 4">
                <a:extLst>
                  <a:ext uri="{FF2B5EF4-FFF2-40B4-BE49-F238E27FC236}">
                    <a16:creationId xmlns:a16="http://schemas.microsoft.com/office/drawing/2014/main" id="{DB324A17-44F5-4753-8F82-F3612A06F17A}"/>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pPr rtl="0" algn="l"/>
                <a:endParaRPr lang="en-US"/>
              </a:p>
            </p:txBody>
          </p:sp>
          <p:sp>
            <p:nvSpPr>
              <p:cNvPr id="369" name="Graphic 4">
                <a:extLst>
                  <a:ext uri="{FF2B5EF4-FFF2-40B4-BE49-F238E27FC236}">
                    <a16:creationId xmlns:a16="http://schemas.microsoft.com/office/drawing/2014/main" id="{E01E1503-67FF-474C-9EEC-28367DE64587}"/>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pPr rtl="0" algn="l"/>
                <a:endParaRPr lang="en-US"/>
              </a:p>
            </p:txBody>
          </p:sp>
          <p:sp>
            <p:nvSpPr>
              <p:cNvPr id="370" name="Graphic 4">
                <a:extLst>
                  <a:ext uri="{FF2B5EF4-FFF2-40B4-BE49-F238E27FC236}">
                    <a16:creationId xmlns:a16="http://schemas.microsoft.com/office/drawing/2014/main" id="{9A7C7EF4-5147-42CF-A807-EC59D43C7F8A}"/>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rtl="0" algn="l"/>
                <a:endParaRPr lang="en-US"/>
              </a:p>
            </p:txBody>
          </p:sp>
          <p:sp>
            <p:nvSpPr>
              <p:cNvPr id="371" name="Graphic 4">
                <a:extLst>
                  <a:ext uri="{FF2B5EF4-FFF2-40B4-BE49-F238E27FC236}">
                    <a16:creationId xmlns:a16="http://schemas.microsoft.com/office/drawing/2014/main" id="{91ED5A4F-16B7-40B7-A4D1-9484983CAA71}"/>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rtl="0" algn="l"/>
                <a:endParaRPr lang="en-US"/>
              </a:p>
            </p:txBody>
          </p:sp>
          <p:sp>
            <p:nvSpPr>
              <p:cNvPr id="372" name="Graphic 4">
                <a:extLst>
                  <a:ext uri="{FF2B5EF4-FFF2-40B4-BE49-F238E27FC236}">
                    <a16:creationId xmlns:a16="http://schemas.microsoft.com/office/drawing/2014/main" id="{8D1BD71E-8742-4781-BBBD-DEDF6A2229CF}"/>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pPr rtl="0" algn="l"/>
                <a:endParaRPr lang="en-US"/>
              </a:p>
            </p:txBody>
          </p:sp>
          <p:sp>
            <p:nvSpPr>
              <p:cNvPr id="373" name="Graphic 4">
                <a:extLst>
                  <a:ext uri="{FF2B5EF4-FFF2-40B4-BE49-F238E27FC236}">
                    <a16:creationId xmlns:a16="http://schemas.microsoft.com/office/drawing/2014/main" id="{183B3B5D-2D88-484B-8A9E-EE393EA42F79}"/>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pPr rtl="0" algn="l"/>
                <a:endParaRPr lang="en-US"/>
              </a:p>
            </p:txBody>
          </p:sp>
          <p:sp>
            <p:nvSpPr>
              <p:cNvPr id="374" name="Graphic 4">
                <a:extLst>
                  <a:ext uri="{FF2B5EF4-FFF2-40B4-BE49-F238E27FC236}">
                    <a16:creationId xmlns:a16="http://schemas.microsoft.com/office/drawing/2014/main" id="{022E7D82-10E4-43D0-AFFB-3575DAAF6FFB}"/>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pPr rtl="0" algn="l"/>
                <a:endParaRPr lang="en-US"/>
              </a:p>
            </p:txBody>
          </p:sp>
          <p:sp>
            <p:nvSpPr>
              <p:cNvPr id="375" name="Graphic 4">
                <a:extLst>
                  <a:ext uri="{FF2B5EF4-FFF2-40B4-BE49-F238E27FC236}">
                    <a16:creationId xmlns:a16="http://schemas.microsoft.com/office/drawing/2014/main" id="{22A727EC-3697-4FA9-BD40-0ECC885A891D}"/>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pPr rtl="0" algn="l"/>
                <a:endParaRPr lang="en-US"/>
              </a:p>
            </p:txBody>
          </p:sp>
          <p:sp>
            <p:nvSpPr>
              <p:cNvPr id="376" name="Graphic 4">
                <a:extLst>
                  <a:ext uri="{FF2B5EF4-FFF2-40B4-BE49-F238E27FC236}">
                    <a16:creationId xmlns:a16="http://schemas.microsoft.com/office/drawing/2014/main" id="{1AFCD680-4612-4E74-83C2-B8E4134CE171}"/>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pPr rtl="0" algn="l"/>
                <a:endParaRPr lang="en-US"/>
              </a:p>
            </p:txBody>
          </p:sp>
          <p:sp>
            <p:nvSpPr>
              <p:cNvPr id="377" name="Graphic 4">
                <a:extLst>
                  <a:ext uri="{FF2B5EF4-FFF2-40B4-BE49-F238E27FC236}">
                    <a16:creationId xmlns:a16="http://schemas.microsoft.com/office/drawing/2014/main" id="{E0D08E42-BDE1-43F4-9313-3C6D8131786C}"/>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rtl="0" algn="l"/>
                <a:endParaRPr lang="en-US"/>
              </a:p>
            </p:txBody>
          </p:sp>
          <p:sp>
            <p:nvSpPr>
              <p:cNvPr id="378" name="Graphic 4">
                <a:extLst>
                  <a:ext uri="{FF2B5EF4-FFF2-40B4-BE49-F238E27FC236}">
                    <a16:creationId xmlns:a16="http://schemas.microsoft.com/office/drawing/2014/main" id="{8DA1FC5B-6EC9-434B-A3FB-2B980384EF01}"/>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rtl="0" algn="l"/>
                <a:endParaRPr lang="en-US"/>
              </a:p>
            </p:txBody>
          </p:sp>
          <p:sp>
            <p:nvSpPr>
              <p:cNvPr id="379" name="Graphic 4">
                <a:extLst>
                  <a:ext uri="{FF2B5EF4-FFF2-40B4-BE49-F238E27FC236}">
                    <a16:creationId xmlns:a16="http://schemas.microsoft.com/office/drawing/2014/main" id="{7E27B8C6-C11E-49E0-BCA6-2FA95C92C604}"/>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pPr rtl="0" algn="l"/>
                <a:endParaRPr lang="en-US"/>
              </a:p>
            </p:txBody>
          </p:sp>
          <p:sp>
            <p:nvSpPr>
              <p:cNvPr id="380" name="Graphic 4">
                <a:extLst>
                  <a:ext uri="{FF2B5EF4-FFF2-40B4-BE49-F238E27FC236}">
                    <a16:creationId xmlns:a16="http://schemas.microsoft.com/office/drawing/2014/main" id="{0AB543F3-5903-4F9D-B2DF-86E5C68CA391}"/>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pPr rtl="0" algn="l"/>
                <a:endParaRPr lang="en-US"/>
              </a:p>
            </p:txBody>
          </p:sp>
          <p:sp>
            <p:nvSpPr>
              <p:cNvPr id="381" name="Graphic 4">
                <a:extLst>
                  <a:ext uri="{FF2B5EF4-FFF2-40B4-BE49-F238E27FC236}">
                    <a16:creationId xmlns:a16="http://schemas.microsoft.com/office/drawing/2014/main" id="{B5C9A57F-5185-40FA-B930-B45AFFCD1710}"/>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pPr rtl="0" algn="l"/>
                <a:endParaRPr lang="en-US"/>
              </a:p>
            </p:txBody>
          </p:sp>
          <p:sp>
            <p:nvSpPr>
              <p:cNvPr id="382" name="Graphic 4">
                <a:extLst>
                  <a:ext uri="{FF2B5EF4-FFF2-40B4-BE49-F238E27FC236}">
                    <a16:creationId xmlns:a16="http://schemas.microsoft.com/office/drawing/2014/main" id="{8B84C940-961A-43FF-AA92-F562E58CC10F}"/>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pPr rtl="0" algn="l"/>
                <a:endParaRPr lang="en-US"/>
              </a:p>
            </p:txBody>
          </p:sp>
          <p:sp>
            <p:nvSpPr>
              <p:cNvPr id="383" name="Graphic 4">
                <a:extLst>
                  <a:ext uri="{FF2B5EF4-FFF2-40B4-BE49-F238E27FC236}">
                    <a16:creationId xmlns:a16="http://schemas.microsoft.com/office/drawing/2014/main" id="{777465AB-4A29-4A4C-BF66-BB2D0543C763}"/>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pPr rtl="0" algn="l"/>
                <a:endParaRPr lang="en-US"/>
              </a:p>
            </p:txBody>
          </p:sp>
          <p:sp>
            <p:nvSpPr>
              <p:cNvPr id="384" name="Graphic 4">
                <a:extLst>
                  <a:ext uri="{FF2B5EF4-FFF2-40B4-BE49-F238E27FC236}">
                    <a16:creationId xmlns:a16="http://schemas.microsoft.com/office/drawing/2014/main" id="{6B8D5DE3-E88C-409A-90D5-74B00A9BCC0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pPr rtl="0" algn="l"/>
                <a:endParaRPr lang="en-US"/>
              </a:p>
            </p:txBody>
          </p:sp>
          <p:sp>
            <p:nvSpPr>
              <p:cNvPr id="385" name="Graphic 4">
                <a:extLst>
                  <a:ext uri="{FF2B5EF4-FFF2-40B4-BE49-F238E27FC236}">
                    <a16:creationId xmlns:a16="http://schemas.microsoft.com/office/drawing/2014/main" id="{CC38B704-4055-4324-BB9C-222C7712549B}"/>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pPr rtl="0" algn="l"/>
                <a:endParaRPr lang="en-US"/>
              </a:p>
            </p:txBody>
          </p:sp>
          <p:sp>
            <p:nvSpPr>
              <p:cNvPr id="386" name="Graphic 4">
                <a:extLst>
                  <a:ext uri="{FF2B5EF4-FFF2-40B4-BE49-F238E27FC236}">
                    <a16:creationId xmlns:a16="http://schemas.microsoft.com/office/drawing/2014/main" id="{D098C162-BDEC-4756-9A3F-B334DD4C7089}"/>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rtl="0" algn="l"/>
                <a:endParaRPr lang="en-US"/>
              </a:p>
            </p:txBody>
          </p:sp>
          <p:sp>
            <p:nvSpPr>
              <p:cNvPr id="387" name="Graphic 4">
                <a:extLst>
                  <a:ext uri="{FF2B5EF4-FFF2-40B4-BE49-F238E27FC236}">
                    <a16:creationId xmlns:a16="http://schemas.microsoft.com/office/drawing/2014/main" id="{19E09E0C-B28B-4ECD-913C-FF848DCE18F4}"/>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rtl="0" algn="l"/>
                <a:endParaRPr lang="en-US"/>
              </a:p>
            </p:txBody>
          </p:sp>
          <p:sp>
            <p:nvSpPr>
              <p:cNvPr id="388" name="Graphic 4">
                <a:extLst>
                  <a:ext uri="{FF2B5EF4-FFF2-40B4-BE49-F238E27FC236}">
                    <a16:creationId xmlns:a16="http://schemas.microsoft.com/office/drawing/2014/main" id="{EB0907C6-5D19-4E5C-900A-5D1C114C2E04}"/>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rtl="0" algn="l"/>
                <a:endParaRPr lang="en-US"/>
              </a:p>
            </p:txBody>
          </p:sp>
          <p:sp>
            <p:nvSpPr>
              <p:cNvPr id="389" name="Graphic 4">
                <a:extLst>
                  <a:ext uri="{FF2B5EF4-FFF2-40B4-BE49-F238E27FC236}">
                    <a16:creationId xmlns:a16="http://schemas.microsoft.com/office/drawing/2014/main" id="{990DCAFF-EB77-4887-91CE-5DF01D0ED6DC}"/>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rtl="0" algn="l"/>
                <a:endParaRPr lang="en-US"/>
              </a:p>
            </p:txBody>
          </p:sp>
          <p:sp>
            <p:nvSpPr>
              <p:cNvPr id="390" name="Graphic 4">
                <a:extLst>
                  <a:ext uri="{FF2B5EF4-FFF2-40B4-BE49-F238E27FC236}">
                    <a16:creationId xmlns:a16="http://schemas.microsoft.com/office/drawing/2014/main" id="{1FC0F25A-24FB-4831-B1CA-4A11DB9D7835}"/>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rtl="0" algn="l"/>
                <a:endParaRPr lang="en-US"/>
              </a:p>
            </p:txBody>
          </p:sp>
          <p:sp>
            <p:nvSpPr>
              <p:cNvPr id="391" name="Graphic 4">
                <a:extLst>
                  <a:ext uri="{FF2B5EF4-FFF2-40B4-BE49-F238E27FC236}">
                    <a16:creationId xmlns:a16="http://schemas.microsoft.com/office/drawing/2014/main" id="{95BA761E-0ACD-481F-845B-5AD4763B8716}"/>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pPr rtl="0" algn="l"/>
                <a:endParaRPr lang="en-US"/>
              </a:p>
            </p:txBody>
          </p:sp>
          <p:sp>
            <p:nvSpPr>
              <p:cNvPr id="392" name="Graphic 4">
                <a:extLst>
                  <a:ext uri="{FF2B5EF4-FFF2-40B4-BE49-F238E27FC236}">
                    <a16:creationId xmlns:a16="http://schemas.microsoft.com/office/drawing/2014/main" id="{32B44615-5750-446A-934F-0CDF30E5AB02}"/>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pPr rtl="0" algn="l"/>
                <a:endParaRPr lang="en-US"/>
              </a:p>
            </p:txBody>
          </p:sp>
          <p:sp>
            <p:nvSpPr>
              <p:cNvPr id="393" name="Graphic 4">
                <a:extLst>
                  <a:ext uri="{FF2B5EF4-FFF2-40B4-BE49-F238E27FC236}">
                    <a16:creationId xmlns:a16="http://schemas.microsoft.com/office/drawing/2014/main" id="{535A3209-D489-400F-BAF1-343D95D9A66B}"/>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pPr rtl="0" algn="l"/>
                <a:endParaRPr lang="en-US"/>
              </a:p>
            </p:txBody>
          </p:sp>
          <p:sp>
            <p:nvSpPr>
              <p:cNvPr id="394" name="Graphic 4">
                <a:extLst>
                  <a:ext uri="{FF2B5EF4-FFF2-40B4-BE49-F238E27FC236}">
                    <a16:creationId xmlns:a16="http://schemas.microsoft.com/office/drawing/2014/main" id="{5DB2C9A0-5E13-4D6D-8615-7EB55368C3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pPr rtl="0" algn="l"/>
                <a:endParaRPr lang="en-US"/>
              </a:p>
            </p:txBody>
          </p:sp>
          <p:sp>
            <p:nvSpPr>
              <p:cNvPr id="395" name="Graphic 4">
                <a:extLst>
                  <a:ext uri="{FF2B5EF4-FFF2-40B4-BE49-F238E27FC236}">
                    <a16:creationId xmlns:a16="http://schemas.microsoft.com/office/drawing/2014/main" id="{0A263B13-CC0C-4D68-9F33-C2E181904A28}"/>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pPr rtl="0" algn="l"/>
                <a:endParaRPr lang="en-US"/>
              </a:p>
            </p:txBody>
          </p:sp>
          <p:sp>
            <p:nvSpPr>
              <p:cNvPr id="396" name="Graphic 4">
                <a:extLst>
                  <a:ext uri="{FF2B5EF4-FFF2-40B4-BE49-F238E27FC236}">
                    <a16:creationId xmlns:a16="http://schemas.microsoft.com/office/drawing/2014/main" id="{B73773CF-DA83-4F5D-9BF2-562BCEB1C71C}"/>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pPr rtl="0" algn="l"/>
                <a:endParaRPr lang="en-US"/>
              </a:p>
            </p:txBody>
          </p:sp>
          <p:sp>
            <p:nvSpPr>
              <p:cNvPr id="397" name="Graphic 4">
                <a:extLst>
                  <a:ext uri="{FF2B5EF4-FFF2-40B4-BE49-F238E27FC236}">
                    <a16:creationId xmlns:a16="http://schemas.microsoft.com/office/drawing/2014/main" id="{63498D0E-74F3-4AC0-A847-DB472DD41603}"/>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pPr rtl="0" algn="l"/>
                <a:endParaRPr lang="en-US"/>
              </a:p>
            </p:txBody>
          </p:sp>
          <p:sp>
            <p:nvSpPr>
              <p:cNvPr id="398" name="Graphic 4">
                <a:extLst>
                  <a:ext uri="{FF2B5EF4-FFF2-40B4-BE49-F238E27FC236}">
                    <a16:creationId xmlns:a16="http://schemas.microsoft.com/office/drawing/2014/main" id="{C274022F-D71C-4E54-9A60-24982B054977}"/>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pPr rtl="0" algn="l"/>
                <a:endParaRPr lang="en-US"/>
              </a:p>
            </p:txBody>
          </p:sp>
          <p:sp>
            <p:nvSpPr>
              <p:cNvPr id="399" name="Graphic 4">
                <a:extLst>
                  <a:ext uri="{FF2B5EF4-FFF2-40B4-BE49-F238E27FC236}">
                    <a16:creationId xmlns:a16="http://schemas.microsoft.com/office/drawing/2014/main" id="{C53AC4AF-A009-4E71-92D8-A9F9A509BD0A}"/>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pPr rtl="0" algn="l"/>
                <a:endParaRPr lang="en-US"/>
              </a:p>
            </p:txBody>
          </p:sp>
          <p:sp>
            <p:nvSpPr>
              <p:cNvPr id="400" name="Graphic 4">
                <a:extLst>
                  <a:ext uri="{FF2B5EF4-FFF2-40B4-BE49-F238E27FC236}">
                    <a16:creationId xmlns:a16="http://schemas.microsoft.com/office/drawing/2014/main" id="{3CBF712B-5708-4C30-974B-AB7CA6F4C6F9}"/>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pPr rtl="0" algn="l"/>
                <a:endParaRPr lang="en-US"/>
              </a:p>
            </p:txBody>
          </p:sp>
          <p:sp>
            <p:nvSpPr>
              <p:cNvPr id="401" name="Graphic 4">
                <a:extLst>
                  <a:ext uri="{FF2B5EF4-FFF2-40B4-BE49-F238E27FC236}">
                    <a16:creationId xmlns:a16="http://schemas.microsoft.com/office/drawing/2014/main" id="{74B7D610-6A11-4EBF-9391-1831A6929B3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pPr rtl="0" algn="l"/>
                <a:endParaRPr lang="en-US"/>
              </a:p>
            </p:txBody>
          </p:sp>
          <p:sp>
            <p:nvSpPr>
              <p:cNvPr id="402" name="Graphic 4">
                <a:extLst>
                  <a:ext uri="{FF2B5EF4-FFF2-40B4-BE49-F238E27FC236}">
                    <a16:creationId xmlns:a16="http://schemas.microsoft.com/office/drawing/2014/main" id="{C973F21C-F205-44E5-8883-99134D902477}"/>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pPr rtl="0" algn="l"/>
                <a:endParaRPr lang="en-US"/>
              </a:p>
            </p:txBody>
          </p:sp>
          <p:sp>
            <p:nvSpPr>
              <p:cNvPr id="403" name="Graphic 4">
                <a:extLst>
                  <a:ext uri="{FF2B5EF4-FFF2-40B4-BE49-F238E27FC236}">
                    <a16:creationId xmlns:a16="http://schemas.microsoft.com/office/drawing/2014/main" id="{B89E7A6D-0DBB-4DCF-8C4C-55B88DC0A4E3}"/>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pPr rtl="0" algn="l"/>
                <a:endParaRPr lang="en-US"/>
              </a:p>
            </p:txBody>
          </p:sp>
          <p:sp>
            <p:nvSpPr>
              <p:cNvPr id="404" name="Graphic 4">
                <a:extLst>
                  <a:ext uri="{FF2B5EF4-FFF2-40B4-BE49-F238E27FC236}">
                    <a16:creationId xmlns:a16="http://schemas.microsoft.com/office/drawing/2014/main" id="{5D19B63D-F290-4937-9C30-CE7F84A9D826}"/>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pPr rtl="0" algn="l"/>
                <a:endParaRPr lang="en-US"/>
              </a:p>
            </p:txBody>
          </p:sp>
          <p:sp>
            <p:nvSpPr>
              <p:cNvPr id="405" name="Graphic 4">
                <a:extLst>
                  <a:ext uri="{FF2B5EF4-FFF2-40B4-BE49-F238E27FC236}">
                    <a16:creationId xmlns:a16="http://schemas.microsoft.com/office/drawing/2014/main" id="{3A6D2701-5E59-46F2-89D2-01C324CB4688}"/>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pPr rtl="0" algn="l"/>
                <a:endParaRPr lang="en-US"/>
              </a:p>
            </p:txBody>
          </p:sp>
          <p:sp>
            <p:nvSpPr>
              <p:cNvPr id="406" name="Graphic 4">
                <a:extLst>
                  <a:ext uri="{FF2B5EF4-FFF2-40B4-BE49-F238E27FC236}">
                    <a16:creationId xmlns:a16="http://schemas.microsoft.com/office/drawing/2014/main" id="{8C8B86FE-07C1-4983-90C2-0947BD7CBDC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pPr rtl="0" algn="l"/>
                <a:endParaRPr lang="en-US"/>
              </a:p>
            </p:txBody>
          </p:sp>
          <p:sp>
            <p:nvSpPr>
              <p:cNvPr id="407" name="Graphic 4">
                <a:extLst>
                  <a:ext uri="{FF2B5EF4-FFF2-40B4-BE49-F238E27FC236}">
                    <a16:creationId xmlns:a16="http://schemas.microsoft.com/office/drawing/2014/main" id="{E0FEDB26-9AE4-4456-B6A4-694F39C9A376}"/>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pPr rtl="0" algn="l"/>
                <a:endParaRPr lang="en-US"/>
              </a:p>
            </p:txBody>
          </p:sp>
          <p:sp>
            <p:nvSpPr>
              <p:cNvPr id="408" name="Graphic 4">
                <a:extLst>
                  <a:ext uri="{FF2B5EF4-FFF2-40B4-BE49-F238E27FC236}">
                    <a16:creationId xmlns:a16="http://schemas.microsoft.com/office/drawing/2014/main" id="{DF2531C8-5B45-4E57-B37A-E3DA5AD1486C}"/>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pPr rtl="0" algn="l"/>
                <a:endParaRPr lang="en-US"/>
              </a:p>
            </p:txBody>
          </p:sp>
          <p:sp>
            <p:nvSpPr>
              <p:cNvPr id="409" name="Graphic 4">
                <a:extLst>
                  <a:ext uri="{FF2B5EF4-FFF2-40B4-BE49-F238E27FC236}">
                    <a16:creationId xmlns:a16="http://schemas.microsoft.com/office/drawing/2014/main" id="{0F325702-0771-48CC-94FE-66C8111615FD}"/>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pPr rtl="0" algn="l"/>
                <a:endParaRPr lang="en-US"/>
              </a:p>
            </p:txBody>
          </p:sp>
          <p:sp>
            <p:nvSpPr>
              <p:cNvPr id="410" name="Graphic 4">
                <a:extLst>
                  <a:ext uri="{FF2B5EF4-FFF2-40B4-BE49-F238E27FC236}">
                    <a16:creationId xmlns:a16="http://schemas.microsoft.com/office/drawing/2014/main" id="{6D6A3758-47D7-4966-8761-B28CB038390C}"/>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pPr rtl="0" algn="l"/>
                <a:endParaRPr lang="en-US"/>
              </a:p>
            </p:txBody>
          </p:sp>
          <p:sp>
            <p:nvSpPr>
              <p:cNvPr id="411" name="Graphic 4">
                <a:extLst>
                  <a:ext uri="{FF2B5EF4-FFF2-40B4-BE49-F238E27FC236}">
                    <a16:creationId xmlns:a16="http://schemas.microsoft.com/office/drawing/2014/main" id="{BC2137F5-2B3C-480A-8FB9-C33E680F93F5}"/>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pPr rtl="0" algn="l"/>
                <a:endParaRPr lang="en-US"/>
              </a:p>
            </p:txBody>
          </p:sp>
          <p:sp>
            <p:nvSpPr>
              <p:cNvPr id="412" name="Graphic 4">
                <a:extLst>
                  <a:ext uri="{FF2B5EF4-FFF2-40B4-BE49-F238E27FC236}">
                    <a16:creationId xmlns:a16="http://schemas.microsoft.com/office/drawing/2014/main" id="{A68F7152-49BE-4C76-9D4F-3861DCC21E77}"/>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pPr rtl="0" algn="l"/>
                <a:endParaRPr lang="en-US"/>
              </a:p>
            </p:txBody>
          </p:sp>
          <p:sp>
            <p:nvSpPr>
              <p:cNvPr id="413" name="Graphic 4">
                <a:extLst>
                  <a:ext uri="{FF2B5EF4-FFF2-40B4-BE49-F238E27FC236}">
                    <a16:creationId xmlns:a16="http://schemas.microsoft.com/office/drawing/2014/main" id="{ED5DF4E5-2009-49AE-AE98-360E7A882D48}"/>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pPr rtl="0" algn="l"/>
                <a:endParaRPr lang="en-US"/>
              </a:p>
            </p:txBody>
          </p:sp>
          <p:sp>
            <p:nvSpPr>
              <p:cNvPr id="414" name="Graphic 4">
                <a:extLst>
                  <a:ext uri="{FF2B5EF4-FFF2-40B4-BE49-F238E27FC236}">
                    <a16:creationId xmlns:a16="http://schemas.microsoft.com/office/drawing/2014/main" id="{A9B5A859-8605-4662-8304-B63BEFCC64D0}"/>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pPr rtl="0" algn="l"/>
                <a:endParaRPr lang="en-US"/>
              </a:p>
            </p:txBody>
          </p:sp>
          <p:sp>
            <p:nvSpPr>
              <p:cNvPr id="415" name="Graphic 4">
                <a:extLst>
                  <a:ext uri="{FF2B5EF4-FFF2-40B4-BE49-F238E27FC236}">
                    <a16:creationId xmlns:a16="http://schemas.microsoft.com/office/drawing/2014/main" id="{B0917E42-634A-42E6-AFC0-EB7C0AAC3AC5}"/>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pPr rtl="0" algn="l"/>
                <a:endParaRPr lang="en-US"/>
              </a:p>
            </p:txBody>
          </p:sp>
          <p:sp>
            <p:nvSpPr>
              <p:cNvPr id="416" name="Graphic 4">
                <a:extLst>
                  <a:ext uri="{FF2B5EF4-FFF2-40B4-BE49-F238E27FC236}">
                    <a16:creationId xmlns:a16="http://schemas.microsoft.com/office/drawing/2014/main" id="{FF6F2661-DD7E-43DD-A13E-30640B7D781E}"/>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pPr rtl="0" algn="l"/>
                <a:endParaRPr lang="en-US"/>
              </a:p>
            </p:txBody>
          </p:sp>
          <p:sp>
            <p:nvSpPr>
              <p:cNvPr id="417" name="Graphic 4">
                <a:extLst>
                  <a:ext uri="{FF2B5EF4-FFF2-40B4-BE49-F238E27FC236}">
                    <a16:creationId xmlns:a16="http://schemas.microsoft.com/office/drawing/2014/main" id="{F5DD198F-EA41-4F76-A9C7-4797DECAFE47}"/>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pPr rtl="0" algn="l"/>
                <a:endParaRPr lang="en-US"/>
              </a:p>
            </p:txBody>
          </p:sp>
          <p:sp>
            <p:nvSpPr>
              <p:cNvPr id="418" name="Graphic 4">
                <a:extLst>
                  <a:ext uri="{FF2B5EF4-FFF2-40B4-BE49-F238E27FC236}">
                    <a16:creationId xmlns:a16="http://schemas.microsoft.com/office/drawing/2014/main" id="{1727E0FC-62B6-4FE8-9B78-8188BA21EDD5}"/>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pPr rtl="0" algn="l"/>
                <a:endParaRPr lang="en-US"/>
              </a:p>
            </p:txBody>
          </p:sp>
          <p:sp>
            <p:nvSpPr>
              <p:cNvPr id="419" name="Graphic 4">
                <a:extLst>
                  <a:ext uri="{FF2B5EF4-FFF2-40B4-BE49-F238E27FC236}">
                    <a16:creationId xmlns:a16="http://schemas.microsoft.com/office/drawing/2014/main" id="{12111619-96B9-4CD0-B98B-3EA45B084B99}"/>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pPr rtl="0" algn="l"/>
                <a:endParaRPr lang="en-US"/>
              </a:p>
            </p:txBody>
          </p:sp>
          <p:sp>
            <p:nvSpPr>
              <p:cNvPr id="420" name="Graphic 4">
                <a:extLst>
                  <a:ext uri="{FF2B5EF4-FFF2-40B4-BE49-F238E27FC236}">
                    <a16:creationId xmlns:a16="http://schemas.microsoft.com/office/drawing/2014/main" id="{571AC147-7B45-45BF-B0C3-20B873A0B0E0}"/>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pPr rtl="0" algn="l"/>
                <a:endParaRPr lang="en-US"/>
              </a:p>
            </p:txBody>
          </p:sp>
          <p:sp>
            <p:nvSpPr>
              <p:cNvPr id="421" name="Graphic 4">
                <a:extLst>
                  <a:ext uri="{FF2B5EF4-FFF2-40B4-BE49-F238E27FC236}">
                    <a16:creationId xmlns:a16="http://schemas.microsoft.com/office/drawing/2014/main" id="{01C5A4EE-8978-420D-84B4-88F71E5146DA}"/>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pPr rtl="0" algn="l"/>
                <a:endParaRPr lang="en-US"/>
              </a:p>
            </p:txBody>
          </p:sp>
          <p:sp>
            <p:nvSpPr>
              <p:cNvPr id="422" name="Graphic 4">
                <a:extLst>
                  <a:ext uri="{FF2B5EF4-FFF2-40B4-BE49-F238E27FC236}">
                    <a16:creationId xmlns:a16="http://schemas.microsoft.com/office/drawing/2014/main" id="{F3CE79AF-D8F5-4E2D-8378-B208DE20B4D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pPr rtl="0" algn="l"/>
                <a:endParaRPr lang="en-US"/>
              </a:p>
            </p:txBody>
          </p:sp>
          <p:sp>
            <p:nvSpPr>
              <p:cNvPr id="423" name="Graphic 4">
                <a:extLst>
                  <a:ext uri="{FF2B5EF4-FFF2-40B4-BE49-F238E27FC236}">
                    <a16:creationId xmlns:a16="http://schemas.microsoft.com/office/drawing/2014/main" id="{523DC45C-D44A-44C1-A306-B793642FBDF7}"/>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pPr rtl="0" algn="l"/>
                <a:endParaRPr lang="en-US"/>
              </a:p>
            </p:txBody>
          </p:sp>
          <p:sp>
            <p:nvSpPr>
              <p:cNvPr id="424" name="Graphic 4">
                <a:extLst>
                  <a:ext uri="{FF2B5EF4-FFF2-40B4-BE49-F238E27FC236}">
                    <a16:creationId xmlns:a16="http://schemas.microsoft.com/office/drawing/2014/main" id="{69728B2E-49B7-4AA4-8022-7EAA914BBABF}"/>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pPr rtl="0" algn="l"/>
                <a:endParaRPr lang="en-US"/>
              </a:p>
            </p:txBody>
          </p:sp>
          <p:sp>
            <p:nvSpPr>
              <p:cNvPr id="425" name="Graphic 4">
                <a:extLst>
                  <a:ext uri="{FF2B5EF4-FFF2-40B4-BE49-F238E27FC236}">
                    <a16:creationId xmlns:a16="http://schemas.microsoft.com/office/drawing/2014/main" id="{B8B76108-BB3B-4F72-A2B0-893363D2E947}"/>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pPr rtl="0" algn="l"/>
                <a:endParaRPr lang="en-US"/>
              </a:p>
            </p:txBody>
          </p:sp>
          <p:sp>
            <p:nvSpPr>
              <p:cNvPr id="426" name="Graphic 4">
                <a:extLst>
                  <a:ext uri="{FF2B5EF4-FFF2-40B4-BE49-F238E27FC236}">
                    <a16:creationId xmlns:a16="http://schemas.microsoft.com/office/drawing/2014/main" id="{F6194379-7A0A-4F2B-A3D5-F73A35FE14B6}"/>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pPr rtl="0" algn="l"/>
                <a:endParaRPr lang="en-US"/>
              </a:p>
            </p:txBody>
          </p:sp>
          <p:sp>
            <p:nvSpPr>
              <p:cNvPr id="427" name="Graphic 4">
                <a:extLst>
                  <a:ext uri="{FF2B5EF4-FFF2-40B4-BE49-F238E27FC236}">
                    <a16:creationId xmlns:a16="http://schemas.microsoft.com/office/drawing/2014/main" id="{BEE4F3D3-CB00-48E2-BB4F-DE173BC4DC9E}"/>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pPr rtl="0" algn="l"/>
                <a:endParaRPr lang="en-US"/>
              </a:p>
            </p:txBody>
          </p:sp>
          <p:sp>
            <p:nvSpPr>
              <p:cNvPr id="428" name="Graphic 4">
                <a:extLst>
                  <a:ext uri="{FF2B5EF4-FFF2-40B4-BE49-F238E27FC236}">
                    <a16:creationId xmlns:a16="http://schemas.microsoft.com/office/drawing/2014/main" id="{DE68FDFA-8566-494D-9780-26175D1A06BF}"/>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pPr rtl="0" algn="l"/>
                <a:endParaRPr lang="en-US"/>
              </a:p>
            </p:txBody>
          </p:sp>
          <p:sp>
            <p:nvSpPr>
              <p:cNvPr id="429" name="Graphic 4">
                <a:extLst>
                  <a:ext uri="{FF2B5EF4-FFF2-40B4-BE49-F238E27FC236}">
                    <a16:creationId xmlns:a16="http://schemas.microsoft.com/office/drawing/2014/main" id="{FCC55D5A-7386-4037-92D4-35E90E19808B}"/>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pPr rtl="0" algn="l"/>
                <a:endParaRPr lang="en-US"/>
              </a:p>
            </p:txBody>
          </p:sp>
          <p:sp>
            <p:nvSpPr>
              <p:cNvPr id="430" name="Graphic 4">
                <a:extLst>
                  <a:ext uri="{FF2B5EF4-FFF2-40B4-BE49-F238E27FC236}">
                    <a16:creationId xmlns:a16="http://schemas.microsoft.com/office/drawing/2014/main" id="{A862B1A5-B61F-4699-BDDB-D6957A3C1455}"/>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pPr rtl="0" algn="l"/>
                <a:endParaRPr lang="en-US"/>
              </a:p>
            </p:txBody>
          </p:sp>
          <p:sp>
            <p:nvSpPr>
              <p:cNvPr id="431" name="Graphic 4">
                <a:extLst>
                  <a:ext uri="{FF2B5EF4-FFF2-40B4-BE49-F238E27FC236}">
                    <a16:creationId xmlns:a16="http://schemas.microsoft.com/office/drawing/2014/main" id="{56CAE1C6-42EF-4F61-8216-F6CACD7D7AD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pPr rtl="0" algn="l"/>
                <a:endParaRPr lang="en-US"/>
              </a:p>
            </p:txBody>
          </p:sp>
        </p:grpSp>
        <p:grpSp>
          <p:nvGrpSpPr>
            <p:cNvPr id="14" name="Graphic 4">
              <a:extLst>
                <a:ext uri="{FF2B5EF4-FFF2-40B4-BE49-F238E27FC236}">
                  <a16:creationId xmlns:a16="http://schemas.microsoft.com/office/drawing/2014/main" id="{577481DC-9ACF-40D5-8BD3-850D27D152C5}"/>
                </a:ext>
              </a:extLst>
            </p:cNvPr>
            <p:cNvGrpSpPr/>
            <p:nvPr/>
          </p:nvGrpSpPr>
          <p:grpSpPr>
            <a:xfrm>
              <a:off x="4553158" y="2142554"/>
              <a:ext cx="2559255" cy="2568119"/>
              <a:chOff x="4553158" y="2142554"/>
              <a:chExt cx="2559255" cy="2568119"/>
            </a:xfrm>
          </p:grpSpPr>
          <p:sp>
            <p:nvSpPr>
              <p:cNvPr id="201" name="Graphic 4">
                <a:extLst>
                  <a:ext uri="{FF2B5EF4-FFF2-40B4-BE49-F238E27FC236}">
                    <a16:creationId xmlns:a16="http://schemas.microsoft.com/office/drawing/2014/main" id="{992FCAE9-B392-4FAA-A384-52B2DBAF509B}"/>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pPr rtl="0" algn="l"/>
                <a:endParaRPr lang="en-US"/>
              </a:p>
            </p:txBody>
          </p:sp>
          <p:grpSp>
            <p:nvGrpSpPr>
              <p:cNvPr id="202" name="Graphic 4">
                <a:extLst>
                  <a:ext uri="{FF2B5EF4-FFF2-40B4-BE49-F238E27FC236}">
                    <a16:creationId xmlns:a16="http://schemas.microsoft.com/office/drawing/2014/main" id="{3ECCA7FC-6050-4336-AD4C-52B84AB9D96C}"/>
                  </a:ext>
                </a:extLst>
              </p:cNvPr>
              <p:cNvGrpSpPr/>
              <p:nvPr/>
            </p:nvGrpSpPr>
            <p:grpSpPr>
              <a:xfrm>
                <a:off x="4553158" y="2142554"/>
                <a:ext cx="2559255" cy="2559427"/>
                <a:chOff x="4553158" y="2142554"/>
                <a:chExt cx="2559255" cy="2559427"/>
              </a:xfrm>
            </p:grpSpPr>
            <p:grpSp>
              <p:nvGrpSpPr>
                <p:cNvPr id="203" name="Graphic 4">
                  <a:extLst>
                    <a:ext uri="{FF2B5EF4-FFF2-40B4-BE49-F238E27FC236}">
                      <a16:creationId xmlns:a16="http://schemas.microsoft.com/office/drawing/2014/main" id="{B1D1BD8C-EEBE-40A0-97AA-585B31DF404E}"/>
                    </a:ext>
                  </a:extLst>
                </p:cNvPr>
                <p:cNvGrpSpPr/>
                <p:nvPr/>
              </p:nvGrpSpPr>
              <p:grpSpPr>
                <a:xfrm>
                  <a:off x="5471015" y="2142554"/>
                  <a:ext cx="1063384" cy="1243496"/>
                  <a:chOff x="5471015" y="2142554"/>
                  <a:chExt cx="1063384" cy="1243496"/>
                </a:xfrm>
              </p:grpSpPr>
              <p:sp>
                <p:nvSpPr>
                  <p:cNvPr id="319" name="Graphic 4">
                    <a:extLst>
                      <a:ext uri="{FF2B5EF4-FFF2-40B4-BE49-F238E27FC236}">
                        <a16:creationId xmlns:a16="http://schemas.microsoft.com/office/drawing/2014/main" id="{9693B4EB-11D6-4A39-9D38-A2E632261DAB}"/>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pPr rtl="0" algn="l"/>
                    <a:endParaRPr lang="en-US"/>
                  </a:p>
                </p:txBody>
              </p:sp>
              <p:grpSp>
                <p:nvGrpSpPr>
                  <p:cNvPr id="320" name="Graphic 4">
                    <a:extLst>
                      <a:ext uri="{FF2B5EF4-FFF2-40B4-BE49-F238E27FC236}">
                        <a16:creationId xmlns:a16="http://schemas.microsoft.com/office/drawing/2014/main" id="{CA9E7167-6594-4EEE-9737-579B2D683F7E}"/>
                      </a:ext>
                    </a:extLst>
                  </p:cNvPr>
                  <p:cNvGrpSpPr/>
                  <p:nvPr/>
                </p:nvGrpSpPr>
                <p:grpSpPr>
                  <a:xfrm>
                    <a:off x="5814604" y="2427069"/>
                    <a:ext cx="208420" cy="118205"/>
                    <a:chOff x="5814604" y="2427069"/>
                    <a:chExt cx="208420" cy="118205"/>
                  </a:xfrm>
                  <a:solidFill>
                    <a:srgbClr val="FFFFFF"/>
                  </a:solidFill>
                </p:grpSpPr>
                <p:sp>
                  <p:nvSpPr>
                    <p:cNvPr id="321" name="Graphic 4">
                      <a:extLst>
                        <a:ext uri="{FF2B5EF4-FFF2-40B4-BE49-F238E27FC236}">
                          <a16:creationId xmlns:a16="http://schemas.microsoft.com/office/drawing/2014/main" id="{7E21623D-390E-4F8C-9D46-75DA829610D4}"/>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pPr rtl="0" algn="l"/>
                      <a:endParaRPr lang="en-US"/>
                    </a:p>
                  </p:txBody>
                </p:sp>
                <p:sp>
                  <p:nvSpPr>
                    <p:cNvPr id="322" name="Graphic 4">
                      <a:extLst>
                        <a:ext uri="{FF2B5EF4-FFF2-40B4-BE49-F238E27FC236}">
                          <a16:creationId xmlns:a16="http://schemas.microsoft.com/office/drawing/2014/main" id="{AA537A9A-A385-44B7-A40D-CAD8A5904606}"/>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pPr rtl="0" algn="l"/>
                      <a:endParaRPr lang="en-US"/>
                    </a:p>
                  </p:txBody>
                </p:sp>
                <p:sp>
                  <p:nvSpPr>
                    <p:cNvPr id="323" name="Graphic 4">
                      <a:extLst>
                        <a:ext uri="{FF2B5EF4-FFF2-40B4-BE49-F238E27FC236}">
                          <a16:creationId xmlns:a16="http://schemas.microsoft.com/office/drawing/2014/main" id="{339AA4C1-5F0E-4FE6-B5F4-ACCE9ED4BA5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204" name="Graphic 4">
                  <a:extLst>
                    <a:ext uri="{FF2B5EF4-FFF2-40B4-BE49-F238E27FC236}">
                      <a16:creationId xmlns:a16="http://schemas.microsoft.com/office/drawing/2014/main" id="{F453AE62-83B0-4763-A959-C0A76BBB7B8A}"/>
                    </a:ext>
                  </a:extLst>
                </p:cNvPr>
                <p:cNvGrpSpPr/>
                <p:nvPr/>
              </p:nvGrpSpPr>
              <p:grpSpPr>
                <a:xfrm>
                  <a:off x="5866960" y="3332461"/>
                  <a:ext cx="1245453" cy="1005939"/>
                  <a:chOff x="5866960" y="3332461"/>
                  <a:chExt cx="1245453" cy="1005939"/>
                </a:xfrm>
              </p:grpSpPr>
              <p:sp>
                <p:nvSpPr>
                  <p:cNvPr id="311" name="Graphic 4">
                    <a:extLst>
                      <a:ext uri="{FF2B5EF4-FFF2-40B4-BE49-F238E27FC236}">
                        <a16:creationId xmlns:a16="http://schemas.microsoft.com/office/drawing/2014/main" id="{83DB9513-00B5-40E4-9B9E-AE4609E83879}"/>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pPr rtl="0" algn="l"/>
                    <a:endParaRPr lang="en-US"/>
                  </a:p>
                </p:txBody>
              </p:sp>
              <p:grpSp>
                <p:nvGrpSpPr>
                  <p:cNvPr id="312" name="Graphic 4">
                    <a:extLst>
                      <a:ext uri="{FF2B5EF4-FFF2-40B4-BE49-F238E27FC236}">
                        <a16:creationId xmlns:a16="http://schemas.microsoft.com/office/drawing/2014/main" id="{A396E9A3-FAFB-4E1A-876F-AE444D755989}"/>
                      </a:ext>
                    </a:extLst>
                  </p:cNvPr>
                  <p:cNvGrpSpPr/>
                  <p:nvPr/>
                </p:nvGrpSpPr>
                <p:grpSpPr>
                  <a:xfrm>
                    <a:off x="6511961" y="3683068"/>
                    <a:ext cx="420697" cy="94996"/>
                    <a:chOff x="6511961" y="3683068"/>
                    <a:chExt cx="420697" cy="94996"/>
                  </a:xfrm>
                  <a:solidFill>
                    <a:srgbClr val="FFFFFF"/>
                  </a:solidFill>
                </p:grpSpPr>
                <p:sp>
                  <p:nvSpPr>
                    <p:cNvPr id="313" name="Graphic 4">
                      <a:extLst>
                        <a:ext uri="{FF2B5EF4-FFF2-40B4-BE49-F238E27FC236}">
                          <a16:creationId xmlns:a16="http://schemas.microsoft.com/office/drawing/2014/main" id="{50B30A99-8C06-4F8B-998B-6B4E8E7A21A9}"/>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pPr rtl="0" algn="l"/>
                      <a:endParaRPr lang="en-US"/>
                    </a:p>
                  </p:txBody>
                </p:sp>
                <p:sp>
                  <p:nvSpPr>
                    <p:cNvPr id="314" name="Graphic 4">
                      <a:extLst>
                        <a:ext uri="{FF2B5EF4-FFF2-40B4-BE49-F238E27FC236}">
                          <a16:creationId xmlns:a16="http://schemas.microsoft.com/office/drawing/2014/main" id="{F292C491-3608-4746-9BA6-01B710B91BD2}"/>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pPr rtl="0" algn="l"/>
                      <a:endParaRPr lang="en-US"/>
                    </a:p>
                  </p:txBody>
                </p:sp>
                <p:sp>
                  <p:nvSpPr>
                    <p:cNvPr id="315" name="Graphic 4">
                      <a:extLst>
                        <a:ext uri="{FF2B5EF4-FFF2-40B4-BE49-F238E27FC236}">
                          <a16:creationId xmlns:a16="http://schemas.microsoft.com/office/drawing/2014/main" id="{165BD1BD-82DD-43B8-BA57-1DD82886C4FB}"/>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rtl="0" algn="l"/>
                      <a:endParaRPr lang="en-US"/>
                    </a:p>
                  </p:txBody>
                </p:sp>
                <p:sp>
                  <p:nvSpPr>
                    <p:cNvPr id="316" name="Graphic 4">
                      <a:extLst>
                        <a:ext uri="{FF2B5EF4-FFF2-40B4-BE49-F238E27FC236}">
                          <a16:creationId xmlns:a16="http://schemas.microsoft.com/office/drawing/2014/main" id="{D541E1BC-F8EF-4D06-8E54-993E829EE4F2}"/>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pPr rtl="0" algn="l"/>
                      <a:endParaRPr lang="en-US"/>
                    </a:p>
                  </p:txBody>
                </p:sp>
                <p:sp>
                  <p:nvSpPr>
                    <p:cNvPr id="317" name="Graphic 4">
                      <a:extLst>
                        <a:ext uri="{FF2B5EF4-FFF2-40B4-BE49-F238E27FC236}">
                          <a16:creationId xmlns:a16="http://schemas.microsoft.com/office/drawing/2014/main" id="{94948D8B-C1B4-44B9-8A1A-2F840297B726}"/>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pPr rtl="0" algn="l"/>
                      <a:endParaRPr lang="en-US"/>
                    </a:p>
                  </p:txBody>
                </p:sp>
                <p:sp>
                  <p:nvSpPr>
                    <p:cNvPr id="318" name="Graphic 4">
                      <a:extLst>
                        <a:ext uri="{FF2B5EF4-FFF2-40B4-BE49-F238E27FC236}">
                          <a16:creationId xmlns:a16="http://schemas.microsoft.com/office/drawing/2014/main" id="{3275A492-8605-4EB7-A0DC-16A208A893AD}"/>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205" name="Graphic 4">
                  <a:extLst>
                    <a:ext uri="{FF2B5EF4-FFF2-40B4-BE49-F238E27FC236}">
                      <a16:creationId xmlns:a16="http://schemas.microsoft.com/office/drawing/2014/main" id="{05526A1D-4602-4B05-A5B9-8905559B15EA}"/>
                    </a:ext>
                  </a:extLst>
                </p:cNvPr>
                <p:cNvGrpSpPr/>
                <p:nvPr/>
              </p:nvGrpSpPr>
              <p:grpSpPr>
                <a:xfrm>
                  <a:off x="5864261" y="2369933"/>
                  <a:ext cx="1242273" cy="1033929"/>
                  <a:chOff x="5864261" y="2369933"/>
                  <a:chExt cx="1242273" cy="1033929"/>
                </a:xfrm>
              </p:grpSpPr>
              <p:sp>
                <p:nvSpPr>
                  <p:cNvPr id="283" name="Graphic 4">
                    <a:extLst>
                      <a:ext uri="{FF2B5EF4-FFF2-40B4-BE49-F238E27FC236}">
                        <a16:creationId xmlns:a16="http://schemas.microsoft.com/office/drawing/2014/main" id="{61C6427E-721F-421B-B469-BBCAA23D4555}"/>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pPr rtl="0" algn="l"/>
                    <a:endParaRPr lang="en-US"/>
                  </a:p>
                </p:txBody>
              </p:sp>
              <p:grpSp>
                <p:nvGrpSpPr>
                  <p:cNvPr id="284" name="Graphic 4">
                    <a:extLst>
                      <a:ext uri="{FF2B5EF4-FFF2-40B4-BE49-F238E27FC236}">
                        <a16:creationId xmlns:a16="http://schemas.microsoft.com/office/drawing/2014/main" id="{DA744CE4-BD4F-407B-9CBF-26CED630D67B}"/>
                      </a:ext>
                    </a:extLst>
                  </p:cNvPr>
                  <p:cNvGrpSpPr/>
                  <p:nvPr/>
                </p:nvGrpSpPr>
                <p:grpSpPr>
                  <a:xfrm>
                    <a:off x="6287502" y="2801656"/>
                    <a:ext cx="605445" cy="385535"/>
                    <a:chOff x="6287502" y="2801656"/>
                    <a:chExt cx="605445" cy="385535"/>
                  </a:xfrm>
                  <a:solidFill>
                    <a:srgbClr val="FFFFFF"/>
                  </a:solidFill>
                </p:grpSpPr>
                <p:sp>
                  <p:nvSpPr>
                    <p:cNvPr id="285" name="Graphic 4">
                      <a:extLst>
                        <a:ext uri="{FF2B5EF4-FFF2-40B4-BE49-F238E27FC236}">
                          <a16:creationId xmlns:a16="http://schemas.microsoft.com/office/drawing/2014/main" id="{C4D5FC8F-1861-4547-AA91-D320DCFBAEA9}"/>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pPr rtl="0" algn="l"/>
                      <a:endParaRPr lang="en-US"/>
                    </a:p>
                  </p:txBody>
                </p:sp>
                <p:sp>
                  <p:nvSpPr>
                    <p:cNvPr id="286" name="Graphic 4">
                      <a:extLst>
                        <a:ext uri="{FF2B5EF4-FFF2-40B4-BE49-F238E27FC236}">
                          <a16:creationId xmlns:a16="http://schemas.microsoft.com/office/drawing/2014/main" id="{886AA6A1-24DE-4A5D-AC95-B25243D7DAB4}"/>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pPr rtl="0" algn="l"/>
                      <a:endParaRPr lang="en-US"/>
                    </a:p>
                  </p:txBody>
                </p:sp>
                <p:sp>
                  <p:nvSpPr>
                    <p:cNvPr id="287" name="Graphic 4">
                      <a:extLst>
                        <a:ext uri="{FF2B5EF4-FFF2-40B4-BE49-F238E27FC236}">
                          <a16:creationId xmlns:a16="http://schemas.microsoft.com/office/drawing/2014/main" id="{566E3E9C-C439-48E9-AB25-164B7EDD3B1D}"/>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sp>
                  <p:nvSpPr>
                    <p:cNvPr id="288" name="Graphic 4">
                      <a:extLst>
                        <a:ext uri="{FF2B5EF4-FFF2-40B4-BE49-F238E27FC236}">
                          <a16:creationId xmlns:a16="http://schemas.microsoft.com/office/drawing/2014/main" id="{59CE5941-5407-4853-B213-B1DE104D3D28}"/>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pPr rtl="0" algn="l"/>
                      <a:endParaRPr lang="en-US"/>
                    </a:p>
                  </p:txBody>
                </p:sp>
                <p:sp>
                  <p:nvSpPr>
                    <p:cNvPr id="289" name="Graphic 4">
                      <a:extLst>
                        <a:ext uri="{FF2B5EF4-FFF2-40B4-BE49-F238E27FC236}">
                          <a16:creationId xmlns:a16="http://schemas.microsoft.com/office/drawing/2014/main" id="{39B73365-AFD3-4D28-B6BE-32C006ACB142}"/>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90" name="Graphic 4">
                      <a:extLst>
                        <a:ext uri="{FF2B5EF4-FFF2-40B4-BE49-F238E27FC236}">
                          <a16:creationId xmlns:a16="http://schemas.microsoft.com/office/drawing/2014/main" id="{860BEA75-C45D-4AAD-A880-EBD92B3FE38E}"/>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rtl="0" algn="l"/>
                      <a:endParaRPr lang="en-US"/>
                    </a:p>
                  </p:txBody>
                </p:sp>
                <p:sp>
                  <p:nvSpPr>
                    <p:cNvPr id="291" name="Graphic 4">
                      <a:extLst>
                        <a:ext uri="{FF2B5EF4-FFF2-40B4-BE49-F238E27FC236}">
                          <a16:creationId xmlns:a16="http://schemas.microsoft.com/office/drawing/2014/main" id="{B93BB74D-14C6-4FF5-BB91-7A0EB0F2F5C8}"/>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pPr rtl="0" algn="l"/>
                      <a:endParaRPr lang="en-US"/>
                    </a:p>
                  </p:txBody>
                </p:sp>
                <p:sp>
                  <p:nvSpPr>
                    <p:cNvPr id="292" name="Graphic 4">
                      <a:extLst>
                        <a:ext uri="{FF2B5EF4-FFF2-40B4-BE49-F238E27FC236}">
                          <a16:creationId xmlns:a16="http://schemas.microsoft.com/office/drawing/2014/main" id="{8ADE1923-4CB3-41AE-9C10-E0EF9DF07AC8}"/>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pPr rtl="0" algn="l"/>
                      <a:endParaRPr lang="en-US"/>
                    </a:p>
                  </p:txBody>
                </p:sp>
                <p:sp>
                  <p:nvSpPr>
                    <p:cNvPr id="293" name="Graphic 4">
                      <a:extLst>
                        <a:ext uri="{FF2B5EF4-FFF2-40B4-BE49-F238E27FC236}">
                          <a16:creationId xmlns:a16="http://schemas.microsoft.com/office/drawing/2014/main" id="{7BEA5051-3414-4546-BD95-6D3FBB810CF1}"/>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94" name="Graphic 4">
                      <a:extLst>
                        <a:ext uri="{FF2B5EF4-FFF2-40B4-BE49-F238E27FC236}">
                          <a16:creationId xmlns:a16="http://schemas.microsoft.com/office/drawing/2014/main" id="{BD687BC3-668A-4F19-B054-08B698C6C5C4}"/>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sp>
                  <p:nvSpPr>
                    <p:cNvPr id="295" name="Graphic 4">
                      <a:extLst>
                        <a:ext uri="{FF2B5EF4-FFF2-40B4-BE49-F238E27FC236}">
                          <a16:creationId xmlns:a16="http://schemas.microsoft.com/office/drawing/2014/main" id="{3F678AAA-1665-4F5D-851D-27DED216FF7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96" name="Graphic 4">
                      <a:extLst>
                        <a:ext uri="{FF2B5EF4-FFF2-40B4-BE49-F238E27FC236}">
                          <a16:creationId xmlns:a16="http://schemas.microsoft.com/office/drawing/2014/main" id="{E878A051-E777-4DA3-922D-835041DCB385}"/>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97" name="Graphic 4">
                      <a:extLst>
                        <a:ext uri="{FF2B5EF4-FFF2-40B4-BE49-F238E27FC236}">
                          <a16:creationId xmlns:a16="http://schemas.microsoft.com/office/drawing/2014/main" id="{9F29D795-21B0-4541-BFC0-59E37FA63E83}"/>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98" name="Graphic 4">
                      <a:extLst>
                        <a:ext uri="{FF2B5EF4-FFF2-40B4-BE49-F238E27FC236}">
                          <a16:creationId xmlns:a16="http://schemas.microsoft.com/office/drawing/2014/main" id="{DEA724B0-DB5E-461C-8DEC-3503BD575916}"/>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rtl="0" algn="l"/>
                      <a:endParaRPr lang="en-US"/>
                    </a:p>
                  </p:txBody>
                </p:sp>
                <p:sp>
                  <p:nvSpPr>
                    <p:cNvPr id="299" name="Graphic 4">
                      <a:extLst>
                        <a:ext uri="{FF2B5EF4-FFF2-40B4-BE49-F238E27FC236}">
                          <a16:creationId xmlns:a16="http://schemas.microsoft.com/office/drawing/2014/main" id="{89CCF7A4-9E43-4ADC-B5E1-54B61AEE29CA}"/>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rtl="0" algn="l"/>
                      <a:endParaRPr lang="en-US"/>
                    </a:p>
                  </p:txBody>
                </p:sp>
                <p:sp>
                  <p:nvSpPr>
                    <p:cNvPr id="300" name="Graphic 4">
                      <a:extLst>
                        <a:ext uri="{FF2B5EF4-FFF2-40B4-BE49-F238E27FC236}">
                          <a16:creationId xmlns:a16="http://schemas.microsoft.com/office/drawing/2014/main" id="{184274A7-6922-4293-BB69-6A47867F6580}"/>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rtl="0" algn="l"/>
                      <a:endParaRPr lang="en-US"/>
                    </a:p>
                  </p:txBody>
                </p:sp>
                <p:sp>
                  <p:nvSpPr>
                    <p:cNvPr id="301" name="Graphic 4">
                      <a:extLst>
                        <a:ext uri="{FF2B5EF4-FFF2-40B4-BE49-F238E27FC236}">
                          <a16:creationId xmlns:a16="http://schemas.microsoft.com/office/drawing/2014/main" id="{203F1DCD-B32F-4B9A-A68C-3084ED4433ED}"/>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pPr rtl="0" algn="l"/>
                      <a:endParaRPr lang="en-US"/>
                    </a:p>
                  </p:txBody>
                </p:sp>
                <p:sp>
                  <p:nvSpPr>
                    <p:cNvPr id="302" name="Graphic 4">
                      <a:extLst>
                        <a:ext uri="{FF2B5EF4-FFF2-40B4-BE49-F238E27FC236}">
                          <a16:creationId xmlns:a16="http://schemas.microsoft.com/office/drawing/2014/main" id="{2D1BC48F-1C34-4B5A-9404-FD0DFFF9C1FD}"/>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rtl="0" algn="l"/>
                      <a:endParaRPr lang="en-US"/>
                    </a:p>
                  </p:txBody>
                </p:sp>
                <p:sp>
                  <p:nvSpPr>
                    <p:cNvPr id="303" name="Graphic 4">
                      <a:extLst>
                        <a:ext uri="{FF2B5EF4-FFF2-40B4-BE49-F238E27FC236}">
                          <a16:creationId xmlns:a16="http://schemas.microsoft.com/office/drawing/2014/main" id="{4257B659-5FF9-433F-BD32-21758EB5AB70}"/>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pPr rtl="0" algn="l"/>
                      <a:endParaRPr lang="en-US"/>
                    </a:p>
                  </p:txBody>
                </p:sp>
                <p:sp>
                  <p:nvSpPr>
                    <p:cNvPr id="304" name="Graphic 4">
                      <a:extLst>
                        <a:ext uri="{FF2B5EF4-FFF2-40B4-BE49-F238E27FC236}">
                          <a16:creationId xmlns:a16="http://schemas.microsoft.com/office/drawing/2014/main" id="{209E9514-1620-4935-A888-2E4216B0F4D4}"/>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pPr rtl="0" algn="l"/>
                      <a:endParaRPr lang="en-US"/>
                    </a:p>
                  </p:txBody>
                </p:sp>
                <p:sp>
                  <p:nvSpPr>
                    <p:cNvPr id="305" name="Graphic 4">
                      <a:extLst>
                        <a:ext uri="{FF2B5EF4-FFF2-40B4-BE49-F238E27FC236}">
                          <a16:creationId xmlns:a16="http://schemas.microsoft.com/office/drawing/2014/main" id="{75DA6A8B-7B85-4D5F-BBC6-9A1B42D84544}"/>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306" name="Graphic 4">
                      <a:extLst>
                        <a:ext uri="{FF2B5EF4-FFF2-40B4-BE49-F238E27FC236}">
                          <a16:creationId xmlns:a16="http://schemas.microsoft.com/office/drawing/2014/main" id="{002FC013-FFCC-4FA3-9361-C6EA0CF28A2D}"/>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rtl="0" algn="l"/>
                      <a:endParaRPr lang="en-US"/>
                    </a:p>
                  </p:txBody>
                </p:sp>
                <p:sp>
                  <p:nvSpPr>
                    <p:cNvPr id="307" name="Graphic 4">
                      <a:extLst>
                        <a:ext uri="{FF2B5EF4-FFF2-40B4-BE49-F238E27FC236}">
                          <a16:creationId xmlns:a16="http://schemas.microsoft.com/office/drawing/2014/main" id="{FC4181A4-478F-42B3-B611-15FCD4A8A07D}"/>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rtl="0" algn="l"/>
                      <a:endParaRPr lang="en-US"/>
                    </a:p>
                  </p:txBody>
                </p:sp>
                <p:sp>
                  <p:nvSpPr>
                    <p:cNvPr id="308" name="Graphic 4">
                      <a:extLst>
                        <a:ext uri="{FF2B5EF4-FFF2-40B4-BE49-F238E27FC236}">
                          <a16:creationId xmlns:a16="http://schemas.microsoft.com/office/drawing/2014/main" id="{E05B3B3B-BDAF-40E0-BD05-A1D0492A241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309" name="Graphic 4">
                      <a:extLst>
                        <a:ext uri="{FF2B5EF4-FFF2-40B4-BE49-F238E27FC236}">
                          <a16:creationId xmlns:a16="http://schemas.microsoft.com/office/drawing/2014/main" id="{258316BB-550D-4E71-9AA6-B35BD77E5660}"/>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pPr rtl="0" algn="l"/>
                      <a:endParaRPr lang="en-US"/>
                    </a:p>
                  </p:txBody>
                </p:sp>
                <p:sp>
                  <p:nvSpPr>
                    <p:cNvPr id="310" name="Graphic 4">
                      <a:extLst>
                        <a:ext uri="{FF2B5EF4-FFF2-40B4-BE49-F238E27FC236}">
                          <a16:creationId xmlns:a16="http://schemas.microsoft.com/office/drawing/2014/main" id="{6F100D94-1907-413A-B10C-5B2C9FC01007}"/>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grpSp>
            </p:grpSp>
            <p:grpSp>
              <p:nvGrpSpPr>
                <p:cNvPr id="206" name="Graphic 4">
                  <a:extLst>
                    <a:ext uri="{FF2B5EF4-FFF2-40B4-BE49-F238E27FC236}">
                      <a16:creationId xmlns:a16="http://schemas.microsoft.com/office/drawing/2014/main" id="{C0F6D004-7CB8-43A6-931D-4D73468AE5D1}"/>
                    </a:ext>
                  </a:extLst>
                </p:cNvPr>
                <p:cNvGrpSpPr/>
                <p:nvPr/>
              </p:nvGrpSpPr>
              <p:grpSpPr>
                <a:xfrm>
                  <a:off x="4639877" y="2204153"/>
                  <a:ext cx="1168404" cy="1192076"/>
                  <a:chOff x="4639877" y="2204153"/>
                  <a:chExt cx="1168404" cy="1192076"/>
                </a:xfrm>
              </p:grpSpPr>
              <p:sp>
                <p:nvSpPr>
                  <p:cNvPr id="267" name="Graphic 4">
                    <a:extLst>
                      <a:ext uri="{FF2B5EF4-FFF2-40B4-BE49-F238E27FC236}">
                        <a16:creationId xmlns:a16="http://schemas.microsoft.com/office/drawing/2014/main" id="{8CD311D9-3A2B-454C-ADCC-167AEA4CBDE5}"/>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pPr rtl="0" algn="l"/>
                    <a:endParaRPr lang="en-US"/>
                  </a:p>
                </p:txBody>
              </p:sp>
              <p:grpSp>
                <p:nvGrpSpPr>
                  <p:cNvPr id="268" name="Graphic 4">
                    <a:extLst>
                      <a:ext uri="{FF2B5EF4-FFF2-40B4-BE49-F238E27FC236}">
                        <a16:creationId xmlns:a16="http://schemas.microsoft.com/office/drawing/2014/main" id="{32EE429F-00DF-40E9-9A6E-6F378904BAC1}"/>
                      </a:ext>
                    </a:extLst>
                  </p:cNvPr>
                  <p:cNvGrpSpPr/>
                  <p:nvPr/>
                </p:nvGrpSpPr>
                <p:grpSpPr>
                  <a:xfrm>
                    <a:off x="4975216" y="2668415"/>
                    <a:ext cx="478372" cy="248824"/>
                    <a:chOff x="4975216" y="2668415"/>
                    <a:chExt cx="478372" cy="248824"/>
                  </a:xfrm>
                  <a:solidFill>
                    <a:srgbClr val="FFFFFF"/>
                  </a:solidFill>
                </p:grpSpPr>
                <p:sp>
                  <p:nvSpPr>
                    <p:cNvPr id="269" name="Graphic 4">
                      <a:extLst>
                        <a:ext uri="{FF2B5EF4-FFF2-40B4-BE49-F238E27FC236}">
                          <a16:creationId xmlns:a16="http://schemas.microsoft.com/office/drawing/2014/main" id="{9FAB1118-692A-43EC-8727-7F4A07C29171}"/>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pPr rtl="0" algn="l"/>
                      <a:endParaRPr lang="en-US"/>
                    </a:p>
                  </p:txBody>
                </p:sp>
                <p:sp>
                  <p:nvSpPr>
                    <p:cNvPr id="270" name="Graphic 4">
                      <a:extLst>
                        <a:ext uri="{FF2B5EF4-FFF2-40B4-BE49-F238E27FC236}">
                          <a16:creationId xmlns:a16="http://schemas.microsoft.com/office/drawing/2014/main" id="{87BAD709-710C-4BCB-A246-E999B27D623F}"/>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71" name="Graphic 4">
                      <a:extLst>
                        <a:ext uri="{FF2B5EF4-FFF2-40B4-BE49-F238E27FC236}">
                          <a16:creationId xmlns:a16="http://schemas.microsoft.com/office/drawing/2014/main" id="{3A2FAC65-2881-4C3A-A861-B0A898FC6C0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rtl="0" algn="l"/>
                      <a:endParaRPr lang="en-US"/>
                    </a:p>
                  </p:txBody>
                </p:sp>
                <p:sp>
                  <p:nvSpPr>
                    <p:cNvPr id="272" name="Graphic 4">
                      <a:extLst>
                        <a:ext uri="{FF2B5EF4-FFF2-40B4-BE49-F238E27FC236}">
                          <a16:creationId xmlns:a16="http://schemas.microsoft.com/office/drawing/2014/main" id="{FA004B71-210B-4E83-9F5D-CED69613690C}"/>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73" name="Graphic 4">
                      <a:extLst>
                        <a:ext uri="{FF2B5EF4-FFF2-40B4-BE49-F238E27FC236}">
                          <a16:creationId xmlns:a16="http://schemas.microsoft.com/office/drawing/2014/main" id="{1E5D89E3-414E-405A-B90D-65B71762FA07}"/>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pPr rtl="0" algn="l"/>
                      <a:endParaRPr lang="en-US"/>
                    </a:p>
                  </p:txBody>
                </p:sp>
                <p:sp>
                  <p:nvSpPr>
                    <p:cNvPr id="274" name="Graphic 4">
                      <a:extLst>
                        <a:ext uri="{FF2B5EF4-FFF2-40B4-BE49-F238E27FC236}">
                          <a16:creationId xmlns:a16="http://schemas.microsoft.com/office/drawing/2014/main" id="{0E06DB6C-4D34-4CD3-9CCB-6C3F5DCAE7D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pPr rtl="0" algn="l"/>
                      <a:endParaRPr lang="en-US"/>
                    </a:p>
                  </p:txBody>
                </p:sp>
                <p:sp>
                  <p:nvSpPr>
                    <p:cNvPr id="275" name="Graphic 4">
                      <a:extLst>
                        <a:ext uri="{FF2B5EF4-FFF2-40B4-BE49-F238E27FC236}">
                          <a16:creationId xmlns:a16="http://schemas.microsoft.com/office/drawing/2014/main" id="{1BBE45EA-3B91-45F3-B201-3CF0F2ED2DC4}"/>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76" name="Graphic 4">
                      <a:extLst>
                        <a:ext uri="{FF2B5EF4-FFF2-40B4-BE49-F238E27FC236}">
                          <a16:creationId xmlns:a16="http://schemas.microsoft.com/office/drawing/2014/main" id="{EC066E0F-4B57-4929-8935-D6C7A35C3254}"/>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pPr rtl="0" algn="l"/>
                      <a:endParaRPr lang="en-US"/>
                    </a:p>
                  </p:txBody>
                </p:sp>
                <p:sp>
                  <p:nvSpPr>
                    <p:cNvPr id="277" name="Graphic 4">
                      <a:extLst>
                        <a:ext uri="{FF2B5EF4-FFF2-40B4-BE49-F238E27FC236}">
                          <a16:creationId xmlns:a16="http://schemas.microsoft.com/office/drawing/2014/main" id="{5AD9C032-E802-496B-9DCA-C29A361E45BF}"/>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sp>
                  <p:nvSpPr>
                    <p:cNvPr id="278" name="Graphic 4">
                      <a:extLst>
                        <a:ext uri="{FF2B5EF4-FFF2-40B4-BE49-F238E27FC236}">
                          <a16:creationId xmlns:a16="http://schemas.microsoft.com/office/drawing/2014/main" id="{E0E36321-F3BA-4812-ABC1-2EF65174A820}"/>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79" name="Graphic 4">
                      <a:extLst>
                        <a:ext uri="{FF2B5EF4-FFF2-40B4-BE49-F238E27FC236}">
                          <a16:creationId xmlns:a16="http://schemas.microsoft.com/office/drawing/2014/main" id="{CE01E4E2-34C2-4FAF-8147-719321778A73}"/>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rtl="0" algn="l"/>
                      <a:endParaRPr lang="en-US"/>
                    </a:p>
                  </p:txBody>
                </p:sp>
                <p:sp>
                  <p:nvSpPr>
                    <p:cNvPr id="280" name="Graphic 4">
                      <a:extLst>
                        <a:ext uri="{FF2B5EF4-FFF2-40B4-BE49-F238E27FC236}">
                          <a16:creationId xmlns:a16="http://schemas.microsoft.com/office/drawing/2014/main" id="{0C642167-DC0B-4820-9AFF-9158A1E97312}"/>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81" name="Graphic 4">
                      <a:extLst>
                        <a:ext uri="{FF2B5EF4-FFF2-40B4-BE49-F238E27FC236}">
                          <a16:creationId xmlns:a16="http://schemas.microsoft.com/office/drawing/2014/main" id="{FE445843-5707-42B5-BD8C-3FE2CB99E86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82" name="Graphic 4">
                      <a:extLst>
                        <a:ext uri="{FF2B5EF4-FFF2-40B4-BE49-F238E27FC236}">
                          <a16:creationId xmlns:a16="http://schemas.microsoft.com/office/drawing/2014/main" id="{535D8CB4-62B9-43ED-836B-36975453A800}"/>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rtl="0" algn="l"/>
                      <a:endParaRPr lang="en-US"/>
                    </a:p>
                  </p:txBody>
                </p:sp>
              </p:grpSp>
            </p:grpSp>
            <p:grpSp>
              <p:nvGrpSpPr>
                <p:cNvPr id="207" name="Graphic 4">
                  <a:extLst>
                    <a:ext uri="{FF2B5EF4-FFF2-40B4-BE49-F238E27FC236}">
                      <a16:creationId xmlns:a16="http://schemas.microsoft.com/office/drawing/2014/main" id="{0BBBA97D-675A-4C0A-A1D6-B82A86CA8A41}"/>
                    </a:ext>
                  </a:extLst>
                </p:cNvPr>
                <p:cNvGrpSpPr/>
                <p:nvPr/>
              </p:nvGrpSpPr>
              <p:grpSpPr>
                <a:xfrm>
                  <a:off x="4553158" y="2988795"/>
                  <a:ext cx="1242169" cy="1041794"/>
                  <a:chOff x="4553158" y="2988795"/>
                  <a:chExt cx="1242169" cy="1041794"/>
                </a:xfrm>
              </p:grpSpPr>
              <p:sp>
                <p:nvSpPr>
                  <p:cNvPr id="248" name="Graphic 4">
                    <a:extLst>
                      <a:ext uri="{FF2B5EF4-FFF2-40B4-BE49-F238E27FC236}">
                        <a16:creationId xmlns:a16="http://schemas.microsoft.com/office/drawing/2014/main" id="{114EA043-8FD7-44EF-BE48-E2DE8284633C}"/>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pPr rtl="0" algn="l"/>
                    <a:endParaRPr lang="en-US"/>
                  </a:p>
                </p:txBody>
              </p:sp>
              <p:grpSp>
                <p:nvGrpSpPr>
                  <p:cNvPr id="249" name="Graphic 4">
                    <a:extLst>
                      <a:ext uri="{FF2B5EF4-FFF2-40B4-BE49-F238E27FC236}">
                        <a16:creationId xmlns:a16="http://schemas.microsoft.com/office/drawing/2014/main" id="{F2973DEF-CBDF-4788-8B59-565EF7929542}"/>
                      </a:ext>
                    </a:extLst>
                  </p:cNvPr>
                  <p:cNvGrpSpPr/>
                  <p:nvPr/>
                </p:nvGrpSpPr>
                <p:grpSpPr>
                  <a:xfrm>
                    <a:off x="4677582" y="3331382"/>
                    <a:ext cx="642302" cy="226077"/>
                    <a:chOff x="4677582" y="3331382"/>
                    <a:chExt cx="642302" cy="226077"/>
                  </a:xfrm>
                  <a:solidFill>
                    <a:srgbClr val="FFFFFF"/>
                  </a:solidFill>
                </p:grpSpPr>
                <p:sp>
                  <p:nvSpPr>
                    <p:cNvPr id="250" name="Graphic 4">
                      <a:extLst>
                        <a:ext uri="{FF2B5EF4-FFF2-40B4-BE49-F238E27FC236}">
                          <a16:creationId xmlns:a16="http://schemas.microsoft.com/office/drawing/2014/main" id="{6280EA89-D728-4BB3-B904-4172D870E2D4}"/>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pPr rtl="0" algn="l"/>
                      <a:endParaRPr lang="en-US"/>
                    </a:p>
                  </p:txBody>
                </p:sp>
                <p:sp>
                  <p:nvSpPr>
                    <p:cNvPr id="251" name="Graphic 4">
                      <a:extLst>
                        <a:ext uri="{FF2B5EF4-FFF2-40B4-BE49-F238E27FC236}">
                          <a16:creationId xmlns:a16="http://schemas.microsoft.com/office/drawing/2014/main" id="{B0F9E4AD-1F02-4846-8AFD-E611B0D20C25}"/>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52" name="Graphic 4">
                      <a:extLst>
                        <a:ext uri="{FF2B5EF4-FFF2-40B4-BE49-F238E27FC236}">
                          <a16:creationId xmlns:a16="http://schemas.microsoft.com/office/drawing/2014/main" id="{1C97E092-A82D-42AE-B929-A8BF1D90E226}"/>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rtl="0" algn="l"/>
                      <a:endParaRPr lang="en-US"/>
                    </a:p>
                  </p:txBody>
                </p:sp>
                <p:sp>
                  <p:nvSpPr>
                    <p:cNvPr id="253" name="Graphic 4">
                      <a:extLst>
                        <a:ext uri="{FF2B5EF4-FFF2-40B4-BE49-F238E27FC236}">
                          <a16:creationId xmlns:a16="http://schemas.microsoft.com/office/drawing/2014/main" id="{914CB5A9-7F46-4335-B772-250160F05069}"/>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pPr rtl="0" algn="l"/>
                      <a:endParaRPr lang="en-US"/>
                    </a:p>
                  </p:txBody>
                </p:sp>
                <p:sp>
                  <p:nvSpPr>
                    <p:cNvPr id="254" name="Graphic 4">
                      <a:extLst>
                        <a:ext uri="{FF2B5EF4-FFF2-40B4-BE49-F238E27FC236}">
                          <a16:creationId xmlns:a16="http://schemas.microsoft.com/office/drawing/2014/main" id="{42104294-59C9-4E73-B0F0-DE40C34CC5E6}"/>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55" name="Graphic 4">
                      <a:extLst>
                        <a:ext uri="{FF2B5EF4-FFF2-40B4-BE49-F238E27FC236}">
                          <a16:creationId xmlns:a16="http://schemas.microsoft.com/office/drawing/2014/main" id="{FFBFC0B6-D425-4469-9530-04D2E1E03FC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rtl="0" algn="l"/>
                      <a:endParaRPr lang="en-US"/>
                    </a:p>
                  </p:txBody>
                </p:sp>
                <p:sp>
                  <p:nvSpPr>
                    <p:cNvPr id="256" name="Graphic 4">
                      <a:extLst>
                        <a:ext uri="{FF2B5EF4-FFF2-40B4-BE49-F238E27FC236}">
                          <a16:creationId xmlns:a16="http://schemas.microsoft.com/office/drawing/2014/main" id="{6D944E05-0444-4A5B-897B-D5C5E29C335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pPr rtl="0" algn="l"/>
                      <a:endParaRPr lang="en-US"/>
                    </a:p>
                  </p:txBody>
                </p:sp>
                <p:sp>
                  <p:nvSpPr>
                    <p:cNvPr id="257" name="Graphic 4">
                      <a:extLst>
                        <a:ext uri="{FF2B5EF4-FFF2-40B4-BE49-F238E27FC236}">
                          <a16:creationId xmlns:a16="http://schemas.microsoft.com/office/drawing/2014/main" id="{4208738D-1239-4329-A9CC-8B25ECEA69C9}"/>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rtl="0" algn="l"/>
                      <a:endParaRPr lang="en-US"/>
                    </a:p>
                  </p:txBody>
                </p:sp>
                <p:sp>
                  <p:nvSpPr>
                    <p:cNvPr id="258" name="Graphic 4">
                      <a:extLst>
                        <a:ext uri="{FF2B5EF4-FFF2-40B4-BE49-F238E27FC236}">
                          <a16:creationId xmlns:a16="http://schemas.microsoft.com/office/drawing/2014/main" id="{1E303899-1E21-48EC-B4CC-A6693B295243}"/>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rtl="0" algn="l"/>
                      <a:endParaRPr lang="en-US"/>
                    </a:p>
                  </p:txBody>
                </p:sp>
                <p:sp>
                  <p:nvSpPr>
                    <p:cNvPr id="259" name="Graphic 4">
                      <a:extLst>
                        <a:ext uri="{FF2B5EF4-FFF2-40B4-BE49-F238E27FC236}">
                          <a16:creationId xmlns:a16="http://schemas.microsoft.com/office/drawing/2014/main" id="{DCB679B6-160C-4E8C-BC2B-900D058786F3}"/>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60" name="Graphic 4">
                      <a:extLst>
                        <a:ext uri="{FF2B5EF4-FFF2-40B4-BE49-F238E27FC236}">
                          <a16:creationId xmlns:a16="http://schemas.microsoft.com/office/drawing/2014/main" id="{F196B000-3C66-4F4B-8E24-A14FF010734A}"/>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sp>
                  <p:nvSpPr>
                    <p:cNvPr id="261" name="Graphic 4">
                      <a:extLst>
                        <a:ext uri="{FF2B5EF4-FFF2-40B4-BE49-F238E27FC236}">
                          <a16:creationId xmlns:a16="http://schemas.microsoft.com/office/drawing/2014/main" id="{AC8D8AC9-4B12-42DA-8BDD-481E0B28F492}"/>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62" name="Graphic 4">
                      <a:extLst>
                        <a:ext uri="{FF2B5EF4-FFF2-40B4-BE49-F238E27FC236}">
                          <a16:creationId xmlns:a16="http://schemas.microsoft.com/office/drawing/2014/main" id="{C416DA1E-F3B2-4EF7-B431-B9E25E3AC8D2}"/>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pPr rtl="0" algn="l"/>
                      <a:endParaRPr lang="en-US"/>
                    </a:p>
                  </p:txBody>
                </p:sp>
                <p:sp>
                  <p:nvSpPr>
                    <p:cNvPr id="263" name="Graphic 4">
                      <a:extLst>
                        <a:ext uri="{FF2B5EF4-FFF2-40B4-BE49-F238E27FC236}">
                          <a16:creationId xmlns:a16="http://schemas.microsoft.com/office/drawing/2014/main" id="{F2E0DEC5-5E68-4EC2-81AE-4568B4544822}"/>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64" name="Graphic 4">
                      <a:extLst>
                        <a:ext uri="{FF2B5EF4-FFF2-40B4-BE49-F238E27FC236}">
                          <a16:creationId xmlns:a16="http://schemas.microsoft.com/office/drawing/2014/main" id="{6782233F-A823-4E62-A001-FE90772E8E00}"/>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rtl="0" algn="l"/>
                      <a:endParaRPr lang="en-US"/>
                    </a:p>
                  </p:txBody>
                </p:sp>
                <p:sp>
                  <p:nvSpPr>
                    <p:cNvPr id="265" name="Graphic 4">
                      <a:extLst>
                        <a:ext uri="{FF2B5EF4-FFF2-40B4-BE49-F238E27FC236}">
                          <a16:creationId xmlns:a16="http://schemas.microsoft.com/office/drawing/2014/main" id="{01172A76-A3FF-4611-AE63-2E3EF92A7261}"/>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rtl="0" algn="l"/>
                      <a:endParaRPr lang="en-US"/>
                    </a:p>
                  </p:txBody>
                </p:sp>
                <p:sp>
                  <p:nvSpPr>
                    <p:cNvPr id="266" name="Graphic 4">
                      <a:extLst>
                        <a:ext uri="{FF2B5EF4-FFF2-40B4-BE49-F238E27FC236}">
                          <a16:creationId xmlns:a16="http://schemas.microsoft.com/office/drawing/2014/main" id="{FDA21C53-0F79-424C-9DFC-5525FA9F2BC0}"/>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grpSp>
            </p:grpSp>
            <p:grpSp>
              <p:nvGrpSpPr>
                <p:cNvPr id="208" name="Graphic 4">
                  <a:extLst>
                    <a:ext uri="{FF2B5EF4-FFF2-40B4-BE49-F238E27FC236}">
                      <a16:creationId xmlns:a16="http://schemas.microsoft.com/office/drawing/2014/main" id="{9FA8C7D8-0A0F-4E79-9BA2-65BAC15D9FEA}"/>
                    </a:ext>
                  </a:extLst>
                </p:cNvPr>
                <p:cNvGrpSpPr/>
                <p:nvPr/>
              </p:nvGrpSpPr>
              <p:grpSpPr>
                <a:xfrm>
                  <a:off x="5023022" y="3969675"/>
                  <a:ext cx="526333" cy="385612"/>
                  <a:chOff x="5023022" y="3969675"/>
                  <a:chExt cx="526333" cy="385612"/>
                </a:xfrm>
                <a:solidFill>
                  <a:srgbClr val="FFFFFF"/>
                </a:solidFill>
              </p:grpSpPr>
              <p:sp>
                <p:nvSpPr>
                  <p:cNvPr id="226" name="Graphic 4">
                    <a:extLst>
                      <a:ext uri="{FF2B5EF4-FFF2-40B4-BE49-F238E27FC236}">
                        <a16:creationId xmlns:a16="http://schemas.microsoft.com/office/drawing/2014/main" id="{31F2AAE3-5CB9-4CF8-A1EC-A2480EF00313}"/>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pPr rtl="0" algn="l"/>
                    <a:endParaRPr lang="en-US"/>
                  </a:p>
                </p:txBody>
              </p:sp>
              <p:sp>
                <p:nvSpPr>
                  <p:cNvPr id="227" name="Graphic 4">
                    <a:extLst>
                      <a:ext uri="{FF2B5EF4-FFF2-40B4-BE49-F238E27FC236}">
                        <a16:creationId xmlns:a16="http://schemas.microsoft.com/office/drawing/2014/main" id="{964DCF03-3DF7-4C99-B9DF-AA2CDF28B3EE}"/>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28" name="Graphic 4">
                    <a:extLst>
                      <a:ext uri="{FF2B5EF4-FFF2-40B4-BE49-F238E27FC236}">
                        <a16:creationId xmlns:a16="http://schemas.microsoft.com/office/drawing/2014/main" id="{01AF1FE9-EB68-4F57-B710-06CB8D84624B}"/>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rtl="0" algn="l"/>
                    <a:endParaRPr lang="en-US"/>
                  </a:p>
                </p:txBody>
              </p:sp>
              <p:sp>
                <p:nvSpPr>
                  <p:cNvPr id="229" name="Graphic 4">
                    <a:extLst>
                      <a:ext uri="{FF2B5EF4-FFF2-40B4-BE49-F238E27FC236}">
                        <a16:creationId xmlns:a16="http://schemas.microsoft.com/office/drawing/2014/main" id="{5D3B6319-4709-4962-BFB1-38845A035D98}"/>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30" name="Graphic 4">
                    <a:extLst>
                      <a:ext uri="{FF2B5EF4-FFF2-40B4-BE49-F238E27FC236}">
                        <a16:creationId xmlns:a16="http://schemas.microsoft.com/office/drawing/2014/main" id="{7767E060-975A-4D0D-BA27-F89BE077151C}"/>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31" name="Graphic 4">
                    <a:extLst>
                      <a:ext uri="{FF2B5EF4-FFF2-40B4-BE49-F238E27FC236}">
                        <a16:creationId xmlns:a16="http://schemas.microsoft.com/office/drawing/2014/main" id="{57B9051B-1A3B-446E-8B55-761D0847E65F}"/>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rtl="0" algn="l"/>
                    <a:endParaRPr lang="en-US"/>
                  </a:p>
                </p:txBody>
              </p:sp>
              <p:sp>
                <p:nvSpPr>
                  <p:cNvPr id="232" name="Graphic 4">
                    <a:extLst>
                      <a:ext uri="{FF2B5EF4-FFF2-40B4-BE49-F238E27FC236}">
                        <a16:creationId xmlns:a16="http://schemas.microsoft.com/office/drawing/2014/main" id="{671E0477-6856-4740-B8C1-18CDD10A3714}"/>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pPr rtl="0" algn="l"/>
                    <a:endParaRPr lang="en-US"/>
                  </a:p>
                </p:txBody>
              </p:sp>
              <p:sp>
                <p:nvSpPr>
                  <p:cNvPr id="233" name="Graphic 4">
                    <a:extLst>
                      <a:ext uri="{FF2B5EF4-FFF2-40B4-BE49-F238E27FC236}">
                        <a16:creationId xmlns:a16="http://schemas.microsoft.com/office/drawing/2014/main" id="{3DED71C3-C6AC-46DF-A695-78669BB59156}"/>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pPr rtl="0" algn="l"/>
                    <a:endParaRPr lang="en-US"/>
                  </a:p>
                </p:txBody>
              </p:sp>
              <p:sp>
                <p:nvSpPr>
                  <p:cNvPr id="234" name="Graphic 4">
                    <a:extLst>
                      <a:ext uri="{FF2B5EF4-FFF2-40B4-BE49-F238E27FC236}">
                        <a16:creationId xmlns:a16="http://schemas.microsoft.com/office/drawing/2014/main" id="{49E476B6-35FE-48BB-9DDE-7A01AE83828E}"/>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pPr rtl="0" algn="l"/>
                    <a:endParaRPr lang="en-US"/>
                  </a:p>
                </p:txBody>
              </p:sp>
              <p:sp>
                <p:nvSpPr>
                  <p:cNvPr id="235" name="Graphic 4">
                    <a:extLst>
                      <a:ext uri="{FF2B5EF4-FFF2-40B4-BE49-F238E27FC236}">
                        <a16:creationId xmlns:a16="http://schemas.microsoft.com/office/drawing/2014/main" id="{E077BAA9-B609-4472-B722-B9841D00B8E1}"/>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rtl="0" algn="l"/>
                    <a:endParaRPr lang="en-US"/>
                  </a:p>
                </p:txBody>
              </p:sp>
              <p:sp>
                <p:nvSpPr>
                  <p:cNvPr id="236" name="Graphic 4">
                    <a:extLst>
                      <a:ext uri="{FF2B5EF4-FFF2-40B4-BE49-F238E27FC236}">
                        <a16:creationId xmlns:a16="http://schemas.microsoft.com/office/drawing/2014/main" id="{FA5EFFF5-7488-4E8B-AE39-F6A02D55BDA1}"/>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pPr rtl="0" algn="l"/>
                    <a:endParaRPr lang="en-US"/>
                  </a:p>
                </p:txBody>
              </p:sp>
              <p:sp>
                <p:nvSpPr>
                  <p:cNvPr id="237" name="Graphic 4">
                    <a:extLst>
                      <a:ext uri="{FF2B5EF4-FFF2-40B4-BE49-F238E27FC236}">
                        <a16:creationId xmlns:a16="http://schemas.microsoft.com/office/drawing/2014/main" id="{5B6C48E2-D81C-4DB2-AF54-5027B7CDF613}"/>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38" name="Graphic 4">
                    <a:extLst>
                      <a:ext uri="{FF2B5EF4-FFF2-40B4-BE49-F238E27FC236}">
                        <a16:creationId xmlns:a16="http://schemas.microsoft.com/office/drawing/2014/main" id="{29E8C4D1-353A-4B29-B50C-F52E2ED08C74}"/>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rtl="0" algn="l"/>
                    <a:endParaRPr lang="en-US"/>
                  </a:p>
                </p:txBody>
              </p:sp>
              <p:sp>
                <p:nvSpPr>
                  <p:cNvPr id="239" name="Graphic 4">
                    <a:extLst>
                      <a:ext uri="{FF2B5EF4-FFF2-40B4-BE49-F238E27FC236}">
                        <a16:creationId xmlns:a16="http://schemas.microsoft.com/office/drawing/2014/main" id="{19E13C56-448F-4676-B02C-4EB6087A2BD9}"/>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40" name="Graphic 4">
                    <a:extLst>
                      <a:ext uri="{FF2B5EF4-FFF2-40B4-BE49-F238E27FC236}">
                        <a16:creationId xmlns:a16="http://schemas.microsoft.com/office/drawing/2014/main" id="{6E4DF1E4-C8AC-4AB3-ABAD-4E7AC58522B8}"/>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rtl="0" algn="l"/>
                    <a:endParaRPr lang="en-US"/>
                  </a:p>
                </p:txBody>
              </p:sp>
              <p:sp>
                <p:nvSpPr>
                  <p:cNvPr id="241" name="Graphic 4">
                    <a:extLst>
                      <a:ext uri="{FF2B5EF4-FFF2-40B4-BE49-F238E27FC236}">
                        <a16:creationId xmlns:a16="http://schemas.microsoft.com/office/drawing/2014/main" id="{EECC2DD4-07D7-4B32-B15D-EAEDABE3ADB7}"/>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pPr rtl="0" algn="l"/>
                    <a:endParaRPr lang="en-US"/>
                  </a:p>
                </p:txBody>
              </p:sp>
              <p:sp>
                <p:nvSpPr>
                  <p:cNvPr id="242" name="Graphic 4">
                    <a:extLst>
                      <a:ext uri="{FF2B5EF4-FFF2-40B4-BE49-F238E27FC236}">
                        <a16:creationId xmlns:a16="http://schemas.microsoft.com/office/drawing/2014/main" id="{244E4680-855D-4F26-83F1-1886A35D2574}"/>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pPr rtl="0" algn="l"/>
                    <a:endParaRPr lang="en-US"/>
                  </a:p>
                </p:txBody>
              </p:sp>
              <p:sp>
                <p:nvSpPr>
                  <p:cNvPr id="243" name="Graphic 4">
                    <a:extLst>
                      <a:ext uri="{FF2B5EF4-FFF2-40B4-BE49-F238E27FC236}">
                        <a16:creationId xmlns:a16="http://schemas.microsoft.com/office/drawing/2014/main" id="{C27B76EA-4CB5-4598-965C-593588C749E4}"/>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rtl="0" algn="l"/>
                    <a:endParaRPr lang="en-US"/>
                  </a:p>
                </p:txBody>
              </p:sp>
              <p:sp>
                <p:nvSpPr>
                  <p:cNvPr id="244" name="Graphic 4">
                    <a:extLst>
                      <a:ext uri="{FF2B5EF4-FFF2-40B4-BE49-F238E27FC236}">
                        <a16:creationId xmlns:a16="http://schemas.microsoft.com/office/drawing/2014/main" id="{86F0BA68-CDED-45E3-89C9-A94717BAB5BA}"/>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rtl="0" algn="l"/>
                    <a:endParaRPr lang="en-US"/>
                  </a:p>
                </p:txBody>
              </p:sp>
              <p:sp>
                <p:nvSpPr>
                  <p:cNvPr id="245" name="Graphic 4">
                    <a:extLst>
                      <a:ext uri="{FF2B5EF4-FFF2-40B4-BE49-F238E27FC236}">
                        <a16:creationId xmlns:a16="http://schemas.microsoft.com/office/drawing/2014/main" id="{B70430E6-6440-4E2F-AD21-C3CF195E2567}"/>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46" name="Graphic 4">
                    <a:extLst>
                      <a:ext uri="{FF2B5EF4-FFF2-40B4-BE49-F238E27FC236}">
                        <a16:creationId xmlns:a16="http://schemas.microsoft.com/office/drawing/2014/main" id="{5B7F3894-F58D-4F04-83CC-96D0477E5D10}"/>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47" name="Graphic 4">
                    <a:extLst>
                      <a:ext uri="{FF2B5EF4-FFF2-40B4-BE49-F238E27FC236}">
                        <a16:creationId xmlns:a16="http://schemas.microsoft.com/office/drawing/2014/main" id="{95DABA2F-E02B-4451-A6C0-1BC6D74206A1}"/>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rtl="0" algn="l"/>
                    <a:endParaRPr lang="en-US"/>
                  </a:p>
                </p:txBody>
              </p:sp>
            </p:grpSp>
            <p:grpSp>
              <p:nvGrpSpPr>
                <p:cNvPr id="209" name="Graphic 4">
                  <a:extLst>
                    <a:ext uri="{FF2B5EF4-FFF2-40B4-BE49-F238E27FC236}">
                      <a16:creationId xmlns:a16="http://schemas.microsoft.com/office/drawing/2014/main" id="{E07A35DF-71E4-45FB-8EBA-E9EBB1D13EC8}"/>
                    </a:ext>
                  </a:extLst>
                </p:cNvPr>
                <p:cNvGrpSpPr/>
                <p:nvPr/>
              </p:nvGrpSpPr>
              <p:grpSpPr>
                <a:xfrm>
                  <a:off x="5626000" y="3455833"/>
                  <a:ext cx="1077186" cy="1246148"/>
                  <a:chOff x="5626000" y="3455833"/>
                  <a:chExt cx="1077186" cy="1246148"/>
                </a:xfrm>
              </p:grpSpPr>
              <p:sp>
                <p:nvSpPr>
                  <p:cNvPr id="210" name="Graphic 4">
                    <a:extLst>
                      <a:ext uri="{FF2B5EF4-FFF2-40B4-BE49-F238E27FC236}">
                        <a16:creationId xmlns:a16="http://schemas.microsoft.com/office/drawing/2014/main" id="{060509D9-B447-48BE-97EF-C5D592F4A86A}"/>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pPr rtl="0" algn="l"/>
                    <a:endParaRPr lang="en-US"/>
                  </a:p>
                </p:txBody>
              </p:sp>
              <p:grpSp>
                <p:nvGrpSpPr>
                  <p:cNvPr id="211" name="Graphic 4">
                    <a:extLst>
                      <a:ext uri="{FF2B5EF4-FFF2-40B4-BE49-F238E27FC236}">
                        <a16:creationId xmlns:a16="http://schemas.microsoft.com/office/drawing/2014/main" id="{2CE7BB95-896B-4624-BB49-663FF7376425}"/>
                      </a:ext>
                    </a:extLst>
                  </p:cNvPr>
                  <p:cNvGrpSpPr/>
                  <p:nvPr/>
                </p:nvGrpSpPr>
                <p:grpSpPr>
                  <a:xfrm>
                    <a:off x="5841283" y="4156351"/>
                    <a:ext cx="463799" cy="254607"/>
                    <a:chOff x="5841283" y="4156351"/>
                    <a:chExt cx="463799" cy="254607"/>
                  </a:xfrm>
                  <a:solidFill>
                    <a:srgbClr val="FFFFFF"/>
                  </a:solidFill>
                </p:grpSpPr>
                <p:sp>
                  <p:nvSpPr>
                    <p:cNvPr id="212" name="Graphic 4">
                      <a:extLst>
                        <a:ext uri="{FF2B5EF4-FFF2-40B4-BE49-F238E27FC236}">
                          <a16:creationId xmlns:a16="http://schemas.microsoft.com/office/drawing/2014/main" id="{040617F2-651C-4CBD-A7C2-88861102F42E}"/>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pPr rtl="0" algn="l"/>
                      <a:endParaRPr lang="en-US"/>
                    </a:p>
                  </p:txBody>
                </p:sp>
                <p:sp>
                  <p:nvSpPr>
                    <p:cNvPr id="213" name="Graphic 4">
                      <a:extLst>
                        <a:ext uri="{FF2B5EF4-FFF2-40B4-BE49-F238E27FC236}">
                          <a16:creationId xmlns:a16="http://schemas.microsoft.com/office/drawing/2014/main" id="{EAD91F5E-773C-46E0-A262-2AA0374C042B}"/>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14" name="Graphic 4">
                      <a:extLst>
                        <a:ext uri="{FF2B5EF4-FFF2-40B4-BE49-F238E27FC236}">
                          <a16:creationId xmlns:a16="http://schemas.microsoft.com/office/drawing/2014/main" id="{A67BAEB2-E4D5-443E-8A0F-C68BFF3D4815}"/>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15" name="Graphic 4">
                      <a:extLst>
                        <a:ext uri="{FF2B5EF4-FFF2-40B4-BE49-F238E27FC236}">
                          <a16:creationId xmlns:a16="http://schemas.microsoft.com/office/drawing/2014/main" id="{743EB64B-9759-4021-94FE-A58740364F81}"/>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16" name="Graphic 4">
                      <a:extLst>
                        <a:ext uri="{FF2B5EF4-FFF2-40B4-BE49-F238E27FC236}">
                          <a16:creationId xmlns:a16="http://schemas.microsoft.com/office/drawing/2014/main" id="{D0E4D00C-29DA-488E-8E76-31F836922A93}"/>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pPr rtl="0" algn="l"/>
                      <a:endParaRPr lang="en-US"/>
                    </a:p>
                  </p:txBody>
                </p:sp>
                <p:sp>
                  <p:nvSpPr>
                    <p:cNvPr id="217" name="Graphic 4">
                      <a:extLst>
                        <a:ext uri="{FF2B5EF4-FFF2-40B4-BE49-F238E27FC236}">
                          <a16:creationId xmlns:a16="http://schemas.microsoft.com/office/drawing/2014/main" id="{0C93D769-3460-408D-B290-2709FCA6DAA1}"/>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rtl="0" algn="l"/>
                      <a:endParaRPr lang="en-US"/>
                    </a:p>
                  </p:txBody>
                </p:sp>
                <p:sp>
                  <p:nvSpPr>
                    <p:cNvPr id="218" name="Graphic 4">
                      <a:extLst>
                        <a:ext uri="{FF2B5EF4-FFF2-40B4-BE49-F238E27FC236}">
                          <a16:creationId xmlns:a16="http://schemas.microsoft.com/office/drawing/2014/main" id="{4E3F78F7-B536-4932-908B-1A7244EAEC58}"/>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19" name="Graphic 4">
                      <a:extLst>
                        <a:ext uri="{FF2B5EF4-FFF2-40B4-BE49-F238E27FC236}">
                          <a16:creationId xmlns:a16="http://schemas.microsoft.com/office/drawing/2014/main" id="{CDE26048-D62A-4616-BDCF-F7B1B2F7C865}"/>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rtl="0" algn="l"/>
                      <a:endParaRPr lang="en-US"/>
                    </a:p>
                  </p:txBody>
                </p:sp>
                <p:sp>
                  <p:nvSpPr>
                    <p:cNvPr id="220" name="Graphic 4">
                      <a:extLst>
                        <a:ext uri="{FF2B5EF4-FFF2-40B4-BE49-F238E27FC236}">
                          <a16:creationId xmlns:a16="http://schemas.microsoft.com/office/drawing/2014/main" id="{1CD1DE23-2E4D-4498-8E24-7B4F64097FAD}"/>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pPr rtl="0" algn="l"/>
                      <a:endParaRPr lang="en-US"/>
                    </a:p>
                  </p:txBody>
                </p:sp>
                <p:sp>
                  <p:nvSpPr>
                    <p:cNvPr id="221" name="Graphic 4">
                      <a:extLst>
                        <a:ext uri="{FF2B5EF4-FFF2-40B4-BE49-F238E27FC236}">
                          <a16:creationId xmlns:a16="http://schemas.microsoft.com/office/drawing/2014/main" id="{B9C3F67A-FDCC-4D54-9DFA-C98D01F922C1}"/>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rtl="0" algn="l"/>
                      <a:endParaRPr lang="en-US"/>
                    </a:p>
                  </p:txBody>
                </p:sp>
                <p:sp>
                  <p:nvSpPr>
                    <p:cNvPr id="222" name="Graphic 4">
                      <a:extLst>
                        <a:ext uri="{FF2B5EF4-FFF2-40B4-BE49-F238E27FC236}">
                          <a16:creationId xmlns:a16="http://schemas.microsoft.com/office/drawing/2014/main" id="{AD9A0689-1408-4252-B6E5-FF0B0C3830A5}"/>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23" name="Graphic 4">
                      <a:extLst>
                        <a:ext uri="{FF2B5EF4-FFF2-40B4-BE49-F238E27FC236}">
                          <a16:creationId xmlns:a16="http://schemas.microsoft.com/office/drawing/2014/main" id="{06E0A215-7640-4CE5-A00C-7989B3262994}"/>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pPr rtl="0" algn="l"/>
                      <a:endParaRPr lang="en-US"/>
                    </a:p>
                  </p:txBody>
                </p:sp>
                <p:sp>
                  <p:nvSpPr>
                    <p:cNvPr id="224" name="Graphic 4">
                      <a:extLst>
                        <a:ext uri="{FF2B5EF4-FFF2-40B4-BE49-F238E27FC236}">
                          <a16:creationId xmlns:a16="http://schemas.microsoft.com/office/drawing/2014/main" id="{24EC21FB-262B-4E97-ADC1-CEC5AA304076}"/>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rtl="0" algn="l"/>
                      <a:endParaRPr lang="en-US"/>
                    </a:p>
                  </p:txBody>
                </p:sp>
                <p:sp>
                  <p:nvSpPr>
                    <p:cNvPr id="225" name="Graphic 4">
                      <a:extLst>
                        <a:ext uri="{FF2B5EF4-FFF2-40B4-BE49-F238E27FC236}">
                          <a16:creationId xmlns:a16="http://schemas.microsoft.com/office/drawing/2014/main" id="{FF30076A-874A-4602-9617-192DCC6E00F9}"/>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rtl="0" algn="l"/>
                      <a:endParaRPr lang="en-US"/>
                    </a:p>
                  </p:txBody>
                </p:sp>
              </p:grpSp>
            </p:grpSp>
          </p:grpSp>
        </p:grpSp>
        <p:grpSp>
          <p:nvGrpSpPr>
            <p:cNvPr id="15" name="Graphic 4">
              <a:extLst>
                <a:ext uri="{FF2B5EF4-FFF2-40B4-BE49-F238E27FC236}">
                  <a16:creationId xmlns:a16="http://schemas.microsoft.com/office/drawing/2014/main" id="{02EB8CD7-7DE6-4209-9439-8C926843E897}"/>
                </a:ext>
              </a:extLst>
            </p:cNvPr>
            <p:cNvGrpSpPr/>
            <p:nvPr/>
          </p:nvGrpSpPr>
          <p:grpSpPr>
            <a:xfrm>
              <a:off x="2886251" y="500470"/>
              <a:ext cx="5860729" cy="5858711"/>
              <a:chOff x="2886251" y="500470"/>
              <a:chExt cx="5860729" cy="5858711"/>
            </a:xfrm>
          </p:grpSpPr>
          <p:grpSp>
            <p:nvGrpSpPr>
              <p:cNvPr id="16" name="Graphic 4">
                <a:extLst>
                  <a:ext uri="{FF2B5EF4-FFF2-40B4-BE49-F238E27FC236}">
                    <a16:creationId xmlns:a16="http://schemas.microsoft.com/office/drawing/2014/main" id="{B245C3E8-0D0E-439B-B9E2-2182547D8707}"/>
                  </a:ext>
                </a:extLst>
              </p:cNvPr>
              <p:cNvGrpSpPr/>
              <p:nvPr/>
            </p:nvGrpSpPr>
            <p:grpSpPr>
              <a:xfrm>
                <a:off x="7175776" y="3036678"/>
                <a:ext cx="1571204" cy="1753956"/>
                <a:chOff x="7175776" y="3036678"/>
                <a:chExt cx="1571204" cy="1753956"/>
              </a:xfrm>
            </p:grpSpPr>
            <p:sp>
              <p:nvSpPr>
                <p:cNvPr id="178" name="Graphic 4">
                  <a:extLst>
                    <a:ext uri="{FF2B5EF4-FFF2-40B4-BE49-F238E27FC236}">
                      <a16:creationId xmlns:a16="http://schemas.microsoft.com/office/drawing/2014/main" id="{EC0B2D05-3894-4504-BF77-7E999258951D}"/>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pPr rtl="0" algn="l"/>
                  <a:endParaRPr lang="en-US"/>
                </a:p>
              </p:txBody>
            </p:sp>
            <p:grpSp>
              <p:nvGrpSpPr>
                <p:cNvPr id="179" name="Graphic 4">
                  <a:extLst>
                    <a:ext uri="{FF2B5EF4-FFF2-40B4-BE49-F238E27FC236}">
                      <a16:creationId xmlns:a16="http://schemas.microsoft.com/office/drawing/2014/main" id="{49DCCE6D-757E-431D-B688-0FE22D91E8A7}"/>
                    </a:ext>
                  </a:extLst>
                </p:cNvPr>
                <p:cNvGrpSpPr/>
                <p:nvPr/>
              </p:nvGrpSpPr>
              <p:grpSpPr>
                <a:xfrm>
                  <a:off x="7391908" y="3613209"/>
                  <a:ext cx="1316295" cy="278819"/>
                  <a:chOff x="7391908" y="3613209"/>
                  <a:chExt cx="1316295" cy="278819"/>
                </a:xfrm>
                <a:solidFill>
                  <a:srgbClr val="FFFFFF"/>
                </a:solidFill>
              </p:grpSpPr>
              <p:sp>
                <p:nvSpPr>
                  <p:cNvPr id="183" name="Graphic 4">
                    <a:extLst>
                      <a:ext uri="{FF2B5EF4-FFF2-40B4-BE49-F238E27FC236}">
                        <a16:creationId xmlns:a16="http://schemas.microsoft.com/office/drawing/2014/main" id="{6DC57AFC-E91F-4B61-863B-2740283ECE16}"/>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rtl="0" algn="l"/>
                    <a:endParaRPr lang="en-US"/>
                  </a:p>
                </p:txBody>
              </p:sp>
              <p:sp>
                <p:nvSpPr>
                  <p:cNvPr id="184" name="Graphic 4">
                    <a:extLst>
                      <a:ext uri="{FF2B5EF4-FFF2-40B4-BE49-F238E27FC236}">
                        <a16:creationId xmlns:a16="http://schemas.microsoft.com/office/drawing/2014/main" id="{51259E43-25BD-4269-AC0E-CB4743D68058}"/>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pPr rtl="0" algn="l"/>
                    <a:endParaRPr lang="en-US"/>
                  </a:p>
                </p:txBody>
              </p:sp>
              <p:sp>
                <p:nvSpPr>
                  <p:cNvPr id="185" name="Graphic 4">
                    <a:extLst>
                      <a:ext uri="{FF2B5EF4-FFF2-40B4-BE49-F238E27FC236}">
                        <a16:creationId xmlns:a16="http://schemas.microsoft.com/office/drawing/2014/main" id="{8EAC2CD1-5CB7-450E-A765-5EA437E5FAB7}"/>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rtl="0" algn="l"/>
                    <a:endParaRPr lang="en-US"/>
                  </a:p>
                </p:txBody>
              </p:sp>
              <p:sp>
                <p:nvSpPr>
                  <p:cNvPr id="186" name="Graphic 4">
                    <a:extLst>
                      <a:ext uri="{FF2B5EF4-FFF2-40B4-BE49-F238E27FC236}">
                        <a16:creationId xmlns:a16="http://schemas.microsoft.com/office/drawing/2014/main" id="{8F51DED4-360C-40E9-BA68-BD77541BAFF8}"/>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rtl="0" algn="l"/>
                    <a:endParaRPr lang="en-US"/>
                  </a:p>
                </p:txBody>
              </p:sp>
              <p:sp>
                <p:nvSpPr>
                  <p:cNvPr id="187" name="Graphic 4">
                    <a:extLst>
                      <a:ext uri="{FF2B5EF4-FFF2-40B4-BE49-F238E27FC236}">
                        <a16:creationId xmlns:a16="http://schemas.microsoft.com/office/drawing/2014/main" id="{4D1E8AA0-31F3-40E2-B22D-CD9538212393}"/>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88" name="Graphic 4">
                    <a:extLst>
                      <a:ext uri="{FF2B5EF4-FFF2-40B4-BE49-F238E27FC236}">
                        <a16:creationId xmlns:a16="http://schemas.microsoft.com/office/drawing/2014/main" id="{02358809-451C-4AE1-B8A0-C36E68AF7F57}"/>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89" name="Graphic 4">
                    <a:extLst>
                      <a:ext uri="{FF2B5EF4-FFF2-40B4-BE49-F238E27FC236}">
                        <a16:creationId xmlns:a16="http://schemas.microsoft.com/office/drawing/2014/main" id="{C9BA014C-18EA-460A-A6AD-780D50AF5AC0}"/>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pPr rtl="0" algn="l"/>
                    <a:endParaRPr lang="en-US"/>
                  </a:p>
                </p:txBody>
              </p:sp>
              <p:sp>
                <p:nvSpPr>
                  <p:cNvPr id="190" name="Graphic 4">
                    <a:extLst>
                      <a:ext uri="{FF2B5EF4-FFF2-40B4-BE49-F238E27FC236}">
                        <a16:creationId xmlns:a16="http://schemas.microsoft.com/office/drawing/2014/main" id="{20A53C0A-AB3E-4E60-845B-3288AF7DEA57}"/>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pPr rtl="0" algn="l"/>
                    <a:endParaRPr lang="en-US"/>
                  </a:p>
                </p:txBody>
              </p:sp>
              <p:sp>
                <p:nvSpPr>
                  <p:cNvPr id="191" name="Graphic 4">
                    <a:extLst>
                      <a:ext uri="{FF2B5EF4-FFF2-40B4-BE49-F238E27FC236}">
                        <a16:creationId xmlns:a16="http://schemas.microsoft.com/office/drawing/2014/main" id="{F23EBF5F-81F0-4C9E-93C5-E2CE8E6A29B7}"/>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rtl="0" algn="l"/>
                    <a:endParaRPr lang="en-US"/>
                  </a:p>
                </p:txBody>
              </p:sp>
              <p:sp>
                <p:nvSpPr>
                  <p:cNvPr id="192" name="Graphic 4">
                    <a:extLst>
                      <a:ext uri="{FF2B5EF4-FFF2-40B4-BE49-F238E27FC236}">
                        <a16:creationId xmlns:a16="http://schemas.microsoft.com/office/drawing/2014/main" id="{4A9D7D0F-B9B7-434A-9C92-909030C1D64D}"/>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93" name="Graphic 4">
                    <a:extLst>
                      <a:ext uri="{FF2B5EF4-FFF2-40B4-BE49-F238E27FC236}">
                        <a16:creationId xmlns:a16="http://schemas.microsoft.com/office/drawing/2014/main" id="{C6121308-4C39-4D26-9AC8-050EB218F508}"/>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rtl="0" algn="l"/>
                    <a:endParaRPr lang="en-US"/>
                  </a:p>
                </p:txBody>
              </p:sp>
              <p:sp>
                <p:nvSpPr>
                  <p:cNvPr id="194" name="Graphic 4">
                    <a:extLst>
                      <a:ext uri="{FF2B5EF4-FFF2-40B4-BE49-F238E27FC236}">
                        <a16:creationId xmlns:a16="http://schemas.microsoft.com/office/drawing/2014/main" id="{03F1E23E-DCCE-474A-9859-F5DC24EBC65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95" name="Graphic 4">
                    <a:extLst>
                      <a:ext uri="{FF2B5EF4-FFF2-40B4-BE49-F238E27FC236}">
                        <a16:creationId xmlns:a16="http://schemas.microsoft.com/office/drawing/2014/main" id="{FA586CFA-F951-4B17-8F0A-EF2A23F3500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196" name="Graphic 4">
                    <a:extLst>
                      <a:ext uri="{FF2B5EF4-FFF2-40B4-BE49-F238E27FC236}">
                        <a16:creationId xmlns:a16="http://schemas.microsoft.com/office/drawing/2014/main" id="{A2A5DD92-8149-4111-A6CA-FFF0AB5E5129}"/>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97" name="Graphic 4">
                    <a:extLst>
                      <a:ext uri="{FF2B5EF4-FFF2-40B4-BE49-F238E27FC236}">
                        <a16:creationId xmlns:a16="http://schemas.microsoft.com/office/drawing/2014/main" id="{792840F8-0816-49C3-9EB1-193BAC2E4BCB}"/>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rtl="0" algn="l"/>
                    <a:endParaRPr lang="en-US"/>
                  </a:p>
                </p:txBody>
              </p:sp>
              <p:sp>
                <p:nvSpPr>
                  <p:cNvPr id="198" name="Graphic 4">
                    <a:extLst>
                      <a:ext uri="{FF2B5EF4-FFF2-40B4-BE49-F238E27FC236}">
                        <a16:creationId xmlns:a16="http://schemas.microsoft.com/office/drawing/2014/main" id="{DFA8361A-59EF-4D72-BB34-391DF12EDA74}"/>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pPr rtl="0" algn="l"/>
                    <a:endParaRPr lang="en-US"/>
                  </a:p>
                </p:txBody>
              </p:sp>
              <p:sp>
                <p:nvSpPr>
                  <p:cNvPr id="199" name="Graphic 4">
                    <a:extLst>
                      <a:ext uri="{FF2B5EF4-FFF2-40B4-BE49-F238E27FC236}">
                        <a16:creationId xmlns:a16="http://schemas.microsoft.com/office/drawing/2014/main" id="{7C8B6CAB-189A-4626-9796-B84192F37BEE}"/>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200" name="Graphic 4">
                    <a:extLst>
                      <a:ext uri="{FF2B5EF4-FFF2-40B4-BE49-F238E27FC236}">
                        <a16:creationId xmlns:a16="http://schemas.microsoft.com/office/drawing/2014/main" id="{D79E41E5-2859-45E8-AFC0-1FC50C913EF6}"/>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180" name="Graphic 4">
                  <a:extLst>
                    <a:ext uri="{FF2B5EF4-FFF2-40B4-BE49-F238E27FC236}">
                      <a16:creationId xmlns:a16="http://schemas.microsoft.com/office/drawing/2014/main" id="{E323295B-0AB5-46F0-8D0D-083799453F0D}"/>
                    </a:ext>
                  </a:extLst>
                </p:cNvPr>
                <p:cNvGrpSpPr/>
                <p:nvPr/>
              </p:nvGrpSpPr>
              <p:grpSpPr>
                <a:xfrm>
                  <a:off x="8209958" y="4390526"/>
                  <a:ext cx="183666" cy="184902"/>
                  <a:chOff x="8209958" y="4390526"/>
                  <a:chExt cx="183666" cy="184902"/>
                </a:xfrm>
                <a:solidFill>
                  <a:srgbClr val="FFFFFF"/>
                </a:solidFill>
              </p:grpSpPr>
              <p:sp>
                <p:nvSpPr>
                  <p:cNvPr id="181" name="Graphic 4">
                    <a:extLst>
                      <a:ext uri="{FF2B5EF4-FFF2-40B4-BE49-F238E27FC236}">
                        <a16:creationId xmlns:a16="http://schemas.microsoft.com/office/drawing/2014/main" id="{B62066CA-14D7-49AE-BC40-FD0334BA1179}"/>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pPr rtl="0" algn="l"/>
                    <a:endParaRPr lang="en-US"/>
                  </a:p>
                </p:txBody>
              </p:sp>
              <p:sp>
                <p:nvSpPr>
                  <p:cNvPr id="182" name="Graphic 4">
                    <a:extLst>
                      <a:ext uri="{FF2B5EF4-FFF2-40B4-BE49-F238E27FC236}">
                        <a16:creationId xmlns:a16="http://schemas.microsoft.com/office/drawing/2014/main" id="{1961B1AC-7E4A-4D63-9AF8-A12DA51DD9F2}"/>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17" name="Graphic 4">
                <a:extLst>
                  <a:ext uri="{FF2B5EF4-FFF2-40B4-BE49-F238E27FC236}">
                    <a16:creationId xmlns:a16="http://schemas.microsoft.com/office/drawing/2014/main" id="{2839C098-CE31-4567-9C8C-B0924A86DF4A}"/>
                  </a:ext>
                </a:extLst>
              </p:cNvPr>
              <p:cNvGrpSpPr/>
              <p:nvPr/>
            </p:nvGrpSpPr>
            <p:grpSpPr>
              <a:xfrm>
                <a:off x="2886251" y="500470"/>
                <a:ext cx="5792959" cy="5858711"/>
                <a:chOff x="2886251" y="500470"/>
                <a:chExt cx="5792959" cy="5858711"/>
              </a:xfrm>
            </p:grpSpPr>
            <p:grpSp>
              <p:nvGrpSpPr>
                <p:cNvPr id="18" name="Graphic 4">
                  <a:extLst>
                    <a:ext uri="{FF2B5EF4-FFF2-40B4-BE49-F238E27FC236}">
                      <a16:creationId xmlns:a16="http://schemas.microsoft.com/office/drawing/2014/main" id="{47EB15FD-B566-4B36-836E-D8D2BB65B561}"/>
                    </a:ext>
                  </a:extLst>
                </p:cNvPr>
                <p:cNvGrpSpPr/>
                <p:nvPr/>
              </p:nvGrpSpPr>
              <p:grpSpPr>
                <a:xfrm>
                  <a:off x="2952927" y="1261980"/>
                  <a:ext cx="1807776" cy="1789965"/>
                  <a:chOff x="2952927" y="1261980"/>
                  <a:chExt cx="1807776" cy="1789965"/>
                </a:xfrm>
              </p:grpSpPr>
              <p:sp>
                <p:nvSpPr>
                  <p:cNvPr id="156" name="Graphic 4">
                    <a:extLst>
                      <a:ext uri="{FF2B5EF4-FFF2-40B4-BE49-F238E27FC236}">
                        <a16:creationId xmlns:a16="http://schemas.microsoft.com/office/drawing/2014/main" id="{BF3FA322-A733-4110-BFD6-8B8D30BA3E51}"/>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pPr rtl="0" algn="l"/>
                    <a:endParaRPr lang="en-US"/>
                  </a:p>
                </p:txBody>
              </p:sp>
              <p:grpSp>
                <p:nvGrpSpPr>
                  <p:cNvPr id="157" name="Graphic 4">
                    <a:extLst>
                      <a:ext uri="{FF2B5EF4-FFF2-40B4-BE49-F238E27FC236}">
                        <a16:creationId xmlns:a16="http://schemas.microsoft.com/office/drawing/2014/main" id="{28336C81-B0F7-4B8B-AA14-7F1248F5E424}"/>
                      </a:ext>
                    </a:extLst>
                  </p:cNvPr>
                  <p:cNvGrpSpPr/>
                  <p:nvPr/>
                </p:nvGrpSpPr>
                <p:grpSpPr>
                  <a:xfrm>
                    <a:off x="3390510" y="2043847"/>
                    <a:ext cx="865604" cy="278896"/>
                    <a:chOff x="3390510" y="2043847"/>
                    <a:chExt cx="865604" cy="278896"/>
                  </a:xfrm>
                  <a:solidFill>
                    <a:srgbClr val="FFFFFF"/>
                  </a:solidFill>
                </p:grpSpPr>
                <p:sp>
                  <p:nvSpPr>
                    <p:cNvPr id="164" name="Graphic 4">
                      <a:extLst>
                        <a:ext uri="{FF2B5EF4-FFF2-40B4-BE49-F238E27FC236}">
                          <a16:creationId xmlns:a16="http://schemas.microsoft.com/office/drawing/2014/main" id="{B015AB34-F0E8-4FA6-B1EE-27AAD3AF4CB5}"/>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pPr rtl="0" algn="l"/>
                      <a:endParaRPr lang="en-US"/>
                    </a:p>
                  </p:txBody>
                </p:sp>
                <p:sp>
                  <p:nvSpPr>
                    <p:cNvPr id="165" name="Graphic 4">
                      <a:extLst>
                        <a:ext uri="{FF2B5EF4-FFF2-40B4-BE49-F238E27FC236}">
                          <a16:creationId xmlns:a16="http://schemas.microsoft.com/office/drawing/2014/main" id="{F592ED6E-3061-45F5-A540-957E9610FEF6}"/>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pPr rtl="0" algn="l"/>
                      <a:endParaRPr lang="en-US"/>
                    </a:p>
                  </p:txBody>
                </p:sp>
                <p:sp>
                  <p:nvSpPr>
                    <p:cNvPr id="166" name="Graphic 4">
                      <a:extLst>
                        <a:ext uri="{FF2B5EF4-FFF2-40B4-BE49-F238E27FC236}">
                          <a16:creationId xmlns:a16="http://schemas.microsoft.com/office/drawing/2014/main" id="{C915E1BB-675B-4F45-94E1-AC0C7C16124D}"/>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rtl="0" algn="l"/>
                      <a:endParaRPr lang="en-US"/>
                    </a:p>
                  </p:txBody>
                </p:sp>
                <p:sp>
                  <p:nvSpPr>
                    <p:cNvPr id="167" name="Graphic 4">
                      <a:extLst>
                        <a:ext uri="{FF2B5EF4-FFF2-40B4-BE49-F238E27FC236}">
                          <a16:creationId xmlns:a16="http://schemas.microsoft.com/office/drawing/2014/main" id="{0D3001EF-BCD7-443B-A208-7F457B2C102E}"/>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pPr rtl="0" algn="l"/>
                      <a:endParaRPr lang="en-US"/>
                    </a:p>
                  </p:txBody>
                </p:sp>
                <p:sp>
                  <p:nvSpPr>
                    <p:cNvPr id="168" name="Graphic 4">
                      <a:extLst>
                        <a:ext uri="{FF2B5EF4-FFF2-40B4-BE49-F238E27FC236}">
                          <a16:creationId xmlns:a16="http://schemas.microsoft.com/office/drawing/2014/main" id="{E1064107-696C-4670-B25A-91E2ABB6DF83}"/>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169" name="Graphic 4">
                      <a:extLst>
                        <a:ext uri="{FF2B5EF4-FFF2-40B4-BE49-F238E27FC236}">
                          <a16:creationId xmlns:a16="http://schemas.microsoft.com/office/drawing/2014/main" id="{47965E47-A298-490E-98A9-FFAC32540C96}"/>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pPr rtl="0" algn="l"/>
                      <a:endParaRPr lang="en-US"/>
                    </a:p>
                  </p:txBody>
                </p:sp>
                <p:sp>
                  <p:nvSpPr>
                    <p:cNvPr id="170" name="Graphic 4">
                      <a:extLst>
                        <a:ext uri="{FF2B5EF4-FFF2-40B4-BE49-F238E27FC236}">
                          <a16:creationId xmlns:a16="http://schemas.microsoft.com/office/drawing/2014/main" id="{192B2715-622B-4E42-9280-B01834FEABCC}"/>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pPr rtl="0" algn="l"/>
                      <a:endParaRPr lang="en-US"/>
                    </a:p>
                  </p:txBody>
                </p:sp>
                <p:sp>
                  <p:nvSpPr>
                    <p:cNvPr id="171" name="Graphic 4">
                      <a:extLst>
                        <a:ext uri="{FF2B5EF4-FFF2-40B4-BE49-F238E27FC236}">
                          <a16:creationId xmlns:a16="http://schemas.microsoft.com/office/drawing/2014/main" id="{35A82911-8926-44A1-A26B-B210ECFD983F}"/>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172" name="Graphic 4">
                      <a:extLst>
                        <a:ext uri="{FF2B5EF4-FFF2-40B4-BE49-F238E27FC236}">
                          <a16:creationId xmlns:a16="http://schemas.microsoft.com/office/drawing/2014/main" id="{B7E39270-B86C-4076-A138-2A49DCE8F463}"/>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rtl="0" algn="l"/>
                      <a:endParaRPr lang="en-US"/>
                    </a:p>
                  </p:txBody>
                </p:sp>
                <p:sp>
                  <p:nvSpPr>
                    <p:cNvPr id="173" name="Graphic 4">
                      <a:extLst>
                        <a:ext uri="{FF2B5EF4-FFF2-40B4-BE49-F238E27FC236}">
                          <a16:creationId xmlns:a16="http://schemas.microsoft.com/office/drawing/2014/main" id="{8765C611-AF95-4EAC-99E0-AF050083F67B}"/>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74" name="Graphic 4">
                      <a:extLst>
                        <a:ext uri="{FF2B5EF4-FFF2-40B4-BE49-F238E27FC236}">
                          <a16:creationId xmlns:a16="http://schemas.microsoft.com/office/drawing/2014/main" id="{6C237B40-B467-4921-9F2B-514EF71B00C9}"/>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pPr rtl="0" algn="l"/>
                      <a:endParaRPr lang="en-US"/>
                    </a:p>
                  </p:txBody>
                </p:sp>
                <p:sp>
                  <p:nvSpPr>
                    <p:cNvPr id="175" name="Graphic 4">
                      <a:extLst>
                        <a:ext uri="{FF2B5EF4-FFF2-40B4-BE49-F238E27FC236}">
                          <a16:creationId xmlns:a16="http://schemas.microsoft.com/office/drawing/2014/main" id="{50BBB28C-CB54-44EC-ACCC-1F24515DB6A1}"/>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76" name="Graphic 4">
                      <a:extLst>
                        <a:ext uri="{FF2B5EF4-FFF2-40B4-BE49-F238E27FC236}">
                          <a16:creationId xmlns:a16="http://schemas.microsoft.com/office/drawing/2014/main" id="{B4236D95-DD14-4D36-B544-C85A3D918806}"/>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pPr rtl="0" algn="l"/>
                      <a:endParaRPr lang="en-US"/>
                    </a:p>
                  </p:txBody>
                </p:sp>
                <p:sp>
                  <p:nvSpPr>
                    <p:cNvPr id="177" name="Graphic 4">
                      <a:extLst>
                        <a:ext uri="{FF2B5EF4-FFF2-40B4-BE49-F238E27FC236}">
                          <a16:creationId xmlns:a16="http://schemas.microsoft.com/office/drawing/2014/main" id="{E3C426C4-C1BE-4F67-91C5-6FEB4221FDA1}"/>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158" name="Graphic 4">
                    <a:extLst>
                      <a:ext uri="{FF2B5EF4-FFF2-40B4-BE49-F238E27FC236}">
                        <a16:creationId xmlns:a16="http://schemas.microsoft.com/office/drawing/2014/main" id="{6169EF22-195F-4277-AFF4-27DC3645252F}"/>
                      </a:ext>
                    </a:extLst>
                  </p:cNvPr>
                  <p:cNvGrpSpPr/>
                  <p:nvPr/>
                </p:nvGrpSpPr>
                <p:grpSpPr>
                  <a:xfrm>
                    <a:off x="3736798" y="1469707"/>
                    <a:ext cx="184748" cy="184748"/>
                    <a:chOff x="3736798" y="1469707"/>
                    <a:chExt cx="184748" cy="184748"/>
                  </a:xfrm>
                  <a:solidFill>
                    <a:srgbClr val="FFFFFF"/>
                  </a:solidFill>
                </p:grpSpPr>
                <p:sp>
                  <p:nvSpPr>
                    <p:cNvPr id="159" name="Graphic 4">
                      <a:extLst>
                        <a:ext uri="{FF2B5EF4-FFF2-40B4-BE49-F238E27FC236}">
                          <a16:creationId xmlns:a16="http://schemas.microsoft.com/office/drawing/2014/main" id="{7EBDB63C-775A-4D9D-A440-5FA0AE1B116C}"/>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pPr rtl="0" algn="l"/>
                      <a:endParaRPr lang="en-US"/>
                    </a:p>
                  </p:txBody>
                </p:sp>
                <p:sp>
                  <p:nvSpPr>
                    <p:cNvPr id="160" name="Graphic 4">
                      <a:extLst>
                        <a:ext uri="{FF2B5EF4-FFF2-40B4-BE49-F238E27FC236}">
                          <a16:creationId xmlns:a16="http://schemas.microsoft.com/office/drawing/2014/main" id="{D5B5FBA8-9FA3-4F96-A7F1-A3A1F4FA646C}"/>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pPr rtl="0" algn="l"/>
                      <a:endParaRPr lang="en-US"/>
                    </a:p>
                  </p:txBody>
                </p:sp>
                <p:sp>
                  <p:nvSpPr>
                    <p:cNvPr id="161" name="Graphic 4">
                      <a:extLst>
                        <a:ext uri="{FF2B5EF4-FFF2-40B4-BE49-F238E27FC236}">
                          <a16:creationId xmlns:a16="http://schemas.microsoft.com/office/drawing/2014/main" id="{1DC412B1-573A-415C-AC52-12747D176D12}"/>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pPr rtl="0" algn="l"/>
                      <a:endParaRPr lang="en-US"/>
                    </a:p>
                  </p:txBody>
                </p:sp>
                <p:sp>
                  <p:nvSpPr>
                    <p:cNvPr id="162" name="Graphic 4">
                      <a:extLst>
                        <a:ext uri="{FF2B5EF4-FFF2-40B4-BE49-F238E27FC236}">
                          <a16:creationId xmlns:a16="http://schemas.microsoft.com/office/drawing/2014/main" id="{7D17AC0A-A0CA-47B3-B4E4-BC1CBE5FC40D}"/>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pPr rtl="0" algn="l"/>
                      <a:endParaRPr lang="en-US"/>
                    </a:p>
                  </p:txBody>
                </p:sp>
                <p:sp>
                  <p:nvSpPr>
                    <p:cNvPr id="163" name="Graphic 4">
                      <a:extLst>
                        <a:ext uri="{FF2B5EF4-FFF2-40B4-BE49-F238E27FC236}">
                          <a16:creationId xmlns:a16="http://schemas.microsoft.com/office/drawing/2014/main" id="{4481DC40-B188-44B0-BF67-B81305992653}"/>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pPr rtl="0" algn="l"/>
                      <a:endParaRPr lang="en-US"/>
                    </a:p>
                  </p:txBody>
                </p:sp>
              </p:grpSp>
            </p:grpSp>
            <p:grpSp>
              <p:nvGrpSpPr>
                <p:cNvPr id="19" name="Graphic 4">
                  <a:extLst>
                    <a:ext uri="{FF2B5EF4-FFF2-40B4-BE49-F238E27FC236}">
                      <a16:creationId xmlns:a16="http://schemas.microsoft.com/office/drawing/2014/main" id="{508F7959-17F5-4B9B-8C40-F2E0D99D50B3}"/>
                    </a:ext>
                  </a:extLst>
                </p:cNvPr>
                <p:cNvGrpSpPr/>
                <p:nvPr/>
              </p:nvGrpSpPr>
              <p:grpSpPr>
                <a:xfrm>
                  <a:off x="6440868" y="4282113"/>
                  <a:ext cx="1852576" cy="1857819"/>
                  <a:chOff x="6440868" y="4282113"/>
                  <a:chExt cx="1852576" cy="1857819"/>
                </a:xfrm>
              </p:grpSpPr>
              <p:sp>
                <p:nvSpPr>
                  <p:cNvPr id="119" name="Graphic 4">
                    <a:extLst>
                      <a:ext uri="{FF2B5EF4-FFF2-40B4-BE49-F238E27FC236}">
                        <a16:creationId xmlns:a16="http://schemas.microsoft.com/office/drawing/2014/main" id="{DA72A67B-4FEC-4A0C-8F0D-20F79AF4A220}"/>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pPr rtl="0" algn="l"/>
                    <a:endParaRPr lang="en-US"/>
                  </a:p>
                </p:txBody>
              </p:sp>
              <p:grpSp>
                <p:nvGrpSpPr>
                  <p:cNvPr id="120" name="Graphic 4">
                    <a:extLst>
                      <a:ext uri="{FF2B5EF4-FFF2-40B4-BE49-F238E27FC236}">
                        <a16:creationId xmlns:a16="http://schemas.microsoft.com/office/drawing/2014/main" id="{D68841AA-4E40-48F8-8A36-B3E723755CB4}"/>
                      </a:ext>
                    </a:extLst>
                  </p:cNvPr>
                  <p:cNvGrpSpPr/>
                  <p:nvPr/>
                </p:nvGrpSpPr>
                <p:grpSpPr>
                  <a:xfrm>
                    <a:off x="6676662" y="4928116"/>
                    <a:ext cx="1322618" cy="442440"/>
                    <a:chOff x="6676662" y="4928116"/>
                    <a:chExt cx="1322618" cy="442440"/>
                  </a:xfrm>
                  <a:solidFill>
                    <a:srgbClr val="FFFFFF"/>
                  </a:solidFill>
                </p:grpSpPr>
                <p:sp>
                  <p:nvSpPr>
                    <p:cNvPr id="128" name="Graphic 4">
                      <a:extLst>
                        <a:ext uri="{FF2B5EF4-FFF2-40B4-BE49-F238E27FC236}">
                          <a16:creationId xmlns:a16="http://schemas.microsoft.com/office/drawing/2014/main" id="{B40EB028-AFC4-43C2-8192-08DE84511044}"/>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29" name="Graphic 4">
                      <a:extLst>
                        <a:ext uri="{FF2B5EF4-FFF2-40B4-BE49-F238E27FC236}">
                          <a16:creationId xmlns:a16="http://schemas.microsoft.com/office/drawing/2014/main" id="{84171B74-3D4E-493B-BFD8-5FB9A5AAEBB0}"/>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130" name="Graphic 4">
                      <a:extLst>
                        <a:ext uri="{FF2B5EF4-FFF2-40B4-BE49-F238E27FC236}">
                          <a16:creationId xmlns:a16="http://schemas.microsoft.com/office/drawing/2014/main" id="{D126DD84-AFA4-40AE-9BEF-01451B8705EF}"/>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31" name="Graphic 4">
                      <a:extLst>
                        <a:ext uri="{FF2B5EF4-FFF2-40B4-BE49-F238E27FC236}">
                          <a16:creationId xmlns:a16="http://schemas.microsoft.com/office/drawing/2014/main" id="{E85D6D49-405E-4BDC-BA08-83542FEC00D2}"/>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rtl="0" algn="l"/>
                      <a:endParaRPr lang="en-US"/>
                    </a:p>
                  </p:txBody>
                </p:sp>
                <p:sp>
                  <p:nvSpPr>
                    <p:cNvPr id="132" name="Graphic 4">
                      <a:extLst>
                        <a:ext uri="{FF2B5EF4-FFF2-40B4-BE49-F238E27FC236}">
                          <a16:creationId xmlns:a16="http://schemas.microsoft.com/office/drawing/2014/main" id="{D2F7F963-4D3F-452E-A576-6B482F90170F}"/>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rtl="0" algn="l"/>
                      <a:endParaRPr lang="en-US"/>
                    </a:p>
                  </p:txBody>
                </p:sp>
                <p:sp>
                  <p:nvSpPr>
                    <p:cNvPr id="133" name="Graphic 4">
                      <a:extLst>
                        <a:ext uri="{FF2B5EF4-FFF2-40B4-BE49-F238E27FC236}">
                          <a16:creationId xmlns:a16="http://schemas.microsoft.com/office/drawing/2014/main" id="{D8DB8098-B37E-4704-B6DA-1A13C7B4662D}"/>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134" name="Graphic 4">
                      <a:extLst>
                        <a:ext uri="{FF2B5EF4-FFF2-40B4-BE49-F238E27FC236}">
                          <a16:creationId xmlns:a16="http://schemas.microsoft.com/office/drawing/2014/main" id="{0F8587CD-96A7-4AF6-9AAC-E080D80E0C78}"/>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rtl="0" algn="l"/>
                      <a:endParaRPr lang="en-US"/>
                    </a:p>
                  </p:txBody>
                </p:sp>
                <p:sp>
                  <p:nvSpPr>
                    <p:cNvPr id="135" name="Graphic 4">
                      <a:extLst>
                        <a:ext uri="{FF2B5EF4-FFF2-40B4-BE49-F238E27FC236}">
                          <a16:creationId xmlns:a16="http://schemas.microsoft.com/office/drawing/2014/main" id="{91AECB97-4061-40F5-A370-08FDF63E6FAC}"/>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136" name="Graphic 4">
                      <a:extLst>
                        <a:ext uri="{FF2B5EF4-FFF2-40B4-BE49-F238E27FC236}">
                          <a16:creationId xmlns:a16="http://schemas.microsoft.com/office/drawing/2014/main" id="{B5A0A0F7-5242-45D3-AC78-34A627A92ED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pPr rtl="0" algn="l"/>
                      <a:endParaRPr lang="en-US"/>
                    </a:p>
                  </p:txBody>
                </p:sp>
                <p:sp>
                  <p:nvSpPr>
                    <p:cNvPr id="137" name="Graphic 4">
                      <a:extLst>
                        <a:ext uri="{FF2B5EF4-FFF2-40B4-BE49-F238E27FC236}">
                          <a16:creationId xmlns:a16="http://schemas.microsoft.com/office/drawing/2014/main" id="{A8836B7C-90FC-42F6-A46F-1D1ED625E8F4}"/>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rtl="0" algn="l"/>
                      <a:endParaRPr lang="en-US"/>
                    </a:p>
                  </p:txBody>
                </p:sp>
                <p:sp>
                  <p:nvSpPr>
                    <p:cNvPr id="138" name="Graphic 4">
                      <a:extLst>
                        <a:ext uri="{FF2B5EF4-FFF2-40B4-BE49-F238E27FC236}">
                          <a16:creationId xmlns:a16="http://schemas.microsoft.com/office/drawing/2014/main" id="{7B12FFE5-28E0-4023-89E7-5762FF76046C}"/>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pPr rtl="0" algn="l"/>
                      <a:endParaRPr lang="en-US"/>
                    </a:p>
                  </p:txBody>
                </p:sp>
                <p:sp>
                  <p:nvSpPr>
                    <p:cNvPr id="139" name="Graphic 4">
                      <a:extLst>
                        <a:ext uri="{FF2B5EF4-FFF2-40B4-BE49-F238E27FC236}">
                          <a16:creationId xmlns:a16="http://schemas.microsoft.com/office/drawing/2014/main" id="{E957C89A-C2D7-47EE-AF65-DDF50086311E}"/>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rtl="0" algn="l"/>
                      <a:endParaRPr lang="en-US"/>
                    </a:p>
                  </p:txBody>
                </p:sp>
                <p:sp>
                  <p:nvSpPr>
                    <p:cNvPr id="140" name="Graphic 4">
                      <a:extLst>
                        <a:ext uri="{FF2B5EF4-FFF2-40B4-BE49-F238E27FC236}">
                          <a16:creationId xmlns:a16="http://schemas.microsoft.com/office/drawing/2014/main" id="{B244AFB9-A09F-4B97-93BC-2B9F510E8EC5}"/>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pPr rtl="0" algn="l"/>
                      <a:endParaRPr lang="en-US"/>
                    </a:p>
                  </p:txBody>
                </p:sp>
                <p:sp>
                  <p:nvSpPr>
                    <p:cNvPr id="141" name="Graphic 4">
                      <a:extLst>
                        <a:ext uri="{FF2B5EF4-FFF2-40B4-BE49-F238E27FC236}">
                          <a16:creationId xmlns:a16="http://schemas.microsoft.com/office/drawing/2014/main" id="{F0C2B6BA-89C9-48A6-AD5E-0906F296DC91}"/>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rtl="0" algn="l"/>
                      <a:endParaRPr lang="en-US"/>
                    </a:p>
                  </p:txBody>
                </p:sp>
                <p:sp>
                  <p:nvSpPr>
                    <p:cNvPr id="142" name="Graphic 4">
                      <a:extLst>
                        <a:ext uri="{FF2B5EF4-FFF2-40B4-BE49-F238E27FC236}">
                          <a16:creationId xmlns:a16="http://schemas.microsoft.com/office/drawing/2014/main" id="{C0E4916E-A16E-433F-AB8B-2D40D87FCDD3}"/>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43" name="Graphic 4">
                      <a:extLst>
                        <a:ext uri="{FF2B5EF4-FFF2-40B4-BE49-F238E27FC236}">
                          <a16:creationId xmlns:a16="http://schemas.microsoft.com/office/drawing/2014/main" id="{A7B967D2-E426-47FA-94D6-6E23239AE57C}"/>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44" name="Graphic 4">
                      <a:extLst>
                        <a:ext uri="{FF2B5EF4-FFF2-40B4-BE49-F238E27FC236}">
                          <a16:creationId xmlns:a16="http://schemas.microsoft.com/office/drawing/2014/main" id="{0C3D91C8-1B11-4C59-82B6-690DEA471B7F}"/>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rtl="0" algn="l"/>
                      <a:endParaRPr lang="en-US"/>
                    </a:p>
                  </p:txBody>
                </p:sp>
                <p:sp>
                  <p:nvSpPr>
                    <p:cNvPr id="145" name="Graphic 4">
                      <a:extLst>
                        <a:ext uri="{FF2B5EF4-FFF2-40B4-BE49-F238E27FC236}">
                          <a16:creationId xmlns:a16="http://schemas.microsoft.com/office/drawing/2014/main" id="{4DF7661F-2989-4DC6-9B02-A796E443794F}"/>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146" name="Graphic 4">
                      <a:extLst>
                        <a:ext uri="{FF2B5EF4-FFF2-40B4-BE49-F238E27FC236}">
                          <a16:creationId xmlns:a16="http://schemas.microsoft.com/office/drawing/2014/main" id="{322B6FAF-2F6E-4E8A-8AC2-692BAFEAE89E}"/>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rtl="0" algn="l"/>
                      <a:endParaRPr lang="en-US"/>
                    </a:p>
                  </p:txBody>
                </p:sp>
                <p:sp>
                  <p:nvSpPr>
                    <p:cNvPr id="147" name="Graphic 4">
                      <a:extLst>
                        <a:ext uri="{FF2B5EF4-FFF2-40B4-BE49-F238E27FC236}">
                          <a16:creationId xmlns:a16="http://schemas.microsoft.com/office/drawing/2014/main" id="{98CE01CD-3AFC-4716-844B-B7B3C63019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48" name="Graphic 4">
                      <a:extLst>
                        <a:ext uri="{FF2B5EF4-FFF2-40B4-BE49-F238E27FC236}">
                          <a16:creationId xmlns:a16="http://schemas.microsoft.com/office/drawing/2014/main" id="{89164387-482F-4250-A177-FAA69F49BA8E}"/>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rtl="0" algn="l"/>
                      <a:endParaRPr lang="en-US"/>
                    </a:p>
                  </p:txBody>
                </p:sp>
                <p:sp>
                  <p:nvSpPr>
                    <p:cNvPr id="149" name="Graphic 4">
                      <a:extLst>
                        <a:ext uri="{FF2B5EF4-FFF2-40B4-BE49-F238E27FC236}">
                          <a16:creationId xmlns:a16="http://schemas.microsoft.com/office/drawing/2014/main" id="{182E752F-8250-4D52-8F28-2F4FBAAA2AE8}"/>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50" name="Graphic 4">
                      <a:extLst>
                        <a:ext uri="{FF2B5EF4-FFF2-40B4-BE49-F238E27FC236}">
                          <a16:creationId xmlns:a16="http://schemas.microsoft.com/office/drawing/2014/main" id="{33E2157F-BCCB-42F7-B159-C50E1B3F7935}"/>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rtl="0" algn="l"/>
                      <a:endParaRPr lang="en-US"/>
                    </a:p>
                  </p:txBody>
                </p:sp>
                <p:sp>
                  <p:nvSpPr>
                    <p:cNvPr id="151" name="Graphic 4">
                      <a:extLst>
                        <a:ext uri="{FF2B5EF4-FFF2-40B4-BE49-F238E27FC236}">
                          <a16:creationId xmlns:a16="http://schemas.microsoft.com/office/drawing/2014/main" id="{9F514419-D6E4-4233-A042-A29DDBCD0C92}"/>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pPr rtl="0" algn="l"/>
                      <a:endParaRPr lang="en-US"/>
                    </a:p>
                  </p:txBody>
                </p:sp>
                <p:sp>
                  <p:nvSpPr>
                    <p:cNvPr id="152" name="Graphic 4">
                      <a:extLst>
                        <a:ext uri="{FF2B5EF4-FFF2-40B4-BE49-F238E27FC236}">
                          <a16:creationId xmlns:a16="http://schemas.microsoft.com/office/drawing/2014/main" id="{AAB00FE1-C7BB-4C69-A53A-37F78AF6397E}"/>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53" name="Graphic 4">
                      <a:extLst>
                        <a:ext uri="{FF2B5EF4-FFF2-40B4-BE49-F238E27FC236}">
                          <a16:creationId xmlns:a16="http://schemas.microsoft.com/office/drawing/2014/main" id="{B9439ECE-7AEF-46A4-8402-03457A4BDFFB}"/>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54" name="Graphic 4">
                      <a:extLst>
                        <a:ext uri="{FF2B5EF4-FFF2-40B4-BE49-F238E27FC236}">
                          <a16:creationId xmlns:a16="http://schemas.microsoft.com/office/drawing/2014/main" id="{B0BFF294-D81D-4A8D-8F06-7BA4647235B1}"/>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55" name="Graphic 4">
                      <a:extLst>
                        <a:ext uri="{FF2B5EF4-FFF2-40B4-BE49-F238E27FC236}">
                          <a16:creationId xmlns:a16="http://schemas.microsoft.com/office/drawing/2014/main" id="{290A381D-FCC0-42FB-B567-D3A3575D5B11}"/>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rtl="0" algn="l"/>
                      <a:endParaRPr lang="en-US"/>
                    </a:p>
                  </p:txBody>
                </p:sp>
              </p:grpSp>
              <p:grpSp>
                <p:nvGrpSpPr>
                  <p:cNvPr id="121" name="Graphic 4">
                    <a:extLst>
                      <a:ext uri="{FF2B5EF4-FFF2-40B4-BE49-F238E27FC236}">
                        <a16:creationId xmlns:a16="http://schemas.microsoft.com/office/drawing/2014/main" id="{F1E4BD2B-4132-4EC5-888E-7EE6D55F9FC2}"/>
                      </a:ext>
                    </a:extLst>
                  </p:cNvPr>
                  <p:cNvGrpSpPr/>
                  <p:nvPr/>
                </p:nvGrpSpPr>
                <p:grpSpPr>
                  <a:xfrm>
                    <a:off x="6974990" y="5802334"/>
                    <a:ext cx="184748" cy="184771"/>
                    <a:chOff x="6974990" y="5802334"/>
                    <a:chExt cx="184748" cy="184771"/>
                  </a:xfrm>
                  <a:solidFill>
                    <a:srgbClr val="FFFFFF"/>
                  </a:solidFill>
                </p:grpSpPr>
                <p:sp>
                  <p:nvSpPr>
                    <p:cNvPr id="122" name="Graphic 4">
                      <a:extLst>
                        <a:ext uri="{FF2B5EF4-FFF2-40B4-BE49-F238E27FC236}">
                          <a16:creationId xmlns:a16="http://schemas.microsoft.com/office/drawing/2014/main" id="{A4048D8D-B797-4B78-9234-F0775B3FB047}"/>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pPr rtl="0" algn="l"/>
                      <a:endParaRPr lang="en-US"/>
                    </a:p>
                  </p:txBody>
                </p:sp>
                <p:sp>
                  <p:nvSpPr>
                    <p:cNvPr id="123" name="Graphic 4">
                      <a:extLst>
                        <a:ext uri="{FF2B5EF4-FFF2-40B4-BE49-F238E27FC236}">
                          <a16:creationId xmlns:a16="http://schemas.microsoft.com/office/drawing/2014/main" id="{C0218F2C-809F-4972-A592-F3610CBEEF8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pPr rtl="0" algn="l"/>
                      <a:endParaRPr lang="en-US"/>
                    </a:p>
                  </p:txBody>
                </p:sp>
                <p:sp>
                  <p:nvSpPr>
                    <p:cNvPr id="124" name="Graphic 4">
                      <a:extLst>
                        <a:ext uri="{FF2B5EF4-FFF2-40B4-BE49-F238E27FC236}">
                          <a16:creationId xmlns:a16="http://schemas.microsoft.com/office/drawing/2014/main" id="{F996FC87-A989-42CE-803E-B7B1F9BB3857}"/>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pPr rtl="0" algn="l"/>
                      <a:endParaRPr lang="en-US"/>
                    </a:p>
                  </p:txBody>
                </p:sp>
                <p:sp>
                  <p:nvSpPr>
                    <p:cNvPr id="125" name="Graphic 4">
                      <a:extLst>
                        <a:ext uri="{FF2B5EF4-FFF2-40B4-BE49-F238E27FC236}">
                          <a16:creationId xmlns:a16="http://schemas.microsoft.com/office/drawing/2014/main" id="{49E732BF-E7A8-4F07-9DD0-319D66BBDCC1}"/>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pPr rtl="0" algn="l"/>
                      <a:endParaRPr lang="en-US"/>
                    </a:p>
                  </p:txBody>
                </p:sp>
                <p:sp>
                  <p:nvSpPr>
                    <p:cNvPr id="126" name="Graphic 4">
                      <a:extLst>
                        <a:ext uri="{FF2B5EF4-FFF2-40B4-BE49-F238E27FC236}">
                          <a16:creationId xmlns:a16="http://schemas.microsoft.com/office/drawing/2014/main" id="{A1BB7A68-224F-4AEC-A6D2-82960B9B8074}"/>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pPr rtl="0" algn="l"/>
                      <a:endParaRPr lang="en-US"/>
                    </a:p>
                  </p:txBody>
                </p:sp>
                <p:sp>
                  <p:nvSpPr>
                    <p:cNvPr id="127" name="Graphic 4">
                      <a:extLst>
                        <a:ext uri="{FF2B5EF4-FFF2-40B4-BE49-F238E27FC236}">
                          <a16:creationId xmlns:a16="http://schemas.microsoft.com/office/drawing/2014/main" id="{AE38D579-01A6-4539-9473-4661B86AD60B}"/>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20" name="Graphic 4">
                  <a:extLst>
                    <a:ext uri="{FF2B5EF4-FFF2-40B4-BE49-F238E27FC236}">
                      <a16:creationId xmlns:a16="http://schemas.microsoft.com/office/drawing/2014/main" id="{CE6EFD52-57CF-41EE-883D-6C272686CAEF}"/>
                    </a:ext>
                  </a:extLst>
                </p:cNvPr>
                <p:cNvGrpSpPr/>
                <p:nvPr/>
              </p:nvGrpSpPr>
              <p:grpSpPr>
                <a:xfrm>
                  <a:off x="2886251" y="3036833"/>
                  <a:ext cx="1570418" cy="1754110"/>
                  <a:chOff x="2886251" y="3036833"/>
                  <a:chExt cx="1570418" cy="1754110"/>
                </a:xfrm>
              </p:grpSpPr>
              <p:sp>
                <p:nvSpPr>
                  <p:cNvPr id="103" name="Graphic 4">
                    <a:extLst>
                      <a:ext uri="{FF2B5EF4-FFF2-40B4-BE49-F238E27FC236}">
                        <a16:creationId xmlns:a16="http://schemas.microsoft.com/office/drawing/2014/main" id="{2120ACD9-D173-4375-8B8C-3E798140D8CD}"/>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pPr rtl="0" algn="l"/>
                    <a:endParaRPr lang="en-US"/>
                  </a:p>
                </p:txBody>
              </p:sp>
              <p:grpSp>
                <p:nvGrpSpPr>
                  <p:cNvPr id="104" name="Graphic 4">
                    <a:extLst>
                      <a:ext uri="{FF2B5EF4-FFF2-40B4-BE49-F238E27FC236}">
                        <a16:creationId xmlns:a16="http://schemas.microsoft.com/office/drawing/2014/main" id="{4326ACE8-A80F-491D-8945-E99FB0190043}"/>
                      </a:ext>
                    </a:extLst>
                  </p:cNvPr>
                  <p:cNvGrpSpPr/>
                  <p:nvPr/>
                </p:nvGrpSpPr>
                <p:grpSpPr>
                  <a:xfrm>
                    <a:off x="3148625" y="3775442"/>
                    <a:ext cx="964456" cy="114889"/>
                    <a:chOff x="3148625" y="3775442"/>
                    <a:chExt cx="964456" cy="114889"/>
                  </a:xfrm>
                  <a:solidFill>
                    <a:srgbClr val="FFFFFF"/>
                  </a:solidFill>
                </p:grpSpPr>
                <p:sp>
                  <p:nvSpPr>
                    <p:cNvPr id="109" name="Graphic 4">
                      <a:extLst>
                        <a:ext uri="{FF2B5EF4-FFF2-40B4-BE49-F238E27FC236}">
                          <a16:creationId xmlns:a16="http://schemas.microsoft.com/office/drawing/2014/main" id="{CB27532B-0A84-40AE-939E-795AA79DD707}"/>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rtl="0" algn="l"/>
                      <a:endParaRPr lang="en-US"/>
                    </a:p>
                  </p:txBody>
                </p:sp>
                <p:sp>
                  <p:nvSpPr>
                    <p:cNvPr id="110" name="Graphic 4">
                      <a:extLst>
                        <a:ext uri="{FF2B5EF4-FFF2-40B4-BE49-F238E27FC236}">
                          <a16:creationId xmlns:a16="http://schemas.microsoft.com/office/drawing/2014/main" id="{279D775F-7528-4D25-BAB5-82D802679BE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pPr rtl="0" algn="l"/>
                      <a:endParaRPr lang="en-US"/>
                    </a:p>
                  </p:txBody>
                </p:sp>
                <p:sp>
                  <p:nvSpPr>
                    <p:cNvPr id="111" name="Graphic 4">
                      <a:extLst>
                        <a:ext uri="{FF2B5EF4-FFF2-40B4-BE49-F238E27FC236}">
                          <a16:creationId xmlns:a16="http://schemas.microsoft.com/office/drawing/2014/main" id="{5585670A-F631-4AAF-9006-B3188B4BDC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pPr rtl="0" algn="l"/>
                      <a:endParaRPr lang="en-US"/>
                    </a:p>
                  </p:txBody>
                </p:sp>
                <p:sp>
                  <p:nvSpPr>
                    <p:cNvPr id="112" name="Graphic 4">
                      <a:extLst>
                        <a:ext uri="{FF2B5EF4-FFF2-40B4-BE49-F238E27FC236}">
                          <a16:creationId xmlns:a16="http://schemas.microsoft.com/office/drawing/2014/main" id="{99ACC6B5-50A8-4999-92FE-6EF812A38F50}"/>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113" name="Graphic 4">
                      <a:extLst>
                        <a:ext uri="{FF2B5EF4-FFF2-40B4-BE49-F238E27FC236}">
                          <a16:creationId xmlns:a16="http://schemas.microsoft.com/office/drawing/2014/main" id="{BE5CC94A-5FC7-4228-B9E2-9A7F0339A8B1}"/>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rtl="0" algn="l"/>
                      <a:endParaRPr lang="en-US"/>
                    </a:p>
                  </p:txBody>
                </p:sp>
                <p:sp>
                  <p:nvSpPr>
                    <p:cNvPr id="114" name="Graphic 4">
                      <a:extLst>
                        <a:ext uri="{FF2B5EF4-FFF2-40B4-BE49-F238E27FC236}">
                          <a16:creationId xmlns:a16="http://schemas.microsoft.com/office/drawing/2014/main" id="{5C1D77B8-0951-4B6D-95D5-B2DC7AB2E26E}"/>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rtl="0" algn="l"/>
                      <a:endParaRPr lang="en-US"/>
                    </a:p>
                  </p:txBody>
                </p:sp>
                <p:sp>
                  <p:nvSpPr>
                    <p:cNvPr id="115" name="Graphic 4">
                      <a:extLst>
                        <a:ext uri="{FF2B5EF4-FFF2-40B4-BE49-F238E27FC236}">
                          <a16:creationId xmlns:a16="http://schemas.microsoft.com/office/drawing/2014/main" id="{F7E4DE1F-F776-4DDF-816E-414419104C25}"/>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rtl="0" algn="l"/>
                      <a:endParaRPr lang="en-US"/>
                    </a:p>
                  </p:txBody>
                </p:sp>
                <p:sp>
                  <p:nvSpPr>
                    <p:cNvPr id="116" name="Graphic 4">
                      <a:extLst>
                        <a:ext uri="{FF2B5EF4-FFF2-40B4-BE49-F238E27FC236}">
                          <a16:creationId xmlns:a16="http://schemas.microsoft.com/office/drawing/2014/main" id="{755E853E-7397-4EB0-84BC-1B20F64C38B8}"/>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17" name="Graphic 4">
                      <a:extLst>
                        <a:ext uri="{FF2B5EF4-FFF2-40B4-BE49-F238E27FC236}">
                          <a16:creationId xmlns:a16="http://schemas.microsoft.com/office/drawing/2014/main" id="{7FFD9840-83C3-48C5-887D-54B891D3BFDD}"/>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pPr rtl="0" algn="l"/>
                      <a:endParaRPr lang="en-US"/>
                    </a:p>
                  </p:txBody>
                </p:sp>
                <p:sp>
                  <p:nvSpPr>
                    <p:cNvPr id="118" name="Graphic 4">
                      <a:extLst>
                        <a:ext uri="{FF2B5EF4-FFF2-40B4-BE49-F238E27FC236}">
                          <a16:creationId xmlns:a16="http://schemas.microsoft.com/office/drawing/2014/main" id="{C034FDD5-CEF5-43A5-8369-625D8A44D6F2}"/>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105" name="Graphic 4">
                    <a:extLst>
                      <a:ext uri="{FF2B5EF4-FFF2-40B4-BE49-F238E27FC236}">
                        <a16:creationId xmlns:a16="http://schemas.microsoft.com/office/drawing/2014/main" id="{1DCBAE63-6D3C-411E-B75F-9830A8EA9F06}"/>
                      </a:ext>
                    </a:extLst>
                  </p:cNvPr>
                  <p:cNvGrpSpPr/>
                  <p:nvPr/>
                </p:nvGrpSpPr>
                <p:grpSpPr>
                  <a:xfrm>
                    <a:off x="2977138" y="3121728"/>
                    <a:ext cx="105251" cy="184825"/>
                    <a:chOff x="2977138" y="3121728"/>
                    <a:chExt cx="105251" cy="184825"/>
                  </a:xfrm>
                  <a:solidFill>
                    <a:srgbClr val="FFFFFF"/>
                  </a:solidFill>
                </p:grpSpPr>
                <p:sp>
                  <p:nvSpPr>
                    <p:cNvPr id="106" name="Graphic 4">
                      <a:extLst>
                        <a:ext uri="{FF2B5EF4-FFF2-40B4-BE49-F238E27FC236}">
                          <a16:creationId xmlns:a16="http://schemas.microsoft.com/office/drawing/2014/main" id="{68A83BA1-9BE9-419F-91E8-8F5FC66B8096}"/>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pPr rtl="0" algn="l"/>
                      <a:endParaRPr lang="en-US"/>
                    </a:p>
                  </p:txBody>
                </p:sp>
                <p:sp>
                  <p:nvSpPr>
                    <p:cNvPr id="107" name="Graphic 4">
                      <a:extLst>
                        <a:ext uri="{FF2B5EF4-FFF2-40B4-BE49-F238E27FC236}">
                          <a16:creationId xmlns:a16="http://schemas.microsoft.com/office/drawing/2014/main" id="{A5C63E1E-E8F7-4EAB-82F4-81BC16F1A4DA}"/>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pPr rtl="0" algn="l"/>
                      <a:endParaRPr lang="en-US"/>
                    </a:p>
                  </p:txBody>
                </p:sp>
                <p:sp>
                  <p:nvSpPr>
                    <p:cNvPr id="108" name="Graphic 4">
                      <a:extLst>
                        <a:ext uri="{FF2B5EF4-FFF2-40B4-BE49-F238E27FC236}">
                          <a16:creationId xmlns:a16="http://schemas.microsoft.com/office/drawing/2014/main" id="{13C044EE-D35C-4DDF-A174-6332F21BD5E4}"/>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21" name="Graphic 4">
                  <a:extLst>
                    <a:ext uri="{FF2B5EF4-FFF2-40B4-BE49-F238E27FC236}">
                      <a16:creationId xmlns:a16="http://schemas.microsoft.com/office/drawing/2014/main" id="{2013D838-DF62-4E9C-AD90-2F55E8ED0C35}"/>
                    </a:ext>
                  </a:extLst>
                </p:cNvPr>
                <p:cNvGrpSpPr/>
                <p:nvPr/>
              </p:nvGrpSpPr>
              <p:grpSpPr>
                <a:xfrm>
                  <a:off x="5934352" y="500470"/>
                  <a:ext cx="1673533" cy="1702371"/>
                  <a:chOff x="5934352" y="500470"/>
                  <a:chExt cx="1673533" cy="1702371"/>
                </a:xfrm>
              </p:grpSpPr>
              <p:sp>
                <p:nvSpPr>
                  <p:cNvPr id="76" name="Graphic 4">
                    <a:extLst>
                      <a:ext uri="{FF2B5EF4-FFF2-40B4-BE49-F238E27FC236}">
                        <a16:creationId xmlns:a16="http://schemas.microsoft.com/office/drawing/2014/main" id="{E9B1E079-5A84-4189-A3AC-F4BCCD7DF181}"/>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pPr rtl="0" algn="l"/>
                    <a:endParaRPr lang="en-US"/>
                  </a:p>
                </p:txBody>
              </p:sp>
              <p:grpSp>
                <p:nvGrpSpPr>
                  <p:cNvPr id="77" name="Graphic 4">
                    <a:extLst>
                      <a:ext uri="{FF2B5EF4-FFF2-40B4-BE49-F238E27FC236}">
                        <a16:creationId xmlns:a16="http://schemas.microsoft.com/office/drawing/2014/main" id="{43536786-DDF7-43E6-B3C3-77A528D34867}"/>
                      </a:ext>
                    </a:extLst>
                  </p:cNvPr>
                  <p:cNvGrpSpPr/>
                  <p:nvPr/>
                </p:nvGrpSpPr>
                <p:grpSpPr>
                  <a:xfrm>
                    <a:off x="6230057" y="1045078"/>
                    <a:ext cx="731824" cy="277431"/>
                    <a:chOff x="6230057" y="1045078"/>
                    <a:chExt cx="731824" cy="277431"/>
                  </a:xfrm>
                  <a:solidFill>
                    <a:srgbClr val="FFFFFF"/>
                  </a:solidFill>
                </p:grpSpPr>
                <p:sp>
                  <p:nvSpPr>
                    <p:cNvPr id="88" name="Graphic 4">
                      <a:extLst>
                        <a:ext uri="{FF2B5EF4-FFF2-40B4-BE49-F238E27FC236}">
                          <a16:creationId xmlns:a16="http://schemas.microsoft.com/office/drawing/2014/main" id="{64BAAB2D-16D1-4F38-83FB-75ECCFA211AC}"/>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pPr rtl="0" algn="l"/>
                      <a:endParaRPr lang="en-US"/>
                    </a:p>
                  </p:txBody>
                </p:sp>
                <p:sp>
                  <p:nvSpPr>
                    <p:cNvPr id="89" name="Graphic 4">
                      <a:extLst>
                        <a:ext uri="{FF2B5EF4-FFF2-40B4-BE49-F238E27FC236}">
                          <a16:creationId xmlns:a16="http://schemas.microsoft.com/office/drawing/2014/main" id="{B09B6402-76E0-499A-8AA5-16AA04B46F34}"/>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pPr rtl="0" algn="l"/>
                      <a:endParaRPr lang="en-US"/>
                    </a:p>
                  </p:txBody>
                </p:sp>
                <p:sp>
                  <p:nvSpPr>
                    <p:cNvPr id="90" name="Graphic 4">
                      <a:extLst>
                        <a:ext uri="{FF2B5EF4-FFF2-40B4-BE49-F238E27FC236}">
                          <a16:creationId xmlns:a16="http://schemas.microsoft.com/office/drawing/2014/main" id="{3B2A4462-788C-42B3-9B48-C43061370D3A}"/>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91" name="Graphic 4">
                      <a:extLst>
                        <a:ext uri="{FF2B5EF4-FFF2-40B4-BE49-F238E27FC236}">
                          <a16:creationId xmlns:a16="http://schemas.microsoft.com/office/drawing/2014/main" id="{6F694246-D9D7-4EE7-8717-655B657CE6C2}"/>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92" name="Graphic 4">
                      <a:extLst>
                        <a:ext uri="{FF2B5EF4-FFF2-40B4-BE49-F238E27FC236}">
                          <a16:creationId xmlns:a16="http://schemas.microsoft.com/office/drawing/2014/main" id="{968E8230-8F25-4911-A66E-53AD2960D448}"/>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rtl="0" algn="l"/>
                      <a:endParaRPr lang="en-US"/>
                    </a:p>
                  </p:txBody>
                </p:sp>
                <p:sp>
                  <p:nvSpPr>
                    <p:cNvPr id="93" name="Graphic 4">
                      <a:extLst>
                        <a:ext uri="{FF2B5EF4-FFF2-40B4-BE49-F238E27FC236}">
                          <a16:creationId xmlns:a16="http://schemas.microsoft.com/office/drawing/2014/main" id="{F46C624E-2F53-4C41-9A78-C9A9B8ED3CC3}"/>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94" name="Graphic 4">
                      <a:extLst>
                        <a:ext uri="{FF2B5EF4-FFF2-40B4-BE49-F238E27FC236}">
                          <a16:creationId xmlns:a16="http://schemas.microsoft.com/office/drawing/2014/main" id="{04C9E8D5-35C4-4E00-B9F9-45A6CD248381}"/>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pPr rtl="0" algn="l"/>
                      <a:endParaRPr lang="en-US"/>
                    </a:p>
                  </p:txBody>
                </p:sp>
                <p:sp>
                  <p:nvSpPr>
                    <p:cNvPr id="95" name="Graphic 4">
                      <a:extLst>
                        <a:ext uri="{FF2B5EF4-FFF2-40B4-BE49-F238E27FC236}">
                          <a16:creationId xmlns:a16="http://schemas.microsoft.com/office/drawing/2014/main" id="{5049EE67-A6AD-4A8B-8901-1E479AEDC3F6}"/>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96" name="Graphic 4">
                      <a:extLst>
                        <a:ext uri="{FF2B5EF4-FFF2-40B4-BE49-F238E27FC236}">
                          <a16:creationId xmlns:a16="http://schemas.microsoft.com/office/drawing/2014/main" id="{8528F41D-C337-4A54-B234-CF433AE02B8E}"/>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97" name="Graphic 4">
                      <a:extLst>
                        <a:ext uri="{FF2B5EF4-FFF2-40B4-BE49-F238E27FC236}">
                          <a16:creationId xmlns:a16="http://schemas.microsoft.com/office/drawing/2014/main" id="{E10CD88A-DAD9-4875-85A4-59FEDAB14E57}"/>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pPr rtl="0" algn="l"/>
                      <a:endParaRPr lang="en-US"/>
                    </a:p>
                  </p:txBody>
                </p:sp>
                <p:sp>
                  <p:nvSpPr>
                    <p:cNvPr id="98" name="Graphic 4">
                      <a:extLst>
                        <a:ext uri="{FF2B5EF4-FFF2-40B4-BE49-F238E27FC236}">
                          <a16:creationId xmlns:a16="http://schemas.microsoft.com/office/drawing/2014/main" id="{AFF8B6EF-15CE-49BF-8CAF-8F41D26C2C99}"/>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99" name="Graphic 4">
                      <a:extLst>
                        <a:ext uri="{FF2B5EF4-FFF2-40B4-BE49-F238E27FC236}">
                          <a16:creationId xmlns:a16="http://schemas.microsoft.com/office/drawing/2014/main" id="{1243F578-EEB3-402D-8D7C-CE810C84021E}"/>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00" name="Graphic 4">
                      <a:extLst>
                        <a:ext uri="{FF2B5EF4-FFF2-40B4-BE49-F238E27FC236}">
                          <a16:creationId xmlns:a16="http://schemas.microsoft.com/office/drawing/2014/main" id="{A8549A4B-7E67-41C0-93EC-8B12D496FD59}"/>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01" name="Graphic 4">
                      <a:extLst>
                        <a:ext uri="{FF2B5EF4-FFF2-40B4-BE49-F238E27FC236}">
                          <a16:creationId xmlns:a16="http://schemas.microsoft.com/office/drawing/2014/main" id="{4EC6AFA5-D01B-4D5F-A9E2-F4902D2835F6}"/>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102" name="Graphic 4">
                      <a:extLst>
                        <a:ext uri="{FF2B5EF4-FFF2-40B4-BE49-F238E27FC236}">
                          <a16:creationId xmlns:a16="http://schemas.microsoft.com/office/drawing/2014/main" id="{3130EC99-538D-4630-85C9-1DAD39FBC6B5}"/>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78" name="Graphic 4">
                    <a:extLst>
                      <a:ext uri="{FF2B5EF4-FFF2-40B4-BE49-F238E27FC236}">
                        <a16:creationId xmlns:a16="http://schemas.microsoft.com/office/drawing/2014/main" id="{1E7D62D6-41B6-4146-A7ED-430B2BAB7BF9}"/>
                      </a:ext>
                    </a:extLst>
                  </p:cNvPr>
                  <p:cNvGrpSpPr/>
                  <p:nvPr/>
                </p:nvGrpSpPr>
                <p:grpSpPr>
                  <a:xfrm>
                    <a:off x="7289509" y="1045078"/>
                    <a:ext cx="181972" cy="184671"/>
                    <a:chOff x="7289509" y="1045078"/>
                    <a:chExt cx="181972" cy="184671"/>
                  </a:xfrm>
                  <a:solidFill>
                    <a:srgbClr val="FFFFFF"/>
                  </a:solidFill>
                </p:grpSpPr>
                <p:sp>
                  <p:nvSpPr>
                    <p:cNvPr id="79" name="Graphic 4">
                      <a:extLst>
                        <a:ext uri="{FF2B5EF4-FFF2-40B4-BE49-F238E27FC236}">
                          <a16:creationId xmlns:a16="http://schemas.microsoft.com/office/drawing/2014/main" id="{A3AAFDC7-4830-4119-9733-3354CBD1A769}"/>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pPr rtl="0" algn="l"/>
                      <a:endParaRPr lang="en-US"/>
                    </a:p>
                  </p:txBody>
                </p:sp>
                <p:sp>
                  <p:nvSpPr>
                    <p:cNvPr id="80" name="Graphic 4">
                      <a:extLst>
                        <a:ext uri="{FF2B5EF4-FFF2-40B4-BE49-F238E27FC236}">
                          <a16:creationId xmlns:a16="http://schemas.microsoft.com/office/drawing/2014/main" id="{14F3F601-A236-445F-9511-A12D2C1F0495}"/>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pPr rtl="0" algn="l"/>
                      <a:endParaRPr lang="en-US"/>
                    </a:p>
                  </p:txBody>
                </p:sp>
                <p:sp>
                  <p:nvSpPr>
                    <p:cNvPr id="81" name="Graphic 4">
                      <a:extLst>
                        <a:ext uri="{FF2B5EF4-FFF2-40B4-BE49-F238E27FC236}">
                          <a16:creationId xmlns:a16="http://schemas.microsoft.com/office/drawing/2014/main" id="{008A3ECA-C0B2-486C-839E-E000A59909F2}"/>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pPr rtl="0" algn="l"/>
                      <a:endParaRPr lang="en-US"/>
                    </a:p>
                  </p:txBody>
                </p:sp>
                <p:sp>
                  <p:nvSpPr>
                    <p:cNvPr id="82" name="Graphic 4">
                      <a:extLst>
                        <a:ext uri="{FF2B5EF4-FFF2-40B4-BE49-F238E27FC236}">
                          <a16:creationId xmlns:a16="http://schemas.microsoft.com/office/drawing/2014/main" id="{C995C810-588D-4C90-8B11-B63CADF76D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pPr rtl="0" algn="l"/>
                      <a:endParaRPr lang="en-US"/>
                    </a:p>
                  </p:txBody>
                </p:sp>
                <p:sp>
                  <p:nvSpPr>
                    <p:cNvPr id="83" name="Graphic 4">
                      <a:extLst>
                        <a:ext uri="{FF2B5EF4-FFF2-40B4-BE49-F238E27FC236}">
                          <a16:creationId xmlns:a16="http://schemas.microsoft.com/office/drawing/2014/main" id="{30938FDD-428A-438E-AB5A-905BB3AE5219}"/>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pPr rtl="0" algn="l"/>
                      <a:endParaRPr lang="en-US"/>
                    </a:p>
                  </p:txBody>
                </p:sp>
                <p:sp>
                  <p:nvSpPr>
                    <p:cNvPr id="84" name="Graphic 4">
                      <a:extLst>
                        <a:ext uri="{FF2B5EF4-FFF2-40B4-BE49-F238E27FC236}">
                          <a16:creationId xmlns:a16="http://schemas.microsoft.com/office/drawing/2014/main" id="{485A1016-7EE9-4B1F-A046-C00D4329FAC6}"/>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pPr rtl="0" algn="l"/>
                      <a:endParaRPr lang="en-US"/>
                    </a:p>
                  </p:txBody>
                </p:sp>
                <p:sp>
                  <p:nvSpPr>
                    <p:cNvPr id="85" name="Graphic 4">
                      <a:extLst>
                        <a:ext uri="{FF2B5EF4-FFF2-40B4-BE49-F238E27FC236}">
                          <a16:creationId xmlns:a16="http://schemas.microsoft.com/office/drawing/2014/main" id="{83AAC013-BEB8-4A80-B2D6-0B4C1ADA1462}"/>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pPr rtl="0" algn="l"/>
                      <a:endParaRPr lang="en-US"/>
                    </a:p>
                  </p:txBody>
                </p:sp>
                <p:sp>
                  <p:nvSpPr>
                    <p:cNvPr id="86" name="Graphic 4">
                      <a:extLst>
                        <a:ext uri="{FF2B5EF4-FFF2-40B4-BE49-F238E27FC236}">
                          <a16:creationId xmlns:a16="http://schemas.microsoft.com/office/drawing/2014/main" id="{FA35ED38-A6F8-4FEA-B428-738AFE9232AE}"/>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pPr rtl="0" algn="l"/>
                      <a:endParaRPr lang="en-US"/>
                    </a:p>
                  </p:txBody>
                </p:sp>
                <p:sp>
                  <p:nvSpPr>
                    <p:cNvPr id="87" name="Graphic 4">
                      <a:extLst>
                        <a:ext uri="{FF2B5EF4-FFF2-40B4-BE49-F238E27FC236}">
                          <a16:creationId xmlns:a16="http://schemas.microsoft.com/office/drawing/2014/main" id="{FF58BF45-66C2-4C39-959A-EF7B942CC519}"/>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pPr rtl="0" algn="l"/>
                      <a:endParaRPr lang="en-US"/>
                    </a:p>
                  </p:txBody>
                </p:sp>
              </p:grpSp>
            </p:grpSp>
            <p:grpSp>
              <p:nvGrpSpPr>
                <p:cNvPr id="22" name="Graphic 4">
                  <a:extLst>
                    <a:ext uri="{FF2B5EF4-FFF2-40B4-BE49-F238E27FC236}">
                      <a16:creationId xmlns:a16="http://schemas.microsoft.com/office/drawing/2014/main" id="{CC33A965-6E33-458A-B1F8-F5D1300C5A55}"/>
                    </a:ext>
                  </a:extLst>
                </p:cNvPr>
                <p:cNvGrpSpPr/>
                <p:nvPr/>
              </p:nvGrpSpPr>
              <p:grpSpPr>
                <a:xfrm>
                  <a:off x="4925867" y="4880387"/>
                  <a:ext cx="1781097" cy="1478794"/>
                  <a:chOff x="4925867" y="4880387"/>
                  <a:chExt cx="1781097" cy="1478794"/>
                </a:xfrm>
              </p:grpSpPr>
              <p:sp>
                <p:nvSpPr>
                  <p:cNvPr id="67" name="Graphic 4">
                    <a:extLst>
                      <a:ext uri="{FF2B5EF4-FFF2-40B4-BE49-F238E27FC236}">
                        <a16:creationId xmlns:a16="http://schemas.microsoft.com/office/drawing/2014/main" id="{4312C907-54DF-403D-9482-AFDA8888279B}"/>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pPr rtl="0" algn="l"/>
                    <a:endParaRPr lang="en-US"/>
                  </a:p>
                </p:txBody>
              </p:sp>
              <p:grpSp>
                <p:nvGrpSpPr>
                  <p:cNvPr id="68" name="Graphic 4">
                    <a:extLst>
                      <a:ext uri="{FF2B5EF4-FFF2-40B4-BE49-F238E27FC236}">
                        <a16:creationId xmlns:a16="http://schemas.microsoft.com/office/drawing/2014/main" id="{8415FD63-D06E-4402-B5AE-16ECADA47D8D}"/>
                      </a:ext>
                    </a:extLst>
                  </p:cNvPr>
                  <p:cNvGrpSpPr/>
                  <p:nvPr/>
                </p:nvGrpSpPr>
                <p:grpSpPr>
                  <a:xfrm>
                    <a:off x="5551129" y="5443963"/>
                    <a:ext cx="586168" cy="115198"/>
                    <a:chOff x="5551129" y="5443963"/>
                    <a:chExt cx="586168" cy="115198"/>
                  </a:xfrm>
                  <a:solidFill>
                    <a:srgbClr val="FFFFFF"/>
                  </a:solidFill>
                </p:grpSpPr>
                <p:sp>
                  <p:nvSpPr>
                    <p:cNvPr id="70" name="Graphic 4">
                      <a:extLst>
                        <a:ext uri="{FF2B5EF4-FFF2-40B4-BE49-F238E27FC236}">
                          <a16:creationId xmlns:a16="http://schemas.microsoft.com/office/drawing/2014/main" id="{ACBF7A3D-2BD0-4D95-B6F4-CBB82DB25326}"/>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71" name="Graphic 4">
                      <a:extLst>
                        <a:ext uri="{FF2B5EF4-FFF2-40B4-BE49-F238E27FC236}">
                          <a16:creationId xmlns:a16="http://schemas.microsoft.com/office/drawing/2014/main" id="{CDEFB241-834D-435B-95A2-495D8E0F0B65}"/>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72" name="Graphic 4">
                      <a:extLst>
                        <a:ext uri="{FF2B5EF4-FFF2-40B4-BE49-F238E27FC236}">
                          <a16:creationId xmlns:a16="http://schemas.microsoft.com/office/drawing/2014/main" id="{00EC7488-F2DE-480D-B160-B8701F506C1E}"/>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pPr rtl="0" algn="l"/>
                      <a:endParaRPr lang="en-US"/>
                    </a:p>
                  </p:txBody>
                </p:sp>
                <p:sp>
                  <p:nvSpPr>
                    <p:cNvPr id="73" name="Graphic 4">
                      <a:extLst>
                        <a:ext uri="{FF2B5EF4-FFF2-40B4-BE49-F238E27FC236}">
                          <a16:creationId xmlns:a16="http://schemas.microsoft.com/office/drawing/2014/main" id="{15958C95-47FC-4B4A-B750-822C6538F690}"/>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pPr rtl="0" algn="l"/>
                      <a:endParaRPr lang="en-US"/>
                    </a:p>
                  </p:txBody>
                </p:sp>
                <p:sp>
                  <p:nvSpPr>
                    <p:cNvPr id="74" name="Graphic 4">
                      <a:extLst>
                        <a:ext uri="{FF2B5EF4-FFF2-40B4-BE49-F238E27FC236}">
                          <a16:creationId xmlns:a16="http://schemas.microsoft.com/office/drawing/2014/main" id="{E184040B-B403-492B-9819-030A5E7CA1A1}"/>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rtl="0" algn="l"/>
                      <a:endParaRPr lang="en-US"/>
                    </a:p>
                  </p:txBody>
                </p:sp>
                <p:sp>
                  <p:nvSpPr>
                    <p:cNvPr id="75" name="Graphic 4">
                      <a:extLst>
                        <a:ext uri="{FF2B5EF4-FFF2-40B4-BE49-F238E27FC236}">
                          <a16:creationId xmlns:a16="http://schemas.microsoft.com/office/drawing/2014/main" id="{EE8A7A42-E0FD-437B-94E3-CEFC05D75767}"/>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rtl="0" algn="l"/>
                      <a:endParaRPr lang="en-US"/>
                    </a:p>
                  </p:txBody>
                </p:sp>
              </p:grpSp>
              <p:sp>
                <p:nvSpPr>
                  <p:cNvPr id="69" name="Graphic 4">
                    <a:extLst>
                      <a:ext uri="{FF2B5EF4-FFF2-40B4-BE49-F238E27FC236}">
                        <a16:creationId xmlns:a16="http://schemas.microsoft.com/office/drawing/2014/main" id="{451AAC8A-C964-4EC3-9F34-27A5190D5B99}"/>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pPr rtl="0" algn="l"/>
                    <a:endParaRPr lang="en-US"/>
                  </a:p>
                </p:txBody>
              </p:sp>
            </p:grpSp>
            <p:grpSp>
              <p:nvGrpSpPr>
                <p:cNvPr id="23" name="Graphic 4">
                  <a:extLst>
                    <a:ext uri="{FF2B5EF4-FFF2-40B4-BE49-F238E27FC236}">
                      <a16:creationId xmlns:a16="http://schemas.microsoft.com/office/drawing/2014/main" id="{49BE1C1B-43ED-437C-A619-F0CDC544463E}"/>
                    </a:ext>
                  </a:extLst>
                </p:cNvPr>
                <p:cNvGrpSpPr/>
                <p:nvPr/>
              </p:nvGrpSpPr>
              <p:grpSpPr>
                <a:xfrm>
                  <a:off x="3347021" y="4259752"/>
                  <a:ext cx="1851188" cy="1857588"/>
                  <a:chOff x="3347021" y="4259752"/>
                  <a:chExt cx="1851188" cy="1857588"/>
                </a:xfrm>
              </p:grpSpPr>
              <p:sp>
                <p:nvSpPr>
                  <p:cNvPr id="54" name="Graphic 4">
                    <a:extLst>
                      <a:ext uri="{FF2B5EF4-FFF2-40B4-BE49-F238E27FC236}">
                        <a16:creationId xmlns:a16="http://schemas.microsoft.com/office/drawing/2014/main" id="{1E62E58B-21B1-4BE7-B065-76F0ABF2AB30}"/>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pPr rtl="0" algn="l"/>
                    <a:endParaRPr lang="en-US"/>
                  </a:p>
                </p:txBody>
              </p:sp>
              <p:grpSp>
                <p:nvGrpSpPr>
                  <p:cNvPr id="55" name="Graphic 4">
                    <a:extLst>
                      <a:ext uri="{FF2B5EF4-FFF2-40B4-BE49-F238E27FC236}">
                        <a16:creationId xmlns:a16="http://schemas.microsoft.com/office/drawing/2014/main" id="{455BF850-18DB-407B-BC8D-00A5F6E87102}"/>
                      </a:ext>
                    </a:extLst>
                  </p:cNvPr>
                  <p:cNvGrpSpPr/>
                  <p:nvPr/>
                </p:nvGrpSpPr>
                <p:grpSpPr>
                  <a:xfrm>
                    <a:off x="4044918" y="5084490"/>
                    <a:ext cx="675844" cy="115198"/>
                    <a:chOff x="4044918" y="5084490"/>
                    <a:chExt cx="675844" cy="115198"/>
                  </a:xfrm>
                  <a:solidFill>
                    <a:srgbClr val="FFFFFF"/>
                  </a:solidFill>
                </p:grpSpPr>
                <p:sp>
                  <p:nvSpPr>
                    <p:cNvPr id="59" name="Graphic 4">
                      <a:extLst>
                        <a:ext uri="{FF2B5EF4-FFF2-40B4-BE49-F238E27FC236}">
                          <a16:creationId xmlns:a16="http://schemas.microsoft.com/office/drawing/2014/main" id="{56C8123D-14CE-4AD2-94FC-D1ED2EDD5C59}"/>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rtl="0" algn="l"/>
                      <a:endParaRPr lang="en-US"/>
                    </a:p>
                  </p:txBody>
                </p:sp>
                <p:sp>
                  <p:nvSpPr>
                    <p:cNvPr id="60" name="Graphic 4">
                      <a:extLst>
                        <a:ext uri="{FF2B5EF4-FFF2-40B4-BE49-F238E27FC236}">
                          <a16:creationId xmlns:a16="http://schemas.microsoft.com/office/drawing/2014/main" id="{157B2740-F432-4561-8EA1-B6A2F3FC1369}"/>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61" name="Graphic 4">
                      <a:extLst>
                        <a:ext uri="{FF2B5EF4-FFF2-40B4-BE49-F238E27FC236}">
                          <a16:creationId xmlns:a16="http://schemas.microsoft.com/office/drawing/2014/main" id="{5602895B-3C58-46DA-B844-4210D634FAF3}"/>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62" name="Graphic 4">
                      <a:extLst>
                        <a:ext uri="{FF2B5EF4-FFF2-40B4-BE49-F238E27FC236}">
                          <a16:creationId xmlns:a16="http://schemas.microsoft.com/office/drawing/2014/main" id="{B60D53C5-7DDF-469A-9112-F857703B786E}"/>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63" name="Graphic 4">
                      <a:extLst>
                        <a:ext uri="{FF2B5EF4-FFF2-40B4-BE49-F238E27FC236}">
                          <a16:creationId xmlns:a16="http://schemas.microsoft.com/office/drawing/2014/main" id="{2B6504EE-D562-4ADD-86D2-0BE32DA6F175}"/>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rtl="0" algn="l"/>
                      <a:endParaRPr lang="en-US"/>
                    </a:p>
                  </p:txBody>
                </p:sp>
                <p:sp>
                  <p:nvSpPr>
                    <p:cNvPr id="64" name="Graphic 4">
                      <a:extLst>
                        <a:ext uri="{FF2B5EF4-FFF2-40B4-BE49-F238E27FC236}">
                          <a16:creationId xmlns:a16="http://schemas.microsoft.com/office/drawing/2014/main" id="{A8B73C32-2C8C-47C0-BB97-F4E02B49C7FD}"/>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65" name="Graphic 4">
                      <a:extLst>
                        <a:ext uri="{FF2B5EF4-FFF2-40B4-BE49-F238E27FC236}">
                          <a16:creationId xmlns:a16="http://schemas.microsoft.com/office/drawing/2014/main" id="{EACB0632-F73C-482E-88FF-1101E2C118F3}"/>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pPr rtl="0" algn="l"/>
                      <a:endParaRPr lang="en-US"/>
                    </a:p>
                  </p:txBody>
                </p:sp>
                <p:sp>
                  <p:nvSpPr>
                    <p:cNvPr id="66" name="Graphic 4">
                      <a:extLst>
                        <a:ext uri="{FF2B5EF4-FFF2-40B4-BE49-F238E27FC236}">
                          <a16:creationId xmlns:a16="http://schemas.microsoft.com/office/drawing/2014/main" id="{25B40993-716C-41C4-9FB4-76B7DF8C5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56" name="Graphic 4">
                    <a:extLst>
                      <a:ext uri="{FF2B5EF4-FFF2-40B4-BE49-F238E27FC236}">
                        <a16:creationId xmlns:a16="http://schemas.microsoft.com/office/drawing/2014/main" id="{BEC35DC1-C63C-4487-AF97-6D78284439D3}"/>
                      </a:ext>
                    </a:extLst>
                  </p:cNvPr>
                  <p:cNvGrpSpPr/>
                  <p:nvPr/>
                </p:nvGrpSpPr>
                <p:grpSpPr>
                  <a:xfrm>
                    <a:off x="3522755" y="4909919"/>
                    <a:ext cx="217116" cy="251450"/>
                    <a:chOff x="3522755" y="4909919"/>
                    <a:chExt cx="217116" cy="251450"/>
                  </a:xfrm>
                  <a:solidFill>
                    <a:srgbClr val="FFFFFF"/>
                  </a:solidFill>
                </p:grpSpPr>
                <p:sp>
                  <p:nvSpPr>
                    <p:cNvPr id="57" name="Graphic 4">
                      <a:extLst>
                        <a:ext uri="{FF2B5EF4-FFF2-40B4-BE49-F238E27FC236}">
                          <a16:creationId xmlns:a16="http://schemas.microsoft.com/office/drawing/2014/main" id="{8E200DBC-4C86-47AE-AEFE-9E1678ABE136}"/>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pPr rtl="0" algn="l"/>
                      <a:endParaRPr lang="en-US"/>
                    </a:p>
                  </p:txBody>
                </p:sp>
                <p:sp>
                  <p:nvSpPr>
                    <p:cNvPr id="58" name="Graphic 4">
                      <a:extLst>
                        <a:ext uri="{FF2B5EF4-FFF2-40B4-BE49-F238E27FC236}">
                          <a16:creationId xmlns:a16="http://schemas.microsoft.com/office/drawing/2014/main" id="{B2906DCE-2098-4BC3-93F7-28EA6E733C7C}"/>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24" name="Graphic 4">
                  <a:extLst>
                    <a:ext uri="{FF2B5EF4-FFF2-40B4-BE49-F238E27FC236}">
                      <a16:creationId xmlns:a16="http://schemas.microsoft.com/office/drawing/2014/main" id="{C6E1C0FB-0CC0-46AD-946F-A4C5E4D137CB}"/>
                    </a:ext>
                  </a:extLst>
                </p:cNvPr>
                <p:cNvGrpSpPr/>
                <p:nvPr/>
              </p:nvGrpSpPr>
              <p:grpSpPr>
                <a:xfrm>
                  <a:off x="6872129" y="1261518"/>
                  <a:ext cx="1807082" cy="1790427"/>
                  <a:chOff x="6872129" y="1261518"/>
                  <a:chExt cx="1807082" cy="1790427"/>
                </a:xfrm>
              </p:grpSpPr>
              <p:sp>
                <p:nvSpPr>
                  <p:cNvPr id="41" name="Graphic 4">
                    <a:extLst>
                      <a:ext uri="{FF2B5EF4-FFF2-40B4-BE49-F238E27FC236}">
                        <a16:creationId xmlns:a16="http://schemas.microsoft.com/office/drawing/2014/main" id="{6419C37B-59BC-47BD-8FE8-B14E2484E6AD}"/>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pPr rtl="0" algn="l"/>
                    <a:endParaRPr lang="en-US"/>
                  </a:p>
                </p:txBody>
              </p:sp>
              <p:grpSp>
                <p:nvGrpSpPr>
                  <p:cNvPr id="42" name="Graphic 4">
                    <a:extLst>
                      <a:ext uri="{FF2B5EF4-FFF2-40B4-BE49-F238E27FC236}">
                        <a16:creationId xmlns:a16="http://schemas.microsoft.com/office/drawing/2014/main" id="{84DC4075-E7CC-4823-A7CE-86D33A877BA4}"/>
                      </a:ext>
                    </a:extLst>
                  </p:cNvPr>
                  <p:cNvGrpSpPr/>
                  <p:nvPr/>
                </p:nvGrpSpPr>
                <p:grpSpPr>
                  <a:xfrm>
                    <a:off x="7519597" y="2223584"/>
                    <a:ext cx="518622" cy="112267"/>
                    <a:chOff x="7519597" y="2223584"/>
                    <a:chExt cx="518622" cy="112267"/>
                  </a:xfrm>
                  <a:solidFill>
                    <a:srgbClr val="FFFFFF"/>
                  </a:solidFill>
                </p:grpSpPr>
                <p:sp>
                  <p:nvSpPr>
                    <p:cNvPr id="48" name="Graphic 4">
                      <a:extLst>
                        <a:ext uri="{FF2B5EF4-FFF2-40B4-BE49-F238E27FC236}">
                          <a16:creationId xmlns:a16="http://schemas.microsoft.com/office/drawing/2014/main" id="{C5E6EA5C-D915-4D1C-BF84-2801029B3536}"/>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rtl="0" algn="l"/>
                      <a:endParaRPr lang="en-US"/>
                    </a:p>
                  </p:txBody>
                </p:sp>
                <p:sp>
                  <p:nvSpPr>
                    <p:cNvPr id="49" name="Graphic 4">
                      <a:extLst>
                        <a:ext uri="{FF2B5EF4-FFF2-40B4-BE49-F238E27FC236}">
                          <a16:creationId xmlns:a16="http://schemas.microsoft.com/office/drawing/2014/main" id="{1F4A568E-6EF8-4657-B5F5-D1843625D27D}"/>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50" name="Graphic 4">
                      <a:extLst>
                        <a:ext uri="{FF2B5EF4-FFF2-40B4-BE49-F238E27FC236}">
                          <a16:creationId xmlns:a16="http://schemas.microsoft.com/office/drawing/2014/main" id="{C712595F-79ED-4161-B64F-E5BDCD13A64D}"/>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rtl="0" algn="l"/>
                      <a:endParaRPr lang="en-US"/>
                    </a:p>
                  </p:txBody>
                </p:sp>
                <p:sp>
                  <p:nvSpPr>
                    <p:cNvPr id="51" name="Graphic 4">
                      <a:extLst>
                        <a:ext uri="{FF2B5EF4-FFF2-40B4-BE49-F238E27FC236}">
                          <a16:creationId xmlns:a16="http://schemas.microsoft.com/office/drawing/2014/main" id="{B4DAB381-EA6A-4353-BD19-CBAD341EEAFF}"/>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52" name="Graphic 4">
                      <a:extLst>
                        <a:ext uri="{FF2B5EF4-FFF2-40B4-BE49-F238E27FC236}">
                          <a16:creationId xmlns:a16="http://schemas.microsoft.com/office/drawing/2014/main" id="{B5F33775-3507-4AD0-BA6A-9183320E0EAB}"/>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53" name="Graphic 4">
                      <a:extLst>
                        <a:ext uri="{FF2B5EF4-FFF2-40B4-BE49-F238E27FC236}">
                          <a16:creationId xmlns:a16="http://schemas.microsoft.com/office/drawing/2014/main" id="{313973EE-E1E9-4DCF-88B6-5222D902BDDF}"/>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pPr rtl="0" algn="l"/>
                      <a:endParaRPr lang="en-US"/>
                    </a:p>
                  </p:txBody>
                </p:sp>
              </p:grpSp>
              <p:grpSp>
                <p:nvGrpSpPr>
                  <p:cNvPr id="43" name="Graphic 4">
                    <a:extLst>
                      <a:ext uri="{FF2B5EF4-FFF2-40B4-BE49-F238E27FC236}">
                        <a16:creationId xmlns:a16="http://schemas.microsoft.com/office/drawing/2014/main" id="{197A099B-40DE-4D9F-9740-A9A7E1385B1F}"/>
                      </a:ext>
                    </a:extLst>
                  </p:cNvPr>
                  <p:cNvGrpSpPr/>
                  <p:nvPr/>
                </p:nvGrpSpPr>
                <p:grpSpPr>
                  <a:xfrm>
                    <a:off x="8348894" y="2471940"/>
                    <a:ext cx="213361" cy="294014"/>
                    <a:chOff x="8348894" y="2471940"/>
                    <a:chExt cx="213361" cy="294014"/>
                  </a:xfrm>
                  <a:solidFill>
                    <a:srgbClr val="FFFFFF"/>
                  </a:solidFill>
                </p:grpSpPr>
                <p:sp>
                  <p:nvSpPr>
                    <p:cNvPr id="44" name="Graphic 4">
                      <a:extLst>
                        <a:ext uri="{FF2B5EF4-FFF2-40B4-BE49-F238E27FC236}">
                          <a16:creationId xmlns:a16="http://schemas.microsoft.com/office/drawing/2014/main" id="{E6699906-7AE0-4806-92E1-32AAB7C9E98B}"/>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pPr rtl="0" algn="l"/>
                      <a:endParaRPr lang="en-US"/>
                    </a:p>
                  </p:txBody>
                </p:sp>
                <p:sp>
                  <p:nvSpPr>
                    <p:cNvPr id="45" name="Graphic 4">
                      <a:extLst>
                        <a:ext uri="{FF2B5EF4-FFF2-40B4-BE49-F238E27FC236}">
                          <a16:creationId xmlns:a16="http://schemas.microsoft.com/office/drawing/2014/main" id="{14CF12ED-7ED9-4F11-B061-0000094974B6}"/>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pPr rtl="0" algn="l"/>
                      <a:endParaRPr lang="en-US"/>
                    </a:p>
                  </p:txBody>
                </p:sp>
                <p:sp>
                  <p:nvSpPr>
                    <p:cNvPr id="46" name="Graphic 4">
                      <a:extLst>
                        <a:ext uri="{FF2B5EF4-FFF2-40B4-BE49-F238E27FC236}">
                          <a16:creationId xmlns:a16="http://schemas.microsoft.com/office/drawing/2014/main" id="{DA39AF1E-240C-4F39-8EC6-80EFC6F4A4DE}"/>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pPr rtl="0" algn="l"/>
                      <a:endParaRPr lang="en-US"/>
                    </a:p>
                  </p:txBody>
                </p:sp>
                <p:sp>
                  <p:nvSpPr>
                    <p:cNvPr id="47" name="Graphic 4">
                      <a:extLst>
                        <a:ext uri="{FF2B5EF4-FFF2-40B4-BE49-F238E27FC236}">
                          <a16:creationId xmlns:a16="http://schemas.microsoft.com/office/drawing/2014/main" id="{000511BB-4F11-484A-98E3-AA624EFD8608}"/>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25" name="Graphic 4">
                  <a:extLst>
                    <a:ext uri="{FF2B5EF4-FFF2-40B4-BE49-F238E27FC236}">
                      <a16:creationId xmlns:a16="http://schemas.microsoft.com/office/drawing/2014/main" id="{41B78230-2F5E-4B8C-B48B-6C3B03AD96BF}"/>
                    </a:ext>
                  </a:extLst>
                </p:cNvPr>
                <p:cNvGrpSpPr/>
                <p:nvPr/>
              </p:nvGrpSpPr>
              <p:grpSpPr>
                <a:xfrm>
                  <a:off x="4024408" y="501087"/>
                  <a:ext cx="1673764" cy="1701523"/>
                  <a:chOff x="4024408" y="501087"/>
                  <a:chExt cx="1673764" cy="1701523"/>
                </a:xfrm>
              </p:grpSpPr>
              <p:sp>
                <p:nvSpPr>
                  <p:cNvPr id="26" name="Graphic 4">
                    <a:extLst>
                      <a:ext uri="{FF2B5EF4-FFF2-40B4-BE49-F238E27FC236}">
                        <a16:creationId xmlns:a16="http://schemas.microsoft.com/office/drawing/2014/main" id="{8B7E9658-A116-4D19-B8B0-ED2581B10376}"/>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pPr rtl="0" algn="l"/>
                    <a:endParaRPr lang="en-US"/>
                  </a:p>
                </p:txBody>
              </p:sp>
              <p:grpSp>
                <p:nvGrpSpPr>
                  <p:cNvPr id="27" name="Graphic 4">
                    <a:extLst>
                      <a:ext uri="{FF2B5EF4-FFF2-40B4-BE49-F238E27FC236}">
                        <a16:creationId xmlns:a16="http://schemas.microsoft.com/office/drawing/2014/main" id="{06971DF1-BE14-451C-99F1-0B3AAFA00A3A}"/>
                      </a:ext>
                    </a:extLst>
                  </p:cNvPr>
                  <p:cNvGrpSpPr/>
                  <p:nvPr/>
                </p:nvGrpSpPr>
                <p:grpSpPr>
                  <a:xfrm>
                    <a:off x="4600089" y="1264062"/>
                    <a:ext cx="852805" cy="115198"/>
                    <a:chOff x="4600089" y="1264062"/>
                    <a:chExt cx="852805" cy="115198"/>
                  </a:xfrm>
                  <a:solidFill>
                    <a:srgbClr val="FFFFFF"/>
                  </a:solidFill>
                </p:grpSpPr>
                <p:sp>
                  <p:nvSpPr>
                    <p:cNvPr id="32" name="Graphic 4">
                      <a:extLst>
                        <a:ext uri="{FF2B5EF4-FFF2-40B4-BE49-F238E27FC236}">
                          <a16:creationId xmlns:a16="http://schemas.microsoft.com/office/drawing/2014/main" id="{F81A7633-2EB2-4F63-9F1F-134BB14A07B4}"/>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33" name="Graphic 4">
                      <a:extLst>
                        <a:ext uri="{FF2B5EF4-FFF2-40B4-BE49-F238E27FC236}">
                          <a16:creationId xmlns:a16="http://schemas.microsoft.com/office/drawing/2014/main" id="{2B779B5A-AA59-44A1-8644-6662B658279C}"/>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pPr rtl="0" algn="l"/>
                      <a:endParaRPr lang="en-US"/>
                    </a:p>
                  </p:txBody>
                </p:sp>
                <p:sp>
                  <p:nvSpPr>
                    <p:cNvPr id="34" name="Graphic 4">
                      <a:extLst>
                        <a:ext uri="{FF2B5EF4-FFF2-40B4-BE49-F238E27FC236}">
                          <a16:creationId xmlns:a16="http://schemas.microsoft.com/office/drawing/2014/main" id="{4BF068C1-FCED-4F55-AC02-85D7EA40E7C7}"/>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pPr rtl="0" algn="l"/>
                      <a:endParaRPr lang="en-US"/>
                    </a:p>
                  </p:txBody>
                </p:sp>
                <p:sp>
                  <p:nvSpPr>
                    <p:cNvPr id="35" name="Graphic 4">
                      <a:extLst>
                        <a:ext uri="{FF2B5EF4-FFF2-40B4-BE49-F238E27FC236}">
                          <a16:creationId xmlns:a16="http://schemas.microsoft.com/office/drawing/2014/main" id="{9BCA823D-A0FE-43BB-989B-0ADB86AA9EFA}"/>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pPr rtl="0" algn="l"/>
                      <a:endParaRPr lang="en-US"/>
                    </a:p>
                  </p:txBody>
                </p:sp>
                <p:sp>
                  <p:nvSpPr>
                    <p:cNvPr id="36" name="Graphic 4">
                      <a:extLst>
                        <a:ext uri="{FF2B5EF4-FFF2-40B4-BE49-F238E27FC236}">
                          <a16:creationId xmlns:a16="http://schemas.microsoft.com/office/drawing/2014/main" id="{77E47571-C63D-4CEE-9CF8-4DEDFB84A179}"/>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37" name="Graphic 4">
                      <a:extLst>
                        <a:ext uri="{FF2B5EF4-FFF2-40B4-BE49-F238E27FC236}">
                          <a16:creationId xmlns:a16="http://schemas.microsoft.com/office/drawing/2014/main" id="{E70CFC11-EE6E-47CF-8C8C-04E3D96DF117}"/>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rtl="0" algn="l"/>
                      <a:endParaRPr lang="en-US"/>
                    </a:p>
                  </p:txBody>
                </p:sp>
                <p:sp>
                  <p:nvSpPr>
                    <p:cNvPr id="38" name="Graphic 4">
                      <a:extLst>
                        <a:ext uri="{FF2B5EF4-FFF2-40B4-BE49-F238E27FC236}">
                          <a16:creationId xmlns:a16="http://schemas.microsoft.com/office/drawing/2014/main" id="{D7AC536C-F722-4066-B027-8D9D42D9CDF7}"/>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39" name="Graphic 4">
                      <a:extLst>
                        <a:ext uri="{FF2B5EF4-FFF2-40B4-BE49-F238E27FC236}">
                          <a16:creationId xmlns:a16="http://schemas.microsoft.com/office/drawing/2014/main" id="{D5A04D4A-5235-4635-B405-9E4384F2F44A}"/>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pPr rtl="0" algn="l"/>
                      <a:endParaRPr lang="en-US"/>
                    </a:p>
                  </p:txBody>
                </p:sp>
                <p:sp>
                  <p:nvSpPr>
                    <p:cNvPr id="40" name="Graphic 4">
                      <a:extLst>
                        <a:ext uri="{FF2B5EF4-FFF2-40B4-BE49-F238E27FC236}">
                          <a16:creationId xmlns:a16="http://schemas.microsoft.com/office/drawing/2014/main" id="{E065F5EE-717B-4425-AF3C-CB760E930A14}"/>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28" name="Graphic 4">
                    <a:extLst>
                      <a:ext uri="{FF2B5EF4-FFF2-40B4-BE49-F238E27FC236}">
                        <a16:creationId xmlns:a16="http://schemas.microsoft.com/office/drawing/2014/main" id="{CD548DD5-1D2C-44CF-856B-276639A13CB1}"/>
                      </a:ext>
                    </a:extLst>
                  </p:cNvPr>
                  <p:cNvGrpSpPr/>
                  <p:nvPr/>
                </p:nvGrpSpPr>
                <p:grpSpPr>
                  <a:xfrm>
                    <a:off x="5313639" y="616536"/>
                    <a:ext cx="257848" cy="230143"/>
                    <a:chOff x="5313639" y="616536"/>
                    <a:chExt cx="257848" cy="230143"/>
                  </a:xfrm>
                  <a:solidFill>
                    <a:srgbClr val="FFFFFF"/>
                  </a:solidFill>
                </p:grpSpPr>
                <p:sp>
                  <p:nvSpPr>
                    <p:cNvPr id="29" name="Graphic 4">
                      <a:extLst>
                        <a:ext uri="{FF2B5EF4-FFF2-40B4-BE49-F238E27FC236}">
                          <a16:creationId xmlns:a16="http://schemas.microsoft.com/office/drawing/2014/main" id="{857F1840-A888-432F-9335-DCE9662AEF6B}"/>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pPr rtl="0" algn="l"/>
                      <a:endParaRPr lang="en-US"/>
                    </a:p>
                  </p:txBody>
                </p:sp>
                <p:sp>
                  <p:nvSpPr>
                    <p:cNvPr id="30" name="Graphic 4">
                      <a:extLst>
                        <a:ext uri="{FF2B5EF4-FFF2-40B4-BE49-F238E27FC236}">
                          <a16:creationId xmlns:a16="http://schemas.microsoft.com/office/drawing/2014/main" id="{71BAD5FA-DEE4-48D0-8E79-156077C1EEE1}"/>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pPr rtl="0" algn="l"/>
                      <a:endParaRPr lang="en-US"/>
                    </a:p>
                  </p:txBody>
                </p:sp>
                <p:sp>
                  <p:nvSpPr>
                    <p:cNvPr id="31" name="Graphic 4">
                      <a:extLst>
                        <a:ext uri="{FF2B5EF4-FFF2-40B4-BE49-F238E27FC236}">
                          <a16:creationId xmlns:a16="http://schemas.microsoft.com/office/drawing/2014/main" id="{B699FF85-C62F-43D8-90D6-551C990E2CF4}"/>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pPr rtl="0" algn="l"/>
                      <a:endParaRPr lang="en-US"/>
                    </a:p>
                  </p:txBody>
                </p:sp>
              </p:grpSp>
            </p:grpSp>
          </p:grpSp>
        </p:grpSp>
      </p:grpSp>
    </p:spTree>
    <p:extLst>
      <p:ext uri="{BB962C8B-B14F-4D97-AF65-F5344CB8AC3E}">
        <p14:creationId xmlns:p14="http://schemas.microsoft.com/office/powerpoint/2010/main" val="4186228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58786-F61C-41DC-92B0-9FBEBADA9710}"/>
              </a:ext>
            </a:extLst>
          </p:cNvPr>
          <p:cNvGrpSpPr/>
          <p:nvPr/>
        </p:nvGrpSpPr>
        <p:grpSpPr>
          <a:xfrm>
            <a:off x="124782" y="244796"/>
            <a:ext cx="6993312" cy="6561226"/>
            <a:chOff x="2761428" y="327750"/>
            <a:chExt cx="6109746" cy="6185457"/>
          </a:xfrm>
        </p:grpSpPr>
        <p:grpSp>
          <p:nvGrpSpPr>
            <p:cNvPr id="5" name="Graphic 4">
              <a:extLst>
                <a:ext uri="{FF2B5EF4-FFF2-40B4-BE49-F238E27FC236}">
                  <a16:creationId xmlns:a16="http://schemas.microsoft.com/office/drawing/2014/main" id="{08EA8EFE-5E5A-45E8-A04A-62883640064C}"/>
                </a:ext>
              </a:extLst>
            </p:cNvPr>
            <p:cNvGrpSpPr/>
            <p:nvPr/>
          </p:nvGrpSpPr>
          <p:grpSpPr>
            <a:xfrm>
              <a:off x="2761428" y="327750"/>
              <a:ext cx="6109746" cy="6185457"/>
              <a:chOff x="2761428" y="327750"/>
              <a:chExt cx="6109746" cy="6185457"/>
            </a:xfrm>
            <a:solidFill>
              <a:srgbClr val="B3B3B3"/>
            </a:solidFill>
          </p:grpSpPr>
          <p:sp>
            <p:nvSpPr>
              <p:cNvPr id="316" name="Graphic 4">
                <a:extLst>
                  <a:ext uri="{FF2B5EF4-FFF2-40B4-BE49-F238E27FC236}">
                    <a16:creationId xmlns:a16="http://schemas.microsoft.com/office/drawing/2014/main" id="{19A6B200-3B40-4A95-90AD-791038F8C407}"/>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pPr rtl="0" algn="l"/>
                <a:endParaRPr lang="en-US"/>
              </a:p>
            </p:txBody>
          </p:sp>
          <p:sp>
            <p:nvSpPr>
              <p:cNvPr id="317" name="Graphic 4">
                <a:extLst>
                  <a:ext uri="{FF2B5EF4-FFF2-40B4-BE49-F238E27FC236}">
                    <a16:creationId xmlns:a16="http://schemas.microsoft.com/office/drawing/2014/main" id="{14981F7B-5A4D-4151-BADB-F6711B40BCF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pPr rtl="0" algn="l"/>
                <a:endParaRPr lang="en-US"/>
              </a:p>
            </p:txBody>
          </p:sp>
          <p:sp>
            <p:nvSpPr>
              <p:cNvPr id="318" name="Graphic 4">
                <a:extLst>
                  <a:ext uri="{FF2B5EF4-FFF2-40B4-BE49-F238E27FC236}">
                    <a16:creationId xmlns:a16="http://schemas.microsoft.com/office/drawing/2014/main" id="{1E3DDCA5-810A-447E-A8FF-0CC5BEA45452}"/>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rtl="0" algn="l"/>
                <a:endParaRPr lang="en-US"/>
              </a:p>
            </p:txBody>
          </p:sp>
          <p:sp>
            <p:nvSpPr>
              <p:cNvPr id="319" name="Graphic 4">
                <a:extLst>
                  <a:ext uri="{FF2B5EF4-FFF2-40B4-BE49-F238E27FC236}">
                    <a16:creationId xmlns:a16="http://schemas.microsoft.com/office/drawing/2014/main" id="{E74112DB-D683-4E99-A743-55E9E4F9AD43}"/>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pPr rtl="0" algn="l"/>
                <a:endParaRPr lang="en-US"/>
              </a:p>
            </p:txBody>
          </p:sp>
          <p:sp>
            <p:nvSpPr>
              <p:cNvPr id="320" name="Graphic 4">
                <a:extLst>
                  <a:ext uri="{FF2B5EF4-FFF2-40B4-BE49-F238E27FC236}">
                    <a16:creationId xmlns:a16="http://schemas.microsoft.com/office/drawing/2014/main" id="{ED04E696-8F00-4AB6-9456-0F0BE31DCE37}"/>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pPr rtl="0" algn="l"/>
                <a:endParaRPr lang="en-US"/>
              </a:p>
            </p:txBody>
          </p:sp>
          <p:sp>
            <p:nvSpPr>
              <p:cNvPr id="321" name="Graphic 4">
                <a:extLst>
                  <a:ext uri="{FF2B5EF4-FFF2-40B4-BE49-F238E27FC236}">
                    <a16:creationId xmlns:a16="http://schemas.microsoft.com/office/drawing/2014/main" id="{9E671990-C29D-4CCF-B5FE-B9DE3979FB9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pPr rtl="0" algn="l"/>
                <a:endParaRPr lang="en-US"/>
              </a:p>
            </p:txBody>
          </p:sp>
          <p:sp>
            <p:nvSpPr>
              <p:cNvPr id="322" name="Graphic 4">
                <a:extLst>
                  <a:ext uri="{FF2B5EF4-FFF2-40B4-BE49-F238E27FC236}">
                    <a16:creationId xmlns:a16="http://schemas.microsoft.com/office/drawing/2014/main" id="{ED75B5EB-8907-4F4E-AB25-4F7BE7C6979E}"/>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pPr rtl="0" algn="l"/>
                <a:endParaRPr lang="en-US"/>
              </a:p>
            </p:txBody>
          </p:sp>
          <p:sp>
            <p:nvSpPr>
              <p:cNvPr id="323" name="Graphic 4">
                <a:extLst>
                  <a:ext uri="{FF2B5EF4-FFF2-40B4-BE49-F238E27FC236}">
                    <a16:creationId xmlns:a16="http://schemas.microsoft.com/office/drawing/2014/main" id="{1D37DC86-E0F1-452E-8E1A-EA55F38DF842}"/>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pPr rtl="0" algn="l"/>
                <a:endParaRPr lang="en-US"/>
              </a:p>
            </p:txBody>
          </p:sp>
          <p:sp>
            <p:nvSpPr>
              <p:cNvPr id="324" name="Graphic 4">
                <a:extLst>
                  <a:ext uri="{FF2B5EF4-FFF2-40B4-BE49-F238E27FC236}">
                    <a16:creationId xmlns:a16="http://schemas.microsoft.com/office/drawing/2014/main" id="{815A5877-511B-4E28-B53D-F1CCE2FB4D57}"/>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pPr rtl="0" algn="l"/>
                <a:endParaRPr lang="en-US"/>
              </a:p>
            </p:txBody>
          </p:sp>
          <p:sp>
            <p:nvSpPr>
              <p:cNvPr id="325" name="Graphic 4">
                <a:extLst>
                  <a:ext uri="{FF2B5EF4-FFF2-40B4-BE49-F238E27FC236}">
                    <a16:creationId xmlns:a16="http://schemas.microsoft.com/office/drawing/2014/main" id="{CA644C5A-0DD4-41A8-8865-AB7FFC117AE7}"/>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pPr rtl="0" algn="l"/>
                <a:endParaRPr lang="en-US"/>
              </a:p>
            </p:txBody>
          </p:sp>
          <p:sp>
            <p:nvSpPr>
              <p:cNvPr id="326" name="Graphic 4">
                <a:extLst>
                  <a:ext uri="{FF2B5EF4-FFF2-40B4-BE49-F238E27FC236}">
                    <a16:creationId xmlns:a16="http://schemas.microsoft.com/office/drawing/2014/main" id="{C76ABA44-CAA9-472E-A00B-E2F383691FE3}"/>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pPr rtl="0" algn="l"/>
                <a:endParaRPr lang="en-US"/>
              </a:p>
            </p:txBody>
          </p:sp>
          <p:sp>
            <p:nvSpPr>
              <p:cNvPr id="327" name="Graphic 4">
                <a:extLst>
                  <a:ext uri="{FF2B5EF4-FFF2-40B4-BE49-F238E27FC236}">
                    <a16:creationId xmlns:a16="http://schemas.microsoft.com/office/drawing/2014/main" id="{794790CC-7514-4765-92D5-DB3FAE1B102F}"/>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pPr rtl="0" algn="l"/>
                <a:endParaRPr lang="en-US"/>
              </a:p>
            </p:txBody>
          </p:sp>
          <p:sp>
            <p:nvSpPr>
              <p:cNvPr id="328" name="Graphic 4">
                <a:extLst>
                  <a:ext uri="{FF2B5EF4-FFF2-40B4-BE49-F238E27FC236}">
                    <a16:creationId xmlns:a16="http://schemas.microsoft.com/office/drawing/2014/main" id="{203918BD-B79A-4D39-BEEE-B4E21BD88184}"/>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pPr rtl="0" algn="l"/>
                <a:endParaRPr lang="en-US"/>
              </a:p>
            </p:txBody>
          </p:sp>
          <p:sp>
            <p:nvSpPr>
              <p:cNvPr id="329" name="Graphic 4">
                <a:extLst>
                  <a:ext uri="{FF2B5EF4-FFF2-40B4-BE49-F238E27FC236}">
                    <a16:creationId xmlns:a16="http://schemas.microsoft.com/office/drawing/2014/main" id="{8DF01F4E-1147-42DC-B7A9-213D50E63FB7}"/>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pPr rtl="0" algn="l"/>
                <a:endParaRPr lang="en-US"/>
              </a:p>
            </p:txBody>
          </p:sp>
          <p:sp>
            <p:nvSpPr>
              <p:cNvPr id="330" name="Graphic 4">
                <a:extLst>
                  <a:ext uri="{FF2B5EF4-FFF2-40B4-BE49-F238E27FC236}">
                    <a16:creationId xmlns:a16="http://schemas.microsoft.com/office/drawing/2014/main" id="{5D9C1AD1-0AEC-4B45-9090-2365D085FF7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pPr rtl="0" algn="l"/>
                <a:endParaRPr lang="en-US"/>
              </a:p>
            </p:txBody>
          </p:sp>
          <p:sp>
            <p:nvSpPr>
              <p:cNvPr id="331" name="Graphic 4">
                <a:extLst>
                  <a:ext uri="{FF2B5EF4-FFF2-40B4-BE49-F238E27FC236}">
                    <a16:creationId xmlns:a16="http://schemas.microsoft.com/office/drawing/2014/main" id="{921FFAC0-FB3B-4D31-A48C-8518AD6228D4}"/>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pPr rtl="0" algn="l"/>
                <a:endParaRPr lang="en-US"/>
              </a:p>
            </p:txBody>
          </p:sp>
          <p:sp>
            <p:nvSpPr>
              <p:cNvPr id="332" name="Graphic 4">
                <a:extLst>
                  <a:ext uri="{FF2B5EF4-FFF2-40B4-BE49-F238E27FC236}">
                    <a16:creationId xmlns:a16="http://schemas.microsoft.com/office/drawing/2014/main" id="{1488D81A-16CE-4331-BECC-A96B8FA872E8}"/>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pPr rtl="0" algn="l"/>
                <a:endParaRPr lang="en-US"/>
              </a:p>
            </p:txBody>
          </p:sp>
          <p:sp>
            <p:nvSpPr>
              <p:cNvPr id="333" name="Graphic 4">
                <a:extLst>
                  <a:ext uri="{FF2B5EF4-FFF2-40B4-BE49-F238E27FC236}">
                    <a16:creationId xmlns:a16="http://schemas.microsoft.com/office/drawing/2014/main" id="{0DA11F6A-86D1-4FB2-8DCF-9D32722FB9C0}"/>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pPr rtl="0" algn="l"/>
                <a:endParaRPr lang="en-US"/>
              </a:p>
            </p:txBody>
          </p:sp>
          <p:sp>
            <p:nvSpPr>
              <p:cNvPr id="334" name="Graphic 4">
                <a:extLst>
                  <a:ext uri="{FF2B5EF4-FFF2-40B4-BE49-F238E27FC236}">
                    <a16:creationId xmlns:a16="http://schemas.microsoft.com/office/drawing/2014/main" id="{EBD71194-AEA6-491E-939C-F1F62F1E025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pPr rtl="0" algn="l"/>
                <a:endParaRPr lang="en-US"/>
              </a:p>
            </p:txBody>
          </p:sp>
          <p:sp>
            <p:nvSpPr>
              <p:cNvPr id="335" name="Graphic 4">
                <a:extLst>
                  <a:ext uri="{FF2B5EF4-FFF2-40B4-BE49-F238E27FC236}">
                    <a16:creationId xmlns:a16="http://schemas.microsoft.com/office/drawing/2014/main" id="{EB2C8822-689F-42C0-B0C0-31BF9B2979B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pPr rtl="0" algn="l"/>
                <a:endParaRPr lang="en-US"/>
              </a:p>
            </p:txBody>
          </p:sp>
          <p:sp>
            <p:nvSpPr>
              <p:cNvPr id="336" name="Graphic 4">
                <a:extLst>
                  <a:ext uri="{FF2B5EF4-FFF2-40B4-BE49-F238E27FC236}">
                    <a16:creationId xmlns:a16="http://schemas.microsoft.com/office/drawing/2014/main" id="{81AEFD7E-5DC9-460A-B78E-DBE8E938F408}"/>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pPr rtl="0" algn="l"/>
                <a:endParaRPr lang="en-US"/>
              </a:p>
            </p:txBody>
          </p:sp>
          <p:sp>
            <p:nvSpPr>
              <p:cNvPr id="337" name="Graphic 4">
                <a:extLst>
                  <a:ext uri="{FF2B5EF4-FFF2-40B4-BE49-F238E27FC236}">
                    <a16:creationId xmlns:a16="http://schemas.microsoft.com/office/drawing/2014/main" id="{D6FBF0D1-3300-48E0-B5D3-45AF66619A50}"/>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pPr rtl="0" algn="l"/>
                <a:endParaRPr lang="en-US"/>
              </a:p>
            </p:txBody>
          </p:sp>
          <p:sp>
            <p:nvSpPr>
              <p:cNvPr id="338" name="Graphic 4">
                <a:extLst>
                  <a:ext uri="{FF2B5EF4-FFF2-40B4-BE49-F238E27FC236}">
                    <a16:creationId xmlns:a16="http://schemas.microsoft.com/office/drawing/2014/main" id="{7C2F76F2-CAF6-41CE-8F57-CD5BD6887244}"/>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rtl="0" algn="l"/>
                <a:endParaRPr lang="en-US"/>
              </a:p>
            </p:txBody>
          </p:sp>
          <p:sp>
            <p:nvSpPr>
              <p:cNvPr id="339" name="Graphic 4">
                <a:extLst>
                  <a:ext uri="{FF2B5EF4-FFF2-40B4-BE49-F238E27FC236}">
                    <a16:creationId xmlns:a16="http://schemas.microsoft.com/office/drawing/2014/main" id="{BCE1451F-C0AB-40B6-B7FF-81054DAD6401}"/>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pPr rtl="0" algn="l"/>
                <a:endParaRPr lang="en-US"/>
              </a:p>
            </p:txBody>
          </p:sp>
          <p:sp>
            <p:nvSpPr>
              <p:cNvPr id="340" name="Graphic 4">
                <a:extLst>
                  <a:ext uri="{FF2B5EF4-FFF2-40B4-BE49-F238E27FC236}">
                    <a16:creationId xmlns:a16="http://schemas.microsoft.com/office/drawing/2014/main" id="{6DC6D41D-9EE8-4BB9-AA38-78DD4C676371}"/>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rtl="0" algn="l"/>
                <a:endParaRPr lang="en-US"/>
              </a:p>
            </p:txBody>
          </p:sp>
          <p:sp>
            <p:nvSpPr>
              <p:cNvPr id="341" name="Graphic 4">
                <a:extLst>
                  <a:ext uri="{FF2B5EF4-FFF2-40B4-BE49-F238E27FC236}">
                    <a16:creationId xmlns:a16="http://schemas.microsoft.com/office/drawing/2014/main" id="{D90BE671-DC2D-42FE-8FF1-6E933CB031F6}"/>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pPr rtl="0" algn="l"/>
                <a:endParaRPr lang="en-US"/>
              </a:p>
            </p:txBody>
          </p:sp>
          <p:sp>
            <p:nvSpPr>
              <p:cNvPr id="342" name="Graphic 4">
                <a:extLst>
                  <a:ext uri="{FF2B5EF4-FFF2-40B4-BE49-F238E27FC236}">
                    <a16:creationId xmlns:a16="http://schemas.microsoft.com/office/drawing/2014/main" id="{10B1EB93-94E8-48BD-A5C0-D2C3D4B4C975}"/>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pPr rtl="0" algn="l"/>
                <a:endParaRPr lang="en-US"/>
              </a:p>
            </p:txBody>
          </p:sp>
          <p:sp>
            <p:nvSpPr>
              <p:cNvPr id="343" name="Graphic 4">
                <a:extLst>
                  <a:ext uri="{FF2B5EF4-FFF2-40B4-BE49-F238E27FC236}">
                    <a16:creationId xmlns:a16="http://schemas.microsoft.com/office/drawing/2014/main" id="{192FF429-920B-4194-9809-D56650C43AED}"/>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pPr rtl="0" algn="l"/>
                <a:endParaRPr lang="en-US"/>
              </a:p>
            </p:txBody>
          </p:sp>
          <p:sp>
            <p:nvSpPr>
              <p:cNvPr id="344" name="Graphic 4">
                <a:extLst>
                  <a:ext uri="{FF2B5EF4-FFF2-40B4-BE49-F238E27FC236}">
                    <a16:creationId xmlns:a16="http://schemas.microsoft.com/office/drawing/2014/main" id="{326C683E-6C16-490B-BD31-19D213894A14}"/>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pPr rtl="0" algn="l"/>
                <a:endParaRPr lang="en-US"/>
              </a:p>
            </p:txBody>
          </p:sp>
          <p:sp>
            <p:nvSpPr>
              <p:cNvPr id="345" name="Graphic 4">
                <a:extLst>
                  <a:ext uri="{FF2B5EF4-FFF2-40B4-BE49-F238E27FC236}">
                    <a16:creationId xmlns:a16="http://schemas.microsoft.com/office/drawing/2014/main" id="{680BE68E-1402-45C7-AE12-0207B2F89160}"/>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pPr rtl="0" algn="l"/>
                <a:endParaRPr lang="en-US"/>
              </a:p>
            </p:txBody>
          </p:sp>
          <p:sp>
            <p:nvSpPr>
              <p:cNvPr id="346" name="Graphic 4">
                <a:extLst>
                  <a:ext uri="{FF2B5EF4-FFF2-40B4-BE49-F238E27FC236}">
                    <a16:creationId xmlns:a16="http://schemas.microsoft.com/office/drawing/2014/main" id="{601B7BC5-F2BE-448B-A3D7-FB256485129B}"/>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rtl="0" algn="l"/>
                <a:endParaRPr lang="en-US"/>
              </a:p>
            </p:txBody>
          </p:sp>
          <p:sp>
            <p:nvSpPr>
              <p:cNvPr id="347" name="Graphic 4">
                <a:extLst>
                  <a:ext uri="{FF2B5EF4-FFF2-40B4-BE49-F238E27FC236}">
                    <a16:creationId xmlns:a16="http://schemas.microsoft.com/office/drawing/2014/main" id="{2EBAB2B4-D691-405B-A7DE-404041F51303}"/>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pPr rtl="0" algn="l"/>
                <a:endParaRPr lang="en-US"/>
              </a:p>
            </p:txBody>
          </p:sp>
          <p:sp>
            <p:nvSpPr>
              <p:cNvPr id="348" name="Graphic 4">
                <a:extLst>
                  <a:ext uri="{FF2B5EF4-FFF2-40B4-BE49-F238E27FC236}">
                    <a16:creationId xmlns:a16="http://schemas.microsoft.com/office/drawing/2014/main" id="{511016A8-6696-4271-AE0F-48E0375D1AAE}"/>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pPr rtl="0" algn="l"/>
                <a:endParaRPr lang="en-US"/>
              </a:p>
            </p:txBody>
          </p:sp>
          <p:sp>
            <p:nvSpPr>
              <p:cNvPr id="349" name="Graphic 4">
                <a:extLst>
                  <a:ext uri="{FF2B5EF4-FFF2-40B4-BE49-F238E27FC236}">
                    <a16:creationId xmlns:a16="http://schemas.microsoft.com/office/drawing/2014/main" id="{818711BB-19EF-4181-8006-1C9ACFBF7868}"/>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pPr rtl="0" algn="l"/>
                <a:endParaRPr lang="en-US"/>
              </a:p>
            </p:txBody>
          </p:sp>
          <p:sp>
            <p:nvSpPr>
              <p:cNvPr id="350" name="Graphic 4">
                <a:extLst>
                  <a:ext uri="{FF2B5EF4-FFF2-40B4-BE49-F238E27FC236}">
                    <a16:creationId xmlns:a16="http://schemas.microsoft.com/office/drawing/2014/main" id="{39987F8D-91CF-4E78-92E4-FC0E1A41DDF7}"/>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pPr rtl="0" algn="l"/>
                <a:endParaRPr lang="en-US"/>
              </a:p>
            </p:txBody>
          </p:sp>
          <p:sp>
            <p:nvSpPr>
              <p:cNvPr id="351" name="Graphic 4">
                <a:extLst>
                  <a:ext uri="{FF2B5EF4-FFF2-40B4-BE49-F238E27FC236}">
                    <a16:creationId xmlns:a16="http://schemas.microsoft.com/office/drawing/2014/main" id="{561236E8-2F48-4932-934A-A7E6848B7B87}"/>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pPr rtl="0" algn="l"/>
                <a:endParaRPr lang="en-US"/>
              </a:p>
            </p:txBody>
          </p:sp>
          <p:sp>
            <p:nvSpPr>
              <p:cNvPr id="352" name="Graphic 4">
                <a:extLst>
                  <a:ext uri="{FF2B5EF4-FFF2-40B4-BE49-F238E27FC236}">
                    <a16:creationId xmlns:a16="http://schemas.microsoft.com/office/drawing/2014/main" id="{EF1D5DD9-2C67-49CA-ADB7-6626FD2D75F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pPr rtl="0" algn="l"/>
                <a:endParaRPr lang="en-US"/>
              </a:p>
            </p:txBody>
          </p:sp>
          <p:sp>
            <p:nvSpPr>
              <p:cNvPr id="353" name="Graphic 4">
                <a:extLst>
                  <a:ext uri="{FF2B5EF4-FFF2-40B4-BE49-F238E27FC236}">
                    <a16:creationId xmlns:a16="http://schemas.microsoft.com/office/drawing/2014/main" id="{4B2C58A4-081E-4F0A-9400-3C8E43DD4D62}"/>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pPr rtl="0" algn="l"/>
                <a:endParaRPr lang="en-US"/>
              </a:p>
            </p:txBody>
          </p:sp>
          <p:sp>
            <p:nvSpPr>
              <p:cNvPr id="354" name="Graphic 4">
                <a:extLst>
                  <a:ext uri="{FF2B5EF4-FFF2-40B4-BE49-F238E27FC236}">
                    <a16:creationId xmlns:a16="http://schemas.microsoft.com/office/drawing/2014/main" id="{76383C32-DAB5-4D49-9522-711F0A5FD8E1}"/>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pPr rtl="0" algn="l"/>
                <a:endParaRPr lang="en-US"/>
              </a:p>
            </p:txBody>
          </p:sp>
          <p:sp>
            <p:nvSpPr>
              <p:cNvPr id="355" name="Graphic 4">
                <a:extLst>
                  <a:ext uri="{FF2B5EF4-FFF2-40B4-BE49-F238E27FC236}">
                    <a16:creationId xmlns:a16="http://schemas.microsoft.com/office/drawing/2014/main" id="{E0B1E723-922D-4449-A62A-EC773FD50CC3}"/>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pPr rtl="0" algn="l"/>
                <a:endParaRPr lang="en-US"/>
              </a:p>
            </p:txBody>
          </p:sp>
          <p:sp>
            <p:nvSpPr>
              <p:cNvPr id="356" name="Graphic 4">
                <a:extLst>
                  <a:ext uri="{FF2B5EF4-FFF2-40B4-BE49-F238E27FC236}">
                    <a16:creationId xmlns:a16="http://schemas.microsoft.com/office/drawing/2014/main" id="{04AF7DFF-88C3-43CE-BE5E-93947301A019}"/>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pPr rtl="0" algn="l"/>
                <a:endParaRPr lang="en-US"/>
              </a:p>
            </p:txBody>
          </p:sp>
          <p:sp>
            <p:nvSpPr>
              <p:cNvPr id="357" name="Graphic 4">
                <a:extLst>
                  <a:ext uri="{FF2B5EF4-FFF2-40B4-BE49-F238E27FC236}">
                    <a16:creationId xmlns:a16="http://schemas.microsoft.com/office/drawing/2014/main" id="{7AFE9485-4D6D-4887-BEC6-62A83C426E3D}"/>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pPr rtl="0" algn="l"/>
                <a:endParaRPr lang="en-US"/>
              </a:p>
            </p:txBody>
          </p:sp>
          <p:sp>
            <p:nvSpPr>
              <p:cNvPr id="358" name="Graphic 4">
                <a:extLst>
                  <a:ext uri="{FF2B5EF4-FFF2-40B4-BE49-F238E27FC236}">
                    <a16:creationId xmlns:a16="http://schemas.microsoft.com/office/drawing/2014/main" id="{6C8F2512-09E8-40CC-8B4A-104BCCC21CBF}"/>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pPr rtl="0" algn="l"/>
                <a:endParaRPr lang="en-US"/>
              </a:p>
            </p:txBody>
          </p:sp>
          <p:sp>
            <p:nvSpPr>
              <p:cNvPr id="359" name="Graphic 4">
                <a:extLst>
                  <a:ext uri="{FF2B5EF4-FFF2-40B4-BE49-F238E27FC236}">
                    <a16:creationId xmlns:a16="http://schemas.microsoft.com/office/drawing/2014/main" id="{8D0680E5-6902-44F3-8DDA-990E73807885}"/>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pPr rtl="0" algn="l"/>
                <a:endParaRPr lang="en-US"/>
              </a:p>
            </p:txBody>
          </p:sp>
          <p:sp>
            <p:nvSpPr>
              <p:cNvPr id="360" name="Graphic 4">
                <a:extLst>
                  <a:ext uri="{FF2B5EF4-FFF2-40B4-BE49-F238E27FC236}">
                    <a16:creationId xmlns:a16="http://schemas.microsoft.com/office/drawing/2014/main" id="{079E97E4-B9BA-4B0D-8713-CAFE9776D5CE}"/>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pPr rtl="0" algn="l"/>
                <a:endParaRPr lang="en-US"/>
              </a:p>
            </p:txBody>
          </p:sp>
          <p:sp>
            <p:nvSpPr>
              <p:cNvPr id="361" name="Graphic 4">
                <a:extLst>
                  <a:ext uri="{FF2B5EF4-FFF2-40B4-BE49-F238E27FC236}">
                    <a16:creationId xmlns:a16="http://schemas.microsoft.com/office/drawing/2014/main" id="{B8A277EC-1133-4696-ABDC-8C4891820EF7}"/>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pPr rtl="0" algn="l"/>
                <a:endParaRPr lang="en-US"/>
              </a:p>
            </p:txBody>
          </p:sp>
          <p:sp>
            <p:nvSpPr>
              <p:cNvPr id="362" name="Graphic 4">
                <a:extLst>
                  <a:ext uri="{FF2B5EF4-FFF2-40B4-BE49-F238E27FC236}">
                    <a16:creationId xmlns:a16="http://schemas.microsoft.com/office/drawing/2014/main" id="{1725578B-FFA5-485B-BE80-A3507634300E}"/>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rtl="0" algn="l"/>
                <a:endParaRPr lang="en-US"/>
              </a:p>
            </p:txBody>
          </p:sp>
          <p:sp>
            <p:nvSpPr>
              <p:cNvPr id="363" name="Graphic 4">
                <a:extLst>
                  <a:ext uri="{FF2B5EF4-FFF2-40B4-BE49-F238E27FC236}">
                    <a16:creationId xmlns:a16="http://schemas.microsoft.com/office/drawing/2014/main" id="{AAD8FD34-C439-469C-B9A0-FE82C24AC8F6}"/>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rtl="0" algn="l"/>
                <a:endParaRPr lang="en-US"/>
              </a:p>
            </p:txBody>
          </p:sp>
          <p:sp>
            <p:nvSpPr>
              <p:cNvPr id="364" name="Graphic 4">
                <a:extLst>
                  <a:ext uri="{FF2B5EF4-FFF2-40B4-BE49-F238E27FC236}">
                    <a16:creationId xmlns:a16="http://schemas.microsoft.com/office/drawing/2014/main" id="{1BEC1F23-BA70-4AFB-86B6-488D30328301}"/>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pPr rtl="0" algn="l"/>
                <a:endParaRPr lang="en-US"/>
              </a:p>
            </p:txBody>
          </p:sp>
          <p:sp>
            <p:nvSpPr>
              <p:cNvPr id="365" name="Graphic 4">
                <a:extLst>
                  <a:ext uri="{FF2B5EF4-FFF2-40B4-BE49-F238E27FC236}">
                    <a16:creationId xmlns:a16="http://schemas.microsoft.com/office/drawing/2014/main" id="{6BE5FDB9-FB7D-4EBD-AF30-E4D72A8EF6F3}"/>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pPr rtl="0" algn="l"/>
                <a:endParaRPr lang="en-US"/>
              </a:p>
            </p:txBody>
          </p:sp>
          <p:sp>
            <p:nvSpPr>
              <p:cNvPr id="366" name="Graphic 4">
                <a:extLst>
                  <a:ext uri="{FF2B5EF4-FFF2-40B4-BE49-F238E27FC236}">
                    <a16:creationId xmlns:a16="http://schemas.microsoft.com/office/drawing/2014/main" id="{54089050-DE84-477F-9427-7D38915EE5DC}"/>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pPr rtl="0" algn="l"/>
                <a:endParaRPr lang="en-US"/>
              </a:p>
            </p:txBody>
          </p:sp>
          <p:sp>
            <p:nvSpPr>
              <p:cNvPr id="367" name="Graphic 4">
                <a:extLst>
                  <a:ext uri="{FF2B5EF4-FFF2-40B4-BE49-F238E27FC236}">
                    <a16:creationId xmlns:a16="http://schemas.microsoft.com/office/drawing/2014/main" id="{B8B49254-73AC-4E13-86A9-2940DD1A4A90}"/>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pPr rtl="0" algn="l"/>
                <a:endParaRPr lang="en-US"/>
              </a:p>
            </p:txBody>
          </p:sp>
          <p:sp>
            <p:nvSpPr>
              <p:cNvPr id="368" name="Graphic 4">
                <a:extLst>
                  <a:ext uri="{FF2B5EF4-FFF2-40B4-BE49-F238E27FC236}">
                    <a16:creationId xmlns:a16="http://schemas.microsoft.com/office/drawing/2014/main" id="{9C6C73BC-034E-43B4-AC99-6A30669D3307}"/>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pPr rtl="0" algn="l"/>
                <a:endParaRPr lang="en-US"/>
              </a:p>
            </p:txBody>
          </p:sp>
          <p:sp>
            <p:nvSpPr>
              <p:cNvPr id="369" name="Graphic 4">
                <a:extLst>
                  <a:ext uri="{FF2B5EF4-FFF2-40B4-BE49-F238E27FC236}">
                    <a16:creationId xmlns:a16="http://schemas.microsoft.com/office/drawing/2014/main" id="{2FF17891-242C-40A9-98B4-A7F8BD2E03F3}"/>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rtl="0" algn="l"/>
                <a:endParaRPr lang="en-US"/>
              </a:p>
            </p:txBody>
          </p:sp>
          <p:sp>
            <p:nvSpPr>
              <p:cNvPr id="370" name="Graphic 4">
                <a:extLst>
                  <a:ext uri="{FF2B5EF4-FFF2-40B4-BE49-F238E27FC236}">
                    <a16:creationId xmlns:a16="http://schemas.microsoft.com/office/drawing/2014/main" id="{FE246A7B-CB1E-46A1-81FA-F811BEF7D8B8}"/>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rtl="0" algn="l"/>
                <a:endParaRPr lang="en-US"/>
              </a:p>
            </p:txBody>
          </p:sp>
          <p:sp>
            <p:nvSpPr>
              <p:cNvPr id="371" name="Graphic 4">
                <a:extLst>
                  <a:ext uri="{FF2B5EF4-FFF2-40B4-BE49-F238E27FC236}">
                    <a16:creationId xmlns:a16="http://schemas.microsoft.com/office/drawing/2014/main" id="{9E0E1E19-14E8-408F-9762-6D902CFE305C}"/>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pPr rtl="0" algn="l"/>
                <a:endParaRPr lang="en-US"/>
              </a:p>
            </p:txBody>
          </p:sp>
          <p:sp>
            <p:nvSpPr>
              <p:cNvPr id="372" name="Graphic 4">
                <a:extLst>
                  <a:ext uri="{FF2B5EF4-FFF2-40B4-BE49-F238E27FC236}">
                    <a16:creationId xmlns:a16="http://schemas.microsoft.com/office/drawing/2014/main" id="{67DC748B-72B2-4270-B8B6-7352321009B5}"/>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pPr rtl="0" algn="l"/>
                <a:endParaRPr lang="en-US"/>
              </a:p>
            </p:txBody>
          </p:sp>
          <p:sp>
            <p:nvSpPr>
              <p:cNvPr id="373" name="Graphic 4">
                <a:extLst>
                  <a:ext uri="{FF2B5EF4-FFF2-40B4-BE49-F238E27FC236}">
                    <a16:creationId xmlns:a16="http://schemas.microsoft.com/office/drawing/2014/main" id="{287D1F05-D08F-4803-8487-E7932FB9400A}"/>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pPr rtl="0" algn="l"/>
                <a:endParaRPr lang="en-US"/>
              </a:p>
            </p:txBody>
          </p:sp>
          <p:sp>
            <p:nvSpPr>
              <p:cNvPr id="374" name="Graphic 4">
                <a:extLst>
                  <a:ext uri="{FF2B5EF4-FFF2-40B4-BE49-F238E27FC236}">
                    <a16:creationId xmlns:a16="http://schemas.microsoft.com/office/drawing/2014/main" id="{ED591F78-6973-45F7-B131-78C3A6092715}"/>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pPr rtl="0" algn="l"/>
                <a:endParaRPr lang="en-US"/>
              </a:p>
            </p:txBody>
          </p:sp>
          <p:sp>
            <p:nvSpPr>
              <p:cNvPr id="375" name="Graphic 4">
                <a:extLst>
                  <a:ext uri="{FF2B5EF4-FFF2-40B4-BE49-F238E27FC236}">
                    <a16:creationId xmlns:a16="http://schemas.microsoft.com/office/drawing/2014/main" id="{ED5A601B-43A5-43E4-A49C-9F8267EE38D7}"/>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pPr rtl="0" algn="l"/>
                <a:endParaRPr lang="en-US"/>
              </a:p>
            </p:txBody>
          </p:sp>
          <p:sp>
            <p:nvSpPr>
              <p:cNvPr id="376" name="Graphic 4">
                <a:extLst>
                  <a:ext uri="{FF2B5EF4-FFF2-40B4-BE49-F238E27FC236}">
                    <a16:creationId xmlns:a16="http://schemas.microsoft.com/office/drawing/2014/main" id="{6B64ECD8-9402-42FA-BC5E-90B32868D65C}"/>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pPr rtl="0" algn="l"/>
                <a:endParaRPr lang="en-US"/>
              </a:p>
            </p:txBody>
          </p:sp>
          <p:sp>
            <p:nvSpPr>
              <p:cNvPr id="377" name="Graphic 4">
                <a:extLst>
                  <a:ext uri="{FF2B5EF4-FFF2-40B4-BE49-F238E27FC236}">
                    <a16:creationId xmlns:a16="http://schemas.microsoft.com/office/drawing/2014/main" id="{24294CA1-B14F-4354-B15B-A7856ABE862E}"/>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pPr rtl="0" algn="l"/>
                <a:endParaRPr lang="en-US"/>
              </a:p>
            </p:txBody>
          </p:sp>
          <p:sp>
            <p:nvSpPr>
              <p:cNvPr id="378" name="Graphic 4">
                <a:extLst>
                  <a:ext uri="{FF2B5EF4-FFF2-40B4-BE49-F238E27FC236}">
                    <a16:creationId xmlns:a16="http://schemas.microsoft.com/office/drawing/2014/main" id="{39D571BC-084D-434D-BA0F-03A1C9E32A31}"/>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rtl="0" algn="l"/>
                <a:endParaRPr lang="en-US"/>
              </a:p>
            </p:txBody>
          </p:sp>
          <p:sp>
            <p:nvSpPr>
              <p:cNvPr id="379" name="Graphic 4">
                <a:extLst>
                  <a:ext uri="{FF2B5EF4-FFF2-40B4-BE49-F238E27FC236}">
                    <a16:creationId xmlns:a16="http://schemas.microsoft.com/office/drawing/2014/main" id="{08FC60D3-5D85-4F7B-9AFC-6470EBB612B4}"/>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rtl="0" algn="l"/>
                <a:endParaRPr lang="en-US"/>
              </a:p>
            </p:txBody>
          </p:sp>
          <p:sp>
            <p:nvSpPr>
              <p:cNvPr id="380" name="Graphic 4">
                <a:extLst>
                  <a:ext uri="{FF2B5EF4-FFF2-40B4-BE49-F238E27FC236}">
                    <a16:creationId xmlns:a16="http://schemas.microsoft.com/office/drawing/2014/main" id="{2562FAF1-4779-4F77-B4A0-663955D1B0B8}"/>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rtl="0" algn="l"/>
                <a:endParaRPr lang="en-US"/>
              </a:p>
            </p:txBody>
          </p:sp>
          <p:sp>
            <p:nvSpPr>
              <p:cNvPr id="381" name="Graphic 4">
                <a:extLst>
                  <a:ext uri="{FF2B5EF4-FFF2-40B4-BE49-F238E27FC236}">
                    <a16:creationId xmlns:a16="http://schemas.microsoft.com/office/drawing/2014/main" id="{14306360-DC4F-417E-B3FB-F6F9C3E31058}"/>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rtl="0" algn="l"/>
                <a:endParaRPr lang="en-US"/>
              </a:p>
            </p:txBody>
          </p:sp>
          <p:sp>
            <p:nvSpPr>
              <p:cNvPr id="382" name="Graphic 4">
                <a:extLst>
                  <a:ext uri="{FF2B5EF4-FFF2-40B4-BE49-F238E27FC236}">
                    <a16:creationId xmlns:a16="http://schemas.microsoft.com/office/drawing/2014/main" id="{F6165517-C7B4-48D1-A33F-06519F2F756D}"/>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rtl="0" algn="l"/>
                <a:endParaRPr lang="en-US"/>
              </a:p>
            </p:txBody>
          </p:sp>
          <p:sp>
            <p:nvSpPr>
              <p:cNvPr id="383" name="Graphic 4">
                <a:extLst>
                  <a:ext uri="{FF2B5EF4-FFF2-40B4-BE49-F238E27FC236}">
                    <a16:creationId xmlns:a16="http://schemas.microsoft.com/office/drawing/2014/main" id="{09667909-2CD7-4F5F-B817-45C03A6A3006}"/>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pPr rtl="0" algn="l"/>
                <a:endParaRPr lang="en-US"/>
              </a:p>
            </p:txBody>
          </p:sp>
          <p:sp>
            <p:nvSpPr>
              <p:cNvPr id="384" name="Graphic 4">
                <a:extLst>
                  <a:ext uri="{FF2B5EF4-FFF2-40B4-BE49-F238E27FC236}">
                    <a16:creationId xmlns:a16="http://schemas.microsoft.com/office/drawing/2014/main" id="{3E2DCFAB-741B-4174-9EC0-3128F070E850}"/>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pPr rtl="0" algn="l"/>
                <a:endParaRPr lang="en-US"/>
              </a:p>
            </p:txBody>
          </p:sp>
          <p:sp>
            <p:nvSpPr>
              <p:cNvPr id="385" name="Graphic 4">
                <a:extLst>
                  <a:ext uri="{FF2B5EF4-FFF2-40B4-BE49-F238E27FC236}">
                    <a16:creationId xmlns:a16="http://schemas.microsoft.com/office/drawing/2014/main" id="{68666428-998D-4DB9-8D5D-3F18F56478B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pPr rtl="0" algn="l"/>
                <a:endParaRPr lang="en-US"/>
              </a:p>
            </p:txBody>
          </p:sp>
          <p:sp>
            <p:nvSpPr>
              <p:cNvPr id="386" name="Graphic 4">
                <a:extLst>
                  <a:ext uri="{FF2B5EF4-FFF2-40B4-BE49-F238E27FC236}">
                    <a16:creationId xmlns:a16="http://schemas.microsoft.com/office/drawing/2014/main" id="{9E189F0A-889C-406C-A9DC-5B7D39E8CC53}"/>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pPr rtl="0" algn="l"/>
                <a:endParaRPr lang="en-US"/>
              </a:p>
            </p:txBody>
          </p:sp>
          <p:sp>
            <p:nvSpPr>
              <p:cNvPr id="387" name="Graphic 4">
                <a:extLst>
                  <a:ext uri="{FF2B5EF4-FFF2-40B4-BE49-F238E27FC236}">
                    <a16:creationId xmlns:a16="http://schemas.microsoft.com/office/drawing/2014/main" id="{0D3D0DAE-3CBB-4A77-AA76-C42883D3C166}"/>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pPr rtl="0" algn="l"/>
                <a:endParaRPr lang="en-US"/>
              </a:p>
            </p:txBody>
          </p:sp>
          <p:sp>
            <p:nvSpPr>
              <p:cNvPr id="388" name="Graphic 4">
                <a:extLst>
                  <a:ext uri="{FF2B5EF4-FFF2-40B4-BE49-F238E27FC236}">
                    <a16:creationId xmlns:a16="http://schemas.microsoft.com/office/drawing/2014/main" id="{2EC4704F-A211-4050-B5D6-1A679E503704}"/>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pPr rtl="0" algn="l"/>
                <a:endParaRPr lang="en-US"/>
              </a:p>
            </p:txBody>
          </p:sp>
          <p:sp>
            <p:nvSpPr>
              <p:cNvPr id="389" name="Graphic 4">
                <a:extLst>
                  <a:ext uri="{FF2B5EF4-FFF2-40B4-BE49-F238E27FC236}">
                    <a16:creationId xmlns:a16="http://schemas.microsoft.com/office/drawing/2014/main" id="{5B47DC31-E090-4D41-8E74-E40FBB6C9833}"/>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pPr rtl="0" algn="l"/>
                <a:endParaRPr lang="en-US"/>
              </a:p>
            </p:txBody>
          </p:sp>
          <p:sp>
            <p:nvSpPr>
              <p:cNvPr id="390" name="Graphic 4">
                <a:extLst>
                  <a:ext uri="{FF2B5EF4-FFF2-40B4-BE49-F238E27FC236}">
                    <a16:creationId xmlns:a16="http://schemas.microsoft.com/office/drawing/2014/main" id="{148D451E-9A2E-45E0-AE26-ACB7DCC2E9AA}"/>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pPr rtl="0" algn="l"/>
                <a:endParaRPr lang="en-US"/>
              </a:p>
            </p:txBody>
          </p:sp>
          <p:sp>
            <p:nvSpPr>
              <p:cNvPr id="391" name="Graphic 4">
                <a:extLst>
                  <a:ext uri="{FF2B5EF4-FFF2-40B4-BE49-F238E27FC236}">
                    <a16:creationId xmlns:a16="http://schemas.microsoft.com/office/drawing/2014/main" id="{53558E71-BA4B-4F4E-97B2-712F2EF8ACE6}"/>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pPr rtl="0" algn="l"/>
                <a:endParaRPr lang="en-US"/>
              </a:p>
            </p:txBody>
          </p:sp>
          <p:sp>
            <p:nvSpPr>
              <p:cNvPr id="392" name="Graphic 4">
                <a:extLst>
                  <a:ext uri="{FF2B5EF4-FFF2-40B4-BE49-F238E27FC236}">
                    <a16:creationId xmlns:a16="http://schemas.microsoft.com/office/drawing/2014/main" id="{56C5D3ED-EC21-444B-9A57-6E280B1DFD4E}"/>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pPr rtl="0" algn="l"/>
                <a:endParaRPr lang="en-US"/>
              </a:p>
            </p:txBody>
          </p:sp>
          <p:sp>
            <p:nvSpPr>
              <p:cNvPr id="393" name="Graphic 4">
                <a:extLst>
                  <a:ext uri="{FF2B5EF4-FFF2-40B4-BE49-F238E27FC236}">
                    <a16:creationId xmlns:a16="http://schemas.microsoft.com/office/drawing/2014/main" id="{45B4E2D8-3C4D-4E1F-9755-5D7939C229DE}"/>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pPr rtl="0" algn="l"/>
                <a:endParaRPr lang="en-US"/>
              </a:p>
            </p:txBody>
          </p:sp>
          <p:sp>
            <p:nvSpPr>
              <p:cNvPr id="394" name="Graphic 4">
                <a:extLst>
                  <a:ext uri="{FF2B5EF4-FFF2-40B4-BE49-F238E27FC236}">
                    <a16:creationId xmlns:a16="http://schemas.microsoft.com/office/drawing/2014/main" id="{1E8EB1FC-E271-4A8C-B92A-9E76F5A5D060}"/>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pPr rtl="0" algn="l"/>
                <a:endParaRPr lang="en-US"/>
              </a:p>
            </p:txBody>
          </p:sp>
          <p:sp>
            <p:nvSpPr>
              <p:cNvPr id="395" name="Graphic 4">
                <a:extLst>
                  <a:ext uri="{FF2B5EF4-FFF2-40B4-BE49-F238E27FC236}">
                    <a16:creationId xmlns:a16="http://schemas.microsoft.com/office/drawing/2014/main" id="{9F7A0DBA-BECD-4345-8BA9-372E9328F002}"/>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pPr rtl="0" algn="l"/>
                <a:endParaRPr lang="en-US"/>
              </a:p>
            </p:txBody>
          </p:sp>
          <p:sp>
            <p:nvSpPr>
              <p:cNvPr id="396" name="Graphic 4">
                <a:extLst>
                  <a:ext uri="{FF2B5EF4-FFF2-40B4-BE49-F238E27FC236}">
                    <a16:creationId xmlns:a16="http://schemas.microsoft.com/office/drawing/2014/main" id="{412AFD33-6D69-4019-A43E-0793D592EB4F}"/>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pPr rtl="0" algn="l"/>
                <a:endParaRPr lang="en-US"/>
              </a:p>
            </p:txBody>
          </p:sp>
          <p:sp>
            <p:nvSpPr>
              <p:cNvPr id="397" name="Graphic 4">
                <a:extLst>
                  <a:ext uri="{FF2B5EF4-FFF2-40B4-BE49-F238E27FC236}">
                    <a16:creationId xmlns:a16="http://schemas.microsoft.com/office/drawing/2014/main" id="{EC1BE3A9-A105-4163-95AD-81D90695A50C}"/>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pPr rtl="0" algn="l"/>
                <a:endParaRPr lang="en-US"/>
              </a:p>
            </p:txBody>
          </p:sp>
          <p:sp>
            <p:nvSpPr>
              <p:cNvPr id="398" name="Graphic 4">
                <a:extLst>
                  <a:ext uri="{FF2B5EF4-FFF2-40B4-BE49-F238E27FC236}">
                    <a16:creationId xmlns:a16="http://schemas.microsoft.com/office/drawing/2014/main" id="{E3ACF735-D273-4019-AB6C-DC51E1CFBAD4}"/>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pPr rtl="0" algn="l"/>
                <a:endParaRPr lang="en-US"/>
              </a:p>
            </p:txBody>
          </p:sp>
          <p:sp>
            <p:nvSpPr>
              <p:cNvPr id="399" name="Graphic 4">
                <a:extLst>
                  <a:ext uri="{FF2B5EF4-FFF2-40B4-BE49-F238E27FC236}">
                    <a16:creationId xmlns:a16="http://schemas.microsoft.com/office/drawing/2014/main" id="{52A5E21E-3BC6-41F2-AC83-33ECD9365C08}"/>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pPr rtl="0" algn="l"/>
                <a:endParaRPr lang="en-US"/>
              </a:p>
            </p:txBody>
          </p:sp>
          <p:sp>
            <p:nvSpPr>
              <p:cNvPr id="400" name="Graphic 4">
                <a:extLst>
                  <a:ext uri="{FF2B5EF4-FFF2-40B4-BE49-F238E27FC236}">
                    <a16:creationId xmlns:a16="http://schemas.microsoft.com/office/drawing/2014/main" id="{E612E858-0F2F-4328-B857-1BD3F281DD9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pPr rtl="0" algn="l"/>
                <a:endParaRPr lang="en-US"/>
              </a:p>
            </p:txBody>
          </p:sp>
          <p:sp>
            <p:nvSpPr>
              <p:cNvPr id="401" name="Graphic 4">
                <a:extLst>
                  <a:ext uri="{FF2B5EF4-FFF2-40B4-BE49-F238E27FC236}">
                    <a16:creationId xmlns:a16="http://schemas.microsoft.com/office/drawing/2014/main" id="{1A5CB558-BF15-42AB-899B-4D73C8741396}"/>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pPr rtl="0" algn="l"/>
                <a:endParaRPr lang="en-US"/>
              </a:p>
            </p:txBody>
          </p:sp>
          <p:sp>
            <p:nvSpPr>
              <p:cNvPr id="402" name="Graphic 4">
                <a:extLst>
                  <a:ext uri="{FF2B5EF4-FFF2-40B4-BE49-F238E27FC236}">
                    <a16:creationId xmlns:a16="http://schemas.microsoft.com/office/drawing/2014/main" id="{433B1D1B-2FF7-4BA8-B7E2-04A6E97EFC4D}"/>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pPr rtl="0" algn="l"/>
                <a:endParaRPr lang="en-US"/>
              </a:p>
            </p:txBody>
          </p:sp>
          <p:sp>
            <p:nvSpPr>
              <p:cNvPr id="403" name="Graphic 4">
                <a:extLst>
                  <a:ext uri="{FF2B5EF4-FFF2-40B4-BE49-F238E27FC236}">
                    <a16:creationId xmlns:a16="http://schemas.microsoft.com/office/drawing/2014/main" id="{CAC8355D-1E65-4344-AF83-8F3973C94B9D}"/>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pPr rtl="0" algn="l"/>
                <a:endParaRPr lang="en-US"/>
              </a:p>
            </p:txBody>
          </p:sp>
          <p:sp>
            <p:nvSpPr>
              <p:cNvPr id="404" name="Graphic 4">
                <a:extLst>
                  <a:ext uri="{FF2B5EF4-FFF2-40B4-BE49-F238E27FC236}">
                    <a16:creationId xmlns:a16="http://schemas.microsoft.com/office/drawing/2014/main" id="{BDBDD615-8F48-487F-846F-DB0C32F35EF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pPr rtl="0" algn="l"/>
                <a:endParaRPr lang="en-US"/>
              </a:p>
            </p:txBody>
          </p:sp>
          <p:sp>
            <p:nvSpPr>
              <p:cNvPr id="405" name="Graphic 4">
                <a:extLst>
                  <a:ext uri="{FF2B5EF4-FFF2-40B4-BE49-F238E27FC236}">
                    <a16:creationId xmlns:a16="http://schemas.microsoft.com/office/drawing/2014/main" id="{A59B06FC-5C12-404E-A8D9-0EBA7BE0FE5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pPr rtl="0" algn="l"/>
                <a:endParaRPr lang="en-US"/>
              </a:p>
            </p:txBody>
          </p:sp>
          <p:sp>
            <p:nvSpPr>
              <p:cNvPr id="406" name="Graphic 4">
                <a:extLst>
                  <a:ext uri="{FF2B5EF4-FFF2-40B4-BE49-F238E27FC236}">
                    <a16:creationId xmlns:a16="http://schemas.microsoft.com/office/drawing/2014/main" id="{A82CCC79-5000-40B6-9306-E585EC151EB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pPr rtl="0" algn="l"/>
                <a:endParaRPr lang="en-US"/>
              </a:p>
            </p:txBody>
          </p:sp>
          <p:sp>
            <p:nvSpPr>
              <p:cNvPr id="407" name="Graphic 4">
                <a:extLst>
                  <a:ext uri="{FF2B5EF4-FFF2-40B4-BE49-F238E27FC236}">
                    <a16:creationId xmlns:a16="http://schemas.microsoft.com/office/drawing/2014/main" id="{3A840109-8636-4292-867B-837574464C01}"/>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pPr rtl="0" algn="l"/>
                <a:endParaRPr lang="en-US"/>
              </a:p>
            </p:txBody>
          </p:sp>
          <p:sp>
            <p:nvSpPr>
              <p:cNvPr id="408" name="Graphic 4">
                <a:extLst>
                  <a:ext uri="{FF2B5EF4-FFF2-40B4-BE49-F238E27FC236}">
                    <a16:creationId xmlns:a16="http://schemas.microsoft.com/office/drawing/2014/main" id="{F1751C59-6B9A-47FE-99A5-12A66DA5C2C5}"/>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pPr rtl="0" algn="l"/>
                <a:endParaRPr lang="en-US"/>
              </a:p>
            </p:txBody>
          </p:sp>
          <p:sp>
            <p:nvSpPr>
              <p:cNvPr id="409" name="Graphic 4">
                <a:extLst>
                  <a:ext uri="{FF2B5EF4-FFF2-40B4-BE49-F238E27FC236}">
                    <a16:creationId xmlns:a16="http://schemas.microsoft.com/office/drawing/2014/main" id="{2F3C6CB7-C275-4065-BCD1-392B69F958A5}"/>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pPr rtl="0" algn="l"/>
                <a:endParaRPr lang="en-US"/>
              </a:p>
            </p:txBody>
          </p:sp>
          <p:sp>
            <p:nvSpPr>
              <p:cNvPr id="410" name="Graphic 4">
                <a:extLst>
                  <a:ext uri="{FF2B5EF4-FFF2-40B4-BE49-F238E27FC236}">
                    <a16:creationId xmlns:a16="http://schemas.microsoft.com/office/drawing/2014/main" id="{8C2A94E1-72A9-4D76-B5FA-92D86BE29C4C}"/>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pPr rtl="0" algn="l"/>
                <a:endParaRPr lang="en-US"/>
              </a:p>
            </p:txBody>
          </p:sp>
          <p:sp>
            <p:nvSpPr>
              <p:cNvPr id="411" name="Graphic 4">
                <a:extLst>
                  <a:ext uri="{FF2B5EF4-FFF2-40B4-BE49-F238E27FC236}">
                    <a16:creationId xmlns:a16="http://schemas.microsoft.com/office/drawing/2014/main" id="{60485B7D-8723-4E0A-9E3F-743E93A0274E}"/>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pPr rtl="0" algn="l"/>
                <a:endParaRPr lang="en-US"/>
              </a:p>
            </p:txBody>
          </p:sp>
          <p:sp>
            <p:nvSpPr>
              <p:cNvPr id="412" name="Graphic 4">
                <a:extLst>
                  <a:ext uri="{FF2B5EF4-FFF2-40B4-BE49-F238E27FC236}">
                    <a16:creationId xmlns:a16="http://schemas.microsoft.com/office/drawing/2014/main" id="{8B25AC57-2DF0-455D-AFE4-295DE886FE2E}"/>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pPr rtl="0" algn="l"/>
                <a:endParaRPr lang="en-US"/>
              </a:p>
            </p:txBody>
          </p:sp>
          <p:sp>
            <p:nvSpPr>
              <p:cNvPr id="413" name="Graphic 4">
                <a:extLst>
                  <a:ext uri="{FF2B5EF4-FFF2-40B4-BE49-F238E27FC236}">
                    <a16:creationId xmlns:a16="http://schemas.microsoft.com/office/drawing/2014/main" id="{6812C236-1321-4376-AD27-7993FBA27547}"/>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pPr rtl="0" algn="l"/>
                <a:endParaRPr lang="en-US"/>
              </a:p>
            </p:txBody>
          </p:sp>
          <p:sp>
            <p:nvSpPr>
              <p:cNvPr id="414" name="Graphic 4">
                <a:extLst>
                  <a:ext uri="{FF2B5EF4-FFF2-40B4-BE49-F238E27FC236}">
                    <a16:creationId xmlns:a16="http://schemas.microsoft.com/office/drawing/2014/main" id="{7029CECF-3917-43C7-9D89-DD5A8E8A9067}"/>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pPr rtl="0" algn="l"/>
                <a:endParaRPr lang="en-US"/>
              </a:p>
            </p:txBody>
          </p:sp>
          <p:sp>
            <p:nvSpPr>
              <p:cNvPr id="415" name="Graphic 4">
                <a:extLst>
                  <a:ext uri="{FF2B5EF4-FFF2-40B4-BE49-F238E27FC236}">
                    <a16:creationId xmlns:a16="http://schemas.microsoft.com/office/drawing/2014/main" id="{56A4FA4E-03D7-4926-BA85-FACB4DCCFA7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pPr rtl="0" algn="l"/>
                <a:endParaRPr lang="en-US"/>
              </a:p>
            </p:txBody>
          </p:sp>
          <p:sp>
            <p:nvSpPr>
              <p:cNvPr id="416" name="Graphic 4">
                <a:extLst>
                  <a:ext uri="{FF2B5EF4-FFF2-40B4-BE49-F238E27FC236}">
                    <a16:creationId xmlns:a16="http://schemas.microsoft.com/office/drawing/2014/main" id="{3382DB9A-F537-418B-B725-6F95F0C79045}"/>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pPr rtl="0" algn="l"/>
                <a:endParaRPr lang="en-US"/>
              </a:p>
            </p:txBody>
          </p:sp>
          <p:sp>
            <p:nvSpPr>
              <p:cNvPr id="417" name="Graphic 4">
                <a:extLst>
                  <a:ext uri="{FF2B5EF4-FFF2-40B4-BE49-F238E27FC236}">
                    <a16:creationId xmlns:a16="http://schemas.microsoft.com/office/drawing/2014/main" id="{68E40500-4FE9-4DB6-A66C-1232B3294AD7}"/>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pPr rtl="0" algn="l"/>
                <a:endParaRPr lang="en-US"/>
              </a:p>
            </p:txBody>
          </p:sp>
          <p:sp>
            <p:nvSpPr>
              <p:cNvPr id="418" name="Graphic 4">
                <a:extLst>
                  <a:ext uri="{FF2B5EF4-FFF2-40B4-BE49-F238E27FC236}">
                    <a16:creationId xmlns:a16="http://schemas.microsoft.com/office/drawing/2014/main" id="{18016936-B819-4FEC-91E5-37B4FA2DDC55}"/>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pPr rtl="0" algn="l"/>
                <a:endParaRPr lang="en-US"/>
              </a:p>
            </p:txBody>
          </p:sp>
          <p:sp>
            <p:nvSpPr>
              <p:cNvPr id="419" name="Graphic 4">
                <a:extLst>
                  <a:ext uri="{FF2B5EF4-FFF2-40B4-BE49-F238E27FC236}">
                    <a16:creationId xmlns:a16="http://schemas.microsoft.com/office/drawing/2014/main" id="{E911313C-28F7-4633-87E9-87B1E5F9EC55}"/>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pPr rtl="0" algn="l"/>
                <a:endParaRPr lang="en-US"/>
              </a:p>
            </p:txBody>
          </p:sp>
          <p:sp>
            <p:nvSpPr>
              <p:cNvPr id="420" name="Graphic 4">
                <a:extLst>
                  <a:ext uri="{FF2B5EF4-FFF2-40B4-BE49-F238E27FC236}">
                    <a16:creationId xmlns:a16="http://schemas.microsoft.com/office/drawing/2014/main" id="{7E228BB8-8A58-4E1E-B0CE-1ED2B753F55F}"/>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pPr rtl="0" algn="l"/>
                <a:endParaRPr lang="en-US"/>
              </a:p>
            </p:txBody>
          </p:sp>
          <p:sp>
            <p:nvSpPr>
              <p:cNvPr id="421" name="Graphic 4">
                <a:extLst>
                  <a:ext uri="{FF2B5EF4-FFF2-40B4-BE49-F238E27FC236}">
                    <a16:creationId xmlns:a16="http://schemas.microsoft.com/office/drawing/2014/main" id="{AA048903-771E-4D30-9DB5-891E072DA184}"/>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pPr rtl="0" algn="l"/>
                <a:endParaRPr lang="en-US"/>
              </a:p>
            </p:txBody>
          </p:sp>
          <p:sp>
            <p:nvSpPr>
              <p:cNvPr id="422" name="Graphic 4">
                <a:extLst>
                  <a:ext uri="{FF2B5EF4-FFF2-40B4-BE49-F238E27FC236}">
                    <a16:creationId xmlns:a16="http://schemas.microsoft.com/office/drawing/2014/main" id="{1D5CDF16-BBCD-4F8E-BED2-E9D208D75F01}"/>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pPr rtl="0" algn="l"/>
                <a:endParaRPr lang="en-US"/>
              </a:p>
            </p:txBody>
          </p:sp>
          <p:sp>
            <p:nvSpPr>
              <p:cNvPr id="423" name="Graphic 4">
                <a:extLst>
                  <a:ext uri="{FF2B5EF4-FFF2-40B4-BE49-F238E27FC236}">
                    <a16:creationId xmlns:a16="http://schemas.microsoft.com/office/drawing/2014/main" id="{0D13623F-3598-475F-852E-3DDB671410DB}"/>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pPr rtl="0" algn="l"/>
                <a:endParaRPr lang="en-US"/>
              </a:p>
            </p:txBody>
          </p:sp>
        </p:grpSp>
        <p:grpSp>
          <p:nvGrpSpPr>
            <p:cNvPr id="6" name="Graphic 4">
              <a:extLst>
                <a:ext uri="{FF2B5EF4-FFF2-40B4-BE49-F238E27FC236}">
                  <a16:creationId xmlns:a16="http://schemas.microsoft.com/office/drawing/2014/main" id="{74239E6C-F5B2-41CC-9501-A714AAB2479D}"/>
                </a:ext>
              </a:extLst>
            </p:cNvPr>
            <p:cNvGrpSpPr/>
            <p:nvPr/>
          </p:nvGrpSpPr>
          <p:grpSpPr>
            <a:xfrm>
              <a:off x="4553158" y="2142554"/>
              <a:ext cx="2559255" cy="2568119"/>
              <a:chOff x="4553158" y="2142554"/>
              <a:chExt cx="2559255" cy="2568119"/>
            </a:xfrm>
          </p:grpSpPr>
          <p:sp>
            <p:nvSpPr>
              <p:cNvPr id="193" name="Graphic 4">
                <a:extLst>
                  <a:ext uri="{FF2B5EF4-FFF2-40B4-BE49-F238E27FC236}">
                    <a16:creationId xmlns:a16="http://schemas.microsoft.com/office/drawing/2014/main" id="{0F53B365-44E9-4515-8006-867A9A64514E}"/>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pPr rtl="0" algn="l"/>
                <a:endParaRPr lang="en-US"/>
              </a:p>
            </p:txBody>
          </p:sp>
          <p:grpSp>
            <p:nvGrpSpPr>
              <p:cNvPr id="194" name="Graphic 4">
                <a:extLst>
                  <a:ext uri="{FF2B5EF4-FFF2-40B4-BE49-F238E27FC236}">
                    <a16:creationId xmlns:a16="http://schemas.microsoft.com/office/drawing/2014/main" id="{E3921E27-24E4-41CD-8A63-D049DAC4F1BB}"/>
                  </a:ext>
                </a:extLst>
              </p:cNvPr>
              <p:cNvGrpSpPr/>
              <p:nvPr/>
            </p:nvGrpSpPr>
            <p:grpSpPr>
              <a:xfrm>
                <a:off x="4553158" y="2142554"/>
                <a:ext cx="2559255" cy="2559427"/>
                <a:chOff x="4553158" y="2142554"/>
                <a:chExt cx="2559255" cy="2559427"/>
              </a:xfrm>
            </p:grpSpPr>
            <p:grpSp>
              <p:nvGrpSpPr>
                <p:cNvPr id="195" name="Graphic 4">
                  <a:extLst>
                    <a:ext uri="{FF2B5EF4-FFF2-40B4-BE49-F238E27FC236}">
                      <a16:creationId xmlns:a16="http://schemas.microsoft.com/office/drawing/2014/main" id="{10FFDE85-858A-45E6-A5C3-CE7B2C4B3ED7}"/>
                    </a:ext>
                  </a:extLst>
                </p:cNvPr>
                <p:cNvGrpSpPr/>
                <p:nvPr/>
              </p:nvGrpSpPr>
              <p:grpSpPr>
                <a:xfrm>
                  <a:off x="5471015" y="2142554"/>
                  <a:ext cx="1063384" cy="1243496"/>
                  <a:chOff x="5471015" y="2142554"/>
                  <a:chExt cx="1063384" cy="1243496"/>
                </a:xfrm>
              </p:grpSpPr>
              <p:sp>
                <p:nvSpPr>
                  <p:cNvPr id="311" name="Graphic 4">
                    <a:extLst>
                      <a:ext uri="{FF2B5EF4-FFF2-40B4-BE49-F238E27FC236}">
                        <a16:creationId xmlns:a16="http://schemas.microsoft.com/office/drawing/2014/main" id="{980C20CE-A96B-46FF-B374-F2537324ABEB}"/>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pPr rtl="0" algn="l"/>
                    <a:endParaRPr lang="en-US"/>
                  </a:p>
                </p:txBody>
              </p:sp>
              <p:grpSp>
                <p:nvGrpSpPr>
                  <p:cNvPr id="312" name="Graphic 4">
                    <a:extLst>
                      <a:ext uri="{FF2B5EF4-FFF2-40B4-BE49-F238E27FC236}">
                        <a16:creationId xmlns:a16="http://schemas.microsoft.com/office/drawing/2014/main" id="{C587998A-3FD4-4477-BA11-1903013FF81A}"/>
                      </a:ext>
                    </a:extLst>
                  </p:cNvPr>
                  <p:cNvGrpSpPr/>
                  <p:nvPr/>
                </p:nvGrpSpPr>
                <p:grpSpPr>
                  <a:xfrm>
                    <a:off x="5814604" y="2427069"/>
                    <a:ext cx="208420" cy="118205"/>
                    <a:chOff x="5814604" y="2427069"/>
                    <a:chExt cx="208420" cy="118205"/>
                  </a:xfrm>
                  <a:solidFill>
                    <a:srgbClr val="FFFFFF"/>
                  </a:solidFill>
                </p:grpSpPr>
                <p:sp>
                  <p:nvSpPr>
                    <p:cNvPr id="313" name="Graphic 4">
                      <a:extLst>
                        <a:ext uri="{FF2B5EF4-FFF2-40B4-BE49-F238E27FC236}">
                          <a16:creationId xmlns:a16="http://schemas.microsoft.com/office/drawing/2014/main" id="{BBECD1D9-DFA1-48D9-8305-C3EC5F721206}"/>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pPr rtl="0" algn="l"/>
                      <a:endParaRPr lang="en-US"/>
                    </a:p>
                  </p:txBody>
                </p:sp>
                <p:sp>
                  <p:nvSpPr>
                    <p:cNvPr id="314" name="Graphic 4">
                      <a:extLst>
                        <a:ext uri="{FF2B5EF4-FFF2-40B4-BE49-F238E27FC236}">
                          <a16:creationId xmlns:a16="http://schemas.microsoft.com/office/drawing/2014/main" id="{F4C3CE14-67DE-42EF-BB85-7E063068D4F8}"/>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pPr rtl="0" algn="l"/>
                      <a:endParaRPr lang="en-US"/>
                    </a:p>
                  </p:txBody>
                </p:sp>
                <p:sp>
                  <p:nvSpPr>
                    <p:cNvPr id="315" name="Graphic 4">
                      <a:extLst>
                        <a:ext uri="{FF2B5EF4-FFF2-40B4-BE49-F238E27FC236}">
                          <a16:creationId xmlns:a16="http://schemas.microsoft.com/office/drawing/2014/main" id="{CE810C81-9FA8-49DC-B3C9-3E6A4EEFDDAF}"/>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196" name="Graphic 4">
                  <a:extLst>
                    <a:ext uri="{FF2B5EF4-FFF2-40B4-BE49-F238E27FC236}">
                      <a16:creationId xmlns:a16="http://schemas.microsoft.com/office/drawing/2014/main" id="{C13A1635-725A-4642-B13B-349D33C00F31}"/>
                    </a:ext>
                  </a:extLst>
                </p:cNvPr>
                <p:cNvGrpSpPr/>
                <p:nvPr/>
              </p:nvGrpSpPr>
              <p:grpSpPr>
                <a:xfrm>
                  <a:off x="5866960" y="3332461"/>
                  <a:ext cx="1245453" cy="1005939"/>
                  <a:chOff x="5866960" y="3332461"/>
                  <a:chExt cx="1245453" cy="1005939"/>
                </a:xfrm>
              </p:grpSpPr>
              <p:sp>
                <p:nvSpPr>
                  <p:cNvPr id="303" name="Graphic 4">
                    <a:extLst>
                      <a:ext uri="{FF2B5EF4-FFF2-40B4-BE49-F238E27FC236}">
                        <a16:creationId xmlns:a16="http://schemas.microsoft.com/office/drawing/2014/main" id="{7E3C4AD3-7E1F-4635-ADB7-DEB837B7D359}"/>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pPr rtl="0" algn="l"/>
                    <a:endParaRPr lang="en-US"/>
                  </a:p>
                </p:txBody>
              </p:sp>
              <p:grpSp>
                <p:nvGrpSpPr>
                  <p:cNvPr id="304" name="Graphic 4">
                    <a:extLst>
                      <a:ext uri="{FF2B5EF4-FFF2-40B4-BE49-F238E27FC236}">
                        <a16:creationId xmlns:a16="http://schemas.microsoft.com/office/drawing/2014/main" id="{3A8C2813-4A89-4826-8C8A-6069289B8B14}"/>
                      </a:ext>
                    </a:extLst>
                  </p:cNvPr>
                  <p:cNvGrpSpPr/>
                  <p:nvPr/>
                </p:nvGrpSpPr>
                <p:grpSpPr>
                  <a:xfrm>
                    <a:off x="6511961" y="3683068"/>
                    <a:ext cx="420697" cy="94996"/>
                    <a:chOff x="6511961" y="3683068"/>
                    <a:chExt cx="420697" cy="94996"/>
                  </a:xfrm>
                  <a:solidFill>
                    <a:srgbClr val="FFFFFF"/>
                  </a:solidFill>
                </p:grpSpPr>
                <p:sp>
                  <p:nvSpPr>
                    <p:cNvPr id="305" name="Graphic 4">
                      <a:extLst>
                        <a:ext uri="{FF2B5EF4-FFF2-40B4-BE49-F238E27FC236}">
                          <a16:creationId xmlns:a16="http://schemas.microsoft.com/office/drawing/2014/main" id="{3F5A1F71-651A-4CFE-8958-2B97462BD684}"/>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pPr rtl="0" algn="l"/>
                      <a:endParaRPr lang="en-US"/>
                    </a:p>
                  </p:txBody>
                </p:sp>
                <p:sp>
                  <p:nvSpPr>
                    <p:cNvPr id="306" name="Graphic 4">
                      <a:extLst>
                        <a:ext uri="{FF2B5EF4-FFF2-40B4-BE49-F238E27FC236}">
                          <a16:creationId xmlns:a16="http://schemas.microsoft.com/office/drawing/2014/main" id="{357A24EE-114C-466F-9EE3-4036062D1419}"/>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pPr rtl="0" algn="l"/>
                      <a:endParaRPr lang="en-US"/>
                    </a:p>
                  </p:txBody>
                </p:sp>
                <p:sp>
                  <p:nvSpPr>
                    <p:cNvPr id="307" name="Graphic 4">
                      <a:extLst>
                        <a:ext uri="{FF2B5EF4-FFF2-40B4-BE49-F238E27FC236}">
                          <a16:creationId xmlns:a16="http://schemas.microsoft.com/office/drawing/2014/main" id="{7DBF2615-B0F1-4A0D-9BE7-7C4DC3CD428A}"/>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rtl="0" algn="l"/>
                      <a:endParaRPr lang="en-US"/>
                    </a:p>
                  </p:txBody>
                </p:sp>
                <p:sp>
                  <p:nvSpPr>
                    <p:cNvPr id="308" name="Graphic 4">
                      <a:extLst>
                        <a:ext uri="{FF2B5EF4-FFF2-40B4-BE49-F238E27FC236}">
                          <a16:creationId xmlns:a16="http://schemas.microsoft.com/office/drawing/2014/main" id="{B9356879-5A58-44EC-93F5-C2EE7049AB25}"/>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pPr rtl="0" algn="l"/>
                      <a:endParaRPr lang="en-US"/>
                    </a:p>
                  </p:txBody>
                </p:sp>
                <p:sp>
                  <p:nvSpPr>
                    <p:cNvPr id="309" name="Graphic 4">
                      <a:extLst>
                        <a:ext uri="{FF2B5EF4-FFF2-40B4-BE49-F238E27FC236}">
                          <a16:creationId xmlns:a16="http://schemas.microsoft.com/office/drawing/2014/main" id="{0E6ED9A1-5832-4BEB-A0F5-344AEA51A3DB}"/>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pPr rtl="0" algn="l"/>
                      <a:endParaRPr lang="en-US"/>
                    </a:p>
                  </p:txBody>
                </p:sp>
                <p:sp>
                  <p:nvSpPr>
                    <p:cNvPr id="310" name="Graphic 4">
                      <a:extLst>
                        <a:ext uri="{FF2B5EF4-FFF2-40B4-BE49-F238E27FC236}">
                          <a16:creationId xmlns:a16="http://schemas.microsoft.com/office/drawing/2014/main" id="{1B3D4214-5FCA-4FA3-A994-9DB45E4ABD73}"/>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197" name="Graphic 4">
                  <a:extLst>
                    <a:ext uri="{FF2B5EF4-FFF2-40B4-BE49-F238E27FC236}">
                      <a16:creationId xmlns:a16="http://schemas.microsoft.com/office/drawing/2014/main" id="{2F39DC50-A848-40B4-BC4D-4536AA209DB2}"/>
                    </a:ext>
                  </a:extLst>
                </p:cNvPr>
                <p:cNvGrpSpPr/>
                <p:nvPr/>
              </p:nvGrpSpPr>
              <p:grpSpPr>
                <a:xfrm>
                  <a:off x="5864261" y="2369933"/>
                  <a:ext cx="1242273" cy="1033929"/>
                  <a:chOff x="5864261" y="2369933"/>
                  <a:chExt cx="1242273" cy="1033929"/>
                </a:xfrm>
              </p:grpSpPr>
              <p:sp>
                <p:nvSpPr>
                  <p:cNvPr id="275" name="Graphic 4">
                    <a:extLst>
                      <a:ext uri="{FF2B5EF4-FFF2-40B4-BE49-F238E27FC236}">
                        <a16:creationId xmlns:a16="http://schemas.microsoft.com/office/drawing/2014/main" id="{958DC844-DAAC-4658-A7F7-E0A22FAED835}"/>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pPr rtl="0" algn="l"/>
                    <a:endParaRPr lang="en-US"/>
                  </a:p>
                </p:txBody>
              </p:sp>
              <p:grpSp>
                <p:nvGrpSpPr>
                  <p:cNvPr id="276" name="Graphic 4">
                    <a:extLst>
                      <a:ext uri="{FF2B5EF4-FFF2-40B4-BE49-F238E27FC236}">
                        <a16:creationId xmlns:a16="http://schemas.microsoft.com/office/drawing/2014/main" id="{8811E286-09B6-403C-9914-7F258BCB3D76}"/>
                      </a:ext>
                    </a:extLst>
                  </p:cNvPr>
                  <p:cNvGrpSpPr/>
                  <p:nvPr/>
                </p:nvGrpSpPr>
                <p:grpSpPr>
                  <a:xfrm>
                    <a:off x="6287502" y="2801656"/>
                    <a:ext cx="605445" cy="385535"/>
                    <a:chOff x="6287502" y="2801656"/>
                    <a:chExt cx="605445" cy="385535"/>
                  </a:xfrm>
                  <a:solidFill>
                    <a:srgbClr val="FFFFFF"/>
                  </a:solidFill>
                </p:grpSpPr>
                <p:sp>
                  <p:nvSpPr>
                    <p:cNvPr id="277" name="Graphic 4">
                      <a:extLst>
                        <a:ext uri="{FF2B5EF4-FFF2-40B4-BE49-F238E27FC236}">
                          <a16:creationId xmlns:a16="http://schemas.microsoft.com/office/drawing/2014/main" id="{D3BEF8A9-E8D8-40B5-86BC-F292EC6AB6DA}"/>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pPr rtl="0" algn="l"/>
                      <a:endParaRPr lang="en-US"/>
                    </a:p>
                  </p:txBody>
                </p:sp>
                <p:sp>
                  <p:nvSpPr>
                    <p:cNvPr id="278" name="Graphic 4">
                      <a:extLst>
                        <a:ext uri="{FF2B5EF4-FFF2-40B4-BE49-F238E27FC236}">
                          <a16:creationId xmlns:a16="http://schemas.microsoft.com/office/drawing/2014/main" id="{DF4C4CB6-EA14-4D5D-94DA-4AEFD7353E2F}"/>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pPr rtl="0" algn="l"/>
                      <a:endParaRPr lang="en-US"/>
                    </a:p>
                  </p:txBody>
                </p:sp>
                <p:sp>
                  <p:nvSpPr>
                    <p:cNvPr id="279" name="Graphic 4">
                      <a:extLst>
                        <a:ext uri="{FF2B5EF4-FFF2-40B4-BE49-F238E27FC236}">
                          <a16:creationId xmlns:a16="http://schemas.microsoft.com/office/drawing/2014/main" id="{6DD68D1F-3EB8-4581-93B0-4652AC1F3783}"/>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sp>
                  <p:nvSpPr>
                    <p:cNvPr id="280" name="Graphic 4">
                      <a:extLst>
                        <a:ext uri="{FF2B5EF4-FFF2-40B4-BE49-F238E27FC236}">
                          <a16:creationId xmlns:a16="http://schemas.microsoft.com/office/drawing/2014/main" id="{6834F334-267A-4518-BB40-E2EEC0E79B6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pPr rtl="0" algn="l"/>
                      <a:endParaRPr lang="en-US"/>
                    </a:p>
                  </p:txBody>
                </p:sp>
                <p:sp>
                  <p:nvSpPr>
                    <p:cNvPr id="281" name="Graphic 4">
                      <a:extLst>
                        <a:ext uri="{FF2B5EF4-FFF2-40B4-BE49-F238E27FC236}">
                          <a16:creationId xmlns:a16="http://schemas.microsoft.com/office/drawing/2014/main" id="{4918A472-2FF5-44C8-BC11-5FFB27D5E338}"/>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82" name="Graphic 4">
                      <a:extLst>
                        <a:ext uri="{FF2B5EF4-FFF2-40B4-BE49-F238E27FC236}">
                          <a16:creationId xmlns:a16="http://schemas.microsoft.com/office/drawing/2014/main" id="{0A0EFA30-5754-447E-AB7E-6ED5292D698F}"/>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rtl="0" algn="l"/>
                      <a:endParaRPr lang="en-US"/>
                    </a:p>
                  </p:txBody>
                </p:sp>
                <p:sp>
                  <p:nvSpPr>
                    <p:cNvPr id="283" name="Graphic 4">
                      <a:extLst>
                        <a:ext uri="{FF2B5EF4-FFF2-40B4-BE49-F238E27FC236}">
                          <a16:creationId xmlns:a16="http://schemas.microsoft.com/office/drawing/2014/main" id="{04FE669C-FD3D-4C8D-B508-161117913A27}"/>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pPr rtl="0" algn="l"/>
                      <a:endParaRPr lang="en-US"/>
                    </a:p>
                  </p:txBody>
                </p:sp>
                <p:sp>
                  <p:nvSpPr>
                    <p:cNvPr id="284" name="Graphic 4">
                      <a:extLst>
                        <a:ext uri="{FF2B5EF4-FFF2-40B4-BE49-F238E27FC236}">
                          <a16:creationId xmlns:a16="http://schemas.microsoft.com/office/drawing/2014/main" id="{20304272-CA8F-4C53-A36F-D3F9F0E0596B}"/>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pPr rtl="0" algn="l"/>
                      <a:endParaRPr lang="en-US"/>
                    </a:p>
                  </p:txBody>
                </p:sp>
                <p:sp>
                  <p:nvSpPr>
                    <p:cNvPr id="285" name="Graphic 4">
                      <a:extLst>
                        <a:ext uri="{FF2B5EF4-FFF2-40B4-BE49-F238E27FC236}">
                          <a16:creationId xmlns:a16="http://schemas.microsoft.com/office/drawing/2014/main" id="{4BF38295-FA84-4A86-AD9E-8D2B85F3A1D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86" name="Graphic 4">
                      <a:extLst>
                        <a:ext uri="{FF2B5EF4-FFF2-40B4-BE49-F238E27FC236}">
                          <a16:creationId xmlns:a16="http://schemas.microsoft.com/office/drawing/2014/main" id="{49E3411B-E3D0-455F-BB53-D9E23678D405}"/>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sp>
                  <p:nvSpPr>
                    <p:cNvPr id="287" name="Graphic 4">
                      <a:extLst>
                        <a:ext uri="{FF2B5EF4-FFF2-40B4-BE49-F238E27FC236}">
                          <a16:creationId xmlns:a16="http://schemas.microsoft.com/office/drawing/2014/main" id="{0277F578-543D-428A-8080-0B28CA29E622}"/>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88" name="Graphic 4">
                      <a:extLst>
                        <a:ext uri="{FF2B5EF4-FFF2-40B4-BE49-F238E27FC236}">
                          <a16:creationId xmlns:a16="http://schemas.microsoft.com/office/drawing/2014/main" id="{977DECAD-28B5-40A5-8199-3D915A3B5F45}"/>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89" name="Graphic 4">
                      <a:extLst>
                        <a:ext uri="{FF2B5EF4-FFF2-40B4-BE49-F238E27FC236}">
                          <a16:creationId xmlns:a16="http://schemas.microsoft.com/office/drawing/2014/main" id="{4844BD27-A647-49E4-B7FD-2329E9B9778F}"/>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90" name="Graphic 4">
                      <a:extLst>
                        <a:ext uri="{FF2B5EF4-FFF2-40B4-BE49-F238E27FC236}">
                          <a16:creationId xmlns:a16="http://schemas.microsoft.com/office/drawing/2014/main" id="{C81ED09F-6EBF-4D7E-AE80-6951B98159EE}"/>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rtl="0" algn="l"/>
                      <a:endParaRPr lang="en-US"/>
                    </a:p>
                  </p:txBody>
                </p:sp>
                <p:sp>
                  <p:nvSpPr>
                    <p:cNvPr id="291" name="Graphic 4">
                      <a:extLst>
                        <a:ext uri="{FF2B5EF4-FFF2-40B4-BE49-F238E27FC236}">
                          <a16:creationId xmlns:a16="http://schemas.microsoft.com/office/drawing/2014/main" id="{EDBED88D-4EE2-4956-9678-3DFFCE4D9E7F}"/>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rtl="0" algn="l"/>
                      <a:endParaRPr lang="en-US"/>
                    </a:p>
                  </p:txBody>
                </p:sp>
                <p:sp>
                  <p:nvSpPr>
                    <p:cNvPr id="292" name="Graphic 4">
                      <a:extLst>
                        <a:ext uri="{FF2B5EF4-FFF2-40B4-BE49-F238E27FC236}">
                          <a16:creationId xmlns:a16="http://schemas.microsoft.com/office/drawing/2014/main" id="{086253AF-0D5B-4E18-A7BF-7997946BFEF0}"/>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rtl="0" algn="l"/>
                      <a:endParaRPr lang="en-US"/>
                    </a:p>
                  </p:txBody>
                </p:sp>
                <p:sp>
                  <p:nvSpPr>
                    <p:cNvPr id="293" name="Graphic 4">
                      <a:extLst>
                        <a:ext uri="{FF2B5EF4-FFF2-40B4-BE49-F238E27FC236}">
                          <a16:creationId xmlns:a16="http://schemas.microsoft.com/office/drawing/2014/main" id="{4979050A-4264-4EE2-991A-F77299BE4347}"/>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pPr rtl="0" algn="l"/>
                      <a:endParaRPr lang="en-US"/>
                    </a:p>
                  </p:txBody>
                </p:sp>
                <p:sp>
                  <p:nvSpPr>
                    <p:cNvPr id="294" name="Graphic 4">
                      <a:extLst>
                        <a:ext uri="{FF2B5EF4-FFF2-40B4-BE49-F238E27FC236}">
                          <a16:creationId xmlns:a16="http://schemas.microsoft.com/office/drawing/2014/main" id="{72483D2D-4121-41A3-91FD-C5923D4B6D94}"/>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rtl="0" algn="l"/>
                      <a:endParaRPr lang="en-US"/>
                    </a:p>
                  </p:txBody>
                </p:sp>
                <p:sp>
                  <p:nvSpPr>
                    <p:cNvPr id="295" name="Graphic 4">
                      <a:extLst>
                        <a:ext uri="{FF2B5EF4-FFF2-40B4-BE49-F238E27FC236}">
                          <a16:creationId xmlns:a16="http://schemas.microsoft.com/office/drawing/2014/main" id="{A138E793-20B6-45DC-A0B9-F56D65AF05BD}"/>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pPr rtl="0" algn="l"/>
                      <a:endParaRPr lang="en-US"/>
                    </a:p>
                  </p:txBody>
                </p:sp>
                <p:sp>
                  <p:nvSpPr>
                    <p:cNvPr id="296" name="Graphic 4">
                      <a:extLst>
                        <a:ext uri="{FF2B5EF4-FFF2-40B4-BE49-F238E27FC236}">
                          <a16:creationId xmlns:a16="http://schemas.microsoft.com/office/drawing/2014/main" id="{CF1D695E-950F-4140-B86A-0181CE2554A5}"/>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pPr rtl="0" algn="l"/>
                      <a:endParaRPr lang="en-US"/>
                    </a:p>
                  </p:txBody>
                </p:sp>
                <p:sp>
                  <p:nvSpPr>
                    <p:cNvPr id="297" name="Graphic 4">
                      <a:extLst>
                        <a:ext uri="{FF2B5EF4-FFF2-40B4-BE49-F238E27FC236}">
                          <a16:creationId xmlns:a16="http://schemas.microsoft.com/office/drawing/2014/main" id="{AED8D2B4-4DC4-47B1-BE2D-1FF4DF5688FE}"/>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98" name="Graphic 4">
                      <a:extLst>
                        <a:ext uri="{FF2B5EF4-FFF2-40B4-BE49-F238E27FC236}">
                          <a16:creationId xmlns:a16="http://schemas.microsoft.com/office/drawing/2014/main" id="{3FFE2452-49A0-46DA-AED9-518BF07DBE17}"/>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rtl="0" algn="l"/>
                      <a:endParaRPr lang="en-US"/>
                    </a:p>
                  </p:txBody>
                </p:sp>
                <p:sp>
                  <p:nvSpPr>
                    <p:cNvPr id="299" name="Graphic 4">
                      <a:extLst>
                        <a:ext uri="{FF2B5EF4-FFF2-40B4-BE49-F238E27FC236}">
                          <a16:creationId xmlns:a16="http://schemas.microsoft.com/office/drawing/2014/main" id="{DD18F29F-3779-4870-8B19-B3EA70972ECE}"/>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rtl="0" algn="l"/>
                      <a:endParaRPr lang="en-US"/>
                    </a:p>
                  </p:txBody>
                </p:sp>
                <p:sp>
                  <p:nvSpPr>
                    <p:cNvPr id="300" name="Graphic 4">
                      <a:extLst>
                        <a:ext uri="{FF2B5EF4-FFF2-40B4-BE49-F238E27FC236}">
                          <a16:creationId xmlns:a16="http://schemas.microsoft.com/office/drawing/2014/main" id="{842E1028-2FDB-4912-AD75-450D243F5474}"/>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301" name="Graphic 4">
                      <a:extLst>
                        <a:ext uri="{FF2B5EF4-FFF2-40B4-BE49-F238E27FC236}">
                          <a16:creationId xmlns:a16="http://schemas.microsoft.com/office/drawing/2014/main" id="{D64CA3D7-7506-4FA9-BB49-C74740F1F690}"/>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pPr rtl="0" algn="l"/>
                      <a:endParaRPr lang="en-US"/>
                    </a:p>
                  </p:txBody>
                </p:sp>
                <p:sp>
                  <p:nvSpPr>
                    <p:cNvPr id="302" name="Graphic 4">
                      <a:extLst>
                        <a:ext uri="{FF2B5EF4-FFF2-40B4-BE49-F238E27FC236}">
                          <a16:creationId xmlns:a16="http://schemas.microsoft.com/office/drawing/2014/main" id="{38B50560-C7A5-48A9-9EB2-710191294539}"/>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grpSp>
            </p:grpSp>
            <p:grpSp>
              <p:nvGrpSpPr>
                <p:cNvPr id="198" name="Graphic 4">
                  <a:extLst>
                    <a:ext uri="{FF2B5EF4-FFF2-40B4-BE49-F238E27FC236}">
                      <a16:creationId xmlns:a16="http://schemas.microsoft.com/office/drawing/2014/main" id="{129D87A6-78A0-4514-AD4C-ED8802D94A25}"/>
                    </a:ext>
                  </a:extLst>
                </p:cNvPr>
                <p:cNvGrpSpPr/>
                <p:nvPr/>
              </p:nvGrpSpPr>
              <p:grpSpPr>
                <a:xfrm>
                  <a:off x="4639877" y="2204153"/>
                  <a:ext cx="1168404" cy="1192076"/>
                  <a:chOff x="4639877" y="2204153"/>
                  <a:chExt cx="1168404" cy="1192076"/>
                </a:xfrm>
              </p:grpSpPr>
              <p:sp>
                <p:nvSpPr>
                  <p:cNvPr id="259" name="Graphic 4">
                    <a:extLst>
                      <a:ext uri="{FF2B5EF4-FFF2-40B4-BE49-F238E27FC236}">
                        <a16:creationId xmlns:a16="http://schemas.microsoft.com/office/drawing/2014/main" id="{0B266D8C-C4A7-4979-94CE-3598A6500D3B}"/>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pPr rtl="0" algn="l"/>
                    <a:endParaRPr lang="en-US"/>
                  </a:p>
                </p:txBody>
              </p:sp>
              <p:grpSp>
                <p:nvGrpSpPr>
                  <p:cNvPr id="260" name="Graphic 4">
                    <a:extLst>
                      <a:ext uri="{FF2B5EF4-FFF2-40B4-BE49-F238E27FC236}">
                        <a16:creationId xmlns:a16="http://schemas.microsoft.com/office/drawing/2014/main" id="{A19E7BD1-FF30-4BD2-8848-5DA26A8A1393}"/>
                      </a:ext>
                    </a:extLst>
                  </p:cNvPr>
                  <p:cNvGrpSpPr/>
                  <p:nvPr/>
                </p:nvGrpSpPr>
                <p:grpSpPr>
                  <a:xfrm>
                    <a:off x="4975216" y="2668415"/>
                    <a:ext cx="478372" cy="248824"/>
                    <a:chOff x="4975216" y="2668415"/>
                    <a:chExt cx="478372" cy="248824"/>
                  </a:xfrm>
                  <a:solidFill>
                    <a:srgbClr val="FFFFFF"/>
                  </a:solidFill>
                </p:grpSpPr>
                <p:sp>
                  <p:nvSpPr>
                    <p:cNvPr id="261" name="Graphic 4">
                      <a:extLst>
                        <a:ext uri="{FF2B5EF4-FFF2-40B4-BE49-F238E27FC236}">
                          <a16:creationId xmlns:a16="http://schemas.microsoft.com/office/drawing/2014/main" id="{CD42C0ED-A1F5-4FC2-A894-80A0BE719227}"/>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pPr rtl="0" algn="l"/>
                      <a:endParaRPr lang="en-US"/>
                    </a:p>
                  </p:txBody>
                </p:sp>
                <p:sp>
                  <p:nvSpPr>
                    <p:cNvPr id="262" name="Graphic 4">
                      <a:extLst>
                        <a:ext uri="{FF2B5EF4-FFF2-40B4-BE49-F238E27FC236}">
                          <a16:creationId xmlns:a16="http://schemas.microsoft.com/office/drawing/2014/main" id="{D8A059FA-2A9B-474C-88D7-1CCF06333FBF}"/>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63" name="Graphic 4">
                      <a:extLst>
                        <a:ext uri="{FF2B5EF4-FFF2-40B4-BE49-F238E27FC236}">
                          <a16:creationId xmlns:a16="http://schemas.microsoft.com/office/drawing/2014/main" id="{10A5E527-9ED4-4DFA-B284-F89494A9957E}"/>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rtl="0" algn="l"/>
                      <a:endParaRPr lang="en-US"/>
                    </a:p>
                  </p:txBody>
                </p:sp>
                <p:sp>
                  <p:nvSpPr>
                    <p:cNvPr id="264" name="Graphic 4">
                      <a:extLst>
                        <a:ext uri="{FF2B5EF4-FFF2-40B4-BE49-F238E27FC236}">
                          <a16:creationId xmlns:a16="http://schemas.microsoft.com/office/drawing/2014/main" id="{412E1DC1-9EA7-4F36-B8DB-8710AA29347D}"/>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65" name="Graphic 4">
                      <a:extLst>
                        <a:ext uri="{FF2B5EF4-FFF2-40B4-BE49-F238E27FC236}">
                          <a16:creationId xmlns:a16="http://schemas.microsoft.com/office/drawing/2014/main" id="{506933CF-03CE-4B82-9F25-CA6DEA4D562F}"/>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pPr rtl="0" algn="l"/>
                      <a:endParaRPr lang="en-US"/>
                    </a:p>
                  </p:txBody>
                </p:sp>
                <p:sp>
                  <p:nvSpPr>
                    <p:cNvPr id="266" name="Graphic 4">
                      <a:extLst>
                        <a:ext uri="{FF2B5EF4-FFF2-40B4-BE49-F238E27FC236}">
                          <a16:creationId xmlns:a16="http://schemas.microsoft.com/office/drawing/2014/main" id="{584667A9-4AC6-4A39-A17D-74FCDF6FC50B}"/>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pPr rtl="0" algn="l"/>
                      <a:endParaRPr lang="en-US"/>
                    </a:p>
                  </p:txBody>
                </p:sp>
                <p:sp>
                  <p:nvSpPr>
                    <p:cNvPr id="267" name="Graphic 4">
                      <a:extLst>
                        <a:ext uri="{FF2B5EF4-FFF2-40B4-BE49-F238E27FC236}">
                          <a16:creationId xmlns:a16="http://schemas.microsoft.com/office/drawing/2014/main" id="{ABBE6B44-4105-4BB9-A1F0-4A224A128BD0}"/>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68" name="Graphic 4">
                      <a:extLst>
                        <a:ext uri="{FF2B5EF4-FFF2-40B4-BE49-F238E27FC236}">
                          <a16:creationId xmlns:a16="http://schemas.microsoft.com/office/drawing/2014/main" id="{49F9C9B3-4074-43D9-B882-4D98E349CE4F}"/>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pPr rtl="0" algn="l"/>
                      <a:endParaRPr lang="en-US"/>
                    </a:p>
                  </p:txBody>
                </p:sp>
                <p:sp>
                  <p:nvSpPr>
                    <p:cNvPr id="269" name="Graphic 4">
                      <a:extLst>
                        <a:ext uri="{FF2B5EF4-FFF2-40B4-BE49-F238E27FC236}">
                          <a16:creationId xmlns:a16="http://schemas.microsoft.com/office/drawing/2014/main" id="{123D929C-7B55-4C94-805E-8A623F737D77}"/>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sp>
                  <p:nvSpPr>
                    <p:cNvPr id="270" name="Graphic 4">
                      <a:extLst>
                        <a:ext uri="{FF2B5EF4-FFF2-40B4-BE49-F238E27FC236}">
                          <a16:creationId xmlns:a16="http://schemas.microsoft.com/office/drawing/2014/main" id="{1122C3EF-B24D-47C3-9ECA-C9C652208829}"/>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71" name="Graphic 4">
                      <a:extLst>
                        <a:ext uri="{FF2B5EF4-FFF2-40B4-BE49-F238E27FC236}">
                          <a16:creationId xmlns:a16="http://schemas.microsoft.com/office/drawing/2014/main" id="{D3790753-270C-4C56-AFA8-D67A6DB0B4BB}"/>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rtl="0" algn="l"/>
                      <a:endParaRPr lang="en-US"/>
                    </a:p>
                  </p:txBody>
                </p:sp>
                <p:sp>
                  <p:nvSpPr>
                    <p:cNvPr id="272" name="Graphic 4">
                      <a:extLst>
                        <a:ext uri="{FF2B5EF4-FFF2-40B4-BE49-F238E27FC236}">
                          <a16:creationId xmlns:a16="http://schemas.microsoft.com/office/drawing/2014/main" id="{9B725031-0D86-49BE-9EDF-EB3C91CDAF1B}"/>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73" name="Graphic 4">
                      <a:extLst>
                        <a:ext uri="{FF2B5EF4-FFF2-40B4-BE49-F238E27FC236}">
                          <a16:creationId xmlns:a16="http://schemas.microsoft.com/office/drawing/2014/main" id="{235CCC5A-8B95-4377-840B-B85C50DEBC0E}"/>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74" name="Graphic 4">
                      <a:extLst>
                        <a:ext uri="{FF2B5EF4-FFF2-40B4-BE49-F238E27FC236}">
                          <a16:creationId xmlns:a16="http://schemas.microsoft.com/office/drawing/2014/main" id="{72E7BE51-199E-4116-A339-D9F338576833}"/>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rtl="0" algn="l"/>
                      <a:endParaRPr lang="en-US"/>
                    </a:p>
                  </p:txBody>
                </p:sp>
              </p:grpSp>
            </p:grpSp>
            <p:grpSp>
              <p:nvGrpSpPr>
                <p:cNvPr id="199" name="Graphic 4">
                  <a:extLst>
                    <a:ext uri="{FF2B5EF4-FFF2-40B4-BE49-F238E27FC236}">
                      <a16:creationId xmlns:a16="http://schemas.microsoft.com/office/drawing/2014/main" id="{F30D4D8C-73B6-45E0-804F-A4466C506CE7}"/>
                    </a:ext>
                  </a:extLst>
                </p:cNvPr>
                <p:cNvGrpSpPr/>
                <p:nvPr/>
              </p:nvGrpSpPr>
              <p:grpSpPr>
                <a:xfrm>
                  <a:off x="4553158" y="2988795"/>
                  <a:ext cx="1242169" cy="1041794"/>
                  <a:chOff x="4553158" y="2988795"/>
                  <a:chExt cx="1242169" cy="1041794"/>
                </a:xfrm>
              </p:grpSpPr>
              <p:sp>
                <p:nvSpPr>
                  <p:cNvPr id="240" name="Graphic 4">
                    <a:extLst>
                      <a:ext uri="{FF2B5EF4-FFF2-40B4-BE49-F238E27FC236}">
                        <a16:creationId xmlns:a16="http://schemas.microsoft.com/office/drawing/2014/main" id="{01D0E77C-7EC3-46E6-BFB2-A0BCA8FB21BC}"/>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pPr rtl="0" algn="l"/>
                    <a:endParaRPr lang="en-US"/>
                  </a:p>
                </p:txBody>
              </p:sp>
              <p:grpSp>
                <p:nvGrpSpPr>
                  <p:cNvPr id="241" name="Graphic 4">
                    <a:extLst>
                      <a:ext uri="{FF2B5EF4-FFF2-40B4-BE49-F238E27FC236}">
                        <a16:creationId xmlns:a16="http://schemas.microsoft.com/office/drawing/2014/main" id="{F48DBD54-09CA-41C0-985E-0397FA67EBA0}"/>
                      </a:ext>
                    </a:extLst>
                  </p:cNvPr>
                  <p:cNvGrpSpPr/>
                  <p:nvPr/>
                </p:nvGrpSpPr>
                <p:grpSpPr>
                  <a:xfrm>
                    <a:off x="4677582" y="3331382"/>
                    <a:ext cx="642302" cy="226077"/>
                    <a:chOff x="4677582" y="3331382"/>
                    <a:chExt cx="642302" cy="226077"/>
                  </a:xfrm>
                  <a:solidFill>
                    <a:srgbClr val="FFFFFF"/>
                  </a:solidFill>
                </p:grpSpPr>
                <p:sp>
                  <p:nvSpPr>
                    <p:cNvPr id="242" name="Graphic 4">
                      <a:extLst>
                        <a:ext uri="{FF2B5EF4-FFF2-40B4-BE49-F238E27FC236}">
                          <a16:creationId xmlns:a16="http://schemas.microsoft.com/office/drawing/2014/main" id="{B6F4ACBA-48EF-41C8-A4F5-5177F1CCA4F4}"/>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pPr rtl="0" algn="l"/>
                      <a:endParaRPr lang="en-US"/>
                    </a:p>
                  </p:txBody>
                </p:sp>
                <p:sp>
                  <p:nvSpPr>
                    <p:cNvPr id="243" name="Graphic 4">
                      <a:extLst>
                        <a:ext uri="{FF2B5EF4-FFF2-40B4-BE49-F238E27FC236}">
                          <a16:creationId xmlns:a16="http://schemas.microsoft.com/office/drawing/2014/main" id="{ED0E84CC-76E7-40E3-97FE-C4E25F8738D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44" name="Graphic 4">
                      <a:extLst>
                        <a:ext uri="{FF2B5EF4-FFF2-40B4-BE49-F238E27FC236}">
                          <a16:creationId xmlns:a16="http://schemas.microsoft.com/office/drawing/2014/main" id="{3FEC2CF0-1353-4E1C-822A-99F12CED7CC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rtl="0" algn="l"/>
                      <a:endParaRPr lang="en-US"/>
                    </a:p>
                  </p:txBody>
                </p:sp>
                <p:sp>
                  <p:nvSpPr>
                    <p:cNvPr id="245" name="Graphic 4">
                      <a:extLst>
                        <a:ext uri="{FF2B5EF4-FFF2-40B4-BE49-F238E27FC236}">
                          <a16:creationId xmlns:a16="http://schemas.microsoft.com/office/drawing/2014/main" id="{58F6B694-CE2E-4495-B2EA-D48327939E3A}"/>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pPr rtl="0" algn="l"/>
                      <a:endParaRPr lang="en-US"/>
                    </a:p>
                  </p:txBody>
                </p:sp>
                <p:sp>
                  <p:nvSpPr>
                    <p:cNvPr id="246" name="Graphic 4">
                      <a:extLst>
                        <a:ext uri="{FF2B5EF4-FFF2-40B4-BE49-F238E27FC236}">
                          <a16:creationId xmlns:a16="http://schemas.microsoft.com/office/drawing/2014/main" id="{42AD1A80-E9D5-49AE-BE6F-BCFD3AF2B043}"/>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47" name="Graphic 4">
                      <a:extLst>
                        <a:ext uri="{FF2B5EF4-FFF2-40B4-BE49-F238E27FC236}">
                          <a16:creationId xmlns:a16="http://schemas.microsoft.com/office/drawing/2014/main" id="{859B7EA1-A4E4-42ED-B311-E8336E53F037}"/>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rtl="0" algn="l"/>
                      <a:endParaRPr lang="en-US"/>
                    </a:p>
                  </p:txBody>
                </p:sp>
                <p:sp>
                  <p:nvSpPr>
                    <p:cNvPr id="248" name="Graphic 4">
                      <a:extLst>
                        <a:ext uri="{FF2B5EF4-FFF2-40B4-BE49-F238E27FC236}">
                          <a16:creationId xmlns:a16="http://schemas.microsoft.com/office/drawing/2014/main" id="{BE519B56-3FD8-40D7-B5F2-2D652AF89055}"/>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pPr rtl="0" algn="l"/>
                      <a:endParaRPr lang="en-US"/>
                    </a:p>
                  </p:txBody>
                </p:sp>
                <p:sp>
                  <p:nvSpPr>
                    <p:cNvPr id="249" name="Graphic 4">
                      <a:extLst>
                        <a:ext uri="{FF2B5EF4-FFF2-40B4-BE49-F238E27FC236}">
                          <a16:creationId xmlns:a16="http://schemas.microsoft.com/office/drawing/2014/main" id="{E909F840-47C6-4FF3-B2E6-31186FF5EE90}"/>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rtl="0" algn="l"/>
                      <a:endParaRPr lang="en-US"/>
                    </a:p>
                  </p:txBody>
                </p:sp>
                <p:sp>
                  <p:nvSpPr>
                    <p:cNvPr id="250" name="Graphic 4">
                      <a:extLst>
                        <a:ext uri="{FF2B5EF4-FFF2-40B4-BE49-F238E27FC236}">
                          <a16:creationId xmlns:a16="http://schemas.microsoft.com/office/drawing/2014/main" id="{7A39B244-504B-496C-A5B1-7B52CC9D6AB9}"/>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rtl="0" algn="l"/>
                      <a:endParaRPr lang="en-US"/>
                    </a:p>
                  </p:txBody>
                </p:sp>
                <p:sp>
                  <p:nvSpPr>
                    <p:cNvPr id="251" name="Graphic 4">
                      <a:extLst>
                        <a:ext uri="{FF2B5EF4-FFF2-40B4-BE49-F238E27FC236}">
                          <a16:creationId xmlns:a16="http://schemas.microsoft.com/office/drawing/2014/main" id="{222F47B6-7996-4F0F-A98A-6050DC50B3C9}"/>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52" name="Graphic 4">
                      <a:extLst>
                        <a:ext uri="{FF2B5EF4-FFF2-40B4-BE49-F238E27FC236}">
                          <a16:creationId xmlns:a16="http://schemas.microsoft.com/office/drawing/2014/main" id="{CD3082A5-616A-4426-8B7D-30488A52FB91}"/>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sp>
                  <p:nvSpPr>
                    <p:cNvPr id="253" name="Graphic 4">
                      <a:extLst>
                        <a:ext uri="{FF2B5EF4-FFF2-40B4-BE49-F238E27FC236}">
                          <a16:creationId xmlns:a16="http://schemas.microsoft.com/office/drawing/2014/main" id="{E15C8D56-B325-425B-B0DD-78A9826ECBD9}"/>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54" name="Graphic 4">
                      <a:extLst>
                        <a:ext uri="{FF2B5EF4-FFF2-40B4-BE49-F238E27FC236}">
                          <a16:creationId xmlns:a16="http://schemas.microsoft.com/office/drawing/2014/main" id="{BF0ECE54-2406-4033-9E02-DE6AAA22B6CE}"/>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pPr rtl="0" algn="l"/>
                      <a:endParaRPr lang="en-US"/>
                    </a:p>
                  </p:txBody>
                </p:sp>
                <p:sp>
                  <p:nvSpPr>
                    <p:cNvPr id="255" name="Graphic 4">
                      <a:extLst>
                        <a:ext uri="{FF2B5EF4-FFF2-40B4-BE49-F238E27FC236}">
                          <a16:creationId xmlns:a16="http://schemas.microsoft.com/office/drawing/2014/main" id="{C2B13854-AAB2-4EE3-AAB1-0DD1017E5D4F}"/>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56" name="Graphic 4">
                      <a:extLst>
                        <a:ext uri="{FF2B5EF4-FFF2-40B4-BE49-F238E27FC236}">
                          <a16:creationId xmlns:a16="http://schemas.microsoft.com/office/drawing/2014/main" id="{73085D0E-03CE-499A-9047-DC2F86A72F5E}"/>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rtl="0" algn="l"/>
                      <a:endParaRPr lang="en-US"/>
                    </a:p>
                  </p:txBody>
                </p:sp>
                <p:sp>
                  <p:nvSpPr>
                    <p:cNvPr id="257" name="Graphic 4">
                      <a:extLst>
                        <a:ext uri="{FF2B5EF4-FFF2-40B4-BE49-F238E27FC236}">
                          <a16:creationId xmlns:a16="http://schemas.microsoft.com/office/drawing/2014/main" id="{AE5E582D-4B25-49D2-8E28-9FE0CD060C79}"/>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rtl="0" algn="l"/>
                      <a:endParaRPr lang="en-US"/>
                    </a:p>
                  </p:txBody>
                </p:sp>
                <p:sp>
                  <p:nvSpPr>
                    <p:cNvPr id="258" name="Graphic 4">
                      <a:extLst>
                        <a:ext uri="{FF2B5EF4-FFF2-40B4-BE49-F238E27FC236}">
                          <a16:creationId xmlns:a16="http://schemas.microsoft.com/office/drawing/2014/main" id="{8AA83FE7-AF2D-4049-BEFA-14B505D477F8}"/>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rtl="0" algn="l"/>
                      <a:endParaRPr lang="en-US"/>
                    </a:p>
                  </p:txBody>
                </p:sp>
              </p:grpSp>
            </p:grpSp>
            <p:grpSp>
              <p:nvGrpSpPr>
                <p:cNvPr id="200" name="Graphic 4">
                  <a:extLst>
                    <a:ext uri="{FF2B5EF4-FFF2-40B4-BE49-F238E27FC236}">
                      <a16:creationId xmlns:a16="http://schemas.microsoft.com/office/drawing/2014/main" id="{20962C6A-3584-4F63-9256-826024A67C7E}"/>
                    </a:ext>
                  </a:extLst>
                </p:cNvPr>
                <p:cNvGrpSpPr/>
                <p:nvPr/>
              </p:nvGrpSpPr>
              <p:grpSpPr>
                <a:xfrm>
                  <a:off x="5023022" y="3969675"/>
                  <a:ext cx="526333" cy="385612"/>
                  <a:chOff x="5023022" y="3969675"/>
                  <a:chExt cx="526333" cy="385612"/>
                </a:xfrm>
                <a:solidFill>
                  <a:srgbClr val="FFFFFF"/>
                </a:solidFill>
              </p:grpSpPr>
              <p:sp>
                <p:nvSpPr>
                  <p:cNvPr id="218" name="Graphic 4">
                    <a:extLst>
                      <a:ext uri="{FF2B5EF4-FFF2-40B4-BE49-F238E27FC236}">
                        <a16:creationId xmlns:a16="http://schemas.microsoft.com/office/drawing/2014/main" id="{41113067-9CB6-4736-A7D8-A11759FA605A}"/>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pPr rtl="0" algn="l"/>
                    <a:endParaRPr lang="en-US"/>
                  </a:p>
                </p:txBody>
              </p:sp>
              <p:sp>
                <p:nvSpPr>
                  <p:cNvPr id="219" name="Graphic 4">
                    <a:extLst>
                      <a:ext uri="{FF2B5EF4-FFF2-40B4-BE49-F238E27FC236}">
                        <a16:creationId xmlns:a16="http://schemas.microsoft.com/office/drawing/2014/main" id="{81BAF0C5-070B-4991-9323-849747D75C45}"/>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rtl="0" algn="l"/>
                    <a:endParaRPr lang="en-US"/>
                  </a:p>
                </p:txBody>
              </p:sp>
              <p:sp>
                <p:nvSpPr>
                  <p:cNvPr id="220" name="Graphic 4">
                    <a:extLst>
                      <a:ext uri="{FF2B5EF4-FFF2-40B4-BE49-F238E27FC236}">
                        <a16:creationId xmlns:a16="http://schemas.microsoft.com/office/drawing/2014/main" id="{0BEFC2F0-35A2-4545-A83E-7AAC90A8EA46}"/>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rtl="0" algn="l"/>
                    <a:endParaRPr lang="en-US"/>
                  </a:p>
                </p:txBody>
              </p:sp>
              <p:sp>
                <p:nvSpPr>
                  <p:cNvPr id="221" name="Graphic 4">
                    <a:extLst>
                      <a:ext uri="{FF2B5EF4-FFF2-40B4-BE49-F238E27FC236}">
                        <a16:creationId xmlns:a16="http://schemas.microsoft.com/office/drawing/2014/main" id="{2412F53B-883E-41E7-9042-37032A94D39E}"/>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22" name="Graphic 4">
                    <a:extLst>
                      <a:ext uri="{FF2B5EF4-FFF2-40B4-BE49-F238E27FC236}">
                        <a16:creationId xmlns:a16="http://schemas.microsoft.com/office/drawing/2014/main" id="{386EED14-509F-4210-962F-22F5C1E691D8}"/>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23" name="Graphic 4">
                    <a:extLst>
                      <a:ext uri="{FF2B5EF4-FFF2-40B4-BE49-F238E27FC236}">
                        <a16:creationId xmlns:a16="http://schemas.microsoft.com/office/drawing/2014/main" id="{F7A84D74-E4EC-40A0-B7F9-DB1677791C3F}"/>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rtl="0" algn="l"/>
                    <a:endParaRPr lang="en-US"/>
                  </a:p>
                </p:txBody>
              </p:sp>
              <p:sp>
                <p:nvSpPr>
                  <p:cNvPr id="224" name="Graphic 4">
                    <a:extLst>
                      <a:ext uri="{FF2B5EF4-FFF2-40B4-BE49-F238E27FC236}">
                        <a16:creationId xmlns:a16="http://schemas.microsoft.com/office/drawing/2014/main" id="{0BDBDDD0-3AB0-4ECA-9262-EED3CD133937}"/>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pPr rtl="0" algn="l"/>
                    <a:endParaRPr lang="en-US"/>
                  </a:p>
                </p:txBody>
              </p:sp>
              <p:sp>
                <p:nvSpPr>
                  <p:cNvPr id="225" name="Graphic 4">
                    <a:extLst>
                      <a:ext uri="{FF2B5EF4-FFF2-40B4-BE49-F238E27FC236}">
                        <a16:creationId xmlns:a16="http://schemas.microsoft.com/office/drawing/2014/main" id="{C98D98EE-8D5D-4C59-86FC-C6D0D4FF77F4}"/>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pPr rtl="0" algn="l"/>
                    <a:endParaRPr lang="en-US"/>
                  </a:p>
                </p:txBody>
              </p:sp>
              <p:sp>
                <p:nvSpPr>
                  <p:cNvPr id="226" name="Graphic 4">
                    <a:extLst>
                      <a:ext uri="{FF2B5EF4-FFF2-40B4-BE49-F238E27FC236}">
                        <a16:creationId xmlns:a16="http://schemas.microsoft.com/office/drawing/2014/main" id="{4A11B1AC-3BF3-449E-A735-00F72BB2BCC3}"/>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pPr rtl="0" algn="l"/>
                    <a:endParaRPr lang="en-US"/>
                  </a:p>
                </p:txBody>
              </p:sp>
              <p:sp>
                <p:nvSpPr>
                  <p:cNvPr id="227" name="Graphic 4">
                    <a:extLst>
                      <a:ext uri="{FF2B5EF4-FFF2-40B4-BE49-F238E27FC236}">
                        <a16:creationId xmlns:a16="http://schemas.microsoft.com/office/drawing/2014/main" id="{78541007-059E-4B3A-8EB6-BE7BBC3C10E4}"/>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rtl="0" algn="l"/>
                    <a:endParaRPr lang="en-US"/>
                  </a:p>
                </p:txBody>
              </p:sp>
              <p:sp>
                <p:nvSpPr>
                  <p:cNvPr id="228" name="Graphic 4">
                    <a:extLst>
                      <a:ext uri="{FF2B5EF4-FFF2-40B4-BE49-F238E27FC236}">
                        <a16:creationId xmlns:a16="http://schemas.microsoft.com/office/drawing/2014/main" id="{A4BB31D6-9863-4AE3-B588-61166B59ACF1}"/>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pPr rtl="0" algn="l"/>
                    <a:endParaRPr lang="en-US"/>
                  </a:p>
                </p:txBody>
              </p:sp>
              <p:sp>
                <p:nvSpPr>
                  <p:cNvPr id="229" name="Graphic 4">
                    <a:extLst>
                      <a:ext uri="{FF2B5EF4-FFF2-40B4-BE49-F238E27FC236}">
                        <a16:creationId xmlns:a16="http://schemas.microsoft.com/office/drawing/2014/main" id="{E9FF0E5F-5808-4454-A4A0-9E155FC38210}"/>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30" name="Graphic 4">
                    <a:extLst>
                      <a:ext uri="{FF2B5EF4-FFF2-40B4-BE49-F238E27FC236}">
                        <a16:creationId xmlns:a16="http://schemas.microsoft.com/office/drawing/2014/main" id="{2F021F8D-6CF7-450F-AB1A-3C6E21175648}"/>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rtl="0" algn="l"/>
                    <a:endParaRPr lang="en-US"/>
                  </a:p>
                </p:txBody>
              </p:sp>
              <p:sp>
                <p:nvSpPr>
                  <p:cNvPr id="231" name="Graphic 4">
                    <a:extLst>
                      <a:ext uri="{FF2B5EF4-FFF2-40B4-BE49-F238E27FC236}">
                        <a16:creationId xmlns:a16="http://schemas.microsoft.com/office/drawing/2014/main" id="{30CE01B0-39A3-4EBD-8590-3192CB6ED71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32" name="Graphic 4">
                    <a:extLst>
                      <a:ext uri="{FF2B5EF4-FFF2-40B4-BE49-F238E27FC236}">
                        <a16:creationId xmlns:a16="http://schemas.microsoft.com/office/drawing/2014/main" id="{F464017A-266D-41F3-92D5-2914D5286DFB}"/>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rtl="0" algn="l"/>
                    <a:endParaRPr lang="en-US"/>
                  </a:p>
                </p:txBody>
              </p:sp>
              <p:sp>
                <p:nvSpPr>
                  <p:cNvPr id="233" name="Graphic 4">
                    <a:extLst>
                      <a:ext uri="{FF2B5EF4-FFF2-40B4-BE49-F238E27FC236}">
                        <a16:creationId xmlns:a16="http://schemas.microsoft.com/office/drawing/2014/main" id="{DE816D06-F1B9-42F8-BAAA-96014421A31D}"/>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pPr rtl="0" algn="l"/>
                    <a:endParaRPr lang="en-US"/>
                  </a:p>
                </p:txBody>
              </p:sp>
              <p:sp>
                <p:nvSpPr>
                  <p:cNvPr id="234" name="Graphic 4">
                    <a:extLst>
                      <a:ext uri="{FF2B5EF4-FFF2-40B4-BE49-F238E27FC236}">
                        <a16:creationId xmlns:a16="http://schemas.microsoft.com/office/drawing/2014/main" id="{C3E4D315-981A-463E-9731-7A68F9AD8E58}"/>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pPr rtl="0" algn="l"/>
                    <a:endParaRPr lang="en-US"/>
                  </a:p>
                </p:txBody>
              </p:sp>
              <p:sp>
                <p:nvSpPr>
                  <p:cNvPr id="235" name="Graphic 4">
                    <a:extLst>
                      <a:ext uri="{FF2B5EF4-FFF2-40B4-BE49-F238E27FC236}">
                        <a16:creationId xmlns:a16="http://schemas.microsoft.com/office/drawing/2014/main" id="{73A52341-9959-4BBE-AEDF-7927587844E8}"/>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rtl="0" algn="l"/>
                    <a:endParaRPr lang="en-US"/>
                  </a:p>
                </p:txBody>
              </p:sp>
              <p:sp>
                <p:nvSpPr>
                  <p:cNvPr id="236" name="Graphic 4">
                    <a:extLst>
                      <a:ext uri="{FF2B5EF4-FFF2-40B4-BE49-F238E27FC236}">
                        <a16:creationId xmlns:a16="http://schemas.microsoft.com/office/drawing/2014/main" id="{D7425264-BB38-4350-B60F-F504F795F08F}"/>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rtl="0" algn="l"/>
                    <a:endParaRPr lang="en-US"/>
                  </a:p>
                </p:txBody>
              </p:sp>
              <p:sp>
                <p:nvSpPr>
                  <p:cNvPr id="237" name="Graphic 4">
                    <a:extLst>
                      <a:ext uri="{FF2B5EF4-FFF2-40B4-BE49-F238E27FC236}">
                        <a16:creationId xmlns:a16="http://schemas.microsoft.com/office/drawing/2014/main" id="{4D41512D-F320-4F29-9A4E-B1122565E220}"/>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38" name="Graphic 4">
                    <a:extLst>
                      <a:ext uri="{FF2B5EF4-FFF2-40B4-BE49-F238E27FC236}">
                        <a16:creationId xmlns:a16="http://schemas.microsoft.com/office/drawing/2014/main" id="{B48048F9-280B-48B4-A56C-50AE1477F454}"/>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39" name="Graphic 4">
                    <a:extLst>
                      <a:ext uri="{FF2B5EF4-FFF2-40B4-BE49-F238E27FC236}">
                        <a16:creationId xmlns:a16="http://schemas.microsoft.com/office/drawing/2014/main" id="{128FAAB6-20C3-44A0-BE30-9D90F085BCC5}"/>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rtl="0" algn="l"/>
                    <a:endParaRPr lang="en-US"/>
                  </a:p>
                </p:txBody>
              </p:sp>
            </p:grpSp>
            <p:grpSp>
              <p:nvGrpSpPr>
                <p:cNvPr id="201" name="Graphic 4">
                  <a:extLst>
                    <a:ext uri="{FF2B5EF4-FFF2-40B4-BE49-F238E27FC236}">
                      <a16:creationId xmlns:a16="http://schemas.microsoft.com/office/drawing/2014/main" id="{2DE3FD49-17BE-4305-93D7-57CF05561E0C}"/>
                    </a:ext>
                  </a:extLst>
                </p:cNvPr>
                <p:cNvGrpSpPr/>
                <p:nvPr/>
              </p:nvGrpSpPr>
              <p:grpSpPr>
                <a:xfrm>
                  <a:off x="5626000" y="3455833"/>
                  <a:ext cx="1077186" cy="1246148"/>
                  <a:chOff x="5626000" y="3455833"/>
                  <a:chExt cx="1077186" cy="1246148"/>
                </a:xfrm>
              </p:grpSpPr>
              <p:sp>
                <p:nvSpPr>
                  <p:cNvPr id="202" name="Graphic 4">
                    <a:extLst>
                      <a:ext uri="{FF2B5EF4-FFF2-40B4-BE49-F238E27FC236}">
                        <a16:creationId xmlns:a16="http://schemas.microsoft.com/office/drawing/2014/main" id="{E9137563-2152-4C70-84C7-C9F296AA57E8}"/>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pPr rtl="0" algn="l"/>
                    <a:endParaRPr lang="en-US"/>
                  </a:p>
                </p:txBody>
              </p:sp>
              <p:grpSp>
                <p:nvGrpSpPr>
                  <p:cNvPr id="203" name="Graphic 4">
                    <a:extLst>
                      <a:ext uri="{FF2B5EF4-FFF2-40B4-BE49-F238E27FC236}">
                        <a16:creationId xmlns:a16="http://schemas.microsoft.com/office/drawing/2014/main" id="{7DFA8655-1037-4233-9802-6E2A70A970D0}"/>
                      </a:ext>
                    </a:extLst>
                  </p:cNvPr>
                  <p:cNvGrpSpPr/>
                  <p:nvPr/>
                </p:nvGrpSpPr>
                <p:grpSpPr>
                  <a:xfrm>
                    <a:off x="5841283" y="4156351"/>
                    <a:ext cx="463799" cy="254607"/>
                    <a:chOff x="5841283" y="4156351"/>
                    <a:chExt cx="463799" cy="254607"/>
                  </a:xfrm>
                  <a:solidFill>
                    <a:srgbClr val="FFFFFF"/>
                  </a:solidFill>
                </p:grpSpPr>
                <p:sp>
                  <p:nvSpPr>
                    <p:cNvPr id="204" name="Graphic 4">
                      <a:extLst>
                        <a:ext uri="{FF2B5EF4-FFF2-40B4-BE49-F238E27FC236}">
                          <a16:creationId xmlns:a16="http://schemas.microsoft.com/office/drawing/2014/main" id="{99A73F51-45AC-4194-8B94-50342F664856}"/>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pPr rtl="0" algn="l"/>
                      <a:endParaRPr lang="en-US"/>
                    </a:p>
                  </p:txBody>
                </p:sp>
                <p:sp>
                  <p:nvSpPr>
                    <p:cNvPr id="205" name="Graphic 4">
                      <a:extLst>
                        <a:ext uri="{FF2B5EF4-FFF2-40B4-BE49-F238E27FC236}">
                          <a16:creationId xmlns:a16="http://schemas.microsoft.com/office/drawing/2014/main" id="{C4FE0E5A-F397-4D82-891B-E87D7D274608}"/>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06" name="Graphic 4">
                      <a:extLst>
                        <a:ext uri="{FF2B5EF4-FFF2-40B4-BE49-F238E27FC236}">
                          <a16:creationId xmlns:a16="http://schemas.microsoft.com/office/drawing/2014/main" id="{DF6D3AA4-9DA0-4FF9-B061-6AB72C73F2B6}"/>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rtl="0" algn="l"/>
                      <a:endParaRPr lang="en-US"/>
                    </a:p>
                  </p:txBody>
                </p:sp>
                <p:sp>
                  <p:nvSpPr>
                    <p:cNvPr id="207" name="Graphic 4">
                      <a:extLst>
                        <a:ext uri="{FF2B5EF4-FFF2-40B4-BE49-F238E27FC236}">
                          <a16:creationId xmlns:a16="http://schemas.microsoft.com/office/drawing/2014/main" id="{72441E05-EE27-4B79-95C8-90A848635271}"/>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08" name="Graphic 4">
                      <a:extLst>
                        <a:ext uri="{FF2B5EF4-FFF2-40B4-BE49-F238E27FC236}">
                          <a16:creationId xmlns:a16="http://schemas.microsoft.com/office/drawing/2014/main" id="{8DA1CFD3-F5E5-4798-BFAC-0E32E8E4EF21}"/>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pPr rtl="0" algn="l"/>
                      <a:endParaRPr lang="en-US"/>
                    </a:p>
                  </p:txBody>
                </p:sp>
                <p:sp>
                  <p:nvSpPr>
                    <p:cNvPr id="209" name="Graphic 4">
                      <a:extLst>
                        <a:ext uri="{FF2B5EF4-FFF2-40B4-BE49-F238E27FC236}">
                          <a16:creationId xmlns:a16="http://schemas.microsoft.com/office/drawing/2014/main" id="{94E34661-F140-4A53-9422-AAB01A82704F}"/>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rtl="0" algn="l"/>
                      <a:endParaRPr lang="en-US"/>
                    </a:p>
                  </p:txBody>
                </p:sp>
                <p:sp>
                  <p:nvSpPr>
                    <p:cNvPr id="210" name="Graphic 4">
                      <a:extLst>
                        <a:ext uri="{FF2B5EF4-FFF2-40B4-BE49-F238E27FC236}">
                          <a16:creationId xmlns:a16="http://schemas.microsoft.com/office/drawing/2014/main" id="{96BE0288-EAAE-45A3-B186-A34E11BAA164}"/>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rtl="0" algn="l"/>
                      <a:endParaRPr lang="en-US"/>
                    </a:p>
                  </p:txBody>
                </p:sp>
                <p:sp>
                  <p:nvSpPr>
                    <p:cNvPr id="211" name="Graphic 4">
                      <a:extLst>
                        <a:ext uri="{FF2B5EF4-FFF2-40B4-BE49-F238E27FC236}">
                          <a16:creationId xmlns:a16="http://schemas.microsoft.com/office/drawing/2014/main" id="{F212135F-8361-41A1-B757-7F40C23D12C1}"/>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rtl="0" algn="l"/>
                      <a:endParaRPr lang="en-US"/>
                    </a:p>
                  </p:txBody>
                </p:sp>
                <p:sp>
                  <p:nvSpPr>
                    <p:cNvPr id="212" name="Graphic 4">
                      <a:extLst>
                        <a:ext uri="{FF2B5EF4-FFF2-40B4-BE49-F238E27FC236}">
                          <a16:creationId xmlns:a16="http://schemas.microsoft.com/office/drawing/2014/main" id="{A08FEF7A-4DA4-4436-A41F-656BE693DC9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pPr rtl="0" algn="l"/>
                      <a:endParaRPr lang="en-US"/>
                    </a:p>
                  </p:txBody>
                </p:sp>
                <p:sp>
                  <p:nvSpPr>
                    <p:cNvPr id="213" name="Graphic 4">
                      <a:extLst>
                        <a:ext uri="{FF2B5EF4-FFF2-40B4-BE49-F238E27FC236}">
                          <a16:creationId xmlns:a16="http://schemas.microsoft.com/office/drawing/2014/main" id="{127BCED4-2A2C-4FC7-A1AD-D27A5892D101}"/>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rtl="0" algn="l"/>
                      <a:endParaRPr lang="en-US"/>
                    </a:p>
                  </p:txBody>
                </p:sp>
                <p:sp>
                  <p:nvSpPr>
                    <p:cNvPr id="214" name="Graphic 4">
                      <a:extLst>
                        <a:ext uri="{FF2B5EF4-FFF2-40B4-BE49-F238E27FC236}">
                          <a16:creationId xmlns:a16="http://schemas.microsoft.com/office/drawing/2014/main" id="{73FD306E-F8CE-4C5A-8DA7-5FFA4D00043B}"/>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rtl="0" algn="l"/>
                      <a:endParaRPr lang="en-US"/>
                    </a:p>
                  </p:txBody>
                </p:sp>
                <p:sp>
                  <p:nvSpPr>
                    <p:cNvPr id="215" name="Graphic 4">
                      <a:extLst>
                        <a:ext uri="{FF2B5EF4-FFF2-40B4-BE49-F238E27FC236}">
                          <a16:creationId xmlns:a16="http://schemas.microsoft.com/office/drawing/2014/main" id="{0B980D8B-45DC-4EC9-B817-0E5C292F0770}"/>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pPr rtl="0" algn="l"/>
                      <a:endParaRPr lang="en-US"/>
                    </a:p>
                  </p:txBody>
                </p:sp>
                <p:sp>
                  <p:nvSpPr>
                    <p:cNvPr id="216" name="Graphic 4">
                      <a:extLst>
                        <a:ext uri="{FF2B5EF4-FFF2-40B4-BE49-F238E27FC236}">
                          <a16:creationId xmlns:a16="http://schemas.microsoft.com/office/drawing/2014/main" id="{69992742-F981-4ED6-BDD6-C90022FD959B}"/>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rtl="0" algn="l"/>
                      <a:endParaRPr lang="en-US"/>
                    </a:p>
                  </p:txBody>
                </p:sp>
                <p:sp>
                  <p:nvSpPr>
                    <p:cNvPr id="217" name="Graphic 4">
                      <a:extLst>
                        <a:ext uri="{FF2B5EF4-FFF2-40B4-BE49-F238E27FC236}">
                          <a16:creationId xmlns:a16="http://schemas.microsoft.com/office/drawing/2014/main" id="{5A79E258-9E88-491C-AA0A-B9C6F7475F29}"/>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rtl="0" algn="l"/>
                      <a:endParaRPr lang="en-US"/>
                    </a:p>
                  </p:txBody>
                </p:sp>
              </p:grpSp>
            </p:grpSp>
          </p:grpSp>
        </p:grpSp>
        <p:grpSp>
          <p:nvGrpSpPr>
            <p:cNvPr id="7" name="Graphic 4">
              <a:extLst>
                <a:ext uri="{FF2B5EF4-FFF2-40B4-BE49-F238E27FC236}">
                  <a16:creationId xmlns:a16="http://schemas.microsoft.com/office/drawing/2014/main" id="{22BFE2C6-F572-4D4D-A23C-0F91F72183C2}"/>
                </a:ext>
              </a:extLst>
            </p:cNvPr>
            <p:cNvGrpSpPr/>
            <p:nvPr/>
          </p:nvGrpSpPr>
          <p:grpSpPr>
            <a:xfrm>
              <a:off x="2886251" y="500470"/>
              <a:ext cx="5860729" cy="5858711"/>
              <a:chOff x="2886251" y="500470"/>
              <a:chExt cx="5860729" cy="5858711"/>
            </a:xfrm>
          </p:grpSpPr>
          <p:grpSp>
            <p:nvGrpSpPr>
              <p:cNvPr id="8" name="Graphic 4">
                <a:extLst>
                  <a:ext uri="{FF2B5EF4-FFF2-40B4-BE49-F238E27FC236}">
                    <a16:creationId xmlns:a16="http://schemas.microsoft.com/office/drawing/2014/main" id="{D4612B81-8EAE-43E7-8563-A9B2A77A8C45}"/>
                  </a:ext>
                </a:extLst>
              </p:cNvPr>
              <p:cNvGrpSpPr/>
              <p:nvPr/>
            </p:nvGrpSpPr>
            <p:grpSpPr>
              <a:xfrm>
                <a:off x="7175776" y="3036678"/>
                <a:ext cx="1571204" cy="1753956"/>
                <a:chOff x="7175776" y="3036678"/>
                <a:chExt cx="1571204" cy="1753956"/>
              </a:xfrm>
            </p:grpSpPr>
            <p:sp>
              <p:nvSpPr>
                <p:cNvPr id="170" name="Graphic 4">
                  <a:extLst>
                    <a:ext uri="{FF2B5EF4-FFF2-40B4-BE49-F238E27FC236}">
                      <a16:creationId xmlns:a16="http://schemas.microsoft.com/office/drawing/2014/main" id="{08178E82-7052-4D0D-A8A8-8ECD7EE41917}"/>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pPr rtl="0" algn="l"/>
                  <a:endParaRPr lang="en-US"/>
                </a:p>
              </p:txBody>
            </p:sp>
            <p:grpSp>
              <p:nvGrpSpPr>
                <p:cNvPr id="171" name="Graphic 4">
                  <a:extLst>
                    <a:ext uri="{FF2B5EF4-FFF2-40B4-BE49-F238E27FC236}">
                      <a16:creationId xmlns:a16="http://schemas.microsoft.com/office/drawing/2014/main" id="{71739402-7EEB-4596-837E-88E2290087DA}"/>
                    </a:ext>
                  </a:extLst>
                </p:cNvPr>
                <p:cNvGrpSpPr/>
                <p:nvPr/>
              </p:nvGrpSpPr>
              <p:grpSpPr>
                <a:xfrm>
                  <a:off x="7391908" y="3613209"/>
                  <a:ext cx="1316295" cy="278819"/>
                  <a:chOff x="7391908" y="3613209"/>
                  <a:chExt cx="1316295" cy="278819"/>
                </a:xfrm>
                <a:solidFill>
                  <a:srgbClr val="FFFFFF"/>
                </a:solidFill>
              </p:grpSpPr>
              <p:sp>
                <p:nvSpPr>
                  <p:cNvPr id="175" name="Graphic 4">
                    <a:extLst>
                      <a:ext uri="{FF2B5EF4-FFF2-40B4-BE49-F238E27FC236}">
                        <a16:creationId xmlns:a16="http://schemas.microsoft.com/office/drawing/2014/main" id="{1FAF58F1-639D-4254-A818-28FBCC709095}"/>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rtl="0" algn="l"/>
                    <a:endParaRPr lang="en-US"/>
                  </a:p>
                </p:txBody>
              </p:sp>
              <p:sp>
                <p:nvSpPr>
                  <p:cNvPr id="176" name="Graphic 4">
                    <a:extLst>
                      <a:ext uri="{FF2B5EF4-FFF2-40B4-BE49-F238E27FC236}">
                        <a16:creationId xmlns:a16="http://schemas.microsoft.com/office/drawing/2014/main" id="{50810675-E3E6-4501-B786-0BBD17DDFC02}"/>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pPr rtl="0" algn="l"/>
                    <a:endParaRPr lang="en-US"/>
                  </a:p>
                </p:txBody>
              </p:sp>
              <p:sp>
                <p:nvSpPr>
                  <p:cNvPr id="177" name="Graphic 4">
                    <a:extLst>
                      <a:ext uri="{FF2B5EF4-FFF2-40B4-BE49-F238E27FC236}">
                        <a16:creationId xmlns:a16="http://schemas.microsoft.com/office/drawing/2014/main" id="{A58DB70B-4D7D-4CEE-B4C5-3D564FB79B61}"/>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rtl="0" algn="l"/>
                    <a:endParaRPr lang="en-US"/>
                  </a:p>
                </p:txBody>
              </p:sp>
              <p:sp>
                <p:nvSpPr>
                  <p:cNvPr id="178" name="Graphic 4">
                    <a:extLst>
                      <a:ext uri="{FF2B5EF4-FFF2-40B4-BE49-F238E27FC236}">
                        <a16:creationId xmlns:a16="http://schemas.microsoft.com/office/drawing/2014/main" id="{CDF36E94-AB6C-4BF6-B486-FCE48198712B}"/>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rtl="0" algn="l"/>
                    <a:endParaRPr lang="en-US"/>
                  </a:p>
                </p:txBody>
              </p:sp>
              <p:sp>
                <p:nvSpPr>
                  <p:cNvPr id="179" name="Graphic 4">
                    <a:extLst>
                      <a:ext uri="{FF2B5EF4-FFF2-40B4-BE49-F238E27FC236}">
                        <a16:creationId xmlns:a16="http://schemas.microsoft.com/office/drawing/2014/main" id="{DB4FE3D9-85E7-4650-9086-C22ADD194EA2}"/>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80" name="Graphic 4">
                    <a:extLst>
                      <a:ext uri="{FF2B5EF4-FFF2-40B4-BE49-F238E27FC236}">
                        <a16:creationId xmlns:a16="http://schemas.microsoft.com/office/drawing/2014/main" id="{CD5E498D-6659-4FF6-85A5-DD2371DD8238}"/>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81" name="Graphic 4">
                    <a:extLst>
                      <a:ext uri="{FF2B5EF4-FFF2-40B4-BE49-F238E27FC236}">
                        <a16:creationId xmlns:a16="http://schemas.microsoft.com/office/drawing/2014/main" id="{B114A982-0323-4F54-97EB-108390D977EF}"/>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pPr rtl="0" algn="l"/>
                    <a:endParaRPr lang="en-US"/>
                  </a:p>
                </p:txBody>
              </p:sp>
              <p:sp>
                <p:nvSpPr>
                  <p:cNvPr id="182" name="Graphic 4">
                    <a:extLst>
                      <a:ext uri="{FF2B5EF4-FFF2-40B4-BE49-F238E27FC236}">
                        <a16:creationId xmlns:a16="http://schemas.microsoft.com/office/drawing/2014/main" id="{DE9D59FE-942E-42D5-9BD9-7C59DC42AA01}"/>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pPr rtl="0" algn="l"/>
                    <a:endParaRPr lang="en-US"/>
                  </a:p>
                </p:txBody>
              </p:sp>
              <p:sp>
                <p:nvSpPr>
                  <p:cNvPr id="183" name="Graphic 4">
                    <a:extLst>
                      <a:ext uri="{FF2B5EF4-FFF2-40B4-BE49-F238E27FC236}">
                        <a16:creationId xmlns:a16="http://schemas.microsoft.com/office/drawing/2014/main" id="{5471465C-AE82-4356-A0B8-FF164120A434}"/>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rtl="0" algn="l"/>
                    <a:endParaRPr lang="en-US"/>
                  </a:p>
                </p:txBody>
              </p:sp>
              <p:sp>
                <p:nvSpPr>
                  <p:cNvPr id="184" name="Graphic 4">
                    <a:extLst>
                      <a:ext uri="{FF2B5EF4-FFF2-40B4-BE49-F238E27FC236}">
                        <a16:creationId xmlns:a16="http://schemas.microsoft.com/office/drawing/2014/main" id="{B2FCDF70-B05A-4F45-A6CC-33B6DE78FA4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85" name="Graphic 4">
                    <a:extLst>
                      <a:ext uri="{FF2B5EF4-FFF2-40B4-BE49-F238E27FC236}">
                        <a16:creationId xmlns:a16="http://schemas.microsoft.com/office/drawing/2014/main" id="{8A6022AF-24E4-4D4B-91ED-66554B33C3BF}"/>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rtl="0" algn="l"/>
                    <a:endParaRPr lang="en-US"/>
                  </a:p>
                </p:txBody>
              </p:sp>
              <p:sp>
                <p:nvSpPr>
                  <p:cNvPr id="186" name="Graphic 4">
                    <a:extLst>
                      <a:ext uri="{FF2B5EF4-FFF2-40B4-BE49-F238E27FC236}">
                        <a16:creationId xmlns:a16="http://schemas.microsoft.com/office/drawing/2014/main" id="{5B2DC26B-D2F2-41CA-B1EB-C32266D5EEF1}"/>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87" name="Graphic 4">
                    <a:extLst>
                      <a:ext uri="{FF2B5EF4-FFF2-40B4-BE49-F238E27FC236}">
                        <a16:creationId xmlns:a16="http://schemas.microsoft.com/office/drawing/2014/main" id="{572244C2-61FF-498A-886A-952E3E93B14D}"/>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188" name="Graphic 4">
                    <a:extLst>
                      <a:ext uri="{FF2B5EF4-FFF2-40B4-BE49-F238E27FC236}">
                        <a16:creationId xmlns:a16="http://schemas.microsoft.com/office/drawing/2014/main" id="{2A952C20-B808-4E62-9CD1-0783C24713AA}"/>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89" name="Graphic 4">
                    <a:extLst>
                      <a:ext uri="{FF2B5EF4-FFF2-40B4-BE49-F238E27FC236}">
                        <a16:creationId xmlns:a16="http://schemas.microsoft.com/office/drawing/2014/main" id="{7EFB8617-3B46-4ECF-9E87-50ED2FBCB22A}"/>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rtl="0" algn="l"/>
                    <a:endParaRPr lang="en-US"/>
                  </a:p>
                </p:txBody>
              </p:sp>
              <p:sp>
                <p:nvSpPr>
                  <p:cNvPr id="190" name="Graphic 4">
                    <a:extLst>
                      <a:ext uri="{FF2B5EF4-FFF2-40B4-BE49-F238E27FC236}">
                        <a16:creationId xmlns:a16="http://schemas.microsoft.com/office/drawing/2014/main" id="{30092B99-F6E2-4A4E-9B8D-DC3B792015E9}"/>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pPr rtl="0" algn="l"/>
                    <a:endParaRPr lang="en-US"/>
                  </a:p>
                </p:txBody>
              </p:sp>
              <p:sp>
                <p:nvSpPr>
                  <p:cNvPr id="191" name="Graphic 4">
                    <a:extLst>
                      <a:ext uri="{FF2B5EF4-FFF2-40B4-BE49-F238E27FC236}">
                        <a16:creationId xmlns:a16="http://schemas.microsoft.com/office/drawing/2014/main" id="{CDEA3E72-A42C-473F-9F73-12B719BC6D4F}"/>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92" name="Graphic 4">
                    <a:extLst>
                      <a:ext uri="{FF2B5EF4-FFF2-40B4-BE49-F238E27FC236}">
                        <a16:creationId xmlns:a16="http://schemas.microsoft.com/office/drawing/2014/main" id="{80738BA9-0C16-4552-9851-650449B38172}"/>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172" name="Graphic 4">
                  <a:extLst>
                    <a:ext uri="{FF2B5EF4-FFF2-40B4-BE49-F238E27FC236}">
                      <a16:creationId xmlns:a16="http://schemas.microsoft.com/office/drawing/2014/main" id="{6F24A551-6BA0-4E88-B7AB-24E845ABE1F3}"/>
                    </a:ext>
                  </a:extLst>
                </p:cNvPr>
                <p:cNvGrpSpPr/>
                <p:nvPr/>
              </p:nvGrpSpPr>
              <p:grpSpPr>
                <a:xfrm>
                  <a:off x="8209958" y="4390526"/>
                  <a:ext cx="183666" cy="184902"/>
                  <a:chOff x="8209958" y="4390526"/>
                  <a:chExt cx="183666" cy="184902"/>
                </a:xfrm>
                <a:solidFill>
                  <a:srgbClr val="FFFFFF"/>
                </a:solidFill>
              </p:grpSpPr>
              <p:sp>
                <p:nvSpPr>
                  <p:cNvPr id="173" name="Graphic 4">
                    <a:extLst>
                      <a:ext uri="{FF2B5EF4-FFF2-40B4-BE49-F238E27FC236}">
                        <a16:creationId xmlns:a16="http://schemas.microsoft.com/office/drawing/2014/main" id="{31F6D46E-71C2-430A-9EE6-966E975969EB}"/>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pPr rtl="0" algn="l"/>
                    <a:endParaRPr lang="en-US"/>
                  </a:p>
                </p:txBody>
              </p:sp>
              <p:sp>
                <p:nvSpPr>
                  <p:cNvPr id="174" name="Graphic 4">
                    <a:extLst>
                      <a:ext uri="{FF2B5EF4-FFF2-40B4-BE49-F238E27FC236}">
                        <a16:creationId xmlns:a16="http://schemas.microsoft.com/office/drawing/2014/main" id="{AC2AD8F6-0A66-4FFF-8A03-17B0ECB6C3E8}"/>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9" name="Graphic 4">
                <a:extLst>
                  <a:ext uri="{FF2B5EF4-FFF2-40B4-BE49-F238E27FC236}">
                    <a16:creationId xmlns:a16="http://schemas.microsoft.com/office/drawing/2014/main" id="{4075698D-6FA1-47B2-885F-E6E2F2592233}"/>
                  </a:ext>
                </a:extLst>
              </p:cNvPr>
              <p:cNvGrpSpPr/>
              <p:nvPr/>
            </p:nvGrpSpPr>
            <p:grpSpPr>
              <a:xfrm>
                <a:off x="2886251" y="500470"/>
                <a:ext cx="5792959" cy="5858711"/>
                <a:chOff x="2886251" y="500470"/>
                <a:chExt cx="5792959" cy="5858711"/>
              </a:xfrm>
            </p:grpSpPr>
            <p:grpSp>
              <p:nvGrpSpPr>
                <p:cNvPr id="10" name="Graphic 4">
                  <a:extLst>
                    <a:ext uri="{FF2B5EF4-FFF2-40B4-BE49-F238E27FC236}">
                      <a16:creationId xmlns:a16="http://schemas.microsoft.com/office/drawing/2014/main" id="{7892EACA-C7A3-4227-A9B9-F2BA6C121CE8}"/>
                    </a:ext>
                  </a:extLst>
                </p:cNvPr>
                <p:cNvGrpSpPr/>
                <p:nvPr/>
              </p:nvGrpSpPr>
              <p:grpSpPr>
                <a:xfrm>
                  <a:off x="2952927" y="1261980"/>
                  <a:ext cx="1807776" cy="1789965"/>
                  <a:chOff x="2952927" y="1261980"/>
                  <a:chExt cx="1807776" cy="1789965"/>
                </a:xfrm>
              </p:grpSpPr>
              <p:sp>
                <p:nvSpPr>
                  <p:cNvPr id="148" name="Graphic 4">
                    <a:extLst>
                      <a:ext uri="{FF2B5EF4-FFF2-40B4-BE49-F238E27FC236}">
                        <a16:creationId xmlns:a16="http://schemas.microsoft.com/office/drawing/2014/main" id="{5B7B687B-9B83-4CF0-B8A8-98D92D83F2F1}"/>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pPr rtl="0" algn="l"/>
                    <a:endParaRPr lang="en-US"/>
                  </a:p>
                </p:txBody>
              </p:sp>
              <p:grpSp>
                <p:nvGrpSpPr>
                  <p:cNvPr id="149" name="Graphic 4">
                    <a:extLst>
                      <a:ext uri="{FF2B5EF4-FFF2-40B4-BE49-F238E27FC236}">
                        <a16:creationId xmlns:a16="http://schemas.microsoft.com/office/drawing/2014/main" id="{62C14FF6-391E-4637-9926-4B7F38414D2B}"/>
                      </a:ext>
                    </a:extLst>
                  </p:cNvPr>
                  <p:cNvGrpSpPr/>
                  <p:nvPr/>
                </p:nvGrpSpPr>
                <p:grpSpPr>
                  <a:xfrm>
                    <a:off x="3390510" y="2043847"/>
                    <a:ext cx="865604" cy="278896"/>
                    <a:chOff x="3390510" y="2043847"/>
                    <a:chExt cx="865604" cy="278896"/>
                  </a:xfrm>
                  <a:solidFill>
                    <a:srgbClr val="FFFFFF"/>
                  </a:solidFill>
                </p:grpSpPr>
                <p:sp>
                  <p:nvSpPr>
                    <p:cNvPr id="156" name="Graphic 4">
                      <a:extLst>
                        <a:ext uri="{FF2B5EF4-FFF2-40B4-BE49-F238E27FC236}">
                          <a16:creationId xmlns:a16="http://schemas.microsoft.com/office/drawing/2014/main" id="{1174ECC5-DC54-4FAE-B0E0-0254EE42DB0F}"/>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pPr rtl="0" algn="l"/>
                      <a:endParaRPr lang="en-US"/>
                    </a:p>
                  </p:txBody>
                </p:sp>
                <p:sp>
                  <p:nvSpPr>
                    <p:cNvPr id="157" name="Graphic 4">
                      <a:extLst>
                        <a:ext uri="{FF2B5EF4-FFF2-40B4-BE49-F238E27FC236}">
                          <a16:creationId xmlns:a16="http://schemas.microsoft.com/office/drawing/2014/main" id="{49B78198-3352-497F-A4BB-E754EF01B180}"/>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pPr rtl="0" algn="l"/>
                      <a:endParaRPr lang="en-US"/>
                    </a:p>
                  </p:txBody>
                </p:sp>
                <p:sp>
                  <p:nvSpPr>
                    <p:cNvPr id="158" name="Graphic 4">
                      <a:extLst>
                        <a:ext uri="{FF2B5EF4-FFF2-40B4-BE49-F238E27FC236}">
                          <a16:creationId xmlns:a16="http://schemas.microsoft.com/office/drawing/2014/main" id="{E6EE6D29-32E7-4904-838A-007845B91EB0}"/>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rtl="0" algn="l"/>
                      <a:endParaRPr lang="en-US"/>
                    </a:p>
                  </p:txBody>
                </p:sp>
                <p:sp>
                  <p:nvSpPr>
                    <p:cNvPr id="159" name="Graphic 4">
                      <a:extLst>
                        <a:ext uri="{FF2B5EF4-FFF2-40B4-BE49-F238E27FC236}">
                          <a16:creationId xmlns:a16="http://schemas.microsoft.com/office/drawing/2014/main" id="{DA37FBA4-544C-43E4-A4AD-E185ADC4857F}"/>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pPr rtl="0" algn="l"/>
                      <a:endParaRPr lang="en-US"/>
                    </a:p>
                  </p:txBody>
                </p:sp>
                <p:sp>
                  <p:nvSpPr>
                    <p:cNvPr id="160" name="Graphic 4">
                      <a:extLst>
                        <a:ext uri="{FF2B5EF4-FFF2-40B4-BE49-F238E27FC236}">
                          <a16:creationId xmlns:a16="http://schemas.microsoft.com/office/drawing/2014/main" id="{61A7F52A-65F6-4350-95D2-B85939450E72}"/>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161" name="Graphic 4">
                      <a:extLst>
                        <a:ext uri="{FF2B5EF4-FFF2-40B4-BE49-F238E27FC236}">
                          <a16:creationId xmlns:a16="http://schemas.microsoft.com/office/drawing/2014/main" id="{E3B6B581-65FC-4FE1-81AD-EC2D279B5999}"/>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pPr rtl="0" algn="l"/>
                      <a:endParaRPr lang="en-US"/>
                    </a:p>
                  </p:txBody>
                </p:sp>
                <p:sp>
                  <p:nvSpPr>
                    <p:cNvPr id="162" name="Graphic 4">
                      <a:extLst>
                        <a:ext uri="{FF2B5EF4-FFF2-40B4-BE49-F238E27FC236}">
                          <a16:creationId xmlns:a16="http://schemas.microsoft.com/office/drawing/2014/main" id="{AA8E3F77-4DA7-49AD-B9D2-48280E11FA23}"/>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pPr rtl="0" algn="l"/>
                      <a:endParaRPr lang="en-US"/>
                    </a:p>
                  </p:txBody>
                </p:sp>
                <p:sp>
                  <p:nvSpPr>
                    <p:cNvPr id="163" name="Graphic 4">
                      <a:extLst>
                        <a:ext uri="{FF2B5EF4-FFF2-40B4-BE49-F238E27FC236}">
                          <a16:creationId xmlns:a16="http://schemas.microsoft.com/office/drawing/2014/main" id="{96B804D7-7E3A-4C55-B115-E88B8090DCD4}"/>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164" name="Graphic 4">
                      <a:extLst>
                        <a:ext uri="{FF2B5EF4-FFF2-40B4-BE49-F238E27FC236}">
                          <a16:creationId xmlns:a16="http://schemas.microsoft.com/office/drawing/2014/main" id="{D2C1DDF0-9072-4660-98F0-A08E1E144E8E}"/>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rtl="0" algn="l"/>
                      <a:endParaRPr lang="en-US"/>
                    </a:p>
                  </p:txBody>
                </p:sp>
                <p:sp>
                  <p:nvSpPr>
                    <p:cNvPr id="165" name="Graphic 4">
                      <a:extLst>
                        <a:ext uri="{FF2B5EF4-FFF2-40B4-BE49-F238E27FC236}">
                          <a16:creationId xmlns:a16="http://schemas.microsoft.com/office/drawing/2014/main" id="{51FD41D7-570F-4E89-BB60-DFDBAC0997D0}"/>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66" name="Graphic 4">
                      <a:extLst>
                        <a:ext uri="{FF2B5EF4-FFF2-40B4-BE49-F238E27FC236}">
                          <a16:creationId xmlns:a16="http://schemas.microsoft.com/office/drawing/2014/main" id="{D8B12E15-EBAA-495C-B1D0-AE0FDCFD6FFF}"/>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pPr rtl="0" algn="l"/>
                      <a:endParaRPr lang="en-US"/>
                    </a:p>
                  </p:txBody>
                </p:sp>
                <p:sp>
                  <p:nvSpPr>
                    <p:cNvPr id="167" name="Graphic 4">
                      <a:extLst>
                        <a:ext uri="{FF2B5EF4-FFF2-40B4-BE49-F238E27FC236}">
                          <a16:creationId xmlns:a16="http://schemas.microsoft.com/office/drawing/2014/main" id="{3EDD5962-CFC2-4D5B-8EDB-2FAE3B5C9460}"/>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68" name="Graphic 4">
                      <a:extLst>
                        <a:ext uri="{FF2B5EF4-FFF2-40B4-BE49-F238E27FC236}">
                          <a16:creationId xmlns:a16="http://schemas.microsoft.com/office/drawing/2014/main" id="{D1972711-6DAF-4767-822B-2723781202A7}"/>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pPr rtl="0" algn="l"/>
                      <a:endParaRPr lang="en-US"/>
                    </a:p>
                  </p:txBody>
                </p:sp>
                <p:sp>
                  <p:nvSpPr>
                    <p:cNvPr id="169" name="Graphic 4">
                      <a:extLst>
                        <a:ext uri="{FF2B5EF4-FFF2-40B4-BE49-F238E27FC236}">
                          <a16:creationId xmlns:a16="http://schemas.microsoft.com/office/drawing/2014/main" id="{005DA563-EF64-4F70-A218-259934F25FA1}"/>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150" name="Graphic 4">
                    <a:extLst>
                      <a:ext uri="{FF2B5EF4-FFF2-40B4-BE49-F238E27FC236}">
                        <a16:creationId xmlns:a16="http://schemas.microsoft.com/office/drawing/2014/main" id="{C22BE5EC-20CE-4FE9-8519-90AF134AC241}"/>
                      </a:ext>
                    </a:extLst>
                  </p:cNvPr>
                  <p:cNvGrpSpPr/>
                  <p:nvPr/>
                </p:nvGrpSpPr>
                <p:grpSpPr>
                  <a:xfrm>
                    <a:off x="3736798" y="1469707"/>
                    <a:ext cx="184748" cy="184748"/>
                    <a:chOff x="3736798" y="1469707"/>
                    <a:chExt cx="184748" cy="184748"/>
                  </a:xfrm>
                  <a:solidFill>
                    <a:srgbClr val="FFFFFF"/>
                  </a:solidFill>
                </p:grpSpPr>
                <p:sp>
                  <p:nvSpPr>
                    <p:cNvPr id="151" name="Graphic 4">
                      <a:extLst>
                        <a:ext uri="{FF2B5EF4-FFF2-40B4-BE49-F238E27FC236}">
                          <a16:creationId xmlns:a16="http://schemas.microsoft.com/office/drawing/2014/main" id="{96FB5AEA-25BE-4C92-AD68-4D4D83A971AB}"/>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pPr rtl="0" algn="l"/>
                      <a:endParaRPr lang="en-US"/>
                    </a:p>
                  </p:txBody>
                </p:sp>
                <p:sp>
                  <p:nvSpPr>
                    <p:cNvPr id="152" name="Graphic 4">
                      <a:extLst>
                        <a:ext uri="{FF2B5EF4-FFF2-40B4-BE49-F238E27FC236}">
                          <a16:creationId xmlns:a16="http://schemas.microsoft.com/office/drawing/2014/main" id="{5BD139AA-004A-4813-A6FB-D28B458399CC}"/>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pPr rtl="0" algn="l"/>
                      <a:endParaRPr lang="en-US"/>
                    </a:p>
                  </p:txBody>
                </p:sp>
                <p:sp>
                  <p:nvSpPr>
                    <p:cNvPr id="153" name="Graphic 4">
                      <a:extLst>
                        <a:ext uri="{FF2B5EF4-FFF2-40B4-BE49-F238E27FC236}">
                          <a16:creationId xmlns:a16="http://schemas.microsoft.com/office/drawing/2014/main" id="{B28A866D-2D80-4D31-BFD6-FE3812B68705}"/>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pPr rtl="0" algn="l"/>
                      <a:endParaRPr lang="en-US"/>
                    </a:p>
                  </p:txBody>
                </p:sp>
                <p:sp>
                  <p:nvSpPr>
                    <p:cNvPr id="154" name="Graphic 4">
                      <a:extLst>
                        <a:ext uri="{FF2B5EF4-FFF2-40B4-BE49-F238E27FC236}">
                          <a16:creationId xmlns:a16="http://schemas.microsoft.com/office/drawing/2014/main" id="{C9B3DEE3-58ED-4507-9E63-8B766C731202}"/>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pPr rtl="0" algn="l"/>
                      <a:endParaRPr lang="en-US"/>
                    </a:p>
                  </p:txBody>
                </p:sp>
                <p:sp>
                  <p:nvSpPr>
                    <p:cNvPr id="155" name="Graphic 4">
                      <a:extLst>
                        <a:ext uri="{FF2B5EF4-FFF2-40B4-BE49-F238E27FC236}">
                          <a16:creationId xmlns:a16="http://schemas.microsoft.com/office/drawing/2014/main" id="{D4441D4F-113A-46DA-9BFC-64AD9F686CE8}"/>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pPr rtl="0" algn="l"/>
                      <a:endParaRPr lang="en-US"/>
                    </a:p>
                  </p:txBody>
                </p:sp>
              </p:grpSp>
            </p:grpSp>
            <p:grpSp>
              <p:nvGrpSpPr>
                <p:cNvPr id="11" name="Graphic 4">
                  <a:extLst>
                    <a:ext uri="{FF2B5EF4-FFF2-40B4-BE49-F238E27FC236}">
                      <a16:creationId xmlns:a16="http://schemas.microsoft.com/office/drawing/2014/main" id="{E875A778-F5B7-4375-A56B-30D636477463}"/>
                    </a:ext>
                  </a:extLst>
                </p:cNvPr>
                <p:cNvGrpSpPr/>
                <p:nvPr/>
              </p:nvGrpSpPr>
              <p:grpSpPr>
                <a:xfrm>
                  <a:off x="6440868" y="4282113"/>
                  <a:ext cx="1852576" cy="1857819"/>
                  <a:chOff x="6440868" y="4282113"/>
                  <a:chExt cx="1852576" cy="1857819"/>
                </a:xfrm>
              </p:grpSpPr>
              <p:sp>
                <p:nvSpPr>
                  <p:cNvPr id="111" name="Graphic 4">
                    <a:extLst>
                      <a:ext uri="{FF2B5EF4-FFF2-40B4-BE49-F238E27FC236}">
                        <a16:creationId xmlns:a16="http://schemas.microsoft.com/office/drawing/2014/main" id="{73D80DAB-5BC2-4BA2-B82B-2ED8858757AD}"/>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pPr rtl="0" algn="l"/>
                    <a:endParaRPr lang="en-US"/>
                  </a:p>
                </p:txBody>
              </p:sp>
              <p:grpSp>
                <p:nvGrpSpPr>
                  <p:cNvPr id="112" name="Graphic 4">
                    <a:extLst>
                      <a:ext uri="{FF2B5EF4-FFF2-40B4-BE49-F238E27FC236}">
                        <a16:creationId xmlns:a16="http://schemas.microsoft.com/office/drawing/2014/main" id="{343508A8-F96E-4847-A5E7-64F0329F70CA}"/>
                      </a:ext>
                    </a:extLst>
                  </p:cNvPr>
                  <p:cNvGrpSpPr/>
                  <p:nvPr/>
                </p:nvGrpSpPr>
                <p:grpSpPr>
                  <a:xfrm>
                    <a:off x="6676662" y="4928116"/>
                    <a:ext cx="1322618" cy="442440"/>
                    <a:chOff x="6676662" y="4928116"/>
                    <a:chExt cx="1322618" cy="442440"/>
                  </a:xfrm>
                  <a:solidFill>
                    <a:srgbClr val="FFFFFF"/>
                  </a:solidFill>
                </p:grpSpPr>
                <p:sp>
                  <p:nvSpPr>
                    <p:cNvPr id="120" name="Graphic 4">
                      <a:extLst>
                        <a:ext uri="{FF2B5EF4-FFF2-40B4-BE49-F238E27FC236}">
                          <a16:creationId xmlns:a16="http://schemas.microsoft.com/office/drawing/2014/main" id="{ED01C1E9-CF7C-4C56-96F5-3A9DB0F66623}"/>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21" name="Graphic 4">
                      <a:extLst>
                        <a:ext uri="{FF2B5EF4-FFF2-40B4-BE49-F238E27FC236}">
                          <a16:creationId xmlns:a16="http://schemas.microsoft.com/office/drawing/2014/main" id="{743504DD-6D1D-4945-9C67-87BD1B3B8C2D}"/>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122" name="Graphic 4">
                      <a:extLst>
                        <a:ext uri="{FF2B5EF4-FFF2-40B4-BE49-F238E27FC236}">
                          <a16:creationId xmlns:a16="http://schemas.microsoft.com/office/drawing/2014/main" id="{D5812226-21E2-4D3C-A8DC-46EE0CFA9198}"/>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23" name="Graphic 4">
                      <a:extLst>
                        <a:ext uri="{FF2B5EF4-FFF2-40B4-BE49-F238E27FC236}">
                          <a16:creationId xmlns:a16="http://schemas.microsoft.com/office/drawing/2014/main" id="{AB45DA3A-C1FF-4A93-A1ED-1FA5861A90D7}"/>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rtl="0" algn="l"/>
                      <a:endParaRPr lang="en-US"/>
                    </a:p>
                  </p:txBody>
                </p:sp>
                <p:sp>
                  <p:nvSpPr>
                    <p:cNvPr id="124" name="Graphic 4">
                      <a:extLst>
                        <a:ext uri="{FF2B5EF4-FFF2-40B4-BE49-F238E27FC236}">
                          <a16:creationId xmlns:a16="http://schemas.microsoft.com/office/drawing/2014/main" id="{AE9468BB-EBD8-4443-A339-2CABF8A1A73C}"/>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rtl="0" algn="l"/>
                      <a:endParaRPr lang="en-US"/>
                    </a:p>
                  </p:txBody>
                </p:sp>
                <p:sp>
                  <p:nvSpPr>
                    <p:cNvPr id="125" name="Graphic 4">
                      <a:extLst>
                        <a:ext uri="{FF2B5EF4-FFF2-40B4-BE49-F238E27FC236}">
                          <a16:creationId xmlns:a16="http://schemas.microsoft.com/office/drawing/2014/main" id="{D4916973-5A09-4AB6-87A9-4A0FEA77CA10}"/>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126" name="Graphic 4">
                      <a:extLst>
                        <a:ext uri="{FF2B5EF4-FFF2-40B4-BE49-F238E27FC236}">
                          <a16:creationId xmlns:a16="http://schemas.microsoft.com/office/drawing/2014/main" id="{30257F7D-F23D-45C8-82C6-2115065C8E97}"/>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rtl="0" algn="l"/>
                      <a:endParaRPr lang="en-US"/>
                    </a:p>
                  </p:txBody>
                </p:sp>
                <p:sp>
                  <p:nvSpPr>
                    <p:cNvPr id="127" name="Graphic 4">
                      <a:extLst>
                        <a:ext uri="{FF2B5EF4-FFF2-40B4-BE49-F238E27FC236}">
                          <a16:creationId xmlns:a16="http://schemas.microsoft.com/office/drawing/2014/main" id="{52029920-9AC2-4E04-B650-A8B0F0225C2D}"/>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128" name="Graphic 4">
                      <a:extLst>
                        <a:ext uri="{FF2B5EF4-FFF2-40B4-BE49-F238E27FC236}">
                          <a16:creationId xmlns:a16="http://schemas.microsoft.com/office/drawing/2014/main" id="{C0489E29-1C16-4B68-B5D7-3324CA375936}"/>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pPr rtl="0" algn="l"/>
                      <a:endParaRPr lang="en-US"/>
                    </a:p>
                  </p:txBody>
                </p:sp>
                <p:sp>
                  <p:nvSpPr>
                    <p:cNvPr id="129" name="Graphic 4">
                      <a:extLst>
                        <a:ext uri="{FF2B5EF4-FFF2-40B4-BE49-F238E27FC236}">
                          <a16:creationId xmlns:a16="http://schemas.microsoft.com/office/drawing/2014/main" id="{0B6AC296-647B-453D-B990-B571C8ABF93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rtl="0" algn="l"/>
                      <a:endParaRPr lang="en-US"/>
                    </a:p>
                  </p:txBody>
                </p:sp>
                <p:sp>
                  <p:nvSpPr>
                    <p:cNvPr id="130" name="Graphic 4">
                      <a:extLst>
                        <a:ext uri="{FF2B5EF4-FFF2-40B4-BE49-F238E27FC236}">
                          <a16:creationId xmlns:a16="http://schemas.microsoft.com/office/drawing/2014/main" id="{BBA73080-8467-427E-97DE-165071F2D71D}"/>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pPr rtl="0" algn="l"/>
                      <a:endParaRPr lang="en-US"/>
                    </a:p>
                  </p:txBody>
                </p:sp>
                <p:sp>
                  <p:nvSpPr>
                    <p:cNvPr id="131" name="Graphic 4">
                      <a:extLst>
                        <a:ext uri="{FF2B5EF4-FFF2-40B4-BE49-F238E27FC236}">
                          <a16:creationId xmlns:a16="http://schemas.microsoft.com/office/drawing/2014/main" id="{97F246CC-49EF-42A3-AAB3-4768593F8F63}"/>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rtl="0" algn="l"/>
                      <a:endParaRPr lang="en-US"/>
                    </a:p>
                  </p:txBody>
                </p:sp>
                <p:sp>
                  <p:nvSpPr>
                    <p:cNvPr id="132" name="Graphic 4">
                      <a:extLst>
                        <a:ext uri="{FF2B5EF4-FFF2-40B4-BE49-F238E27FC236}">
                          <a16:creationId xmlns:a16="http://schemas.microsoft.com/office/drawing/2014/main" id="{18953A46-CAFC-490D-B23C-9C91995C5237}"/>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pPr rtl="0" algn="l"/>
                      <a:endParaRPr lang="en-US"/>
                    </a:p>
                  </p:txBody>
                </p:sp>
                <p:sp>
                  <p:nvSpPr>
                    <p:cNvPr id="133" name="Graphic 4">
                      <a:extLst>
                        <a:ext uri="{FF2B5EF4-FFF2-40B4-BE49-F238E27FC236}">
                          <a16:creationId xmlns:a16="http://schemas.microsoft.com/office/drawing/2014/main" id="{239E8212-2E2B-404B-8F87-A7330944FD09}"/>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rtl="0" algn="l"/>
                      <a:endParaRPr lang="en-US"/>
                    </a:p>
                  </p:txBody>
                </p:sp>
                <p:sp>
                  <p:nvSpPr>
                    <p:cNvPr id="134" name="Graphic 4">
                      <a:extLst>
                        <a:ext uri="{FF2B5EF4-FFF2-40B4-BE49-F238E27FC236}">
                          <a16:creationId xmlns:a16="http://schemas.microsoft.com/office/drawing/2014/main" id="{2A6205DE-3FEB-4769-9C69-624243713645}"/>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35" name="Graphic 4">
                      <a:extLst>
                        <a:ext uri="{FF2B5EF4-FFF2-40B4-BE49-F238E27FC236}">
                          <a16:creationId xmlns:a16="http://schemas.microsoft.com/office/drawing/2014/main" id="{CFDA86C0-87F5-4D7F-B5E7-20A17C4D75E2}"/>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36" name="Graphic 4">
                      <a:extLst>
                        <a:ext uri="{FF2B5EF4-FFF2-40B4-BE49-F238E27FC236}">
                          <a16:creationId xmlns:a16="http://schemas.microsoft.com/office/drawing/2014/main" id="{6ABFFC18-083C-4A0E-89BC-5CF8D1BC0DEF}"/>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rtl="0" algn="l"/>
                      <a:endParaRPr lang="en-US"/>
                    </a:p>
                  </p:txBody>
                </p:sp>
                <p:sp>
                  <p:nvSpPr>
                    <p:cNvPr id="137" name="Graphic 4">
                      <a:extLst>
                        <a:ext uri="{FF2B5EF4-FFF2-40B4-BE49-F238E27FC236}">
                          <a16:creationId xmlns:a16="http://schemas.microsoft.com/office/drawing/2014/main" id="{E4AF509E-9B4E-4992-A6E5-B9AFD9B152F1}"/>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138" name="Graphic 4">
                      <a:extLst>
                        <a:ext uri="{FF2B5EF4-FFF2-40B4-BE49-F238E27FC236}">
                          <a16:creationId xmlns:a16="http://schemas.microsoft.com/office/drawing/2014/main" id="{07D6F54B-CC98-4027-925E-1492732F004E}"/>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rtl="0" algn="l"/>
                      <a:endParaRPr lang="en-US"/>
                    </a:p>
                  </p:txBody>
                </p:sp>
                <p:sp>
                  <p:nvSpPr>
                    <p:cNvPr id="139" name="Graphic 4">
                      <a:extLst>
                        <a:ext uri="{FF2B5EF4-FFF2-40B4-BE49-F238E27FC236}">
                          <a16:creationId xmlns:a16="http://schemas.microsoft.com/office/drawing/2014/main" id="{04B57CA3-8119-4B46-B10A-45E9FDACAFB7}"/>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40" name="Graphic 4">
                      <a:extLst>
                        <a:ext uri="{FF2B5EF4-FFF2-40B4-BE49-F238E27FC236}">
                          <a16:creationId xmlns:a16="http://schemas.microsoft.com/office/drawing/2014/main" id="{51B98EEB-C91B-4BA9-B3CA-271272352216}"/>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rtl="0" algn="l"/>
                      <a:endParaRPr lang="en-US"/>
                    </a:p>
                  </p:txBody>
                </p:sp>
                <p:sp>
                  <p:nvSpPr>
                    <p:cNvPr id="141" name="Graphic 4">
                      <a:extLst>
                        <a:ext uri="{FF2B5EF4-FFF2-40B4-BE49-F238E27FC236}">
                          <a16:creationId xmlns:a16="http://schemas.microsoft.com/office/drawing/2014/main" id="{CFB94C94-F6AE-40E4-BCD7-03233F1B3448}"/>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42" name="Graphic 4">
                      <a:extLst>
                        <a:ext uri="{FF2B5EF4-FFF2-40B4-BE49-F238E27FC236}">
                          <a16:creationId xmlns:a16="http://schemas.microsoft.com/office/drawing/2014/main" id="{B7EB6B4F-11FD-4467-A81E-7A0CF25476AD}"/>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rtl="0" algn="l"/>
                      <a:endParaRPr lang="en-US"/>
                    </a:p>
                  </p:txBody>
                </p:sp>
                <p:sp>
                  <p:nvSpPr>
                    <p:cNvPr id="143" name="Graphic 4">
                      <a:extLst>
                        <a:ext uri="{FF2B5EF4-FFF2-40B4-BE49-F238E27FC236}">
                          <a16:creationId xmlns:a16="http://schemas.microsoft.com/office/drawing/2014/main" id="{FBA9B25B-327B-4D07-B834-8903B8500C73}"/>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pPr rtl="0" algn="l"/>
                      <a:endParaRPr lang="en-US"/>
                    </a:p>
                  </p:txBody>
                </p:sp>
                <p:sp>
                  <p:nvSpPr>
                    <p:cNvPr id="144" name="Graphic 4">
                      <a:extLst>
                        <a:ext uri="{FF2B5EF4-FFF2-40B4-BE49-F238E27FC236}">
                          <a16:creationId xmlns:a16="http://schemas.microsoft.com/office/drawing/2014/main" id="{EC7BCB23-57A2-41D8-A867-BF3F8C35D57F}"/>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45" name="Graphic 4">
                      <a:extLst>
                        <a:ext uri="{FF2B5EF4-FFF2-40B4-BE49-F238E27FC236}">
                          <a16:creationId xmlns:a16="http://schemas.microsoft.com/office/drawing/2014/main" id="{5820752F-5AE7-4A8E-B85E-EACCC9D764DF}"/>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46" name="Graphic 4">
                      <a:extLst>
                        <a:ext uri="{FF2B5EF4-FFF2-40B4-BE49-F238E27FC236}">
                          <a16:creationId xmlns:a16="http://schemas.microsoft.com/office/drawing/2014/main" id="{9B1734E0-4319-4EFA-AFB4-FD3625D05358}"/>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147" name="Graphic 4">
                      <a:extLst>
                        <a:ext uri="{FF2B5EF4-FFF2-40B4-BE49-F238E27FC236}">
                          <a16:creationId xmlns:a16="http://schemas.microsoft.com/office/drawing/2014/main" id="{F8E4EC0F-13E5-43BE-942D-B95F864FCA7C}"/>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rtl="0" algn="l"/>
                      <a:endParaRPr lang="en-US"/>
                    </a:p>
                  </p:txBody>
                </p:sp>
              </p:grpSp>
              <p:grpSp>
                <p:nvGrpSpPr>
                  <p:cNvPr id="113" name="Graphic 4">
                    <a:extLst>
                      <a:ext uri="{FF2B5EF4-FFF2-40B4-BE49-F238E27FC236}">
                        <a16:creationId xmlns:a16="http://schemas.microsoft.com/office/drawing/2014/main" id="{8854986A-478A-4CE7-8BF0-36B9B5947DBB}"/>
                      </a:ext>
                    </a:extLst>
                  </p:cNvPr>
                  <p:cNvGrpSpPr/>
                  <p:nvPr/>
                </p:nvGrpSpPr>
                <p:grpSpPr>
                  <a:xfrm>
                    <a:off x="6974990" y="5802334"/>
                    <a:ext cx="184748" cy="184771"/>
                    <a:chOff x="6974990" y="5802334"/>
                    <a:chExt cx="184748" cy="184771"/>
                  </a:xfrm>
                  <a:solidFill>
                    <a:srgbClr val="FFFFFF"/>
                  </a:solidFill>
                </p:grpSpPr>
                <p:sp>
                  <p:nvSpPr>
                    <p:cNvPr id="114" name="Graphic 4">
                      <a:extLst>
                        <a:ext uri="{FF2B5EF4-FFF2-40B4-BE49-F238E27FC236}">
                          <a16:creationId xmlns:a16="http://schemas.microsoft.com/office/drawing/2014/main" id="{BB63F677-4679-408C-B524-12DC34F1F98B}"/>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pPr rtl="0" algn="l"/>
                      <a:endParaRPr lang="en-US"/>
                    </a:p>
                  </p:txBody>
                </p:sp>
                <p:sp>
                  <p:nvSpPr>
                    <p:cNvPr id="115" name="Graphic 4">
                      <a:extLst>
                        <a:ext uri="{FF2B5EF4-FFF2-40B4-BE49-F238E27FC236}">
                          <a16:creationId xmlns:a16="http://schemas.microsoft.com/office/drawing/2014/main" id="{3AC768FC-0B49-44D6-8433-2C36F7A5E887}"/>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pPr rtl="0" algn="l"/>
                      <a:endParaRPr lang="en-US"/>
                    </a:p>
                  </p:txBody>
                </p:sp>
                <p:sp>
                  <p:nvSpPr>
                    <p:cNvPr id="116" name="Graphic 4">
                      <a:extLst>
                        <a:ext uri="{FF2B5EF4-FFF2-40B4-BE49-F238E27FC236}">
                          <a16:creationId xmlns:a16="http://schemas.microsoft.com/office/drawing/2014/main" id="{BD21A988-5A81-4FDD-AB20-8EDC10938156}"/>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pPr rtl="0" algn="l"/>
                      <a:endParaRPr lang="en-US"/>
                    </a:p>
                  </p:txBody>
                </p:sp>
                <p:sp>
                  <p:nvSpPr>
                    <p:cNvPr id="117" name="Graphic 4">
                      <a:extLst>
                        <a:ext uri="{FF2B5EF4-FFF2-40B4-BE49-F238E27FC236}">
                          <a16:creationId xmlns:a16="http://schemas.microsoft.com/office/drawing/2014/main" id="{E3B26F0A-C550-4BCD-AA44-02C9B8191F79}"/>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pPr rtl="0" algn="l"/>
                      <a:endParaRPr lang="en-US"/>
                    </a:p>
                  </p:txBody>
                </p:sp>
                <p:sp>
                  <p:nvSpPr>
                    <p:cNvPr id="118" name="Graphic 4">
                      <a:extLst>
                        <a:ext uri="{FF2B5EF4-FFF2-40B4-BE49-F238E27FC236}">
                          <a16:creationId xmlns:a16="http://schemas.microsoft.com/office/drawing/2014/main" id="{810A6E8D-F790-46D4-B438-6EA243FBCEBF}"/>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pPr rtl="0" algn="l"/>
                      <a:endParaRPr lang="en-US"/>
                    </a:p>
                  </p:txBody>
                </p:sp>
                <p:sp>
                  <p:nvSpPr>
                    <p:cNvPr id="119" name="Graphic 4">
                      <a:extLst>
                        <a:ext uri="{FF2B5EF4-FFF2-40B4-BE49-F238E27FC236}">
                          <a16:creationId xmlns:a16="http://schemas.microsoft.com/office/drawing/2014/main" id="{F403C3A9-462B-48CB-A25A-EFC0AE8DEB0D}"/>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12" name="Graphic 4">
                  <a:extLst>
                    <a:ext uri="{FF2B5EF4-FFF2-40B4-BE49-F238E27FC236}">
                      <a16:creationId xmlns:a16="http://schemas.microsoft.com/office/drawing/2014/main" id="{F79237EB-26F5-4A71-9690-A1D0E5E394DB}"/>
                    </a:ext>
                  </a:extLst>
                </p:cNvPr>
                <p:cNvGrpSpPr/>
                <p:nvPr/>
              </p:nvGrpSpPr>
              <p:grpSpPr>
                <a:xfrm>
                  <a:off x="2886251" y="3036833"/>
                  <a:ext cx="1570418" cy="1754110"/>
                  <a:chOff x="2886251" y="3036833"/>
                  <a:chExt cx="1570418" cy="1754110"/>
                </a:xfrm>
              </p:grpSpPr>
              <p:sp>
                <p:nvSpPr>
                  <p:cNvPr id="95" name="Graphic 4">
                    <a:extLst>
                      <a:ext uri="{FF2B5EF4-FFF2-40B4-BE49-F238E27FC236}">
                        <a16:creationId xmlns:a16="http://schemas.microsoft.com/office/drawing/2014/main" id="{410A26B8-593C-48AB-854B-57ABC9D6809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pPr rtl="0" algn="l"/>
                    <a:endParaRPr lang="en-US"/>
                  </a:p>
                </p:txBody>
              </p:sp>
              <p:grpSp>
                <p:nvGrpSpPr>
                  <p:cNvPr id="96" name="Graphic 4">
                    <a:extLst>
                      <a:ext uri="{FF2B5EF4-FFF2-40B4-BE49-F238E27FC236}">
                        <a16:creationId xmlns:a16="http://schemas.microsoft.com/office/drawing/2014/main" id="{BEC42C7F-CDDA-4698-9906-7E08D71ED664}"/>
                      </a:ext>
                    </a:extLst>
                  </p:cNvPr>
                  <p:cNvGrpSpPr/>
                  <p:nvPr/>
                </p:nvGrpSpPr>
                <p:grpSpPr>
                  <a:xfrm>
                    <a:off x="3148625" y="3775442"/>
                    <a:ext cx="964456" cy="114889"/>
                    <a:chOff x="3148625" y="3775442"/>
                    <a:chExt cx="964456" cy="114889"/>
                  </a:xfrm>
                  <a:solidFill>
                    <a:srgbClr val="FFFFFF"/>
                  </a:solidFill>
                </p:grpSpPr>
                <p:sp>
                  <p:nvSpPr>
                    <p:cNvPr id="101" name="Graphic 4">
                      <a:extLst>
                        <a:ext uri="{FF2B5EF4-FFF2-40B4-BE49-F238E27FC236}">
                          <a16:creationId xmlns:a16="http://schemas.microsoft.com/office/drawing/2014/main" id="{8F4A0F6A-6656-45BD-8F98-31FC100587D2}"/>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rtl="0" algn="l"/>
                      <a:endParaRPr lang="en-US"/>
                    </a:p>
                  </p:txBody>
                </p:sp>
                <p:sp>
                  <p:nvSpPr>
                    <p:cNvPr id="102" name="Graphic 4">
                      <a:extLst>
                        <a:ext uri="{FF2B5EF4-FFF2-40B4-BE49-F238E27FC236}">
                          <a16:creationId xmlns:a16="http://schemas.microsoft.com/office/drawing/2014/main" id="{BECDA5B3-485C-4D1C-95BF-ADD38E70F135}"/>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pPr rtl="0" algn="l"/>
                      <a:endParaRPr lang="en-US"/>
                    </a:p>
                  </p:txBody>
                </p:sp>
                <p:sp>
                  <p:nvSpPr>
                    <p:cNvPr id="103" name="Graphic 4">
                      <a:extLst>
                        <a:ext uri="{FF2B5EF4-FFF2-40B4-BE49-F238E27FC236}">
                          <a16:creationId xmlns:a16="http://schemas.microsoft.com/office/drawing/2014/main" id="{3EB185AF-0CF5-445A-A0DC-A11CE52A07A3}"/>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pPr rtl="0" algn="l"/>
                      <a:endParaRPr lang="en-US"/>
                    </a:p>
                  </p:txBody>
                </p:sp>
                <p:sp>
                  <p:nvSpPr>
                    <p:cNvPr id="104" name="Graphic 4">
                      <a:extLst>
                        <a:ext uri="{FF2B5EF4-FFF2-40B4-BE49-F238E27FC236}">
                          <a16:creationId xmlns:a16="http://schemas.microsoft.com/office/drawing/2014/main" id="{443B29D8-988A-440C-8AB3-C19486B20777}"/>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105" name="Graphic 4">
                      <a:extLst>
                        <a:ext uri="{FF2B5EF4-FFF2-40B4-BE49-F238E27FC236}">
                          <a16:creationId xmlns:a16="http://schemas.microsoft.com/office/drawing/2014/main" id="{156761F1-BB09-4562-AEF3-2A750899F749}"/>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rtl="0" algn="l"/>
                      <a:endParaRPr lang="en-US"/>
                    </a:p>
                  </p:txBody>
                </p:sp>
                <p:sp>
                  <p:nvSpPr>
                    <p:cNvPr id="106" name="Graphic 4">
                      <a:extLst>
                        <a:ext uri="{FF2B5EF4-FFF2-40B4-BE49-F238E27FC236}">
                          <a16:creationId xmlns:a16="http://schemas.microsoft.com/office/drawing/2014/main" id="{633EF484-3E97-4016-83E5-6DF8462EEF2B}"/>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rtl="0" algn="l"/>
                      <a:endParaRPr lang="en-US"/>
                    </a:p>
                  </p:txBody>
                </p:sp>
                <p:sp>
                  <p:nvSpPr>
                    <p:cNvPr id="107" name="Graphic 4">
                      <a:extLst>
                        <a:ext uri="{FF2B5EF4-FFF2-40B4-BE49-F238E27FC236}">
                          <a16:creationId xmlns:a16="http://schemas.microsoft.com/office/drawing/2014/main" id="{D3471B72-F67C-418D-B48B-D59FEFA6743E}"/>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rtl="0" algn="l"/>
                      <a:endParaRPr lang="en-US"/>
                    </a:p>
                  </p:txBody>
                </p:sp>
                <p:sp>
                  <p:nvSpPr>
                    <p:cNvPr id="108" name="Graphic 4">
                      <a:extLst>
                        <a:ext uri="{FF2B5EF4-FFF2-40B4-BE49-F238E27FC236}">
                          <a16:creationId xmlns:a16="http://schemas.microsoft.com/office/drawing/2014/main" id="{4C5475A5-3F8D-42A6-A2D2-C7505288DE10}"/>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109" name="Graphic 4">
                      <a:extLst>
                        <a:ext uri="{FF2B5EF4-FFF2-40B4-BE49-F238E27FC236}">
                          <a16:creationId xmlns:a16="http://schemas.microsoft.com/office/drawing/2014/main" id="{391F0F5A-388A-471B-9EE3-D885DF88758C}"/>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pPr rtl="0" algn="l"/>
                      <a:endParaRPr lang="en-US"/>
                    </a:p>
                  </p:txBody>
                </p:sp>
                <p:sp>
                  <p:nvSpPr>
                    <p:cNvPr id="110" name="Graphic 4">
                      <a:extLst>
                        <a:ext uri="{FF2B5EF4-FFF2-40B4-BE49-F238E27FC236}">
                          <a16:creationId xmlns:a16="http://schemas.microsoft.com/office/drawing/2014/main" id="{4E46E1EF-622B-489C-8525-29DFE5F253B1}"/>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97" name="Graphic 4">
                    <a:extLst>
                      <a:ext uri="{FF2B5EF4-FFF2-40B4-BE49-F238E27FC236}">
                        <a16:creationId xmlns:a16="http://schemas.microsoft.com/office/drawing/2014/main" id="{CEF70ED5-DA14-4252-8D8D-4D54E6795886}"/>
                      </a:ext>
                    </a:extLst>
                  </p:cNvPr>
                  <p:cNvGrpSpPr/>
                  <p:nvPr/>
                </p:nvGrpSpPr>
                <p:grpSpPr>
                  <a:xfrm>
                    <a:off x="2977138" y="3121728"/>
                    <a:ext cx="105251" cy="184825"/>
                    <a:chOff x="2977138" y="3121728"/>
                    <a:chExt cx="105251" cy="184825"/>
                  </a:xfrm>
                  <a:solidFill>
                    <a:srgbClr val="FFFFFF"/>
                  </a:solidFill>
                </p:grpSpPr>
                <p:sp>
                  <p:nvSpPr>
                    <p:cNvPr id="98" name="Graphic 4">
                      <a:extLst>
                        <a:ext uri="{FF2B5EF4-FFF2-40B4-BE49-F238E27FC236}">
                          <a16:creationId xmlns:a16="http://schemas.microsoft.com/office/drawing/2014/main" id="{240F3508-7CBC-417D-9327-27569E049614}"/>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pPr rtl="0" algn="l"/>
                      <a:endParaRPr lang="en-US"/>
                    </a:p>
                  </p:txBody>
                </p:sp>
                <p:sp>
                  <p:nvSpPr>
                    <p:cNvPr id="99" name="Graphic 4">
                      <a:extLst>
                        <a:ext uri="{FF2B5EF4-FFF2-40B4-BE49-F238E27FC236}">
                          <a16:creationId xmlns:a16="http://schemas.microsoft.com/office/drawing/2014/main" id="{351D0F2E-1B7A-4081-8A5E-5376138866AA}"/>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pPr rtl="0" algn="l"/>
                      <a:endParaRPr lang="en-US"/>
                    </a:p>
                  </p:txBody>
                </p:sp>
                <p:sp>
                  <p:nvSpPr>
                    <p:cNvPr id="100" name="Graphic 4">
                      <a:extLst>
                        <a:ext uri="{FF2B5EF4-FFF2-40B4-BE49-F238E27FC236}">
                          <a16:creationId xmlns:a16="http://schemas.microsoft.com/office/drawing/2014/main" id="{B08BC97D-1834-4B13-8621-804937B8DC14}"/>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13" name="Graphic 4">
                  <a:extLst>
                    <a:ext uri="{FF2B5EF4-FFF2-40B4-BE49-F238E27FC236}">
                      <a16:creationId xmlns:a16="http://schemas.microsoft.com/office/drawing/2014/main" id="{AB96AEE5-E0D1-4158-BE64-4E733E4C6A9E}"/>
                    </a:ext>
                  </a:extLst>
                </p:cNvPr>
                <p:cNvGrpSpPr/>
                <p:nvPr/>
              </p:nvGrpSpPr>
              <p:grpSpPr>
                <a:xfrm>
                  <a:off x="5934352" y="500470"/>
                  <a:ext cx="1673533" cy="1702371"/>
                  <a:chOff x="5934352" y="500470"/>
                  <a:chExt cx="1673533" cy="1702371"/>
                </a:xfrm>
              </p:grpSpPr>
              <p:sp>
                <p:nvSpPr>
                  <p:cNvPr id="68" name="Graphic 4">
                    <a:extLst>
                      <a:ext uri="{FF2B5EF4-FFF2-40B4-BE49-F238E27FC236}">
                        <a16:creationId xmlns:a16="http://schemas.microsoft.com/office/drawing/2014/main" id="{A39D4198-21CE-4BB0-AC58-C698069346FB}"/>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pPr rtl="0" algn="l"/>
                    <a:endParaRPr lang="en-US"/>
                  </a:p>
                </p:txBody>
              </p:sp>
              <p:grpSp>
                <p:nvGrpSpPr>
                  <p:cNvPr id="69" name="Graphic 4">
                    <a:extLst>
                      <a:ext uri="{FF2B5EF4-FFF2-40B4-BE49-F238E27FC236}">
                        <a16:creationId xmlns:a16="http://schemas.microsoft.com/office/drawing/2014/main" id="{C8448ECD-1FD4-4BB8-9F6D-226685A9FD9D}"/>
                      </a:ext>
                    </a:extLst>
                  </p:cNvPr>
                  <p:cNvGrpSpPr/>
                  <p:nvPr/>
                </p:nvGrpSpPr>
                <p:grpSpPr>
                  <a:xfrm>
                    <a:off x="6230057" y="1045078"/>
                    <a:ext cx="731824" cy="277431"/>
                    <a:chOff x="6230057" y="1045078"/>
                    <a:chExt cx="731824" cy="277431"/>
                  </a:xfrm>
                  <a:solidFill>
                    <a:srgbClr val="FFFFFF"/>
                  </a:solidFill>
                </p:grpSpPr>
                <p:sp>
                  <p:nvSpPr>
                    <p:cNvPr id="80" name="Graphic 4">
                      <a:extLst>
                        <a:ext uri="{FF2B5EF4-FFF2-40B4-BE49-F238E27FC236}">
                          <a16:creationId xmlns:a16="http://schemas.microsoft.com/office/drawing/2014/main" id="{7C82E03A-C4FC-4748-829B-D79A499F0B0A}"/>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pPr rtl="0" algn="l"/>
                      <a:endParaRPr lang="en-US"/>
                    </a:p>
                  </p:txBody>
                </p:sp>
                <p:sp>
                  <p:nvSpPr>
                    <p:cNvPr id="81" name="Graphic 4">
                      <a:extLst>
                        <a:ext uri="{FF2B5EF4-FFF2-40B4-BE49-F238E27FC236}">
                          <a16:creationId xmlns:a16="http://schemas.microsoft.com/office/drawing/2014/main" id="{3A379058-C48C-40E1-82E7-3B02D5078A76}"/>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pPr rtl="0" algn="l"/>
                      <a:endParaRPr lang="en-US"/>
                    </a:p>
                  </p:txBody>
                </p:sp>
                <p:sp>
                  <p:nvSpPr>
                    <p:cNvPr id="82" name="Graphic 4">
                      <a:extLst>
                        <a:ext uri="{FF2B5EF4-FFF2-40B4-BE49-F238E27FC236}">
                          <a16:creationId xmlns:a16="http://schemas.microsoft.com/office/drawing/2014/main" id="{B10FD6E9-86F7-4A61-B73D-645DA084C191}"/>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83" name="Graphic 4">
                      <a:extLst>
                        <a:ext uri="{FF2B5EF4-FFF2-40B4-BE49-F238E27FC236}">
                          <a16:creationId xmlns:a16="http://schemas.microsoft.com/office/drawing/2014/main" id="{5125C886-4E14-4D47-B21B-1F7FBA303033}"/>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84" name="Graphic 4">
                      <a:extLst>
                        <a:ext uri="{FF2B5EF4-FFF2-40B4-BE49-F238E27FC236}">
                          <a16:creationId xmlns:a16="http://schemas.microsoft.com/office/drawing/2014/main" id="{1E16B054-1F37-449A-89C4-AF09F7ED6886}"/>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rtl="0" algn="l"/>
                      <a:endParaRPr lang="en-US"/>
                    </a:p>
                  </p:txBody>
                </p:sp>
                <p:sp>
                  <p:nvSpPr>
                    <p:cNvPr id="85" name="Graphic 4">
                      <a:extLst>
                        <a:ext uri="{FF2B5EF4-FFF2-40B4-BE49-F238E27FC236}">
                          <a16:creationId xmlns:a16="http://schemas.microsoft.com/office/drawing/2014/main" id="{1F499034-FD15-4EEC-9362-47203DA07E9A}"/>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86" name="Graphic 4">
                      <a:extLst>
                        <a:ext uri="{FF2B5EF4-FFF2-40B4-BE49-F238E27FC236}">
                          <a16:creationId xmlns:a16="http://schemas.microsoft.com/office/drawing/2014/main" id="{2F4CD3C4-DA40-4E69-892D-7709D06983B2}"/>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pPr rtl="0" algn="l"/>
                      <a:endParaRPr lang="en-US"/>
                    </a:p>
                  </p:txBody>
                </p:sp>
                <p:sp>
                  <p:nvSpPr>
                    <p:cNvPr id="87" name="Graphic 4">
                      <a:extLst>
                        <a:ext uri="{FF2B5EF4-FFF2-40B4-BE49-F238E27FC236}">
                          <a16:creationId xmlns:a16="http://schemas.microsoft.com/office/drawing/2014/main" id="{A6EA86FE-20CF-4F0C-B8FB-CCC1D95FB049}"/>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88" name="Graphic 4">
                      <a:extLst>
                        <a:ext uri="{FF2B5EF4-FFF2-40B4-BE49-F238E27FC236}">
                          <a16:creationId xmlns:a16="http://schemas.microsoft.com/office/drawing/2014/main" id="{8E458491-ECE9-4B8D-82BE-4A1E6260269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89" name="Graphic 4">
                      <a:extLst>
                        <a:ext uri="{FF2B5EF4-FFF2-40B4-BE49-F238E27FC236}">
                          <a16:creationId xmlns:a16="http://schemas.microsoft.com/office/drawing/2014/main" id="{E7B649A3-B527-4174-94D8-9E55B1CAB9C3}"/>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pPr rtl="0" algn="l"/>
                      <a:endParaRPr lang="en-US"/>
                    </a:p>
                  </p:txBody>
                </p:sp>
                <p:sp>
                  <p:nvSpPr>
                    <p:cNvPr id="90" name="Graphic 4">
                      <a:extLst>
                        <a:ext uri="{FF2B5EF4-FFF2-40B4-BE49-F238E27FC236}">
                          <a16:creationId xmlns:a16="http://schemas.microsoft.com/office/drawing/2014/main" id="{D022C1E4-A4D5-4ACB-BB47-B742215FA59C}"/>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91" name="Graphic 4">
                      <a:extLst>
                        <a:ext uri="{FF2B5EF4-FFF2-40B4-BE49-F238E27FC236}">
                          <a16:creationId xmlns:a16="http://schemas.microsoft.com/office/drawing/2014/main" id="{51B48CC1-42D5-426F-9776-E779D72FB11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92" name="Graphic 4">
                      <a:extLst>
                        <a:ext uri="{FF2B5EF4-FFF2-40B4-BE49-F238E27FC236}">
                          <a16:creationId xmlns:a16="http://schemas.microsoft.com/office/drawing/2014/main" id="{E2469384-3055-425A-8FCF-023DE8C3786E}"/>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93" name="Graphic 4">
                      <a:extLst>
                        <a:ext uri="{FF2B5EF4-FFF2-40B4-BE49-F238E27FC236}">
                          <a16:creationId xmlns:a16="http://schemas.microsoft.com/office/drawing/2014/main" id="{DE521869-0FEC-472D-8796-FAE66C97413E}"/>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94" name="Graphic 4">
                      <a:extLst>
                        <a:ext uri="{FF2B5EF4-FFF2-40B4-BE49-F238E27FC236}">
                          <a16:creationId xmlns:a16="http://schemas.microsoft.com/office/drawing/2014/main" id="{95E99695-04A8-4E8A-BA55-3873693E39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70" name="Graphic 4">
                    <a:extLst>
                      <a:ext uri="{FF2B5EF4-FFF2-40B4-BE49-F238E27FC236}">
                        <a16:creationId xmlns:a16="http://schemas.microsoft.com/office/drawing/2014/main" id="{F9BE9F51-542E-4929-8A43-5C005BC724CE}"/>
                      </a:ext>
                    </a:extLst>
                  </p:cNvPr>
                  <p:cNvGrpSpPr/>
                  <p:nvPr/>
                </p:nvGrpSpPr>
                <p:grpSpPr>
                  <a:xfrm>
                    <a:off x="7289509" y="1045078"/>
                    <a:ext cx="181972" cy="184671"/>
                    <a:chOff x="7289509" y="1045078"/>
                    <a:chExt cx="181972" cy="184671"/>
                  </a:xfrm>
                  <a:solidFill>
                    <a:srgbClr val="FFFFFF"/>
                  </a:solidFill>
                </p:grpSpPr>
                <p:sp>
                  <p:nvSpPr>
                    <p:cNvPr id="71" name="Graphic 4">
                      <a:extLst>
                        <a:ext uri="{FF2B5EF4-FFF2-40B4-BE49-F238E27FC236}">
                          <a16:creationId xmlns:a16="http://schemas.microsoft.com/office/drawing/2014/main" id="{7973D850-3F53-4D59-94B6-59AEFB6EAB10}"/>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pPr rtl="0" algn="l"/>
                      <a:endParaRPr lang="en-US"/>
                    </a:p>
                  </p:txBody>
                </p:sp>
                <p:sp>
                  <p:nvSpPr>
                    <p:cNvPr id="72" name="Graphic 4">
                      <a:extLst>
                        <a:ext uri="{FF2B5EF4-FFF2-40B4-BE49-F238E27FC236}">
                          <a16:creationId xmlns:a16="http://schemas.microsoft.com/office/drawing/2014/main" id="{E01CFF94-E81C-46ED-A46D-FD1EF7783FDA}"/>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pPr rtl="0" algn="l"/>
                      <a:endParaRPr lang="en-US"/>
                    </a:p>
                  </p:txBody>
                </p:sp>
                <p:sp>
                  <p:nvSpPr>
                    <p:cNvPr id="73" name="Graphic 4">
                      <a:extLst>
                        <a:ext uri="{FF2B5EF4-FFF2-40B4-BE49-F238E27FC236}">
                          <a16:creationId xmlns:a16="http://schemas.microsoft.com/office/drawing/2014/main" id="{F5A73423-732D-44DC-A913-46891FF0BD4F}"/>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pPr rtl="0" algn="l"/>
                      <a:endParaRPr lang="en-US"/>
                    </a:p>
                  </p:txBody>
                </p:sp>
                <p:sp>
                  <p:nvSpPr>
                    <p:cNvPr id="74" name="Graphic 4">
                      <a:extLst>
                        <a:ext uri="{FF2B5EF4-FFF2-40B4-BE49-F238E27FC236}">
                          <a16:creationId xmlns:a16="http://schemas.microsoft.com/office/drawing/2014/main" id="{3D3F1FEE-C047-4E3D-8EAC-EAAE24D68C89}"/>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pPr rtl="0" algn="l"/>
                      <a:endParaRPr lang="en-US"/>
                    </a:p>
                  </p:txBody>
                </p:sp>
                <p:sp>
                  <p:nvSpPr>
                    <p:cNvPr id="75" name="Graphic 4">
                      <a:extLst>
                        <a:ext uri="{FF2B5EF4-FFF2-40B4-BE49-F238E27FC236}">
                          <a16:creationId xmlns:a16="http://schemas.microsoft.com/office/drawing/2014/main" id="{7112B5E8-B8E4-40EB-8BC3-76213D085798}"/>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pPr rtl="0" algn="l"/>
                      <a:endParaRPr lang="en-US"/>
                    </a:p>
                  </p:txBody>
                </p:sp>
                <p:sp>
                  <p:nvSpPr>
                    <p:cNvPr id="76" name="Graphic 4">
                      <a:extLst>
                        <a:ext uri="{FF2B5EF4-FFF2-40B4-BE49-F238E27FC236}">
                          <a16:creationId xmlns:a16="http://schemas.microsoft.com/office/drawing/2014/main" id="{C03EA855-13C9-48CB-BD68-76BDB3BD2F01}"/>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pPr rtl="0" algn="l"/>
                      <a:endParaRPr lang="en-US"/>
                    </a:p>
                  </p:txBody>
                </p:sp>
                <p:sp>
                  <p:nvSpPr>
                    <p:cNvPr id="77" name="Graphic 4">
                      <a:extLst>
                        <a:ext uri="{FF2B5EF4-FFF2-40B4-BE49-F238E27FC236}">
                          <a16:creationId xmlns:a16="http://schemas.microsoft.com/office/drawing/2014/main" id="{2002B839-0FF2-43A6-B0A2-3E10E46A9F90}"/>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pPr rtl="0" algn="l"/>
                      <a:endParaRPr lang="en-US"/>
                    </a:p>
                  </p:txBody>
                </p:sp>
                <p:sp>
                  <p:nvSpPr>
                    <p:cNvPr id="78" name="Graphic 4">
                      <a:extLst>
                        <a:ext uri="{FF2B5EF4-FFF2-40B4-BE49-F238E27FC236}">
                          <a16:creationId xmlns:a16="http://schemas.microsoft.com/office/drawing/2014/main" id="{7AB5A213-2C7A-40B8-933D-77383BE899A8}"/>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pPr rtl="0" algn="l"/>
                      <a:endParaRPr lang="en-US"/>
                    </a:p>
                  </p:txBody>
                </p:sp>
                <p:sp>
                  <p:nvSpPr>
                    <p:cNvPr id="79" name="Graphic 4">
                      <a:extLst>
                        <a:ext uri="{FF2B5EF4-FFF2-40B4-BE49-F238E27FC236}">
                          <a16:creationId xmlns:a16="http://schemas.microsoft.com/office/drawing/2014/main" id="{80D4E6E5-A079-4BAD-8014-D46FDEBA4A74}"/>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pPr rtl="0" algn="l"/>
                      <a:endParaRPr lang="en-US"/>
                    </a:p>
                  </p:txBody>
                </p:sp>
              </p:grpSp>
            </p:grpSp>
            <p:grpSp>
              <p:nvGrpSpPr>
                <p:cNvPr id="14" name="Graphic 4">
                  <a:extLst>
                    <a:ext uri="{FF2B5EF4-FFF2-40B4-BE49-F238E27FC236}">
                      <a16:creationId xmlns:a16="http://schemas.microsoft.com/office/drawing/2014/main" id="{88870D49-D657-4B6A-B4FE-106C2217B27A}"/>
                    </a:ext>
                  </a:extLst>
                </p:cNvPr>
                <p:cNvGrpSpPr/>
                <p:nvPr/>
              </p:nvGrpSpPr>
              <p:grpSpPr>
                <a:xfrm>
                  <a:off x="4925867" y="4880387"/>
                  <a:ext cx="1781097" cy="1478794"/>
                  <a:chOff x="4925867" y="4880387"/>
                  <a:chExt cx="1781097" cy="1478794"/>
                </a:xfrm>
              </p:grpSpPr>
              <p:sp>
                <p:nvSpPr>
                  <p:cNvPr id="59" name="Graphic 4">
                    <a:extLst>
                      <a:ext uri="{FF2B5EF4-FFF2-40B4-BE49-F238E27FC236}">
                        <a16:creationId xmlns:a16="http://schemas.microsoft.com/office/drawing/2014/main" id="{A203F64F-B758-4907-99F9-042CB8A15166}"/>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pPr rtl="0" algn="l"/>
                    <a:endParaRPr lang="en-US"/>
                  </a:p>
                </p:txBody>
              </p:sp>
              <p:grpSp>
                <p:nvGrpSpPr>
                  <p:cNvPr id="60" name="Graphic 4">
                    <a:extLst>
                      <a:ext uri="{FF2B5EF4-FFF2-40B4-BE49-F238E27FC236}">
                        <a16:creationId xmlns:a16="http://schemas.microsoft.com/office/drawing/2014/main" id="{C3C3071E-BCB7-455A-994B-21B1D4986689}"/>
                      </a:ext>
                    </a:extLst>
                  </p:cNvPr>
                  <p:cNvGrpSpPr/>
                  <p:nvPr/>
                </p:nvGrpSpPr>
                <p:grpSpPr>
                  <a:xfrm>
                    <a:off x="5551129" y="5443963"/>
                    <a:ext cx="586168" cy="115198"/>
                    <a:chOff x="5551129" y="5443963"/>
                    <a:chExt cx="586168" cy="115198"/>
                  </a:xfrm>
                  <a:solidFill>
                    <a:srgbClr val="FFFFFF"/>
                  </a:solidFill>
                </p:grpSpPr>
                <p:sp>
                  <p:nvSpPr>
                    <p:cNvPr id="62" name="Graphic 4">
                      <a:extLst>
                        <a:ext uri="{FF2B5EF4-FFF2-40B4-BE49-F238E27FC236}">
                          <a16:creationId xmlns:a16="http://schemas.microsoft.com/office/drawing/2014/main" id="{54F0CF9B-936E-4AEC-9BE4-D497401E9011}"/>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63" name="Graphic 4">
                      <a:extLst>
                        <a:ext uri="{FF2B5EF4-FFF2-40B4-BE49-F238E27FC236}">
                          <a16:creationId xmlns:a16="http://schemas.microsoft.com/office/drawing/2014/main" id="{C070FDE1-5CFA-4044-8DA3-493FBA79EA7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sp>
                  <p:nvSpPr>
                    <p:cNvPr id="64" name="Graphic 4">
                      <a:extLst>
                        <a:ext uri="{FF2B5EF4-FFF2-40B4-BE49-F238E27FC236}">
                          <a16:creationId xmlns:a16="http://schemas.microsoft.com/office/drawing/2014/main" id="{BF7BBA3F-C4F5-4B05-9F8E-1E5B40BCFE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pPr rtl="0" algn="l"/>
                      <a:endParaRPr lang="en-US"/>
                    </a:p>
                  </p:txBody>
                </p:sp>
                <p:sp>
                  <p:nvSpPr>
                    <p:cNvPr id="65" name="Graphic 4">
                      <a:extLst>
                        <a:ext uri="{FF2B5EF4-FFF2-40B4-BE49-F238E27FC236}">
                          <a16:creationId xmlns:a16="http://schemas.microsoft.com/office/drawing/2014/main" id="{655379F3-4771-44DD-9445-3758F5DE718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pPr rtl="0" algn="l"/>
                      <a:endParaRPr lang="en-US"/>
                    </a:p>
                  </p:txBody>
                </p:sp>
                <p:sp>
                  <p:nvSpPr>
                    <p:cNvPr id="66" name="Graphic 4">
                      <a:extLst>
                        <a:ext uri="{FF2B5EF4-FFF2-40B4-BE49-F238E27FC236}">
                          <a16:creationId xmlns:a16="http://schemas.microsoft.com/office/drawing/2014/main" id="{6815A36F-D038-40F7-A14B-F539F83D2BC5}"/>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rtl="0" algn="l"/>
                      <a:endParaRPr lang="en-US"/>
                    </a:p>
                  </p:txBody>
                </p:sp>
                <p:sp>
                  <p:nvSpPr>
                    <p:cNvPr id="67" name="Graphic 4">
                      <a:extLst>
                        <a:ext uri="{FF2B5EF4-FFF2-40B4-BE49-F238E27FC236}">
                          <a16:creationId xmlns:a16="http://schemas.microsoft.com/office/drawing/2014/main" id="{1A1F226E-6689-4255-996E-A4D5471F0EBA}"/>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rtl="0" algn="l"/>
                      <a:endParaRPr lang="en-US"/>
                    </a:p>
                  </p:txBody>
                </p:sp>
              </p:grpSp>
              <p:sp>
                <p:nvSpPr>
                  <p:cNvPr id="61" name="Graphic 4">
                    <a:extLst>
                      <a:ext uri="{FF2B5EF4-FFF2-40B4-BE49-F238E27FC236}">
                        <a16:creationId xmlns:a16="http://schemas.microsoft.com/office/drawing/2014/main" id="{B44026FC-7689-45A5-BC11-7458BFE1EFDC}"/>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pPr rtl="0" algn="l"/>
                    <a:endParaRPr lang="en-US"/>
                  </a:p>
                </p:txBody>
              </p:sp>
            </p:grpSp>
            <p:grpSp>
              <p:nvGrpSpPr>
                <p:cNvPr id="15" name="Graphic 4">
                  <a:extLst>
                    <a:ext uri="{FF2B5EF4-FFF2-40B4-BE49-F238E27FC236}">
                      <a16:creationId xmlns:a16="http://schemas.microsoft.com/office/drawing/2014/main" id="{5B7601F5-0357-4F49-885F-BB9A5A812B1B}"/>
                    </a:ext>
                  </a:extLst>
                </p:cNvPr>
                <p:cNvGrpSpPr/>
                <p:nvPr/>
              </p:nvGrpSpPr>
              <p:grpSpPr>
                <a:xfrm>
                  <a:off x="3347021" y="4259752"/>
                  <a:ext cx="1851188" cy="1857588"/>
                  <a:chOff x="3347021" y="4259752"/>
                  <a:chExt cx="1851188" cy="1857588"/>
                </a:xfrm>
              </p:grpSpPr>
              <p:sp>
                <p:nvSpPr>
                  <p:cNvPr id="46" name="Graphic 4">
                    <a:extLst>
                      <a:ext uri="{FF2B5EF4-FFF2-40B4-BE49-F238E27FC236}">
                        <a16:creationId xmlns:a16="http://schemas.microsoft.com/office/drawing/2014/main" id="{4E84FDAB-CF8F-4820-B467-7C31EF96F9A8}"/>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pPr rtl="0" algn="l"/>
                    <a:endParaRPr lang="en-US"/>
                  </a:p>
                </p:txBody>
              </p:sp>
              <p:grpSp>
                <p:nvGrpSpPr>
                  <p:cNvPr id="47" name="Graphic 4">
                    <a:extLst>
                      <a:ext uri="{FF2B5EF4-FFF2-40B4-BE49-F238E27FC236}">
                        <a16:creationId xmlns:a16="http://schemas.microsoft.com/office/drawing/2014/main" id="{DF161577-8794-4E25-93A0-18F9484AA4EC}"/>
                      </a:ext>
                    </a:extLst>
                  </p:cNvPr>
                  <p:cNvGrpSpPr/>
                  <p:nvPr/>
                </p:nvGrpSpPr>
                <p:grpSpPr>
                  <a:xfrm>
                    <a:off x="4044918" y="5084490"/>
                    <a:ext cx="675844" cy="115198"/>
                    <a:chOff x="4044918" y="5084490"/>
                    <a:chExt cx="675844" cy="115198"/>
                  </a:xfrm>
                  <a:solidFill>
                    <a:srgbClr val="FFFFFF"/>
                  </a:solidFill>
                </p:grpSpPr>
                <p:sp>
                  <p:nvSpPr>
                    <p:cNvPr id="51" name="Graphic 4">
                      <a:extLst>
                        <a:ext uri="{FF2B5EF4-FFF2-40B4-BE49-F238E27FC236}">
                          <a16:creationId xmlns:a16="http://schemas.microsoft.com/office/drawing/2014/main" id="{97E95FDF-A760-48F0-9D8D-A92B1D255014}"/>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rtl="0" algn="l"/>
                      <a:endParaRPr lang="en-US"/>
                    </a:p>
                  </p:txBody>
                </p:sp>
                <p:sp>
                  <p:nvSpPr>
                    <p:cNvPr id="52" name="Graphic 4">
                      <a:extLst>
                        <a:ext uri="{FF2B5EF4-FFF2-40B4-BE49-F238E27FC236}">
                          <a16:creationId xmlns:a16="http://schemas.microsoft.com/office/drawing/2014/main" id="{4BFB01B7-71DE-42FF-846E-2A08A72DD174}"/>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53" name="Graphic 4">
                      <a:extLst>
                        <a:ext uri="{FF2B5EF4-FFF2-40B4-BE49-F238E27FC236}">
                          <a16:creationId xmlns:a16="http://schemas.microsoft.com/office/drawing/2014/main" id="{C70F0D9D-E014-45AD-898F-E1682A80BE6C}"/>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54" name="Graphic 4">
                      <a:extLst>
                        <a:ext uri="{FF2B5EF4-FFF2-40B4-BE49-F238E27FC236}">
                          <a16:creationId xmlns:a16="http://schemas.microsoft.com/office/drawing/2014/main" id="{3B1AEBC6-5656-46C9-852F-D95A971E32D9}"/>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55" name="Graphic 4">
                      <a:extLst>
                        <a:ext uri="{FF2B5EF4-FFF2-40B4-BE49-F238E27FC236}">
                          <a16:creationId xmlns:a16="http://schemas.microsoft.com/office/drawing/2014/main" id="{190327F2-6284-4C06-B2BD-AA0C1737D7F5}"/>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rtl="0" algn="l"/>
                      <a:endParaRPr lang="en-US"/>
                    </a:p>
                  </p:txBody>
                </p:sp>
                <p:sp>
                  <p:nvSpPr>
                    <p:cNvPr id="56" name="Graphic 4">
                      <a:extLst>
                        <a:ext uri="{FF2B5EF4-FFF2-40B4-BE49-F238E27FC236}">
                          <a16:creationId xmlns:a16="http://schemas.microsoft.com/office/drawing/2014/main" id="{EBD0FFB3-A163-4545-BACB-23A4CE749A8B}"/>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57" name="Graphic 4">
                      <a:extLst>
                        <a:ext uri="{FF2B5EF4-FFF2-40B4-BE49-F238E27FC236}">
                          <a16:creationId xmlns:a16="http://schemas.microsoft.com/office/drawing/2014/main" id="{D93BE24B-CA4E-4847-96F5-EE61A6D7C838}"/>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pPr rtl="0" algn="l"/>
                      <a:endParaRPr lang="en-US"/>
                    </a:p>
                  </p:txBody>
                </p:sp>
                <p:sp>
                  <p:nvSpPr>
                    <p:cNvPr id="58" name="Graphic 4">
                      <a:extLst>
                        <a:ext uri="{FF2B5EF4-FFF2-40B4-BE49-F238E27FC236}">
                          <a16:creationId xmlns:a16="http://schemas.microsoft.com/office/drawing/2014/main" id="{73C31286-2A14-485D-A7B4-58C52806610A}"/>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48" name="Graphic 4">
                    <a:extLst>
                      <a:ext uri="{FF2B5EF4-FFF2-40B4-BE49-F238E27FC236}">
                        <a16:creationId xmlns:a16="http://schemas.microsoft.com/office/drawing/2014/main" id="{578C2265-E62D-4ED8-95E5-E9B92C9B7362}"/>
                      </a:ext>
                    </a:extLst>
                  </p:cNvPr>
                  <p:cNvGrpSpPr/>
                  <p:nvPr/>
                </p:nvGrpSpPr>
                <p:grpSpPr>
                  <a:xfrm>
                    <a:off x="3522755" y="4909919"/>
                    <a:ext cx="217116" cy="251450"/>
                    <a:chOff x="3522755" y="4909919"/>
                    <a:chExt cx="217116" cy="251450"/>
                  </a:xfrm>
                  <a:solidFill>
                    <a:srgbClr val="FFFFFF"/>
                  </a:solidFill>
                </p:grpSpPr>
                <p:sp>
                  <p:nvSpPr>
                    <p:cNvPr id="49" name="Graphic 4">
                      <a:extLst>
                        <a:ext uri="{FF2B5EF4-FFF2-40B4-BE49-F238E27FC236}">
                          <a16:creationId xmlns:a16="http://schemas.microsoft.com/office/drawing/2014/main" id="{09B56676-E6EC-4A3A-9119-A2A18EA169BD}"/>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pPr rtl="0" algn="l"/>
                      <a:endParaRPr lang="en-US"/>
                    </a:p>
                  </p:txBody>
                </p:sp>
                <p:sp>
                  <p:nvSpPr>
                    <p:cNvPr id="50" name="Graphic 4">
                      <a:extLst>
                        <a:ext uri="{FF2B5EF4-FFF2-40B4-BE49-F238E27FC236}">
                          <a16:creationId xmlns:a16="http://schemas.microsoft.com/office/drawing/2014/main" id="{17A2264A-DE0F-436C-B86A-7B64E65F4137}"/>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16" name="Graphic 4">
                  <a:extLst>
                    <a:ext uri="{FF2B5EF4-FFF2-40B4-BE49-F238E27FC236}">
                      <a16:creationId xmlns:a16="http://schemas.microsoft.com/office/drawing/2014/main" id="{CAD1CA8D-4B87-4563-834B-FC85F9E12E62}"/>
                    </a:ext>
                  </a:extLst>
                </p:cNvPr>
                <p:cNvGrpSpPr/>
                <p:nvPr/>
              </p:nvGrpSpPr>
              <p:grpSpPr>
                <a:xfrm>
                  <a:off x="6872129" y="1261518"/>
                  <a:ext cx="1807082" cy="1790427"/>
                  <a:chOff x="6872129" y="1261518"/>
                  <a:chExt cx="1807082" cy="1790427"/>
                </a:xfrm>
              </p:grpSpPr>
              <p:sp>
                <p:nvSpPr>
                  <p:cNvPr id="33" name="Graphic 4">
                    <a:extLst>
                      <a:ext uri="{FF2B5EF4-FFF2-40B4-BE49-F238E27FC236}">
                        <a16:creationId xmlns:a16="http://schemas.microsoft.com/office/drawing/2014/main" id="{C08B8673-C055-4AFD-87A2-2D5AEB15DEA6}"/>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pPr rtl="0" algn="l"/>
                    <a:endParaRPr lang="en-US"/>
                  </a:p>
                </p:txBody>
              </p:sp>
              <p:grpSp>
                <p:nvGrpSpPr>
                  <p:cNvPr id="34" name="Graphic 4">
                    <a:extLst>
                      <a:ext uri="{FF2B5EF4-FFF2-40B4-BE49-F238E27FC236}">
                        <a16:creationId xmlns:a16="http://schemas.microsoft.com/office/drawing/2014/main" id="{01899E0B-021F-400C-8783-6C3475B00B1B}"/>
                      </a:ext>
                    </a:extLst>
                  </p:cNvPr>
                  <p:cNvGrpSpPr/>
                  <p:nvPr/>
                </p:nvGrpSpPr>
                <p:grpSpPr>
                  <a:xfrm>
                    <a:off x="7519597" y="2223584"/>
                    <a:ext cx="518622" cy="112267"/>
                    <a:chOff x="7519597" y="2223584"/>
                    <a:chExt cx="518622" cy="112267"/>
                  </a:xfrm>
                  <a:solidFill>
                    <a:srgbClr val="FFFFFF"/>
                  </a:solidFill>
                </p:grpSpPr>
                <p:sp>
                  <p:nvSpPr>
                    <p:cNvPr id="40" name="Graphic 4">
                      <a:extLst>
                        <a:ext uri="{FF2B5EF4-FFF2-40B4-BE49-F238E27FC236}">
                          <a16:creationId xmlns:a16="http://schemas.microsoft.com/office/drawing/2014/main" id="{AF585A71-D901-4B3F-89EB-FEE2812C04E2}"/>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rtl="0" algn="l"/>
                      <a:endParaRPr lang="en-US"/>
                    </a:p>
                  </p:txBody>
                </p:sp>
                <p:sp>
                  <p:nvSpPr>
                    <p:cNvPr id="41" name="Graphic 4">
                      <a:extLst>
                        <a:ext uri="{FF2B5EF4-FFF2-40B4-BE49-F238E27FC236}">
                          <a16:creationId xmlns:a16="http://schemas.microsoft.com/office/drawing/2014/main" id="{C25116D0-256C-4B9D-BC80-79C2EC2E0BB6}"/>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42" name="Graphic 4">
                      <a:extLst>
                        <a:ext uri="{FF2B5EF4-FFF2-40B4-BE49-F238E27FC236}">
                          <a16:creationId xmlns:a16="http://schemas.microsoft.com/office/drawing/2014/main" id="{6C068684-96ED-4F0E-AE16-52922E11613B}"/>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rtl="0" algn="l"/>
                      <a:endParaRPr lang="en-US"/>
                    </a:p>
                  </p:txBody>
                </p:sp>
                <p:sp>
                  <p:nvSpPr>
                    <p:cNvPr id="43" name="Graphic 4">
                      <a:extLst>
                        <a:ext uri="{FF2B5EF4-FFF2-40B4-BE49-F238E27FC236}">
                          <a16:creationId xmlns:a16="http://schemas.microsoft.com/office/drawing/2014/main" id="{9644DD54-FC2A-46EC-9B10-3DBF59A47B40}"/>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44" name="Graphic 4">
                      <a:extLst>
                        <a:ext uri="{FF2B5EF4-FFF2-40B4-BE49-F238E27FC236}">
                          <a16:creationId xmlns:a16="http://schemas.microsoft.com/office/drawing/2014/main" id="{37BF02D9-5D30-44FF-8863-E32C2B47E167}"/>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45" name="Graphic 4">
                      <a:extLst>
                        <a:ext uri="{FF2B5EF4-FFF2-40B4-BE49-F238E27FC236}">
                          <a16:creationId xmlns:a16="http://schemas.microsoft.com/office/drawing/2014/main" id="{11421BF1-1B51-4074-8F28-477206F788E0}"/>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pPr rtl="0" algn="l"/>
                      <a:endParaRPr lang="en-US"/>
                    </a:p>
                  </p:txBody>
                </p:sp>
              </p:grpSp>
              <p:grpSp>
                <p:nvGrpSpPr>
                  <p:cNvPr id="35" name="Graphic 4">
                    <a:extLst>
                      <a:ext uri="{FF2B5EF4-FFF2-40B4-BE49-F238E27FC236}">
                        <a16:creationId xmlns:a16="http://schemas.microsoft.com/office/drawing/2014/main" id="{FC8C96E4-38AF-45CA-8EB4-D0C382AC1126}"/>
                      </a:ext>
                    </a:extLst>
                  </p:cNvPr>
                  <p:cNvGrpSpPr/>
                  <p:nvPr/>
                </p:nvGrpSpPr>
                <p:grpSpPr>
                  <a:xfrm>
                    <a:off x="8348894" y="2471940"/>
                    <a:ext cx="213361" cy="294014"/>
                    <a:chOff x="8348894" y="2471940"/>
                    <a:chExt cx="213361" cy="294014"/>
                  </a:xfrm>
                  <a:solidFill>
                    <a:srgbClr val="FFFFFF"/>
                  </a:solidFill>
                </p:grpSpPr>
                <p:sp>
                  <p:nvSpPr>
                    <p:cNvPr id="36" name="Graphic 4">
                      <a:extLst>
                        <a:ext uri="{FF2B5EF4-FFF2-40B4-BE49-F238E27FC236}">
                          <a16:creationId xmlns:a16="http://schemas.microsoft.com/office/drawing/2014/main" id="{74A2171B-A813-4D88-8896-CFEB865E3F21}"/>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pPr rtl="0" algn="l"/>
                      <a:endParaRPr lang="en-US"/>
                    </a:p>
                  </p:txBody>
                </p:sp>
                <p:sp>
                  <p:nvSpPr>
                    <p:cNvPr id="37" name="Graphic 4">
                      <a:extLst>
                        <a:ext uri="{FF2B5EF4-FFF2-40B4-BE49-F238E27FC236}">
                          <a16:creationId xmlns:a16="http://schemas.microsoft.com/office/drawing/2014/main" id="{1FB1B051-1EF0-4208-A579-FDD51E97F0C4}"/>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pPr rtl="0" algn="l"/>
                      <a:endParaRPr lang="en-US"/>
                    </a:p>
                  </p:txBody>
                </p:sp>
                <p:sp>
                  <p:nvSpPr>
                    <p:cNvPr id="38" name="Graphic 4">
                      <a:extLst>
                        <a:ext uri="{FF2B5EF4-FFF2-40B4-BE49-F238E27FC236}">
                          <a16:creationId xmlns:a16="http://schemas.microsoft.com/office/drawing/2014/main" id="{3058EDD6-DD66-40A6-811A-D1331DC50647}"/>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pPr rtl="0" algn="l"/>
                      <a:endParaRPr lang="en-US"/>
                    </a:p>
                  </p:txBody>
                </p:sp>
                <p:sp>
                  <p:nvSpPr>
                    <p:cNvPr id="39" name="Graphic 4">
                      <a:extLst>
                        <a:ext uri="{FF2B5EF4-FFF2-40B4-BE49-F238E27FC236}">
                          <a16:creationId xmlns:a16="http://schemas.microsoft.com/office/drawing/2014/main" id="{39B2925F-ADBB-4977-82A8-D9ABF272221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pPr rtl="0" algn="l"/>
                      <a:endParaRPr lang="en-US"/>
                    </a:p>
                  </p:txBody>
                </p:sp>
              </p:grpSp>
            </p:grpSp>
            <p:grpSp>
              <p:nvGrpSpPr>
                <p:cNvPr id="17" name="Graphic 4">
                  <a:extLst>
                    <a:ext uri="{FF2B5EF4-FFF2-40B4-BE49-F238E27FC236}">
                      <a16:creationId xmlns:a16="http://schemas.microsoft.com/office/drawing/2014/main" id="{269871CA-AAB1-4DAB-B21C-0FD8B3FA107D}"/>
                    </a:ext>
                  </a:extLst>
                </p:cNvPr>
                <p:cNvGrpSpPr/>
                <p:nvPr/>
              </p:nvGrpSpPr>
              <p:grpSpPr>
                <a:xfrm>
                  <a:off x="4024408" y="501087"/>
                  <a:ext cx="1673764" cy="1701523"/>
                  <a:chOff x="4024408" y="501087"/>
                  <a:chExt cx="1673764" cy="1701523"/>
                </a:xfrm>
              </p:grpSpPr>
              <p:sp>
                <p:nvSpPr>
                  <p:cNvPr id="18" name="Graphic 4">
                    <a:extLst>
                      <a:ext uri="{FF2B5EF4-FFF2-40B4-BE49-F238E27FC236}">
                        <a16:creationId xmlns:a16="http://schemas.microsoft.com/office/drawing/2014/main" id="{70DF69D1-B49B-439E-80C2-B147EF53FE6C}"/>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pPr rtl="0" algn="l"/>
                    <a:endParaRPr lang="en-US"/>
                  </a:p>
                </p:txBody>
              </p:sp>
              <p:grpSp>
                <p:nvGrpSpPr>
                  <p:cNvPr id="19" name="Graphic 4">
                    <a:extLst>
                      <a:ext uri="{FF2B5EF4-FFF2-40B4-BE49-F238E27FC236}">
                        <a16:creationId xmlns:a16="http://schemas.microsoft.com/office/drawing/2014/main" id="{017F1D40-2463-4454-9A03-18FD19208BC9}"/>
                      </a:ext>
                    </a:extLst>
                  </p:cNvPr>
                  <p:cNvGrpSpPr/>
                  <p:nvPr/>
                </p:nvGrpSpPr>
                <p:grpSpPr>
                  <a:xfrm>
                    <a:off x="4600089" y="1264062"/>
                    <a:ext cx="852805" cy="115198"/>
                    <a:chOff x="4600089" y="1264062"/>
                    <a:chExt cx="852805" cy="115198"/>
                  </a:xfrm>
                  <a:solidFill>
                    <a:srgbClr val="FFFFFF"/>
                  </a:solidFill>
                </p:grpSpPr>
                <p:sp>
                  <p:nvSpPr>
                    <p:cNvPr id="24" name="Graphic 4">
                      <a:extLst>
                        <a:ext uri="{FF2B5EF4-FFF2-40B4-BE49-F238E27FC236}">
                          <a16:creationId xmlns:a16="http://schemas.microsoft.com/office/drawing/2014/main" id="{FF1F126F-C6A3-4881-A76E-FDAA4BB656CF}"/>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rtl="0" algn="l"/>
                      <a:endParaRPr lang="en-US"/>
                    </a:p>
                  </p:txBody>
                </p:sp>
                <p:sp>
                  <p:nvSpPr>
                    <p:cNvPr id="25" name="Graphic 4">
                      <a:extLst>
                        <a:ext uri="{FF2B5EF4-FFF2-40B4-BE49-F238E27FC236}">
                          <a16:creationId xmlns:a16="http://schemas.microsoft.com/office/drawing/2014/main" id="{724C1960-8B8E-4393-8E3A-1C8DF0918778}"/>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pPr rtl="0" algn="l"/>
                      <a:endParaRPr lang="en-US"/>
                    </a:p>
                  </p:txBody>
                </p:sp>
                <p:sp>
                  <p:nvSpPr>
                    <p:cNvPr id="26" name="Graphic 4">
                      <a:extLst>
                        <a:ext uri="{FF2B5EF4-FFF2-40B4-BE49-F238E27FC236}">
                          <a16:creationId xmlns:a16="http://schemas.microsoft.com/office/drawing/2014/main" id="{D994A614-5BA8-4FDE-A275-F63EE8D97032}"/>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pPr rtl="0" algn="l"/>
                      <a:endParaRPr lang="en-US"/>
                    </a:p>
                  </p:txBody>
                </p:sp>
                <p:sp>
                  <p:nvSpPr>
                    <p:cNvPr id="27" name="Graphic 4">
                      <a:extLst>
                        <a:ext uri="{FF2B5EF4-FFF2-40B4-BE49-F238E27FC236}">
                          <a16:creationId xmlns:a16="http://schemas.microsoft.com/office/drawing/2014/main" id="{41286B34-A48A-43B4-A9B5-C7312F0FAFDC}"/>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pPr rtl="0" algn="l"/>
                      <a:endParaRPr lang="en-US"/>
                    </a:p>
                  </p:txBody>
                </p:sp>
                <p:sp>
                  <p:nvSpPr>
                    <p:cNvPr id="28" name="Graphic 4">
                      <a:extLst>
                        <a:ext uri="{FF2B5EF4-FFF2-40B4-BE49-F238E27FC236}">
                          <a16:creationId xmlns:a16="http://schemas.microsoft.com/office/drawing/2014/main" id="{9AEA237A-E7E7-446F-BB3F-AF0A2D4E3DE2}"/>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rtl="0" algn="l"/>
                      <a:endParaRPr lang="en-US"/>
                    </a:p>
                  </p:txBody>
                </p:sp>
                <p:sp>
                  <p:nvSpPr>
                    <p:cNvPr id="29" name="Graphic 4">
                      <a:extLst>
                        <a:ext uri="{FF2B5EF4-FFF2-40B4-BE49-F238E27FC236}">
                          <a16:creationId xmlns:a16="http://schemas.microsoft.com/office/drawing/2014/main" id="{B8B2A30C-6524-4F89-BD9B-B12B1A31DA3E}"/>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rtl="0" algn="l"/>
                      <a:endParaRPr lang="en-US"/>
                    </a:p>
                  </p:txBody>
                </p:sp>
                <p:sp>
                  <p:nvSpPr>
                    <p:cNvPr id="30" name="Graphic 4">
                      <a:extLst>
                        <a:ext uri="{FF2B5EF4-FFF2-40B4-BE49-F238E27FC236}">
                          <a16:creationId xmlns:a16="http://schemas.microsoft.com/office/drawing/2014/main" id="{844BF49A-12E0-4350-BF43-3593EAECEAE5}"/>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rtl="0" algn="l"/>
                      <a:endParaRPr lang="en-US"/>
                    </a:p>
                  </p:txBody>
                </p:sp>
                <p:sp>
                  <p:nvSpPr>
                    <p:cNvPr id="31" name="Graphic 4">
                      <a:extLst>
                        <a:ext uri="{FF2B5EF4-FFF2-40B4-BE49-F238E27FC236}">
                          <a16:creationId xmlns:a16="http://schemas.microsoft.com/office/drawing/2014/main" id="{BF1C57F5-4D3E-46E8-B51D-FC7C8881D57B}"/>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pPr rtl="0" algn="l"/>
                      <a:endParaRPr lang="en-US"/>
                    </a:p>
                  </p:txBody>
                </p:sp>
                <p:sp>
                  <p:nvSpPr>
                    <p:cNvPr id="32" name="Graphic 4">
                      <a:extLst>
                        <a:ext uri="{FF2B5EF4-FFF2-40B4-BE49-F238E27FC236}">
                          <a16:creationId xmlns:a16="http://schemas.microsoft.com/office/drawing/2014/main" id="{C4D19D1A-A9E4-43C6-A8CF-2F4221AF57EB}"/>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rtl="0" algn="l"/>
                      <a:endParaRPr lang="en-US"/>
                    </a:p>
                  </p:txBody>
                </p:sp>
              </p:grpSp>
              <p:grpSp>
                <p:nvGrpSpPr>
                  <p:cNvPr id="20" name="Graphic 4">
                    <a:extLst>
                      <a:ext uri="{FF2B5EF4-FFF2-40B4-BE49-F238E27FC236}">
                        <a16:creationId xmlns:a16="http://schemas.microsoft.com/office/drawing/2014/main" id="{9A0CCFED-53AE-4B95-8937-A0BE35C0EE98}"/>
                      </a:ext>
                    </a:extLst>
                  </p:cNvPr>
                  <p:cNvGrpSpPr/>
                  <p:nvPr/>
                </p:nvGrpSpPr>
                <p:grpSpPr>
                  <a:xfrm>
                    <a:off x="5313639" y="616536"/>
                    <a:ext cx="257848" cy="230143"/>
                    <a:chOff x="5313639" y="616536"/>
                    <a:chExt cx="257848" cy="230143"/>
                  </a:xfrm>
                  <a:solidFill>
                    <a:srgbClr val="FFFFFF"/>
                  </a:solidFill>
                </p:grpSpPr>
                <p:sp>
                  <p:nvSpPr>
                    <p:cNvPr id="21" name="Graphic 4">
                      <a:extLst>
                        <a:ext uri="{FF2B5EF4-FFF2-40B4-BE49-F238E27FC236}">
                          <a16:creationId xmlns:a16="http://schemas.microsoft.com/office/drawing/2014/main" id="{65CD7D17-52DB-4744-B3B7-E7FDA29EA502}"/>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pPr rtl="0" algn="l"/>
                      <a:endParaRPr lang="en-US"/>
                    </a:p>
                  </p:txBody>
                </p:sp>
                <p:sp>
                  <p:nvSpPr>
                    <p:cNvPr id="22" name="Graphic 4">
                      <a:extLst>
                        <a:ext uri="{FF2B5EF4-FFF2-40B4-BE49-F238E27FC236}">
                          <a16:creationId xmlns:a16="http://schemas.microsoft.com/office/drawing/2014/main" id="{A1A7FE76-24C1-4AEB-BC91-9728614F8C74}"/>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pPr rtl="0" algn="l"/>
                      <a:endParaRPr lang="en-US"/>
                    </a:p>
                  </p:txBody>
                </p:sp>
                <p:sp>
                  <p:nvSpPr>
                    <p:cNvPr id="23" name="Graphic 4">
                      <a:extLst>
                        <a:ext uri="{FF2B5EF4-FFF2-40B4-BE49-F238E27FC236}">
                          <a16:creationId xmlns:a16="http://schemas.microsoft.com/office/drawing/2014/main" id="{5AB219DF-6E50-4133-BCEE-0FE52D011E86}"/>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pPr rtl="0" algn="l"/>
                      <a:endParaRPr lang="en-US"/>
                    </a:p>
                  </p:txBody>
                </p:sp>
              </p:grpSp>
            </p:grpSp>
          </p:grpSp>
        </p:grpSp>
      </p:grpSp>
      <p:sp>
        <p:nvSpPr>
          <p:cNvPr id="424" name="TextBox 423">
            <a:extLst>
              <a:ext uri="{FF2B5EF4-FFF2-40B4-BE49-F238E27FC236}">
                <a16:creationId xmlns:a16="http://schemas.microsoft.com/office/drawing/2014/main" id="{E8F016E5-81D1-41A5-946C-8556960B695D}"/>
              </a:ext>
            </a:extLst>
          </p:cNvPr>
          <p:cNvSpPr txBox="1"/>
          <p:nvPr/>
        </p:nvSpPr>
        <p:spPr>
          <a:xfrm>
            <a:off x="7168407" y="439497"/>
            <a:ext cx="483354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l" rtl="0"/>
            <a:r>
              <a:rPr lang="en-GB" sz="2400" dirty="0">
                <a:solidFill>
                  <a:srgbClr val="5E5E5E"/>
                </a:solidFill>
              </a:rPr>
              <a:t>Mitten av hjulet representerar inre dimensioner som vanligtvis är mest permanenta eller synliga.</a:t>
            </a:r>
          </a:p>
        </p:txBody>
      </p:sp>
      <p:sp>
        <p:nvSpPr>
          <p:cNvPr id="425" name="TextBox 424">
            <a:extLst>
              <a:ext uri="{FF2B5EF4-FFF2-40B4-BE49-F238E27FC236}">
                <a16:creationId xmlns:a16="http://schemas.microsoft.com/office/drawing/2014/main" id="{99F71A1A-966E-480F-AEB7-621DA2C888E4}"/>
              </a:ext>
            </a:extLst>
          </p:cNvPr>
          <p:cNvSpPr txBox="1"/>
          <p:nvPr/>
        </p:nvSpPr>
        <p:spPr>
          <a:xfrm>
            <a:off x="7655272" y="2536548"/>
            <a:ext cx="4410408" cy="286232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l" rtl="0"/>
            <a:r>
              <a:rPr lang="en-GB" sz="2000" dirty="0">
                <a:solidFill>
                  <a:srgbClr val="5E5E5E"/>
                </a:solidFill>
              </a:rPr>
              <a:t>Utsidan av hjulet representerar dimensioner som förvärvas och förändras under loppet av en livstid. </a:t>
            </a:r>
            <a:endParaRPr lang="hr-BA" sz="2000" dirty="0">
              <a:solidFill>
                <a:srgbClr val="5E5E5E"/>
              </a:solidFill>
            </a:endParaRPr>
          </a:p>
          <a:p>
            <a:pPr algn="l" rtl="0"/>
            <a:endParaRPr lang="hr-BA" sz="2000" dirty="0">
              <a:solidFill>
                <a:srgbClr val="5E5E5E"/>
              </a:solidFill>
            </a:endParaRPr>
          </a:p>
          <a:p>
            <a:pPr algn="l" rtl="0"/>
            <a:r>
              <a:rPr lang="en-GB" sz="2000" dirty="0">
                <a:solidFill>
                  <a:srgbClr val="5E5E5E"/>
                </a:solidFill>
              </a:rPr>
              <a:t>Kombinationerna av alla dessa dimensioner påverkar våra värderingar, övertygelser, beteenden, erfarenheter och förväntningar och gör oss alla unika som individer.</a:t>
            </a:r>
          </a:p>
        </p:txBody>
      </p:sp>
    </p:spTree>
    <p:extLst>
      <p:ext uri="{BB962C8B-B14F-4D97-AF65-F5344CB8AC3E}">
        <p14:creationId xmlns:p14="http://schemas.microsoft.com/office/powerpoint/2010/main" val="1931020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lstStyle/>
          <a:p>
            <a:pPr rtl="0" algn="l"/>
            <a:r>
              <a:rPr lang="hr-BA" dirty="0"/>
              <a:t>Mångfaldshjul</a:t>
            </a:r>
            <a:endParaRPr lang="en-US" dirty="0"/>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388093" y="2002907"/>
            <a:ext cx="3058492" cy="1757330"/>
          </a:xfrm>
        </p:spPr>
        <p:txBody>
          <a:bodyPr/>
          <a:lstStyle/>
          <a:p>
            <a:pPr rtl="0" algn="l"/>
            <a:endParaRPr lang="hr-BA"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rtl="0" algn="l"/>
            <a:r>
              <a:rPr lang="hr-BA"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Hur man använder det?</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rtl="0" algn="l"/>
            <a:endParaRPr lang="en-US" dirty="0">
              <a:solidFill>
                <a:schemeClr val="bg1"/>
              </a:solidFill>
            </a:endParaRPr>
          </a:p>
        </p:txBody>
      </p:sp>
      <p:sp>
        <p:nvSpPr>
          <p:cNvPr id="12" name="TextBox 11">
            <a:extLst>
              <a:ext uri="{FF2B5EF4-FFF2-40B4-BE49-F238E27FC236}">
                <a16:creationId xmlns:a16="http://schemas.microsoft.com/office/drawing/2014/main" id="{48971308-F968-4E43-9F14-1449C8B9F63F}"/>
              </a:ext>
            </a:extLst>
          </p:cNvPr>
          <p:cNvSpPr txBox="1"/>
          <p:nvPr/>
        </p:nvSpPr>
        <p:spPr>
          <a:xfrm>
            <a:off x="3810020" y="766732"/>
            <a:ext cx="5987892" cy="532453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rtl="0" algn="l"/>
            <a:r>
              <a:rPr lang="hr-BA" sz="2000" dirty="0">
                <a:solidFill>
                  <a:srgbClr val="5E5E5E"/>
                </a:solidFill>
              </a:rPr>
              <a:t>Snälla studera hjulet!</a:t>
            </a:r>
          </a:p>
          <a:p>
            <a:pPr rtl="0" algn="l"/>
            <a:endParaRPr lang="hr-BA" sz="2000" dirty="0">
              <a:solidFill>
                <a:srgbClr val="5E5E5E"/>
              </a:solidFill>
            </a:endParaRPr>
          </a:p>
          <a:p>
            <a:pPr rtl="0" algn="l"/>
            <a:r>
              <a:rPr lang="hr-BA" sz="2000" dirty="0">
                <a:solidFill>
                  <a:srgbClr val="5E5E5E"/>
                </a:solidFill>
              </a:rPr>
              <a:t>Tänk: hur flexibla tror du att egenskaperna från utsidan av hjulet är? Kan människor påverka dessa och ändra dem lätt? Borde de?</a:t>
            </a:r>
          </a:p>
          <a:p>
            <a:pPr rtl="0" algn="l"/>
            <a:endParaRPr lang="hr-BA" sz="2000" dirty="0">
              <a:solidFill>
                <a:srgbClr val="5E5E5E"/>
              </a:solidFill>
            </a:endParaRPr>
          </a:p>
          <a:p>
            <a:pPr rtl="0" algn="l"/>
            <a:r>
              <a:rPr lang="hr-BA" sz="2000" dirty="0">
                <a:solidFill>
                  <a:srgbClr val="5E5E5E"/>
                </a:solidFill>
              </a:rPr>
              <a:t>Hur är det med egenskaperna inuti hjulet?</a:t>
            </a:r>
            <a:br>
              <a:rPr lang="hr-BA" sz="2000" dirty="0">
                <a:solidFill>
                  <a:srgbClr val="5E5E5E"/>
                </a:solidFill>
              </a:rPr>
            </a:br>
            <a:endParaRPr lang="hr-BA" sz="2000" dirty="0">
              <a:solidFill>
                <a:srgbClr val="5E5E5E"/>
              </a:solidFill>
            </a:endParaRPr>
          </a:p>
          <a:p>
            <a:pPr rtl="0" algn="l"/>
            <a:r>
              <a:rPr lang="hr-BA" sz="2000" dirty="0">
                <a:solidFill>
                  <a:srgbClr val="5E5E5E"/>
                </a:solidFill>
              </a:rPr>
              <a:t>Hur mångskiftande är din gemenskap när du tittar på dem från det här hjulets perspektiv?</a:t>
            </a:r>
          </a:p>
          <a:p>
            <a:pPr rtl="0" algn="l"/>
            <a:endParaRPr lang="hr-BA" sz="2000" dirty="0">
              <a:solidFill>
                <a:srgbClr val="5E5E5E"/>
              </a:solidFill>
            </a:endParaRPr>
          </a:p>
          <a:p>
            <a:pPr rtl="0" algn="l"/>
            <a:r>
              <a:rPr lang="hr-BA" sz="2000" dirty="0">
                <a:solidFill>
                  <a:srgbClr val="5E5E5E"/>
                </a:solidFill>
              </a:rPr>
              <a:t>Hur bra är du om alla skillnader och olika kombinationer som kommer ut ur detta hjuls perspektiv?</a:t>
            </a:r>
          </a:p>
          <a:p>
            <a:pPr rtl="0" algn="l"/>
            <a:endParaRPr lang="hr-BA" sz="2000" dirty="0">
              <a:solidFill>
                <a:srgbClr val="5E5E5E"/>
              </a:solidFill>
            </a:endParaRPr>
          </a:p>
          <a:p>
            <a:pPr rtl="0" algn="l"/>
            <a:r>
              <a:rPr lang="hr-BA" sz="2000" dirty="0">
                <a:solidFill>
                  <a:srgbClr val="5E5E5E"/>
                </a:solidFill>
              </a:rPr>
              <a:t>Är ditt samhälle flexibelt och accepterar ungefär detsamma?</a:t>
            </a:r>
            <a:endParaRPr lang="en-GB" sz="2000" dirty="0">
              <a:solidFill>
                <a:srgbClr val="5E5E5E"/>
              </a:solidFill>
            </a:endParaRPr>
          </a:p>
        </p:txBody>
      </p:sp>
    </p:spTree>
    <p:extLst>
      <p:ext uri="{BB962C8B-B14F-4D97-AF65-F5344CB8AC3E}">
        <p14:creationId xmlns:p14="http://schemas.microsoft.com/office/powerpoint/2010/main" val="3190693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B1019-2342-FA4E-A9B0-7E1823BF76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7920" y="1961321"/>
            <a:ext cx="3997896" cy="4398617"/>
          </a:xfrm>
          <a:prstGeom prst="rect">
            <a:avLst/>
          </a:prstGeom>
        </p:spPr>
      </p:pic>
      <p:sp>
        <p:nvSpPr>
          <p:cNvPr id="5" name="Text Placeholder 4">
            <a:extLst>
              <a:ext uri="{FF2B5EF4-FFF2-40B4-BE49-F238E27FC236}">
                <a16:creationId xmlns:a16="http://schemas.microsoft.com/office/drawing/2014/main" id="{6E2E562C-7628-1C45-B957-C8239F954937}"/>
              </a:ext>
            </a:extLst>
          </p:cNvPr>
          <p:cNvSpPr>
            <a:spLocks noGrp="1"/>
          </p:cNvSpPr>
          <p:nvPr>
            <p:ph type="body" sz="quarter" idx="13"/>
          </p:nvPr>
        </p:nvSpPr>
        <p:spPr/>
        <p:txBody>
          <a:bodyPr/>
          <a:lstStyle/>
          <a:p>
            <a:pPr rtl="0" algn="l"/>
            <a:r>
              <a:rPr lang="en-GB" dirty="0"/>
              <a:t>Barriärer och utmaningar som flyktingar och migranter möter </a:t>
            </a:r>
            <a:endParaRPr lang="en-US" dirty="0"/>
          </a:p>
          <a:p>
            <a:pPr rtl="0" algn="l"/>
            <a:endParaRPr lang="en-US" dirty="0"/>
          </a:p>
        </p:txBody>
      </p:sp>
    </p:spTree>
    <p:extLst>
      <p:ext uri="{BB962C8B-B14F-4D97-AF65-F5344CB8AC3E}">
        <p14:creationId xmlns:p14="http://schemas.microsoft.com/office/powerpoint/2010/main" val="335481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2C5F5A-8B65-448C-A82D-340452B4CBB9}"/>
              </a:ext>
            </a:extLst>
          </p:cNvPr>
          <p:cNvSpPr>
            <a:spLocks noGrp="1"/>
          </p:cNvSpPr>
          <p:nvPr>
            <p:ph type="body" sz="quarter" idx="13"/>
          </p:nvPr>
        </p:nvSpPr>
        <p:spPr/>
        <p:txBody>
          <a:bodyPr/>
          <a:lstStyle/>
          <a:p>
            <a:pPr rtl="0" algn="l"/>
            <a:r>
              <a:rPr lang="en-GB" dirty="0"/>
              <a:t>De vanligaste hindren och utmaningarna som flyktingar och migranter möter </a:t>
            </a:r>
            <a:endParaRPr lang="en-US" dirty="0"/>
          </a:p>
          <a:p>
            <a:pPr rtl="0" algn="l"/>
            <a:endParaRPr lang="en-GB" dirty="0"/>
          </a:p>
        </p:txBody>
      </p:sp>
      <p:sp>
        <p:nvSpPr>
          <p:cNvPr id="3" name="Text Placeholder 2">
            <a:extLst>
              <a:ext uri="{FF2B5EF4-FFF2-40B4-BE49-F238E27FC236}">
                <a16:creationId xmlns:a16="http://schemas.microsoft.com/office/drawing/2014/main" id="{A49B2860-DF94-4E89-8EA3-0DBA97419CAE}"/>
              </a:ext>
            </a:extLst>
          </p:cNvPr>
          <p:cNvSpPr>
            <a:spLocks noGrp="1"/>
          </p:cNvSpPr>
          <p:nvPr>
            <p:ph type="body" sz="quarter" idx="15"/>
          </p:nvPr>
        </p:nvSpPr>
        <p:spPr/>
        <p:txBody>
          <a:bodyPr/>
          <a:lstStyle/>
          <a:p>
            <a:pPr rtl="0" algn="l"/>
            <a:r>
              <a:rPr lang="en-GB" dirty="0"/>
              <a:t>Språk</a:t>
            </a:r>
          </a:p>
        </p:txBody>
      </p:sp>
      <p:sp>
        <p:nvSpPr>
          <p:cNvPr id="4" name="Text Placeholder 3">
            <a:extLst>
              <a:ext uri="{FF2B5EF4-FFF2-40B4-BE49-F238E27FC236}">
                <a16:creationId xmlns:a16="http://schemas.microsoft.com/office/drawing/2014/main" id="{0E7A1F57-8558-4CDE-9661-5CE13F94BCB6}"/>
              </a:ext>
            </a:extLst>
          </p:cNvPr>
          <p:cNvSpPr>
            <a:spLocks noGrp="1"/>
          </p:cNvSpPr>
          <p:nvPr>
            <p:ph type="body" sz="quarter" idx="16"/>
          </p:nvPr>
        </p:nvSpPr>
        <p:spPr>
          <a:xfrm>
            <a:off x="432367" y="2088688"/>
            <a:ext cx="2659582" cy="716489"/>
          </a:xfrm>
        </p:spPr>
        <p:txBody>
          <a:bodyPr/>
          <a:lstStyle/>
          <a:p>
            <a:pPr rtl="0" algn="l"/>
            <a:r>
              <a:rPr lang="en-GB" dirty="0"/>
              <a:t>Om migrantens modersmål skiljer sig från värdlandets språk är kommunikationen, både muntlig och skriftlig, svår.</a:t>
            </a:r>
          </a:p>
          <a:p>
            <a:pPr rtl="0" algn="l"/>
            <a:r>
              <a:rPr lang="en-GB" dirty="0"/>
              <a:t>Ibland även med samma språk finns det skillnader och svårigheter.</a:t>
            </a:r>
          </a:p>
          <a:p>
            <a:pPr rtl="0" algn="l"/>
            <a:r>
              <a:rPr lang="en-GB" dirty="0"/>
              <a:t>Detta påverkar varje aspekt av livet.</a:t>
            </a:r>
          </a:p>
        </p:txBody>
      </p:sp>
      <p:sp>
        <p:nvSpPr>
          <p:cNvPr id="5" name="Text Placeholder 4">
            <a:extLst>
              <a:ext uri="{FF2B5EF4-FFF2-40B4-BE49-F238E27FC236}">
                <a16:creationId xmlns:a16="http://schemas.microsoft.com/office/drawing/2014/main" id="{61FDCE38-20AE-4E83-ABB0-98E0575CB72D}"/>
              </a:ext>
            </a:extLst>
          </p:cNvPr>
          <p:cNvSpPr>
            <a:spLocks noGrp="1"/>
          </p:cNvSpPr>
          <p:nvPr>
            <p:ph type="body" sz="quarter" idx="17"/>
          </p:nvPr>
        </p:nvSpPr>
        <p:spPr/>
        <p:txBody>
          <a:bodyPr/>
          <a:lstStyle/>
          <a:p>
            <a:pPr rtl="0" algn="l"/>
            <a:r>
              <a:rPr lang="en-GB" dirty="0"/>
              <a:t>Familj</a:t>
            </a:r>
          </a:p>
        </p:txBody>
      </p:sp>
      <p:sp>
        <p:nvSpPr>
          <p:cNvPr id="6" name="Text Placeholder 5">
            <a:extLst>
              <a:ext uri="{FF2B5EF4-FFF2-40B4-BE49-F238E27FC236}">
                <a16:creationId xmlns:a16="http://schemas.microsoft.com/office/drawing/2014/main" id="{9AAA263F-2BF0-41C2-BD7F-B2123BB2D036}"/>
              </a:ext>
            </a:extLst>
          </p:cNvPr>
          <p:cNvSpPr>
            <a:spLocks noGrp="1"/>
          </p:cNvSpPr>
          <p:nvPr>
            <p:ph type="body" sz="quarter" idx="18"/>
          </p:nvPr>
        </p:nvSpPr>
        <p:spPr>
          <a:xfrm>
            <a:off x="3273217" y="2097732"/>
            <a:ext cx="2659582" cy="716489"/>
          </a:xfrm>
        </p:spPr>
        <p:txBody>
          <a:bodyPr/>
          <a:lstStyle/>
          <a:p>
            <a:pPr rtl="0" algn="l"/>
            <a:r>
              <a:rPr lang="en-GB" dirty="0"/>
              <a:t>För vissa är det en utmaning att hålla ihop familjen, för vissa utgör det ett hinder att uppfostra barn i en ny, okänd kultur, för vissa är att bilda en ny familj nästa naturliga steg som kan försenas av sin nya situation.</a:t>
            </a:r>
          </a:p>
        </p:txBody>
      </p:sp>
      <p:sp>
        <p:nvSpPr>
          <p:cNvPr id="7" name="Text Placeholder 6">
            <a:extLst>
              <a:ext uri="{FF2B5EF4-FFF2-40B4-BE49-F238E27FC236}">
                <a16:creationId xmlns:a16="http://schemas.microsoft.com/office/drawing/2014/main" id="{97AAE621-65E1-4CC8-8462-C332F0FBAD9E}"/>
              </a:ext>
            </a:extLst>
          </p:cNvPr>
          <p:cNvSpPr>
            <a:spLocks noGrp="1"/>
          </p:cNvSpPr>
          <p:nvPr>
            <p:ph type="body" sz="quarter" idx="19"/>
          </p:nvPr>
        </p:nvSpPr>
        <p:spPr/>
        <p:txBody>
          <a:bodyPr/>
          <a:lstStyle/>
          <a:p>
            <a:pPr rtl="0" algn="l"/>
            <a:r>
              <a:rPr lang="en-GB" dirty="0"/>
              <a:t>gemenskap</a:t>
            </a:r>
          </a:p>
        </p:txBody>
      </p:sp>
      <p:sp>
        <p:nvSpPr>
          <p:cNvPr id="8" name="Text Placeholder 7">
            <a:extLst>
              <a:ext uri="{FF2B5EF4-FFF2-40B4-BE49-F238E27FC236}">
                <a16:creationId xmlns:a16="http://schemas.microsoft.com/office/drawing/2014/main" id="{D9A8022B-4571-4D20-BF28-46B5DCA64526}"/>
              </a:ext>
            </a:extLst>
          </p:cNvPr>
          <p:cNvSpPr>
            <a:spLocks noGrp="1"/>
          </p:cNvSpPr>
          <p:nvPr>
            <p:ph type="body" sz="quarter" idx="20"/>
          </p:nvPr>
        </p:nvSpPr>
        <p:spPr>
          <a:xfrm>
            <a:off x="6114067" y="2103905"/>
            <a:ext cx="2659582" cy="716489"/>
          </a:xfrm>
        </p:spPr>
        <p:txBody>
          <a:bodyPr/>
          <a:lstStyle/>
          <a:p>
            <a:pPr rtl="0" algn="l"/>
            <a:r>
              <a:rPr lang="en-GB" dirty="0"/>
              <a:t>Att få känslan av tillhörighet är mycket viktigt för ett normalt socialt liv och lycka. Att bli accepterad i samhället, skaffa vänner, bli en jämställd medlem av samhället är inte lätt, särskilt om det finns en kombination av andra hinder.</a:t>
            </a:r>
          </a:p>
        </p:txBody>
      </p:sp>
      <p:sp>
        <p:nvSpPr>
          <p:cNvPr id="9" name="Text Placeholder 8">
            <a:extLst>
              <a:ext uri="{FF2B5EF4-FFF2-40B4-BE49-F238E27FC236}">
                <a16:creationId xmlns:a16="http://schemas.microsoft.com/office/drawing/2014/main" id="{B35FB686-AAB1-494A-A6E5-7E7E9EA157DD}"/>
              </a:ext>
            </a:extLst>
          </p:cNvPr>
          <p:cNvSpPr>
            <a:spLocks noGrp="1"/>
          </p:cNvSpPr>
          <p:nvPr>
            <p:ph type="body" sz="quarter" idx="21"/>
          </p:nvPr>
        </p:nvSpPr>
        <p:spPr/>
        <p:txBody>
          <a:bodyPr/>
          <a:lstStyle/>
          <a:p>
            <a:pPr rtl="0" algn="l"/>
            <a:r>
              <a:rPr lang="en-GB" dirty="0"/>
              <a:t>Lösning</a:t>
            </a:r>
          </a:p>
        </p:txBody>
      </p:sp>
      <p:sp>
        <p:nvSpPr>
          <p:cNvPr id="10" name="Text Placeholder 9">
            <a:extLst>
              <a:ext uri="{FF2B5EF4-FFF2-40B4-BE49-F238E27FC236}">
                <a16:creationId xmlns:a16="http://schemas.microsoft.com/office/drawing/2014/main" id="{DA9F5173-66EE-4F32-B667-5359A86ABFBA}"/>
              </a:ext>
            </a:extLst>
          </p:cNvPr>
          <p:cNvSpPr>
            <a:spLocks noGrp="1"/>
          </p:cNvSpPr>
          <p:nvPr>
            <p:ph type="body" sz="quarter" idx="22"/>
          </p:nvPr>
        </p:nvSpPr>
        <p:spPr>
          <a:xfrm>
            <a:off x="9021352" y="2103905"/>
            <a:ext cx="2659582" cy="716489"/>
          </a:xfrm>
        </p:spPr>
        <p:txBody>
          <a:bodyPr/>
          <a:lstStyle/>
          <a:p>
            <a:pPr rtl="0" algn="l">
              <a:spcBef>
                <a:spcPts val="0"/>
              </a:spcBef>
              <a:tabLst>
                <a:tab pos="0" algn="l"/>
              </a:tabLst>
            </a:pPr>
            <a:r>
              <a:rPr lang="en-GB" dirty="0"/>
              <a:t>Bostäder, sysselsättning och bosättning är alla svårare uppgifter för flyktingar och migranter. Kan påverkas ytterligare av en blandning av omständigheter, till exempel:</a:t>
            </a:r>
          </a:p>
        </p:txBody>
      </p:sp>
      <p:sp>
        <p:nvSpPr>
          <p:cNvPr id="12" name="TextBox 11">
            <a:extLst>
              <a:ext uri="{FF2B5EF4-FFF2-40B4-BE49-F238E27FC236}">
                <a16:creationId xmlns:a16="http://schemas.microsoft.com/office/drawing/2014/main" id="{B6E3EF4A-E236-4BE7-9F80-4615FB355D4F}"/>
              </a:ext>
            </a:extLst>
          </p:cNvPr>
          <p:cNvSpPr txBox="1"/>
          <p:nvPr/>
        </p:nvSpPr>
        <p:spPr>
          <a:xfrm>
            <a:off x="9021352" y="3839534"/>
            <a:ext cx="2659582" cy="1754326"/>
          </a:xfrm>
          <a:prstGeom prst="rect">
            <a:avLst/>
          </a:prstGeom>
          <a:noFill/>
        </p:spPr>
        <p:txBody>
          <a:bodyPr wrap="square">
            <a:spAutoFit/>
          </a:bodyPr>
          <a:lstStyle/>
          <a:p>
            <a:pPr rtl="0" algn="l">
              <a:lnSpc>
                <a:spcPct val="100000"/>
              </a:lnSpc>
              <a:spcBef>
                <a:spcPts val="0"/>
              </a:spcBef>
              <a:buFontTx/>
              <a:buChar char="-"/>
              <a:tabLst>
                <a:tab pos="0" algn="l"/>
              </a:tabLst>
            </a:pPr>
            <a:r>
              <a:rPr lang="en-GB" dirty="0">
                <a:solidFill>
                  <a:srgbClr val="404040"/>
                </a:solidFill>
              </a:rPr>
              <a:t>Lagliga hinder för arbete och bostad</a:t>
            </a:r>
          </a:p>
          <a:p>
            <a:pPr rtl="0" algn="l">
              <a:lnSpc>
                <a:spcPct val="100000"/>
              </a:lnSpc>
              <a:spcBef>
                <a:spcPts val="0"/>
              </a:spcBef>
              <a:buFontTx/>
              <a:buChar char="-"/>
              <a:tabLst>
                <a:tab pos="0" algn="l"/>
              </a:tabLst>
            </a:pPr>
            <a:r>
              <a:rPr lang="en-GB" dirty="0">
                <a:solidFill>
                  <a:srgbClr val="404040"/>
                </a:solidFill>
              </a:rPr>
              <a:t>Skillnader i kvalifikationer</a:t>
            </a:r>
          </a:p>
          <a:p>
            <a:pPr rtl="0" algn="l">
              <a:lnSpc>
                <a:spcPct val="100000"/>
              </a:lnSpc>
              <a:spcBef>
                <a:spcPts val="0"/>
              </a:spcBef>
              <a:buFontTx/>
              <a:buChar char="-"/>
              <a:tabLst>
                <a:tab pos="0" algn="l"/>
              </a:tabLst>
            </a:pPr>
            <a:r>
              <a:rPr lang="en-GB" dirty="0">
                <a:solidFill>
                  <a:srgbClr val="404040"/>
                </a:solidFill>
              </a:rPr>
              <a:t>Brist på anslutningar och nätverk</a:t>
            </a:r>
          </a:p>
        </p:txBody>
      </p:sp>
    </p:spTree>
    <p:extLst>
      <p:ext uri="{BB962C8B-B14F-4D97-AF65-F5344CB8AC3E}">
        <p14:creationId xmlns:p14="http://schemas.microsoft.com/office/powerpoint/2010/main" val="4051561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621674-0FE3-40FD-AD53-495849C7BB1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4327" y="942393"/>
            <a:ext cx="10463346" cy="4389566"/>
          </a:xfrm>
          <a:prstGeom prst="rect">
            <a:avLst/>
          </a:prstGeom>
        </p:spPr>
      </p:pic>
    </p:spTree>
    <p:extLst>
      <p:ext uri="{BB962C8B-B14F-4D97-AF65-F5344CB8AC3E}">
        <p14:creationId xmlns:p14="http://schemas.microsoft.com/office/powerpoint/2010/main" val="3379161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B3EA9-5E88-49E1-8661-8A3A260EE763}"/>
              </a:ext>
            </a:extLst>
          </p:cNvPr>
          <p:cNvSpPr>
            <a:spLocks noGrp="1"/>
          </p:cNvSpPr>
          <p:nvPr>
            <p:ph type="body" sz="quarter" idx="15"/>
          </p:nvPr>
        </p:nvSpPr>
        <p:spPr>
          <a:xfrm>
            <a:off x="310056" y="2336552"/>
            <a:ext cx="3272899" cy="2184896"/>
          </a:xfrm>
        </p:spPr>
        <p:txBody>
          <a:bodyPr>
            <a:normAutofit/>
          </a:bodyPr>
          <a:lstStyle/>
          <a:p>
            <a:pPr rtl="0" algn="l"/>
            <a:r>
              <a:rPr lang="hr-BA" dirty="0"/>
              <a:t>Barriärerna till </a:t>
            </a:r>
          </a:p>
          <a:p>
            <a:pPr rtl="0" algn="l"/>
            <a:r>
              <a:rPr lang="hr-BA" dirty="0"/>
              <a:t>förhandling</a:t>
            </a:r>
            <a:endParaRPr lang="en-US" dirty="0"/>
          </a:p>
        </p:txBody>
      </p:sp>
      <p:pic>
        <p:nvPicPr>
          <p:cNvPr id="5" name="Picture 4">
            <a:extLst>
              <a:ext uri="{FF2B5EF4-FFF2-40B4-BE49-F238E27FC236}">
                <a16:creationId xmlns:a16="http://schemas.microsoft.com/office/drawing/2014/main" id="{31AF0B62-E3F4-4C2F-97A6-3293EE2146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44212" y="18187"/>
            <a:ext cx="8182947" cy="6451330"/>
          </a:xfrm>
          <a:prstGeom prst="rect">
            <a:avLst/>
          </a:prstGeom>
        </p:spPr>
      </p:pic>
    </p:spTree>
    <p:extLst>
      <p:ext uri="{BB962C8B-B14F-4D97-AF65-F5344CB8AC3E}">
        <p14:creationId xmlns:p14="http://schemas.microsoft.com/office/powerpoint/2010/main" val="20116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B627E2-623F-4562-9CE3-661FDE88DEBE}"/>
              </a:ext>
            </a:extLst>
          </p:cNvPr>
          <p:cNvSpPr>
            <a:spLocks noGrp="1"/>
          </p:cNvSpPr>
          <p:nvPr>
            <p:ph type="body" sz="quarter" idx="15"/>
          </p:nvPr>
        </p:nvSpPr>
        <p:spPr>
          <a:xfrm>
            <a:off x="485252" y="543182"/>
            <a:ext cx="10978262" cy="1083096"/>
          </a:xfrm>
        </p:spPr>
        <p:txBody>
          <a:bodyPr/>
          <a:lstStyle/>
          <a:p>
            <a:pPr rtl="0" algn="l"/>
            <a:r>
              <a:rPr lang="hr-BA" dirty="0"/>
              <a:t>Du kan hjälpa till genom att:</a:t>
            </a:r>
            <a:endParaRPr lang="en-US" dirty="0"/>
          </a:p>
        </p:txBody>
      </p:sp>
      <p:sp>
        <p:nvSpPr>
          <p:cNvPr id="3" name="Text Placeholder 2">
            <a:extLst>
              <a:ext uri="{FF2B5EF4-FFF2-40B4-BE49-F238E27FC236}">
                <a16:creationId xmlns:a16="http://schemas.microsoft.com/office/drawing/2014/main" id="{96677B02-7CF7-4228-B9DD-104450243A18}"/>
              </a:ext>
            </a:extLst>
          </p:cNvPr>
          <p:cNvSpPr>
            <a:spLocks noGrp="1"/>
          </p:cNvSpPr>
          <p:nvPr>
            <p:ph type="body" sz="quarter" idx="16"/>
          </p:nvPr>
        </p:nvSpPr>
        <p:spPr>
          <a:xfrm>
            <a:off x="485252" y="1271275"/>
            <a:ext cx="10978262" cy="4038015"/>
          </a:xfrm>
        </p:spPr>
        <p:txBody>
          <a:bodyPr/>
          <a:lstStyle/>
          <a:p>
            <a:pPr marL="342900" indent="-342900" rtl="0" algn="l">
              <a:lnSpc>
                <a:spcPct val="150000"/>
              </a:lnSpc>
              <a:buFont typeface="Wingdings" panose="05000000000000000000" pitchFamily="2" charset="2"/>
              <a:buChar char="q"/>
            </a:pPr>
            <a:r>
              <a:rPr lang="hr-BA" dirty="0"/>
              <a:t>Som medlare för migrerande gemenskaper </a:t>
            </a:r>
            <a:r>
              <a:rPr lang="hr-BA" dirty="0">
                <a:solidFill>
                  <a:srgbClr val="9A2E90"/>
                </a:solidFill>
              </a:rPr>
              <a:t>tidigare nämnda barriärer </a:t>
            </a:r>
            <a:r>
              <a:rPr lang="hr-BA" dirty="0"/>
              <a:t>är de områden där din hjälp mycket ofta skulle behövas. </a:t>
            </a:r>
          </a:p>
          <a:p>
            <a:pPr marL="342900" indent="-342900" rtl="0" algn="l">
              <a:lnSpc>
                <a:spcPct val="150000"/>
              </a:lnSpc>
              <a:buFont typeface="Wingdings" panose="05000000000000000000" pitchFamily="2" charset="2"/>
              <a:buChar char="q"/>
            </a:pPr>
            <a:r>
              <a:rPr lang="hr-BA" dirty="0"/>
              <a:t>För att hjälpa dig kan provocera </a:t>
            </a:r>
            <a:r>
              <a:rPr lang="hr-BA" dirty="0">
                <a:solidFill>
                  <a:srgbClr val="9A2E90"/>
                </a:solidFill>
              </a:rPr>
              <a:t>översättning</a:t>
            </a:r>
            <a:r>
              <a:rPr lang="hr-BA" dirty="0"/>
              <a:t> och följa med dina jämnåriga migranter på </a:t>
            </a:r>
            <a:r>
              <a:rPr lang="hr-BA" dirty="0">
                <a:solidFill>
                  <a:srgbClr val="9A2E90"/>
                </a:solidFill>
              </a:rPr>
              <a:t>möten</a:t>
            </a:r>
            <a:r>
              <a:rPr lang="hr-BA" dirty="0"/>
              <a:t>, stödja dem med </a:t>
            </a:r>
            <a:r>
              <a:rPr lang="hr-BA" dirty="0">
                <a:solidFill>
                  <a:srgbClr val="9A2E90"/>
                </a:solidFill>
              </a:rPr>
              <a:t>telefonsamtal</a:t>
            </a:r>
            <a:r>
              <a:rPr lang="hr-BA" dirty="0"/>
              <a:t>, </a:t>
            </a:r>
            <a:r>
              <a:rPr lang="hr-BA" dirty="0">
                <a:solidFill>
                  <a:srgbClr val="9A2E90"/>
                </a:solidFill>
              </a:rPr>
              <a:t>lära</a:t>
            </a:r>
            <a:r>
              <a:rPr lang="hr-BA" dirty="0"/>
              <a:t> dem </a:t>
            </a:r>
            <a:r>
              <a:rPr lang="hr-BA" dirty="0">
                <a:solidFill>
                  <a:srgbClr val="9A2E90"/>
                </a:solidFill>
              </a:rPr>
              <a:t>språk</a:t>
            </a:r>
          </a:p>
          <a:p>
            <a:pPr marL="342900" indent="-342900" rtl="0" algn="l">
              <a:lnSpc>
                <a:spcPct val="150000"/>
              </a:lnSpc>
              <a:buFont typeface="Wingdings" panose="05000000000000000000" pitchFamily="2" charset="2"/>
              <a:buChar char="q"/>
            </a:pPr>
            <a:r>
              <a:rPr lang="hr-BA" dirty="0"/>
              <a:t>Ta reda på om tillförlitliga </a:t>
            </a:r>
            <a:r>
              <a:rPr lang="hr-BA" dirty="0">
                <a:solidFill>
                  <a:srgbClr val="9A2E90"/>
                </a:solidFill>
              </a:rPr>
              <a:t>barnomsorg, familjestöd</a:t>
            </a:r>
          </a:p>
          <a:p>
            <a:pPr marL="342900" indent="-342900" rtl="0" algn="l">
              <a:lnSpc>
                <a:spcPct val="150000"/>
              </a:lnSpc>
              <a:buFont typeface="Wingdings" panose="05000000000000000000" pitchFamily="2" charset="2"/>
              <a:buChar char="q"/>
            </a:pPr>
            <a:r>
              <a:rPr lang="hr-BA" dirty="0"/>
              <a:t>Hjälp dem </a:t>
            </a:r>
            <a:r>
              <a:rPr lang="hr-BA" dirty="0">
                <a:solidFill>
                  <a:srgbClr val="9A2E90"/>
                </a:solidFill>
              </a:rPr>
              <a:t>skaffa vänner</a:t>
            </a:r>
            <a:r>
              <a:rPr lang="hr-BA" dirty="0"/>
              <a:t>, introducera dem för medlemmarna i din grupp</a:t>
            </a:r>
          </a:p>
          <a:p>
            <a:pPr marL="342900" indent="-342900" rtl="0" algn="l">
              <a:lnSpc>
                <a:spcPct val="150000"/>
              </a:lnSpc>
              <a:buFont typeface="Wingdings" panose="05000000000000000000" pitchFamily="2" charset="2"/>
              <a:buChar char="q"/>
            </a:pPr>
            <a:r>
              <a:rPr lang="hr-BA" dirty="0"/>
              <a:t>Peka dem mot </a:t>
            </a:r>
            <a:r>
              <a:rPr lang="hr-BA" dirty="0">
                <a:solidFill>
                  <a:srgbClr val="9A2E90"/>
                </a:solidFill>
              </a:rPr>
              <a:t>aktuell information </a:t>
            </a:r>
            <a:r>
              <a:rPr lang="hr-BA" dirty="0"/>
              <a:t>och institutioner om bostäder, jobbsökning och andra områden de kan behöva</a:t>
            </a:r>
          </a:p>
          <a:p>
            <a:pPr rtl="0" algn="l"/>
            <a:endParaRPr lang="hr-BA" dirty="0"/>
          </a:p>
          <a:p>
            <a:pPr rtl="0" algn="l"/>
            <a:r>
              <a:rPr lang="hr-BA" dirty="0"/>
              <a:t> </a:t>
            </a:r>
            <a:endParaRPr lang="en-US" dirty="0"/>
          </a:p>
        </p:txBody>
      </p:sp>
    </p:spTree>
    <p:extLst>
      <p:ext uri="{BB962C8B-B14F-4D97-AF65-F5344CB8AC3E}">
        <p14:creationId xmlns:p14="http://schemas.microsoft.com/office/powerpoint/2010/main" val="3388454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D85BD7-3E28-48A2-9D0B-15F072B70125}"/>
              </a:ext>
            </a:extLst>
          </p:cNvPr>
          <p:cNvSpPr>
            <a:spLocks noGrp="1"/>
          </p:cNvSpPr>
          <p:nvPr>
            <p:ph type="body" sz="quarter" idx="13"/>
          </p:nvPr>
        </p:nvSpPr>
        <p:spPr>
          <a:xfrm>
            <a:off x="856590" y="997503"/>
            <a:ext cx="10316932" cy="4493975"/>
          </a:xfrm>
        </p:spPr>
        <p:txBody>
          <a:bodyPr/>
          <a:lstStyle/>
          <a:p>
            <a:pPr rtl="0" algn="l"/>
            <a:r>
              <a:rPr lang="hr-BA" i="0" dirty="0"/>
              <a:t>Låt oss gräva djupare i några av de mest inflytelserika barriärerna</a:t>
            </a:r>
            <a:endParaRPr lang="en-US" i="0" dirty="0"/>
          </a:p>
        </p:txBody>
      </p:sp>
      <p:grpSp>
        <p:nvGrpSpPr>
          <p:cNvPr id="6" name="Google Shape;612;p39">
            <a:extLst>
              <a:ext uri="{FF2B5EF4-FFF2-40B4-BE49-F238E27FC236}">
                <a16:creationId xmlns:a16="http://schemas.microsoft.com/office/drawing/2014/main" id="{D90D0C47-B7FF-4B2C-88F8-02BAACE2BE84}"/>
              </a:ext>
            </a:extLst>
          </p:cNvPr>
          <p:cNvGrpSpPr/>
          <p:nvPr/>
        </p:nvGrpSpPr>
        <p:grpSpPr>
          <a:xfrm>
            <a:off x="5542441" y="1716148"/>
            <a:ext cx="947478" cy="915539"/>
            <a:chOff x="3951850" y="2985350"/>
            <a:chExt cx="407950" cy="416500"/>
          </a:xfrm>
        </p:grpSpPr>
        <p:sp>
          <p:nvSpPr>
            <p:cNvPr id="7" name="Google Shape;613;p39">
              <a:extLst>
                <a:ext uri="{FF2B5EF4-FFF2-40B4-BE49-F238E27FC236}">
                  <a16:creationId xmlns:a16="http://schemas.microsoft.com/office/drawing/2014/main" id="{B39CF04A-3F99-4341-A65A-3952F9A00697}"/>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4;p39">
              <a:extLst>
                <a:ext uri="{FF2B5EF4-FFF2-40B4-BE49-F238E27FC236}">
                  <a16:creationId xmlns:a16="http://schemas.microsoft.com/office/drawing/2014/main" id="{BB731AF8-A7C9-438D-B773-C7CC27F5F377}"/>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5;p39">
              <a:extLst>
                <a:ext uri="{FF2B5EF4-FFF2-40B4-BE49-F238E27FC236}">
                  <a16:creationId xmlns:a16="http://schemas.microsoft.com/office/drawing/2014/main" id="{FF7029B2-EE08-4747-A69F-2A91B72B7085}"/>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6;p39">
              <a:extLst>
                <a:ext uri="{FF2B5EF4-FFF2-40B4-BE49-F238E27FC236}">
                  <a16:creationId xmlns:a16="http://schemas.microsoft.com/office/drawing/2014/main" id="{1EBA5B01-3B58-4F56-A67B-C940507245D9}"/>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798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59366-2FEC-4FE2-92FC-1CA5888779FD}"/>
              </a:ext>
            </a:extLst>
          </p:cNvPr>
          <p:cNvSpPr>
            <a:spLocks noGrp="1"/>
          </p:cNvSpPr>
          <p:nvPr>
            <p:ph type="body" sz="quarter" idx="13"/>
          </p:nvPr>
        </p:nvSpPr>
        <p:spPr>
          <a:xfrm>
            <a:off x="339680" y="498982"/>
            <a:ext cx="4709155" cy="3664001"/>
          </a:xfrm>
        </p:spPr>
        <p:txBody>
          <a:bodyPr/>
          <a:lstStyle/>
          <a:p>
            <a:pPr rtl="0" algn="l"/>
            <a:r>
              <a:rPr lang="en-GB" dirty="0"/>
              <a:t>Vem kommer att dra nytta av denna modul?</a:t>
            </a:r>
          </a:p>
        </p:txBody>
      </p:sp>
      <p:sp>
        <p:nvSpPr>
          <p:cNvPr id="3" name="TextBox 2">
            <a:extLst>
              <a:ext uri="{FF2B5EF4-FFF2-40B4-BE49-F238E27FC236}">
                <a16:creationId xmlns:a16="http://schemas.microsoft.com/office/drawing/2014/main" id="{C02742F2-D52D-4F82-A200-E594D90B227F}"/>
              </a:ext>
            </a:extLst>
          </p:cNvPr>
          <p:cNvSpPr txBox="1"/>
          <p:nvPr/>
        </p:nvSpPr>
        <p:spPr>
          <a:xfrm>
            <a:off x="721806" y="1963840"/>
            <a:ext cx="4327029" cy="3046988"/>
          </a:xfrm>
          <a:prstGeom prst="rect">
            <a:avLst/>
          </a:prstGeom>
          <a:noFill/>
        </p:spPr>
        <p:txBody>
          <a:bodyPr wrap="square" rtlCol="0">
            <a:spAutoFit/>
          </a:bodyPr>
          <a:lstStyle/>
          <a:p>
            <a:pPr marL="342900" indent="-342900" rtl="0" algn="l">
              <a:buFont typeface="Arial" panose="020B0604020202020204" pitchFamily="34" charset="0"/>
              <a:buChar char="•"/>
            </a:pPr>
            <a:r>
              <a:rPr lang="en-GB" sz="2400" dirty="0">
                <a:solidFill>
                  <a:schemeClr val="bg1"/>
                </a:solidFill>
              </a:rPr>
              <a:t>Lärare och samhällspedagoger kommer att få befogenhet att integrera utbildning för medling av migranter i sin organisations verksamhet och den utbildning som för närvarande erbjuds migrantgrupper</a:t>
            </a:r>
          </a:p>
        </p:txBody>
      </p:sp>
      <p:pic>
        <p:nvPicPr>
          <p:cNvPr id="5" name="Picture 4" descr="A group of people sitting around a table with a computer  Description automatically generated with low confidence">
            <a:extLst>
              <a:ext uri="{FF2B5EF4-FFF2-40B4-BE49-F238E27FC236}">
                <a16:creationId xmlns:a16="http://schemas.microsoft.com/office/drawing/2014/main" id="{EB379E8F-8D13-4B19-8E69-3FD0C44BC2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8265" y="301591"/>
            <a:ext cx="6474055" cy="432177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BADE9DA-77C0-41CA-9AE6-01F171C5DAB1}"/>
              </a:ext>
            </a:extLst>
          </p:cNvPr>
          <p:cNvSpPr txBox="1"/>
          <p:nvPr/>
        </p:nvSpPr>
        <p:spPr>
          <a:xfrm>
            <a:off x="721806" y="5420346"/>
            <a:ext cx="9034133" cy="461665"/>
          </a:xfrm>
          <a:prstGeom prst="rect">
            <a:avLst/>
          </a:prstGeom>
          <a:noFill/>
        </p:spPr>
        <p:txBody>
          <a:bodyPr wrap="square">
            <a:spAutoFit/>
          </a:bodyPr>
          <a:lstStyle/>
          <a:p>
            <a:pPr marL="342900" indent="-342900" rtl="0" algn="l">
              <a:buFont typeface="Arial" panose="020B0604020202020204" pitchFamily="34" charset="0"/>
              <a:buChar char="•"/>
            </a:pPr>
            <a:r>
              <a:rPr lang="en-GB" sz="2400" dirty="0">
                <a:solidFill>
                  <a:schemeClr val="bg1"/>
                </a:solidFill>
              </a:rPr>
              <a:t>Migranter, flyktingar, medlemmar av nya samhällen</a:t>
            </a:r>
          </a:p>
        </p:txBody>
      </p:sp>
    </p:spTree>
    <p:extLst>
      <p:ext uri="{BB962C8B-B14F-4D97-AF65-F5344CB8AC3E}">
        <p14:creationId xmlns:p14="http://schemas.microsoft.com/office/powerpoint/2010/main" val="1204981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78AB9F-14DD-49BF-A3B8-B0E8EED25D98}"/>
              </a:ext>
            </a:extLst>
          </p:cNvPr>
          <p:cNvSpPr>
            <a:spLocks noGrp="1"/>
          </p:cNvSpPr>
          <p:nvPr>
            <p:ph type="body" sz="quarter" idx="13"/>
          </p:nvPr>
        </p:nvSpPr>
        <p:spPr/>
        <p:txBody>
          <a:bodyPr>
            <a:noAutofit/>
          </a:bodyPr>
          <a:lstStyle/>
          <a:p>
            <a:pPr rtl="0" algn="l"/>
            <a:r>
              <a:rPr lang="pl-PL" b="1" dirty="0">
                <a:solidFill>
                  <a:srgbClr val="002060"/>
                </a:solidFill>
                <a:effectLst/>
                <a:latin typeface="Calibri" panose="020F0502020204030204" pitchFamily="34" charset="0"/>
                <a:ea typeface="Times New Roman" panose="02020603050405020304" pitchFamily="18" charset="0"/>
              </a:rPr>
              <a:t>Psykologiska barriärer kopplade till uppfattningar eller känslor </a:t>
            </a:r>
            <a:endParaRPr lang="en-GB" dirty="0"/>
          </a:p>
        </p:txBody>
      </p:sp>
      <p:sp>
        <p:nvSpPr>
          <p:cNvPr id="3" name="Text Placeholder 2">
            <a:extLst>
              <a:ext uri="{FF2B5EF4-FFF2-40B4-BE49-F238E27FC236}">
                <a16:creationId xmlns:a16="http://schemas.microsoft.com/office/drawing/2014/main" id="{4C5981B7-D8BB-41E3-972C-736AB1642E7A}"/>
              </a:ext>
            </a:extLst>
          </p:cNvPr>
          <p:cNvSpPr>
            <a:spLocks noGrp="1"/>
          </p:cNvSpPr>
          <p:nvPr>
            <p:ph type="body" sz="quarter" idx="14"/>
          </p:nvPr>
        </p:nvSpPr>
        <p:spPr>
          <a:xfrm>
            <a:off x="1684764" y="2748225"/>
            <a:ext cx="9662109" cy="3245241"/>
          </a:xfrm>
        </p:spPr>
        <p:txBody>
          <a:bodyPr/>
          <a:lstStyle/>
          <a:p>
            <a:pPr rtl="0" algn="l"/>
            <a:r>
              <a:rPr lang="en-GB" b="1" i="0" dirty="0">
                <a:effectLst/>
              </a:rPr>
              <a:t>Psykologiska barriärer</a:t>
            </a:r>
            <a:r>
              <a:rPr lang="en-GB" b="0" i="0" dirty="0">
                <a:effectLst/>
              </a:rPr>
              <a:t> är föreställningar som en person har om sig själv angående sin förmåga, potential, egenvärde.. de kan kallas ohälsosamma eller kanske felaktiga tankemönster.</a:t>
            </a:r>
          </a:p>
          <a:p>
            <a:pPr rtl="0" algn="l"/>
            <a:endParaRPr lang="en-GB" dirty="0">
              <a:effectLst/>
            </a:endParaRPr>
          </a:p>
          <a:p>
            <a:pPr rtl="0" algn="l"/>
            <a:r>
              <a:rPr lang="en-GB" b="1" i="0" dirty="0">
                <a:effectLst/>
              </a:rPr>
              <a:t>Sociala hinder</a:t>
            </a:r>
            <a:r>
              <a:rPr lang="en-GB" b="0" i="0" dirty="0">
                <a:effectLst/>
              </a:rPr>
              <a:t> är </a:t>
            </a:r>
            <a:r>
              <a:rPr lang="en-GB" b="1" i="0" dirty="0">
                <a:effectLst/>
              </a:rPr>
              <a:t>barriärer</a:t>
            </a:r>
            <a:r>
              <a:rPr lang="en-GB" b="0" i="0" dirty="0">
                <a:effectLst/>
              </a:rPr>
              <a:t> till inträde som skapas av samhällets kultur, dvs människors beteende mot nyanlända eller andra i allmänhet.</a:t>
            </a:r>
            <a:endParaRPr lang="en-GB" dirty="0">
              <a:effectLst/>
            </a:endParaRPr>
          </a:p>
          <a:p>
            <a:pPr rtl="0" algn="l"/>
            <a:endParaRPr lang="en-GB" dirty="0"/>
          </a:p>
        </p:txBody>
      </p:sp>
      <p:sp>
        <p:nvSpPr>
          <p:cNvPr id="13" name="Google Shape;682;p39">
            <a:extLst>
              <a:ext uri="{FF2B5EF4-FFF2-40B4-BE49-F238E27FC236}">
                <a16:creationId xmlns:a16="http://schemas.microsoft.com/office/drawing/2014/main" id="{B5C0CBED-8612-4F88-A862-B5566A469B54}"/>
              </a:ext>
            </a:extLst>
          </p:cNvPr>
          <p:cNvSpPr/>
          <p:nvPr/>
        </p:nvSpPr>
        <p:spPr>
          <a:xfrm>
            <a:off x="606359" y="4370845"/>
            <a:ext cx="797911" cy="822262"/>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576;p39">
            <a:extLst>
              <a:ext uri="{FF2B5EF4-FFF2-40B4-BE49-F238E27FC236}">
                <a16:creationId xmlns:a16="http://schemas.microsoft.com/office/drawing/2014/main" id="{EC8BA098-9FF1-4B2D-A149-276561F2987B}"/>
              </a:ext>
            </a:extLst>
          </p:cNvPr>
          <p:cNvGrpSpPr/>
          <p:nvPr/>
        </p:nvGrpSpPr>
        <p:grpSpPr>
          <a:xfrm>
            <a:off x="595575" y="2748225"/>
            <a:ext cx="797910" cy="822262"/>
            <a:chOff x="2623275" y="2333250"/>
            <a:chExt cx="381175" cy="381175"/>
          </a:xfrm>
        </p:grpSpPr>
        <p:sp>
          <p:nvSpPr>
            <p:cNvPr id="15" name="Google Shape;577;p39">
              <a:extLst>
                <a:ext uri="{FF2B5EF4-FFF2-40B4-BE49-F238E27FC236}">
                  <a16:creationId xmlns:a16="http://schemas.microsoft.com/office/drawing/2014/main" id="{B3FE92FF-E076-4975-84BD-0524F993FA5E}"/>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8;p39">
              <a:extLst>
                <a:ext uri="{FF2B5EF4-FFF2-40B4-BE49-F238E27FC236}">
                  <a16:creationId xmlns:a16="http://schemas.microsoft.com/office/drawing/2014/main" id="{19A57E25-70FF-4DD3-842E-5494F2755043}"/>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9;p39">
              <a:extLst>
                <a:ext uri="{FF2B5EF4-FFF2-40B4-BE49-F238E27FC236}">
                  <a16:creationId xmlns:a16="http://schemas.microsoft.com/office/drawing/2014/main" id="{C584B23B-B8BC-4FE6-9CF2-41F5342CE583}"/>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0;p39">
              <a:extLst>
                <a:ext uri="{FF2B5EF4-FFF2-40B4-BE49-F238E27FC236}">
                  <a16:creationId xmlns:a16="http://schemas.microsoft.com/office/drawing/2014/main" id="{614EC057-6D02-44F6-BC85-3AD84B199BF9}"/>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5149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92822-9F3A-44CA-B2EA-988B0E863C6D}"/>
              </a:ext>
            </a:extLst>
          </p:cNvPr>
          <p:cNvSpPr>
            <a:spLocks noGrp="1"/>
          </p:cNvSpPr>
          <p:nvPr>
            <p:ph type="body" sz="quarter" idx="13"/>
          </p:nvPr>
        </p:nvSpPr>
        <p:spPr>
          <a:xfrm>
            <a:off x="170481" y="936395"/>
            <a:ext cx="3276104" cy="3297980"/>
          </a:xfrm>
        </p:spPr>
        <p:txBody>
          <a:bodyPr/>
          <a:lstStyle/>
          <a:p>
            <a:pPr rtl="0" algn="l"/>
            <a:r>
              <a:rPr lang="en-GB" dirty="0">
                <a:effectLst/>
                <a:latin typeface="Arial" panose="020B0604020202020204" pitchFamily="34" charset="0"/>
              </a:rPr>
              <a:t>Utveckling av </a:t>
            </a:r>
          </a:p>
          <a:p>
            <a:pPr rtl="0" algn="l"/>
            <a:r>
              <a:rPr lang="en-GB" dirty="0">
                <a:latin typeface="Arial" panose="020B0604020202020204" pitchFamily="34" charset="0"/>
              </a:rPr>
              <a:t>S</a:t>
            </a:r>
            <a:r>
              <a:rPr lang="en-GB" dirty="0">
                <a:effectLst/>
                <a:latin typeface="Arial" panose="020B0604020202020204" pitchFamily="34" charset="0"/>
              </a:rPr>
              <a:t>ocio-psykologisk </a:t>
            </a:r>
            <a:r>
              <a:rPr lang="en-GB" dirty="0">
                <a:latin typeface="Arial" panose="020B0604020202020204" pitchFamily="34" charset="0"/>
              </a:rPr>
              <a:t>B</a:t>
            </a:r>
            <a:r>
              <a:rPr lang="en-GB" dirty="0">
                <a:effectLst/>
                <a:latin typeface="Arial" panose="020B0604020202020204" pitchFamily="34" charset="0"/>
              </a:rPr>
              <a:t>arriers</a:t>
            </a:r>
            <a:endParaRPr lang="en-GB" dirty="0"/>
          </a:p>
        </p:txBody>
      </p:sp>
      <p:sp>
        <p:nvSpPr>
          <p:cNvPr id="3" name="Text Placeholder 2">
            <a:extLst>
              <a:ext uri="{FF2B5EF4-FFF2-40B4-BE49-F238E27FC236}">
                <a16:creationId xmlns:a16="http://schemas.microsoft.com/office/drawing/2014/main" id="{E3D6FB96-8154-4AB9-A116-B338690ADCDE}"/>
              </a:ext>
            </a:extLst>
          </p:cNvPr>
          <p:cNvSpPr>
            <a:spLocks noGrp="1"/>
          </p:cNvSpPr>
          <p:nvPr>
            <p:ph type="body" sz="quarter" idx="14"/>
          </p:nvPr>
        </p:nvSpPr>
        <p:spPr/>
        <p:txBody>
          <a:bodyPr/>
          <a:lstStyle/>
          <a:p>
            <a:pPr rtl="0" algn="l"/>
            <a:r>
              <a:rPr lang="en-GB" dirty="0"/>
              <a:t>"Det förflutna är aldrig där du tror att du lämnade det." </a:t>
            </a:r>
            <a:br>
              <a:rPr lang="en-GB" dirty="0"/>
            </a:br>
            <a:r>
              <a:rPr lang="en-GB" dirty="0"/>
              <a:t>- Katherine Anne Porter </a:t>
            </a:r>
          </a:p>
        </p:txBody>
      </p:sp>
      <p:pic>
        <p:nvPicPr>
          <p:cNvPr id="6" name="Picture Placeholder 5" descr="A picture containing outdoor, wire, fence, outdoor object  Description automatically generated">
            <a:extLst>
              <a:ext uri="{FF2B5EF4-FFF2-40B4-BE49-F238E27FC236}">
                <a16:creationId xmlns:a16="http://schemas.microsoft.com/office/drawing/2014/main" id="{C1188B8C-7DCA-482C-819E-8786641100ED}"/>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4529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B0F28E-5BFC-40DB-9C21-F401A533F63A}"/>
              </a:ext>
            </a:extLst>
          </p:cNvPr>
          <p:cNvSpPr>
            <a:spLocks noGrp="1"/>
          </p:cNvSpPr>
          <p:nvPr>
            <p:ph type="body" sz="quarter" idx="15"/>
          </p:nvPr>
        </p:nvSpPr>
        <p:spPr/>
        <p:txBody>
          <a:bodyPr/>
          <a:lstStyle/>
          <a:p>
            <a:pPr rtl="0" algn="l"/>
            <a:r>
              <a:rPr lang="en-GB" dirty="0"/>
              <a:t>Skälen bakom de sociopsykologiska barriärerna</a:t>
            </a:r>
          </a:p>
        </p:txBody>
      </p:sp>
      <p:sp>
        <p:nvSpPr>
          <p:cNvPr id="3" name="Text Placeholder 2">
            <a:extLst>
              <a:ext uri="{FF2B5EF4-FFF2-40B4-BE49-F238E27FC236}">
                <a16:creationId xmlns:a16="http://schemas.microsoft.com/office/drawing/2014/main" id="{A579CF2C-5ADD-4FB7-8101-1E2F1619DED3}"/>
              </a:ext>
            </a:extLst>
          </p:cNvPr>
          <p:cNvSpPr>
            <a:spLocks noGrp="1"/>
          </p:cNvSpPr>
          <p:nvPr>
            <p:ph type="body" sz="quarter" idx="16"/>
          </p:nvPr>
        </p:nvSpPr>
        <p:spPr>
          <a:xfrm>
            <a:off x="571313" y="2200759"/>
            <a:ext cx="10978262" cy="2698601"/>
          </a:xfrm>
        </p:spPr>
        <p:txBody>
          <a:bodyPr/>
          <a:lstStyle/>
          <a:p>
            <a:pPr marL="342900" indent="-342900" rtl="0" algn="l">
              <a:buFont typeface="Arial" panose="020B0604020202020204" pitchFamily="34" charset="0"/>
              <a:buChar char="•"/>
            </a:pPr>
            <a:r>
              <a:rPr lang="en-GB" u="sng" dirty="0">
                <a:solidFill>
                  <a:schemeClr val="bg2">
                    <a:lumMod val="25000"/>
                  </a:schemeClr>
                </a:solidFill>
                <a:effectLst/>
                <a:latin typeface="Arial" panose="020B0604020202020204" pitchFamily="34" charset="0"/>
              </a:rPr>
              <a:t>Olösta konflikter </a:t>
            </a:r>
            <a:r>
              <a:rPr lang="en-GB" dirty="0">
                <a:solidFill>
                  <a:schemeClr val="bg2">
                    <a:lumMod val="25000"/>
                  </a:schemeClr>
                </a:solidFill>
                <a:effectLst/>
                <a:latin typeface="Arial" panose="020B0604020202020204" pitchFamily="34" charset="0"/>
              </a:rPr>
              <a:t>ha en präglande effekt på individuellt och kollektivt liv i drabbade samhällen</a:t>
            </a:r>
            <a:endParaRPr lang="en-GB" dirty="0">
              <a:solidFill>
                <a:schemeClr val="bg2">
                  <a:lumMod val="25000"/>
                </a:schemeClr>
              </a:solidFill>
              <a:latin typeface="Arial" panose="020B0604020202020204" pitchFamily="34" charset="0"/>
            </a:endParaRPr>
          </a:p>
          <a:p>
            <a:pPr marL="342900" indent="-342900" rtl="0" algn="l">
              <a:buFont typeface="Arial" panose="020B0604020202020204" pitchFamily="34" charset="0"/>
              <a:buChar char="•"/>
            </a:pPr>
            <a:r>
              <a:rPr lang="en-GB" dirty="0">
                <a:solidFill>
                  <a:schemeClr val="bg2">
                    <a:lumMod val="25000"/>
                  </a:schemeClr>
                </a:solidFill>
                <a:latin typeface="Arial" panose="020B0604020202020204" pitchFamily="34" charset="0"/>
              </a:rPr>
              <a:t>S</a:t>
            </a:r>
            <a:r>
              <a:rPr lang="en-GB" dirty="0">
                <a:solidFill>
                  <a:schemeClr val="bg2">
                    <a:lumMod val="25000"/>
                  </a:schemeClr>
                </a:solidFill>
                <a:effectLst/>
                <a:latin typeface="Arial" panose="020B0604020202020204" pitchFamily="34" charset="0"/>
              </a:rPr>
              <a:t>samhällsmedlemmar som lever under </a:t>
            </a:r>
            <a:r>
              <a:rPr lang="en-GB" u="sng" dirty="0">
                <a:solidFill>
                  <a:schemeClr val="bg2">
                    <a:lumMod val="25000"/>
                  </a:schemeClr>
                </a:solidFill>
                <a:effectLst/>
                <a:latin typeface="Arial" panose="020B0604020202020204" pitchFamily="34" charset="0"/>
              </a:rPr>
              <a:t>hårda förhållanden </a:t>
            </a:r>
            <a:r>
              <a:rPr lang="en-GB" dirty="0">
                <a:solidFill>
                  <a:schemeClr val="bg2">
                    <a:lumMod val="25000"/>
                  </a:schemeClr>
                </a:solidFill>
                <a:effectLst/>
                <a:latin typeface="Arial" panose="020B0604020202020204" pitchFamily="34" charset="0"/>
              </a:rPr>
              <a:t>av intersamhälleliga konflikter upplever allvarliga pågående negativa psykologiska effekter</a:t>
            </a:r>
          </a:p>
          <a:p>
            <a:pPr marL="342900" indent="-342900" rtl="0" algn="l">
              <a:buFont typeface="Arial" panose="020B0604020202020204" pitchFamily="34" charset="0"/>
              <a:buChar char="•"/>
            </a:pPr>
            <a:r>
              <a:rPr lang="en-GB" dirty="0">
                <a:solidFill>
                  <a:schemeClr val="bg2">
                    <a:lumMod val="25000"/>
                  </a:schemeClr>
                </a:solidFill>
                <a:effectLst/>
                <a:latin typeface="Arial" panose="020B0604020202020204" pitchFamily="34" charset="0"/>
              </a:rPr>
              <a:t>Dessutom vilar dessa berättelser på en grund av </a:t>
            </a:r>
            <a:r>
              <a:rPr lang="en-GB" u="sng" dirty="0">
                <a:solidFill>
                  <a:schemeClr val="bg2">
                    <a:lumMod val="25000"/>
                  </a:schemeClr>
                </a:solidFill>
                <a:effectLst/>
                <a:latin typeface="Arial" panose="020B0604020202020204" pitchFamily="34" charset="0"/>
              </a:rPr>
              <a:t>delade känslor </a:t>
            </a:r>
            <a:r>
              <a:rPr lang="en-GB" dirty="0">
                <a:solidFill>
                  <a:schemeClr val="bg2">
                    <a:lumMod val="25000"/>
                  </a:schemeClr>
                </a:solidFill>
                <a:effectLst/>
                <a:latin typeface="Arial" panose="020B0604020202020204" pitchFamily="34" charset="0"/>
              </a:rPr>
              <a:t>som lägger ytterligare en kraftfull vektor till barriärernas funktion</a:t>
            </a:r>
            <a:r>
              <a:rPr lang="en-GB" baseline="30000" dirty="0">
                <a:solidFill>
                  <a:schemeClr val="bg2">
                    <a:lumMod val="25000"/>
                  </a:schemeClr>
                </a:solidFill>
                <a:effectLst/>
                <a:latin typeface="Arial" panose="020B0604020202020204" pitchFamily="34" charset="0"/>
              </a:rPr>
              <a:t>1</a:t>
            </a:r>
            <a:endParaRPr lang="en-GB" baseline="30000" dirty="0">
              <a:solidFill>
                <a:schemeClr val="bg2">
                  <a:lumMod val="25000"/>
                </a:schemeClr>
              </a:solidFill>
              <a:latin typeface="Arial" panose="020B0604020202020204" pitchFamily="34" charset="0"/>
            </a:endParaRPr>
          </a:p>
          <a:p>
            <a:pPr marL="342900" indent="-342900" rtl="0" algn="l">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1DB32240-F5AF-45DA-870D-C4C803756681}"/>
              </a:ext>
            </a:extLst>
          </p:cNvPr>
          <p:cNvSpPr txBox="1"/>
          <p:nvPr/>
        </p:nvSpPr>
        <p:spPr>
          <a:xfrm>
            <a:off x="571313" y="5734373"/>
            <a:ext cx="10978262" cy="646331"/>
          </a:xfrm>
          <a:prstGeom prst="rect">
            <a:avLst/>
          </a:prstGeom>
          <a:noFill/>
        </p:spPr>
        <p:txBody>
          <a:bodyPr wrap="square" rtlCol="0">
            <a:spAutoFit/>
          </a:bodyPr>
          <a:lstStyle/>
          <a:p>
            <a:pPr rtl="0" algn="l"/>
            <a:r>
              <a:rPr lang="en-GB" baseline="30000" dirty="0"/>
              <a:t>1</a:t>
            </a:r>
            <a:r>
              <a:rPr lang="en-GB" dirty="0">
                <a:effectLst/>
                <a:latin typeface="+mj-lt"/>
              </a:rPr>
              <a:t>Naturen hos sociopsykologiska hinder för fredlig konfliktlösning och sätt att övervinna dem, Daniel Bar-Tal &amp; Eran Halperin, konflikt och kommunikation online, Vol. 12, nr 2, 2013</a:t>
            </a:r>
            <a:endParaRPr lang="en-GB" dirty="0">
              <a:latin typeface="+mj-lt"/>
            </a:endParaRPr>
          </a:p>
        </p:txBody>
      </p:sp>
    </p:spTree>
    <p:extLst>
      <p:ext uri="{BB962C8B-B14F-4D97-AF65-F5344CB8AC3E}">
        <p14:creationId xmlns:p14="http://schemas.microsoft.com/office/powerpoint/2010/main" val="3692893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365F9-590F-4087-B1FD-F59C6D36D6F1}"/>
              </a:ext>
            </a:extLst>
          </p:cNvPr>
          <p:cNvSpPr>
            <a:spLocks noGrp="1"/>
          </p:cNvSpPr>
          <p:nvPr>
            <p:ph type="body" sz="quarter" idx="13"/>
          </p:nvPr>
        </p:nvSpPr>
        <p:spPr/>
        <p:txBody>
          <a:bodyPr/>
          <a:lstStyle/>
          <a:p>
            <a:pPr rtl="0" algn="l"/>
            <a:r>
              <a:rPr lang="en-GB" dirty="0"/>
              <a:t>Frysning: Manifestation av den psykologiska barriären </a:t>
            </a:r>
          </a:p>
        </p:txBody>
      </p:sp>
      <p:sp>
        <p:nvSpPr>
          <p:cNvPr id="3" name="Text Placeholder 2">
            <a:extLst>
              <a:ext uri="{FF2B5EF4-FFF2-40B4-BE49-F238E27FC236}">
                <a16:creationId xmlns:a16="http://schemas.microsoft.com/office/drawing/2014/main" id="{3A92B741-3357-4AB6-9FBB-97AD25BCD7E9}"/>
              </a:ext>
            </a:extLst>
          </p:cNvPr>
          <p:cNvSpPr>
            <a:spLocks noGrp="1"/>
          </p:cNvSpPr>
          <p:nvPr>
            <p:ph type="body" sz="quarter" idx="14"/>
          </p:nvPr>
        </p:nvSpPr>
        <p:spPr>
          <a:xfrm>
            <a:off x="1749333" y="2668824"/>
            <a:ext cx="9597540" cy="3245241"/>
          </a:xfrm>
        </p:spPr>
        <p:txBody>
          <a:bodyPr/>
          <a:lstStyle/>
          <a:p>
            <a:pPr rtl="0" algn="l"/>
            <a:r>
              <a:rPr lang="en-GB" dirty="0">
                <a:effectLst/>
              </a:rPr>
              <a:t>Tillståndet FRYSNING återspeglas i ett fortsatt beroende av utbredda samhälleliga övertygelser som stödjer konflikten, ovilja att söka efter alternativ information och motstånd mot välgrundade argument som utmanar dessa ståndpunkter (Kruglanski, 2004;Kruglanski &amp; Webster, 1996; Kunda, 1990 ).</a:t>
            </a:r>
          </a:p>
          <a:p>
            <a:pPr rtl="0" algn="l"/>
            <a:endParaRPr lang="en-GB" dirty="0"/>
          </a:p>
          <a:p>
            <a:pPr rtl="0" algn="l"/>
            <a:r>
              <a:rPr lang="en-GB" dirty="0"/>
              <a:t>Frysning bidrar till barriärer och är en form av barriär, som upplevs av personen med livserfarenheter fulla av konflikter, till exempel krig.</a:t>
            </a:r>
          </a:p>
        </p:txBody>
      </p:sp>
      <p:grpSp>
        <p:nvGrpSpPr>
          <p:cNvPr id="4" name="Google Shape;491;p39">
            <a:extLst>
              <a:ext uri="{FF2B5EF4-FFF2-40B4-BE49-F238E27FC236}">
                <a16:creationId xmlns:a16="http://schemas.microsoft.com/office/drawing/2014/main" id="{E30BAEDC-E785-49F4-A14B-B83D98BDCFB9}"/>
              </a:ext>
            </a:extLst>
          </p:cNvPr>
          <p:cNvGrpSpPr/>
          <p:nvPr/>
        </p:nvGrpSpPr>
        <p:grpSpPr>
          <a:xfrm>
            <a:off x="392996" y="2668824"/>
            <a:ext cx="904261" cy="697352"/>
            <a:chOff x="1934025" y="1001650"/>
            <a:chExt cx="415300" cy="355600"/>
          </a:xfrm>
        </p:grpSpPr>
        <p:sp>
          <p:nvSpPr>
            <p:cNvPr id="5" name="Google Shape;492;p39">
              <a:extLst>
                <a:ext uri="{FF2B5EF4-FFF2-40B4-BE49-F238E27FC236}">
                  <a16:creationId xmlns:a16="http://schemas.microsoft.com/office/drawing/2014/main" id="{F7F3092A-7F5B-4DC9-AA52-EAF44BE63A6D}"/>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98257877-D2C2-4680-A284-95074CC8FAC0}"/>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8F6EAE9A-8083-4EF4-A91F-F4BE0ADDF1E0}"/>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A25CF42D-5F0A-48A8-8990-C58853BA6DC9}"/>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13;p39">
            <a:extLst>
              <a:ext uri="{FF2B5EF4-FFF2-40B4-BE49-F238E27FC236}">
                <a16:creationId xmlns:a16="http://schemas.microsoft.com/office/drawing/2014/main" id="{669CE332-8874-4A32-AFB7-23363FD5FE4A}"/>
              </a:ext>
            </a:extLst>
          </p:cNvPr>
          <p:cNvGrpSpPr/>
          <p:nvPr/>
        </p:nvGrpSpPr>
        <p:grpSpPr>
          <a:xfrm>
            <a:off x="433048" y="4602822"/>
            <a:ext cx="864182" cy="1102642"/>
            <a:chOff x="6718575" y="2318625"/>
            <a:chExt cx="256950" cy="407375"/>
          </a:xfrm>
        </p:grpSpPr>
        <p:sp>
          <p:nvSpPr>
            <p:cNvPr id="10" name="Google Shape;814;p39">
              <a:extLst>
                <a:ext uri="{FF2B5EF4-FFF2-40B4-BE49-F238E27FC236}">
                  <a16:creationId xmlns:a16="http://schemas.microsoft.com/office/drawing/2014/main" id="{C51B31C7-DE61-43DB-8EF0-A5C9C397F387}"/>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5;p39">
              <a:extLst>
                <a:ext uri="{FF2B5EF4-FFF2-40B4-BE49-F238E27FC236}">
                  <a16:creationId xmlns:a16="http://schemas.microsoft.com/office/drawing/2014/main" id="{EEE5889D-A39A-4531-A8DD-604B2B9DA4E1}"/>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6;p39">
              <a:extLst>
                <a:ext uri="{FF2B5EF4-FFF2-40B4-BE49-F238E27FC236}">
                  <a16:creationId xmlns:a16="http://schemas.microsoft.com/office/drawing/2014/main" id="{B9DDDE03-B770-4375-8667-944A2356450B}"/>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7;p39">
              <a:extLst>
                <a:ext uri="{FF2B5EF4-FFF2-40B4-BE49-F238E27FC236}">
                  <a16:creationId xmlns:a16="http://schemas.microsoft.com/office/drawing/2014/main" id="{A0DF9B56-717C-4434-937A-50D1F725CB27}"/>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8;p39">
              <a:extLst>
                <a:ext uri="{FF2B5EF4-FFF2-40B4-BE49-F238E27FC236}">
                  <a16:creationId xmlns:a16="http://schemas.microsoft.com/office/drawing/2014/main" id="{4FA53899-1FF0-44C4-AEBB-2DA1BCB1C09F}"/>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9;p39">
              <a:extLst>
                <a:ext uri="{FF2B5EF4-FFF2-40B4-BE49-F238E27FC236}">
                  <a16:creationId xmlns:a16="http://schemas.microsoft.com/office/drawing/2014/main" id="{F967C6BF-D2AE-4A94-BEDF-B432FD4A90B3}"/>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0;p39">
              <a:extLst>
                <a:ext uri="{FF2B5EF4-FFF2-40B4-BE49-F238E27FC236}">
                  <a16:creationId xmlns:a16="http://schemas.microsoft.com/office/drawing/2014/main" id="{5CF34A44-83E2-466F-9C53-E933B4E79408}"/>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1;p39">
              <a:extLst>
                <a:ext uri="{FF2B5EF4-FFF2-40B4-BE49-F238E27FC236}">
                  <a16:creationId xmlns:a16="http://schemas.microsoft.com/office/drawing/2014/main" id="{186CD228-7DD4-4DE6-A0FC-2D12E0E4B94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174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01CAB-810B-4F49-9F05-A09CADBAF540}"/>
              </a:ext>
            </a:extLst>
          </p:cNvPr>
          <p:cNvSpPr>
            <a:spLocks noGrp="1"/>
          </p:cNvSpPr>
          <p:nvPr>
            <p:ph type="body" sz="quarter" idx="15"/>
          </p:nvPr>
        </p:nvSpPr>
        <p:spPr/>
        <p:txBody>
          <a:bodyPr/>
          <a:lstStyle/>
          <a:p>
            <a:pPr rtl="0" algn="l"/>
            <a:r>
              <a:rPr lang="en-GB" dirty="0"/>
              <a:t>Unfreezing: Skapa motivationen</a:t>
            </a:r>
          </a:p>
        </p:txBody>
      </p:sp>
      <p:sp>
        <p:nvSpPr>
          <p:cNvPr id="3" name="Text Placeholder 2">
            <a:extLst>
              <a:ext uri="{FF2B5EF4-FFF2-40B4-BE49-F238E27FC236}">
                <a16:creationId xmlns:a16="http://schemas.microsoft.com/office/drawing/2014/main" id="{FA485CC1-047D-4159-AFDD-AEC505F0C3B4}"/>
              </a:ext>
            </a:extLst>
          </p:cNvPr>
          <p:cNvSpPr>
            <a:spLocks noGrp="1"/>
          </p:cNvSpPr>
          <p:nvPr>
            <p:ph type="body" sz="quarter" idx="16"/>
          </p:nvPr>
        </p:nvSpPr>
        <p:spPr>
          <a:xfrm>
            <a:off x="5950634" y="875544"/>
            <a:ext cx="5642758" cy="1128402"/>
          </a:xfrm>
        </p:spPr>
        <p:txBody>
          <a:bodyPr/>
          <a:lstStyle/>
          <a:p>
            <a:pPr algn="ctr" rtl="0"/>
            <a:r>
              <a:rPr lang="en-GB" sz="3000" i="1" dirty="0">
                <a:solidFill>
                  <a:srgbClr val="A6377D"/>
                </a:solidFill>
              </a:rPr>
              <a:t>Att övervinna de psykologiska hinder som förhindrar en förändring </a:t>
            </a:r>
          </a:p>
        </p:txBody>
      </p:sp>
      <p:grpSp>
        <p:nvGrpSpPr>
          <p:cNvPr id="9" name="Group 8">
            <a:extLst>
              <a:ext uri="{FF2B5EF4-FFF2-40B4-BE49-F238E27FC236}">
                <a16:creationId xmlns:a16="http://schemas.microsoft.com/office/drawing/2014/main" id="{4402AE38-D3CC-4B00-A3C7-E31A2B5FAA10}"/>
              </a:ext>
            </a:extLst>
          </p:cNvPr>
          <p:cNvGrpSpPr/>
          <p:nvPr/>
        </p:nvGrpSpPr>
        <p:grpSpPr>
          <a:xfrm>
            <a:off x="571314" y="2975675"/>
            <a:ext cx="3132782" cy="1875294"/>
            <a:chOff x="571313" y="2975675"/>
            <a:chExt cx="4525505" cy="1875294"/>
          </a:xfrm>
        </p:grpSpPr>
        <p:sp>
          <p:nvSpPr>
            <p:cNvPr id="8" name="Rectangle: Rounded Corners 7">
              <a:extLst>
                <a:ext uri="{FF2B5EF4-FFF2-40B4-BE49-F238E27FC236}">
                  <a16:creationId xmlns:a16="http://schemas.microsoft.com/office/drawing/2014/main" id="{6A857E30-9AEC-4336-8535-BC6CD1BB2C43}"/>
                </a:ext>
              </a:extLst>
            </p:cNvPr>
            <p:cNvSpPr/>
            <p:nvPr/>
          </p:nvSpPr>
          <p:spPr>
            <a:xfrm>
              <a:off x="571313" y="2975675"/>
              <a:ext cx="4525505" cy="187529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rtl="0"/>
              <a:endParaRPr lang="en-GB"/>
            </a:p>
          </p:txBody>
        </p:sp>
        <p:sp>
          <p:nvSpPr>
            <p:cNvPr id="7" name="TextBox 6">
              <a:extLst>
                <a:ext uri="{FF2B5EF4-FFF2-40B4-BE49-F238E27FC236}">
                  <a16:creationId xmlns:a16="http://schemas.microsoft.com/office/drawing/2014/main" id="{EA41C9D1-1168-4AC2-9F9E-57952F8C585F}"/>
                </a:ext>
              </a:extLst>
            </p:cNvPr>
            <p:cNvSpPr txBox="1"/>
            <p:nvPr/>
          </p:nvSpPr>
          <p:spPr>
            <a:xfrm>
              <a:off x="1084880" y="3429000"/>
              <a:ext cx="3704095" cy="830997"/>
            </a:xfrm>
            <a:prstGeom prst="rect">
              <a:avLst/>
            </a:prstGeom>
            <a:noFill/>
            <a:ln w="28575">
              <a:noFill/>
            </a:ln>
          </p:spPr>
          <p:txBody>
            <a:bodyPr wrap="square" rtlCol="0">
              <a:spAutoFit/>
            </a:bodyPr>
            <a:lstStyle/>
            <a:p>
              <a:pPr rtl="0" algn="l"/>
              <a:r>
                <a:rPr lang="en-GB"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Omvärdera de hållna övertygelserna och attityderna</a:t>
              </a:r>
              <a:endParaRPr lang="en-GB" sz="2400" dirty="0">
                <a:solidFill>
                  <a:schemeClr val="tx1">
                    <a:lumMod val="65000"/>
                    <a:lumOff val="35000"/>
                  </a:schemeClr>
                </a:solidFill>
              </a:endParaRPr>
            </a:p>
          </p:txBody>
        </p:sp>
      </p:grpSp>
      <p:grpSp>
        <p:nvGrpSpPr>
          <p:cNvPr id="10" name="Group 9">
            <a:extLst>
              <a:ext uri="{FF2B5EF4-FFF2-40B4-BE49-F238E27FC236}">
                <a16:creationId xmlns:a16="http://schemas.microsoft.com/office/drawing/2014/main" id="{299697D3-C66D-4413-ACB2-938D746B6602}"/>
              </a:ext>
            </a:extLst>
          </p:cNvPr>
          <p:cNvGrpSpPr/>
          <p:nvPr/>
        </p:nvGrpSpPr>
        <p:grpSpPr>
          <a:xfrm>
            <a:off x="4257633" y="2952428"/>
            <a:ext cx="3132782" cy="1875294"/>
            <a:chOff x="571313" y="2975675"/>
            <a:chExt cx="4525505" cy="1875294"/>
          </a:xfrm>
        </p:grpSpPr>
        <p:sp>
          <p:nvSpPr>
            <p:cNvPr id="11" name="Rectangle: Rounded Corners 10">
              <a:extLst>
                <a:ext uri="{FF2B5EF4-FFF2-40B4-BE49-F238E27FC236}">
                  <a16:creationId xmlns:a16="http://schemas.microsoft.com/office/drawing/2014/main" id="{BA0B1E6E-0F66-49C0-AAD5-A27FADED0D95}"/>
                </a:ext>
              </a:extLst>
            </p:cNvPr>
            <p:cNvSpPr/>
            <p:nvPr/>
          </p:nvSpPr>
          <p:spPr>
            <a:xfrm>
              <a:off x="571313" y="2975675"/>
              <a:ext cx="4525505" cy="1875294"/>
            </a:xfrm>
            <a:prstGeom prst="roundRect">
              <a:avLst/>
            </a:prstGeom>
            <a:ln w="28575">
              <a:solidFill>
                <a:srgbClr val="F6BC67"/>
              </a:solidFill>
            </a:ln>
          </p:spPr>
          <p:style>
            <a:lnRef idx="2">
              <a:schemeClr val="accent5"/>
            </a:lnRef>
            <a:fillRef idx="1">
              <a:schemeClr val="lt1"/>
            </a:fillRef>
            <a:effectRef idx="0">
              <a:schemeClr val="accent5"/>
            </a:effectRef>
            <a:fontRef idx="minor">
              <a:schemeClr val="dk1"/>
            </a:fontRef>
          </p:style>
          <p:txBody>
            <a:bodyPr rtlCol="0" anchor="ctr"/>
            <a:lstStyle/>
            <a:p>
              <a:pPr algn="ctr" rtl="0"/>
              <a:endParaRPr lang="en-GB" dirty="0"/>
            </a:p>
          </p:txBody>
        </p:sp>
        <p:sp>
          <p:nvSpPr>
            <p:cNvPr id="12" name="TextBox 11">
              <a:extLst>
                <a:ext uri="{FF2B5EF4-FFF2-40B4-BE49-F238E27FC236}">
                  <a16:creationId xmlns:a16="http://schemas.microsoft.com/office/drawing/2014/main" id="{AD3C81EC-1B64-4416-B799-FDCD88875823}"/>
                </a:ext>
              </a:extLst>
            </p:cNvPr>
            <p:cNvSpPr txBox="1"/>
            <p:nvPr/>
          </p:nvSpPr>
          <p:spPr>
            <a:xfrm>
              <a:off x="1084880" y="3429000"/>
              <a:ext cx="3704095" cy="1200329"/>
            </a:xfrm>
            <a:prstGeom prst="rect">
              <a:avLst/>
            </a:prstGeom>
            <a:noFill/>
            <a:ln w="28575">
              <a:noFill/>
            </a:ln>
          </p:spPr>
          <p:txBody>
            <a:bodyPr wrap="square" rtlCol="0">
              <a:spAutoFit/>
            </a:bodyPr>
            <a:lstStyle/>
            <a:p>
              <a:pPr rtl="0" algn="l"/>
              <a:r>
                <a:rPr lang="en-GB" sz="2400" dirty="0">
                  <a:solidFill>
                    <a:schemeClr val="tx1">
                      <a:lumMod val="65000"/>
                      <a:lumOff val="35000"/>
                    </a:schemeClr>
                  </a:solidFill>
                  <a:latin typeface="Calibri" panose="020F0502020204030204" pitchFamily="34" charset="0"/>
                  <a:cs typeface="Times New Roman" panose="02020603050405020304" pitchFamily="18" charset="0"/>
                </a:rPr>
                <a:t>Söker efter ny information och idéer</a:t>
              </a:r>
            </a:p>
          </p:txBody>
        </p:sp>
      </p:grpSp>
      <p:grpSp>
        <p:nvGrpSpPr>
          <p:cNvPr id="15" name="Group 14">
            <a:extLst>
              <a:ext uri="{FF2B5EF4-FFF2-40B4-BE49-F238E27FC236}">
                <a16:creationId xmlns:a16="http://schemas.microsoft.com/office/drawing/2014/main" id="{14548F8E-058F-49DF-9F73-33720D8F7747}"/>
              </a:ext>
            </a:extLst>
          </p:cNvPr>
          <p:cNvGrpSpPr/>
          <p:nvPr/>
        </p:nvGrpSpPr>
        <p:grpSpPr>
          <a:xfrm>
            <a:off x="7943952" y="2906851"/>
            <a:ext cx="3132782" cy="1875294"/>
            <a:chOff x="571313" y="2975675"/>
            <a:chExt cx="4525505" cy="1875294"/>
          </a:xfrm>
        </p:grpSpPr>
        <p:sp>
          <p:nvSpPr>
            <p:cNvPr id="16" name="Rectangle: Rounded Corners 15">
              <a:extLst>
                <a:ext uri="{FF2B5EF4-FFF2-40B4-BE49-F238E27FC236}">
                  <a16:creationId xmlns:a16="http://schemas.microsoft.com/office/drawing/2014/main" id="{E96E8C85-1FF9-4731-A2D8-10198207DE96}"/>
                </a:ext>
              </a:extLst>
            </p:cNvPr>
            <p:cNvSpPr/>
            <p:nvPr/>
          </p:nvSpPr>
          <p:spPr>
            <a:xfrm>
              <a:off x="571313" y="2975675"/>
              <a:ext cx="4525505" cy="1875294"/>
            </a:xfrm>
            <a:prstGeom prst="roundRect">
              <a:avLst/>
            </a:prstGeom>
            <a:ln w="28575">
              <a:solidFill>
                <a:srgbClr val="A6377D"/>
              </a:solidFill>
            </a:ln>
          </p:spPr>
          <p:style>
            <a:lnRef idx="2">
              <a:schemeClr val="accent5"/>
            </a:lnRef>
            <a:fillRef idx="1">
              <a:schemeClr val="lt1"/>
            </a:fillRef>
            <a:effectRef idx="0">
              <a:schemeClr val="accent5"/>
            </a:effectRef>
            <a:fontRef idx="minor">
              <a:schemeClr val="dk1"/>
            </a:fontRef>
          </p:style>
          <p:txBody>
            <a:bodyPr rtlCol="0" anchor="ctr"/>
            <a:lstStyle/>
            <a:p>
              <a:pPr algn="ctr" rtl="0"/>
              <a:endParaRPr lang="en-GB" dirty="0"/>
            </a:p>
          </p:txBody>
        </p:sp>
        <p:sp>
          <p:nvSpPr>
            <p:cNvPr id="17" name="TextBox 16">
              <a:extLst>
                <a:ext uri="{FF2B5EF4-FFF2-40B4-BE49-F238E27FC236}">
                  <a16:creationId xmlns:a16="http://schemas.microsoft.com/office/drawing/2014/main" id="{C221AE18-7E92-4F1C-8DF7-5237A494F3CF}"/>
                </a:ext>
              </a:extLst>
            </p:cNvPr>
            <p:cNvSpPr txBox="1"/>
            <p:nvPr/>
          </p:nvSpPr>
          <p:spPr>
            <a:xfrm>
              <a:off x="1084880" y="3429000"/>
              <a:ext cx="3704095" cy="830997"/>
            </a:xfrm>
            <a:prstGeom prst="rect">
              <a:avLst/>
            </a:prstGeom>
            <a:noFill/>
            <a:ln w="28575">
              <a:noFill/>
            </a:ln>
          </p:spPr>
          <p:txBody>
            <a:bodyPr wrap="square" rtlCol="0">
              <a:spAutoFit/>
            </a:bodyPr>
            <a:lstStyle/>
            <a:p>
              <a:pPr rtl="0" algn="l"/>
              <a:r>
                <a:rPr lang="en-GB" sz="2400" dirty="0">
                  <a:solidFill>
                    <a:schemeClr val="tx1">
                      <a:lumMod val="65000"/>
                      <a:lumOff val="35000"/>
                    </a:schemeClr>
                  </a:solidFill>
                  <a:latin typeface="Calibri" panose="020F0502020204030204" pitchFamily="34" charset="0"/>
                  <a:cs typeface="Times New Roman" panose="02020603050405020304" pitchFamily="18" charset="0"/>
                </a:rPr>
                <a:t>Acceptera de nya alternativen</a:t>
              </a:r>
            </a:p>
          </p:txBody>
        </p:sp>
      </p:grpSp>
      <p:graphicFrame>
        <p:nvGraphicFramePr>
          <p:cNvPr id="19" name="Diagram 18">
            <a:extLst>
              <a:ext uri="{FF2B5EF4-FFF2-40B4-BE49-F238E27FC236}">
                <a16:creationId xmlns:a16="http://schemas.microsoft.com/office/drawing/2014/main" id="{A9E5E24B-864F-467C-A5A1-6554F4F99A61}"/>
              </a:ext>
            </a:extLst>
          </p:cNvPr>
          <p:cNvGraphicFramePr/>
          <p:nvPr>
            <p:extLst>
              <p:ext uri="{D42A27DB-BD31-4B8C-83A1-F6EECF244321}">
                <p14:modId xmlns:p14="http://schemas.microsoft.com/office/powerpoint/2010/main" val="2665450668"/>
              </p:ext>
            </p:extLst>
          </p:nvPr>
        </p:nvGraphicFramePr>
        <p:xfrm>
          <a:off x="1159790" y="4854054"/>
          <a:ext cx="9872420" cy="169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943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CEE6B-3E08-40BE-9A33-02794F2DAFFD}"/>
              </a:ext>
            </a:extLst>
          </p:cNvPr>
          <p:cNvSpPr>
            <a:spLocks noGrp="1"/>
          </p:cNvSpPr>
          <p:nvPr>
            <p:ph type="body" sz="quarter" idx="13"/>
          </p:nvPr>
        </p:nvSpPr>
        <p:spPr>
          <a:xfrm>
            <a:off x="264107" y="621084"/>
            <a:ext cx="3058492" cy="3297980"/>
          </a:xfrm>
        </p:spPr>
        <p:txBody>
          <a:bodyPr>
            <a:normAutofit/>
          </a:bodyPr>
          <a:lstStyle/>
          <a:p>
            <a:pPr rtl="0" algn="l"/>
            <a:r>
              <a:rPr lang="en-GB" dirty="0"/>
              <a:t>Aktivitet 2:</a:t>
            </a:r>
          </a:p>
          <a:p>
            <a:pPr rtl="0" algn="l"/>
            <a:endParaRPr lang="en-GB" dirty="0"/>
          </a:p>
          <a:p>
            <a:pPr rtl="0" algn="l"/>
            <a:endParaRPr lang="en-GB" dirty="0"/>
          </a:p>
          <a:p>
            <a:pPr rtl="0" algn="l"/>
            <a:r>
              <a:rPr lang="en-US" sz="3600" dirty="0">
                <a:effectLst/>
                <a:latin typeface="Calibri" panose="020F0502020204030204" pitchFamily="34" charset="0"/>
                <a:ea typeface="Calibri" panose="020F0502020204030204" pitchFamily="34" charset="0"/>
                <a:cs typeface="Times New Roman" panose="02020603050405020304" pitchFamily="18" charset="0"/>
              </a:rPr>
              <a:t>Läs artikeln</a:t>
            </a:r>
            <a:endParaRPr lang="en-GB" dirty="0"/>
          </a:p>
        </p:txBody>
      </p:sp>
      <p:sp>
        <p:nvSpPr>
          <p:cNvPr id="3" name="Text Placeholder 2">
            <a:extLst>
              <a:ext uri="{FF2B5EF4-FFF2-40B4-BE49-F238E27FC236}">
                <a16:creationId xmlns:a16="http://schemas.microsoft.com/office/drawing/2014/main" id="{8C4643DC-C612-4092-B624-1519EB3B4E96}"/>
              </a:ext>
            </a:extLst>
          </p:cNvPr>
          <p:cNvSpPr>
            <a:spLocks noGrp="1"/>
          </p:cNvSpPr>
          <p:nvPr>
            <p:ph type="body" sz="quarter" idx="14"/>
          </p:nvPr>
        </p:nvSpPr>
        <p:spPr>
          <a:xfrm>
            <a:off x="497156" y="5114135"/>
            <a:ext cx="9917706" cy="469184"/>
          </a:xfrm>
        </p:spPr>
        <p:txBody>
          <a:bodyPr/>
          <a:lstStyle/>
          <a:p>
            <a:pPr rtl="0" algn="l"/>
            <a:r>
              <a:rPr lang="en-US"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Läs artikeln för en bättre förståelse av de hinder som flyktingar och migranter står inför: </a:t>
            </a:r>
            <a:r>
              <a:rPr lang="en-US" u="sng"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hlinkClick r:id="rId2"/>
              </a:rPr>
              <a:t>https://epimonia.com/blogs/news/challenges-refugees-face</a:t>
            </a:r>
            <a:r>
              <a:rPr lang="en-US"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a:t>
            </a:r>
            <a:endParaRPr lang="en-GB"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rtl="0" algn="l"/>
            <a:endParaRPr lang="en-GB" dirty="0"/>
          </a:p>
        </p:txBody>
      </p:sp>
      <p:pic>
        <p:nvPicPr>
          <p:cNvPr id="8" name="Picture Placeholder 7" descr="A person and a child  Description automatically generated with low confidence">
            <a:extLst>
              <a:ext uri="{FF2B5EF4-FFF2-40B4-BE49-F238E27FC236}">
                <a16:creationId xmlns:a16="http://schemas.microsoft.com/office/drawing/2014/main" id="{8D5D3263-EEF3-40A3-ADB7-39CBC76126FA}"/>
              </a:ext>
            </a:extLst>
          </p:cNvPr>
          <p:cNvPicPr>
            <a:picLocks noGrp="1" noChangeAspect="1"/>
          </p:cNvPicPr>
          <p:nvPr>
            <p:ph type="pic" sz="quarter" idx="19"/>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02167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E5A2B-A881-4249-857E-3884EF4906D6}"/>
              </a:ext>
            </a:extLst>
          </p:cNvPr>
          <p:cNvSpPr>
            <a:spLocks noGrp="1"/>
          </p:cNvSpPr>
          <p:nvPr>
            <p:ph type="body" sz="quarter" idx="13"/>
          </p:nvPr>
        </p:nvSpPr>
        <p:spPr/>
        <p:txBody>
          <a:bodyPr/>
          <a:lstStyle/>
          <a:p>
            <a:pPr rtl="0" algn="l"/>
            <a:r>
              <a:rPr lang="en-GB" dirty="0"/>
              <a:t>Utmaningar som Migrant Community Mediator kan möta</a:t>
            </a:r>
            <a:endParaRPr lang="en-US" dirty="0"/>
          </a:p>
          <a:p>
            <a:pPr rtl="0" algn="l"/>
            <a:endParaRPr lang="en-GB" dirty="0"/>
          </a:p>
        </p:txBody>
      </p:sp>
    </p:spTree>
    <p:extLst>
      <p:ext uri="{BB962C8B-B14F-4D97-AF65-F5344CB8AC3E}">
        <p14:creationId xmlns:p14="http://schemas.microsoft.com/office/powerpoint/2010/main" val="1201586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ADC4E-5F9E-4949-ACA5-9425941700D0}"/>
              </a:ext>
            </a:extLst>
          </p:cNvPr>
          <p:cNvSpPr>
            <a:spLocks noGrp="1"/>
          </p:cNvSpPr>
          <p:nvPr>
            <p:ph type="body" sz="quarter" idx="15"/>
          </p:nvPr>
        </p:nvSpPr>
        <p:spPr>
          <a:xfrm>
            <a:off x="8072493" y="293353"/>
            <a:ext cx="3954192" cy="1083096"/>
          </a:xfrm>
        </p:spPr>
        <p:txBody>
          <a:bodyPr/>
          <a:lstStyle/>
          <a:p>
            <a:pPr rtl="0" algn="l"/>
            <a:r>
              <a:rPr lang="en-GB" dirty="0"/>
              <a:t>5 huvudutmaningar</a:t>
            </a:r>
          </a:p>
        </p:txBody>
      </p:sp>
      <p:grpSp>
        <p:nvGrpSpPr>
          <p:cNvPr id="3" name="Group 2">
            <a:extLst>
              <a:ext uri="{FF2B5EF4-FFF2-40B4-BE49-F238E27FC236}">
                <a16:creationId xmlns:a16="http://schemas.microsoft.com/office/drawing/2014/main" id="{BCBE1571-4A43-438F-BE2F-B37A799417D4}"/>
              </a:ext>
            </a:extLst>
          </p:cNvPr>
          <p:cNvGrpSpPr/>
          <p:nvPr/>
        </p:nvGrpSpPr>
        <p:grpSpPr>
          <a:xfrm>
            <a:off x="-4317479" y="-373206"/>
            <a:ext cx="11344760" cy="7016767"/>
            <a:chOff x="-4529352" y="-585079"/>
            <a:chExt cx="11344760" cy="7016767"/>
          </a:xfrm>
        </p:grpSpPr>
        <p:graphicFrame>
          <p:nvGraphicFramePr>
            <p:cNvPr id="5" name="Diagram 4">
              <a:extLst>
                <a:ext uri="{FF2B5EF4-FFF2-40B4-BE49-F238E27FC236}">
                  <a16:creationId xmlns:a16="http://schemas.microsoft.com/office/drawing/2014/main" id="{885255C5-F416-4181-8945-1960D073C656}"/>
                </a:ext>
              </a:extLst>
            </p:cNvPr>
            <p:cNvGraphicFramePr/>
            <p:nvPr>
              <p:extLst>
                <p:ext uri="{D42A27DB-BD31-4B8C-83A1-F6EECF244321}">
                  <p14:modId xmlns:p14="http://schemas.microsoft.com/office/powerpoint/2010/main" val="2394710766"/>
                </p:ext>
              </p:extLst>
            </p:nvPr>
          </p:nvGraphicFramePr>
          <p:xfrm>
            <a:off x="-4529352" y="293353"/>
            <a:ext cx="11344760" cy="6138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6CA96B27-71E6-45C7-B6FE-6E3D76771385}"/>
                </a:ext>
              </a:extLst>
            </p:cNvPr>
            <p:cNvGraphicFramePr/>
            <p:nvPr>
              <p:extLst>
                <p:ext uri="{D42A27DB-BD31-4B8C-83A1-F6EECF244321}">
                  <p14:modId xmlns:p14="http://schemas.microsoft.com/office/powerpoint/2010/main" val="2648289705"/>
                </p:ext>
              </p:extLst>
            </p:nvPr>
          </p:nvGraphicFramePr>
          <p:xfrm>
            <a:off x="523095" y="-585079"/>
            <a:ext cx="3954192" cy="21653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 name="TextBox 7">
            <a:extLst>
              <a:ext uri="{FF2B5EF4-FFF2-40B4-BE49-F238E27FC236}">
                <a16:creationId xmlns:a16="http://schemas.microsoft.com/office/drawing/2014/main" id="{25C98E75-A694-4420-96DF-5D0D85039E24}"/>
              </a:ext>
            </a:extLst>
          </p:cNvPr>
          <p:cNvSpPr txBox="1"/>
          <p:nvPr/>
        </p:nvSpPr>
        <p:spPr>
          <a:xfrm flipH="1">
            <a:off x="4508862" y="1863050"/>
            <a:ext cx="6043961" cy="4401205"/>
          </a:xfrm>
          <a:prstGeom prst="rect">
            <a:avLst/>
          </a:prstGeom>
          <a:noFill/>
          <a:ln w="25400">
            <a:solidFill>
              <a:srgbClr val="A6377D"/>
            </a:solidFill>
            <a:extLst>
              <a:ext uri="{C807C97D-BFC1-408E-A445-0C87EB9F89A2}">
                <ask:lineSketchStyleProps xmlns:ask="http://schemas.microsoft.com/office/drawing/2018/sketchyshapes" xmlns="" sd="1219033472">
                  <a:custGeom>
                    <a:avLst/>
                    <a:gdLst>
                      <a:gd name="connsiteX0" fmla="*/ 0 w 9113004"/>
                      <a:gd name="connsiteY0" fmla="*/ 0 h 4247317"/>
                      <a:gd name="connsiteX1" fmla="*/ 9113004 w 9113004"/>
                      <a:gd name="connsiteY1" fmla="*/ 0 h 4247317"/>
                      <a:gd name="connsiteX2" fmla="*/ 9113004 w 9113004"/>
                      <a:gd name="connsiteY2" fmla="*/ 4247317 h 4247317"/>
                      <a:gd name="connsiteX3" fmla="*/ 0 w 9113004"/>
                      <a:gd name="connsiteY3" fmla="*/ 4247317 h 4247317"/>
                      <a:gd name="connsiteX4" fmla="*/ 0 w 9113004"/>
                      <a:gd name="connsiteY4" fmla="*/ 0 h 4247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004" h="4247317" extrusionOk="0">
                        <a:moveTo>
                          <a:pt x="0" y="0"/>
                        </a:moveTo>
                        <a:cubicBezTo>
                          <a:pt x="4234748" y="118645"/>
                          <a:pt x="7118636" y="116012"/>
                          <a:pt x="9113004" y="0"/>
                        </a:cubicBezTo>
                        <a:cubicBezTo>
                          <a:pt x="8980122" y="1680520"/>
                          <a:pt x="9197955" y="2207226"/>
                          <a:pt x="9113004" y="4247317"/>
                        </a:cubicBezTo>
                        <a:cubicBezTo>
                          <a:pt x="5786463" y="4381917"/>
                          <a:pt x="3279702" y="4090121"/>
                          <a:pt x="0" y="4247317"/>
                        </a:cubicBezTo>
                        <a:cubicBezTo>
                          <a:pt x="-20187" y="3733575"/>
                          <a:pt x="-152480" y="1797474"/>
                          <a:pt x="0" y="0"/>
                        </a:cubicBezTo>
                        <a:close/>
                      </a:path>
                    </a:pathLst>
                  </a:custGeom>
                  <ask:type>
                    <ask:lineSketchNone/>
                  </ask:type>
                </ask:lineSketchStyleProps>
              </a:ext>
            </a:extLst>
          </a:ln>
          <a:effectLst>
            <a:softEdge rad="31750"/>
          </a:effectLst>
        </p:spPr>
        <p:txBody>
          <a:bodyPr wrap="square" rtlCol="0">
            <a:spAutoFit/>
          </a:bodyPr>
          <a:lstStyle/>
          <a:p>
            <a:pPr rtl="0" algn="l"/>
            <a:r>
              <a:rPr lang="en-GB" sz="2000" dirty="0">
                <a:solidFill>
                  <a:srgbClr val="404040"/>
                </a:solidFill>
                <a:latin typeface="Calibri" panose="020F0502020204030204" pitchFamily="34" charset="0"/>
                <a:cs typeface="Calibri" panose="020F0502020204030204" pitchFamily="34" charset="0"/>
              </a:rPr>
              <a:t>Dessa är de 5 huvudutmaningarna som Migrant Community Mediator kan möta när han utför medlingsarbetet:</a:t>
            </a:r>
          </a:p>
          <a:p>
            <a:pPr rtl="0" algn="l"/>
            <a:endParaRPr lang="en-GB" sz="2000" dirty="0">
              <a:solidFill>
                <a:srgbClr val="404040"/>
              </a:solidFill>
              <a:latin typeface="Calibri" panose="020F0502020204030204" pitchFamily="34" charset="0"/>
              <a:cs typeface="Calibri" panose="020F0502020204030204" pitchFamily="34" charset="0"/>
            </a:endParaRPr>
          </a:p>
          <a:p>
            <a:pPr marL="342900" indent="-342900" rtl="0" algn="l">
              <a:buFont typeface="+mj-lt"/>
              <a:buAutoNum type="arabicPeriod"/>
            </a:pPr>
            <a:r>
              <a:rPr lang="en-GB" sz="2000" dirty="0">
                <a:solidFill>
                  <a:srgbClr val="404040"/>
                </a:solidFill>
                <a:latin typeface="Calibri" panose="020F0502020204030204" pitchFamily="34" charset="0"/>
                <a:cs typeface="Calibri" panose="020F0502020204030204" pitchFamily="34" charset="0"/>
              </a:rPr>
              <a:t>Resurser – det kan vara utmanande att hitta tid, utrymme och finansiering för vissa av aktiviteterna. De flesta medlare letar efter enkla lösningar som att träffas i offentliga och fria, bekväma utrymmen med sina kunder, eller så kommer en del av arbetet att inkludera att besöka institutionslokaler. Medling bör inte vara en dyr process, eftersom det mesta handlar om kommunikation. Men när aktiviteter medför kostnader, lyckas vissa medlare söka bidrag och finansiering genom att vända sig till institutioner och icke-statliga organisationer. Att hantera tid effektivt är också viktigt.</a:t>
            </a:r>
          </a:p>
        </p:txBody>
      </p:sp>
      <p:sp>
        <p:nvSpPr>
          <p:cNvPr id="9" name="Rectangle: Rounded Corners 8">
            <a:extLst>
              <a:ext uri="{FF2B5EF4-FFF2-40B4-BE49-F238E27FC236}">
                <a16:creationId xmlns:a16="http://schemas.microsoft.com/office/drawing/2014/main" id="{96415710-BF32-431F-9E31-0BC571A8D70F}"/>
              </a:ext>
            </a:extLst>
          </p:cNvPr>
          <p:cNvSpPr/>
          <p:nvPr/>
        </p:nvSpPr>
        <p:spPr>
          <a:xfrm>
            <a:off x="4393580" y="1424790"/>
            <a:ext cx="6467708" cy="4839465"/>
          </a:xfrm>
          <a:prstGeom prst="roundRect">
            <a:avLst/>
          </a:prstGeom>
          <a:noFill/>
          <a:ln w="2540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2713330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ADC4E-5F9E-4949-ACA5-9425941700D0}"/>
              </a:ext>
            </a:extLst>
          </p:cNvPr>
          <p:cNvSpPr>
            <a:spLocks noGrp="1"/>
          </p:cNvSpPr>
          <p:nvPr>
            <p:ph type="body" sz="quarter" idx="15"/>
          </p:nvPr>
        </p:nvSpPr>
        <p:spPr>
          <a:xfrm>
            <a:off x="8072493" y="293353"/>
            <a:ext cx="3954192" cy="1083096"/>
          </a:xfrm>
        </p:spPr>
        <p:txBody>
          <a:bodyPr/>
          <a:lstStyle/>
          <a:p>
            <a:pPr rtl="0" algn="l"/>
            <a:r>
              <a:rPr lang="en-GB" dirty="0"/>
              <a:t>5 huvudutmaningar</a:t>
            </a:r>
          </a:p>
        </p:txBody>
      </p:sp>
      <p:grpSp>
        <p:nvGrpSpPr>
          <p:cNvPr id="3" name="Group 2">
            <a:extLst>
              <a:ext uri="{FF2B5EF4-FFF2-40B4-BE49-F238E27FC236}">
                <a16:creationId xmlns:a16="http://schemas.microsoft.com/office/drawing/2014/main" id="{0AE14904-4D0F-4AF7-AFA8-75A6C9C34015}"/>
              </a:ext>
            </a:extLst>
          </p:cNvPr>
          <p:cNvGrpSpPr/>
          <p:nvPr/>
        </p:nvGrpSpPr>
        <p:grpSpPr>
          <a:xfrm>
            <a:off x="-3813662" y="-495869"/>
            <a:ext cx="11344760" cy="7016767"/>
            <a:chOff x="-4505037" y="-585079"/>
            <a:chExt cx="11344760" cy="7016767"/>
          </a:xfrm>
        </p:grpSpPr>
        <p:graphicFrame>
          <p:nvGraphicFramePr>
            <p:cNvPr id="5" name="Diagram 4">
              <a:extLst>
                <a:ext uri="{FF2B5EF4-FFF2-40B4-BE49-F238E27FC236}">
                  <a16:creationId xmlns:a16="http://schemas.microsoft.com/office/drawing/2014/main" id="{885255C5-F416-4181-8945-1960D073C656}"/>
                </a:ext>
              </a:extLst>
            </p:cNvPr>
            <p:cNvGraphicFramePr/>
            <p:nvPr>
              <p:extLst>
                <p:ext uri="{D42A27DB-BD31-4B8C-83A1-F6EECF244321}">
                  <p14:modId xmlns:p14="http://schemas.microsoft.com/office/powerpoint/2010/main" val="2693017914"/>
                </p:ext>
              </p:extLst>
            </p:nvPr>
          </p:nvGraphicFramePr>
          <p:xfrm>
            <a:off x="-4505037" y="293353"/>
            <a:ext cx="11344760" cy="6138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6CA96B27-71E6-45C7-B6FE-6E3D76771385}"/>
                </a:ext>
              </a:extLst>
            </p:cNvPr>
            <p:cNvGraphicFramePr/>
            <p:nvPr>
              <p:extLst>
                <p:ext uri="{D42A27DB-BD31-4B8C-83A1-F6EECF244321}">
                  <p14:modId xmlns:p14="http://schemas.microsoft.com/office/powerpoint/2010/main" val="447248597"/>
                </p:ext>
              </p:extLst>
            </p:nvPr>
          </p:nvGraphicFramePr>
          <p:xfrm>
            <a:off x="523095" y="-585079"/>
            <a:ext cx="3954192" cy="21653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 name="TextBox 7">
            <a:extLst>
              <a:ext uri="{FF2B5EF4-FFF2-40B4-BE49-F238E27FC236}">
                <a16:creationId xmlns:a16="http://schemas.microsoft.com/office/drawing/2014/main" id="{25C98E75-A694-4420-96DF-5D0D85039E24}"/>
              </a:ext>
            </a:extLst>
          </p:cNvPr>
          <p:cNvSpPr txBox="1"/>
          <p:nvPr/>
        </p:nvSpPr>
        <p:spPr>
          <a:xfrm flipH="1">
            <a:off x="4477287" y="1784031"/>
            <a:ext cx="6963864" cy="3785652"/>
          </a:xfrm>
          <a:prstGeom prst="rect">
            <a:avLst/>
          </a:prstGeom>
          <a:noFill/>
          <a:ln w="25400">
            <a:solidFill>
              <a:srgbClr val="A6377D"/>
            </a:solidFill>
            <a:extLst>
              <a:ext uri="{C807C97D-BFC1-408E-A445-0C87EB9F89A2}">
                <ask:lineSketchStyleProps xmlns:ask="http://schemas.microsoft.com/office/drawing/2018/sketchyshapes" xmlns="" sd="1219033472">
                  <a:custGeom>
                    <a:avLst/>
                    <a:gdLst>
                      <a:gd name="connsiteX0" fmla="*/ 0 w 9113004"/>
                      <a:gd name="connsiteY0" fmla="*/ 0 h 4247317"/>
                      <a:gd name="connsiteX1" fmla="*/ 9113004 w 9113004"/>
                      <a:gd name="connsiteY1" fmla="*/ 0 h 4247317"/>
                      <a:gd name="connsiteX2" fmla="*/ 9113004 w 9113004"/>
                      <a:gd name="connsiteY2" fmla="*/ 4247317 h 4247317"/>
                      <a:gd name="connsiteX3" fmla="*/ 0 w 9113004"/>
                      <a:gd name="connsiteY3" fmla="*/ 4247317 h 4247317"/>
                      <a:gd name="connsiteX4" fmla="*/ 0 w 9113004"/>
                      <a:gd name="connsiteY4" fmla="*/ 0 h 4247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004" h="4247317" extrusionOk="0">
                        <a:moveTo>
                          <a:pt x="0" y="0"/>
                        </a:moveTo>
                        <a:cubicBezTo>
                          <a:pt x="4234748" y="118645"/>
                          <a:pt x="7118636" y="116012"/>
                          <a:pt x="9113004" y="0"/>
                        </a:cubicBezTo>
                        <a:cubicBezTo>
                          <a:pt x="8980122" y="1680520"/>
                          <a:pt x="9197955" y="2207226"/>
                          <a:pt x="9113004" y="4247317"/>
                        </a:cubicBezTo>
                        <a:cubicBezTo>
                          <a:pt x="5786463" y="4381917"/>
                          <a:pt x="3279702" y="4090121"/>
                          <a:pt x="0" y="4247317"/>
                        </a:cubicBezTo>
                        <a:cubicBezTo>
                          <a:pt x="-20187" y="3733575"/>
                          <a:pt x="-152480" y="1797474"/>
                          <a:pt x="0" y="0"/>
                        </a:cubicBezTo>
                        <a:close/>
                      </a:path>
                    </a:pathLst>
                  </a:custGeom>
                  <ask:type>
                    <ask:lineSketchNone/>
                  </ask:type>
                </ask:lineSketchStyleProps>
              </a:ext>
            </a:extLst>
          </a:ln>
          <a:effectLst>
            <a:softEdge rad="31750"/>
          </a:effectLst>
        </p:spPr>
        <p:txBody>
          <a:bodyPr wrap="square" rtlCol="0">
            <a:spAutoFit/>
          </a:bodyPr>
          <a:lstStyle/>
          <a:p>
            <a:pPr marL="342900" indent="-342900" rtl="0" algn="l">
              <a:buFont typeface="+mj-lt"/>
              <a:buAutoNum type="arabicPeriod" startAt="2"/>
            </a:pPr>
            <a:r>
              <a:rPr lang="en-GB" sz="2400" dirty="0">
                <a:solidFill>
                  <a:srgbClr val="404040"/>
                </a:solidFill>
                <a:latin typeface="Calibri" panose="020F0502020204030204" pitchFamily="34" charset="0"/>
                <a:cs typeface="Calibri" panose="020F0502020204030204" pitchFamily="34" charset="0"/>
              </a:rPr>
              <a:t>Tillgång till information är inte alltid lätt. Vissa länder har medborgarinformationscenter, även ambassader och offentliga organ är bra resurser</a:t>
            </a:r>
          </a:p>
          <a:p>
            <a:pPr marL="342900" indent="-342900" rtl="0" algn="l">
              <a:buFont typeface="+mj-lt"/>
              <a:buAutoNum type="arabicPeriod" startAt="2"/>
            </a:pPr>
            <a:r>
              <a:rPr lang="en-GB" sz="2400" dirty="0">
                <a:solidFill>
                  <a:srgbClr val="404040"/>
                </a:solidFill>
                <a:latin typeface="Calibri" panose="020F0502020204030204" pitchFamily="34" charset="0"/>
                <a:cs typeface="Calibri" panose="020F0502020204030204" pitchFamily="34" charset="0"/>
              </a:rPr>
              <a:t>Ömsesidigt förtroende mellan alla parter är inte alltid i början</a:t>
            </a:r>
          </a:p>
          <a:p>
            <a:pPr marL="342900" indent="-342900" rtl="0" algn="l">
              <a:buFont typeface="+mj-lt"/>
              <a:buAutoNum type="arabicPeriod" startAt="2"/>
            </a:pPr>
            <a:r>
              <a:rPr lang="en-GB" sz="2400" dirty="0">
                <a:solidFill>
                  <a:srgbClr val="404040"/>
                </a:solidFill>
                <a:latin typeface="Calibri" panose="020F0502020204030204" pitchFamily="34" charset="0"/>
                <a:cs typeface="Calibri" panose="020F0502020204030204" pitchFamily="34" charset="0"/>
              </a:rPr>
              <a:t>Att sätta personliga gränser är viktigt för att skydda sitt eget välbefinnande</a:t>
            </a:r>
          </a:p>
          <a:p>
            <a:pPr marL="342900" indent="-342900" rtl="0" algn="l">
              <a:buFont typeface="+mj-lt"/>
              <a:buAutoNum type="arabicPeriod" startAt="2"/>
            </a:pPr>
            <a:r>
              <a:rPr lang="en-GB" sz="2400" dirty="0">
                <a:solidFill>
                  <a:srgbClr val="404040"/>
                </a:solidFill>
                <a:latin typeface="Calibri" panose="020F0502020204030204" pitchFamily="34" charset="0"/>
                <a:cs typeface="Calibri" panose="020F0502020204030204" pitchFamily="34" charset="0"/>
              </a:rPr>
              <a:t>Berättelsen om "Migrant som ett offer" är tyvärr mycket vanlig och kan vara en stark demotivator för medlare att vidta åtgärder</a:t>
            </a:r>
            <a:endParaRPr lang="en-GB" sz="2400" dirty="0"/>
          </a:p>
        </p:txBody>
      </p:sp>
      <p:sp>
        <p:nvSpPr>
          <p:cNvPr id="9" name="Rectangle: Rounded Corners 8">
            <a:extLst>
              <a:ext uri="{FF2B5EF4-FFF2-40B4-BE49-F238E27FC236}">
                <a16:creationId xmlns:a16="http://schemas.microsoft.com/office/drawing/2014/main" id="{96415710-BF32-431F-9E31-0BC571A8D70F}"/>
              </a:ext>
            </a:extLst>
          </p:cNvPr>
          <p:cNvSpPr/>
          <p:nvPr/>
        </p:nvSpPr>
        <p:spPr>
          <a:xfrm>
            <a:off x="4070195" y="1580240"/>
            <a:ext cx="7449015" cy="4451108"/>
          </a:xfrm>
          <a:prstGeom prst="roundRect">
            <a:avLst/>
          </a:prstGeom>
          <a:noFill/>
          <a:ln w="2540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Tree>
    <p:extLst>
      <p:ext uri="{BB962C8B-B14F-4D97-AF65-F5344CB8AC3E}">
        <p14:creationId xmlns:p14="http://schemas.microsoft.com/office/powerpoint/2010/main" val="2038311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0F41-C804-403B-AB51-4B985F27E3CC}"/>
              </a:ext>
            </a:extLst>
          </p:cNvPr>
          <p:cNvSpPr>
            <a:spLocks noGrp="1"/>
          </p:cNvSpPr>
          <p:nvPr>
            <p:ph type="body" sz="quarter" idx="13"/>
          </p:nvPr>
        </p:nvSpPr>
        <p:spPr/>
        <p:txBody>
          <a:bodyPr/>
          <a:lstStyle/>
          <a:p>
            <a:pPr rtl="0" algn="l"/>
            <a:r>
              <a:rPr lang="hr-BA" dirty="0"/>
              <a:t>Övervinna och BLIV!</a:t>
            </a:r>
            <a:endParaRPr lang="en-US" dirty="0"/>
          </a:p>
        </p:txBody>
      </p:sp>
      <p:sp>
        <p:nvSpPr>
          <p:cNvPr id="3" name="Text Placeholder 2">
            <a:extLst>
              <a:ext uri="{FF2B5EF4-FFF2-40B4-BE49-F238E27FC236}">
                <a16:creationId xmlns:a16="http://schemas.microsoft.com/office/drawing/2014/main" id="{8CF32F0B-D2C8-45C0-B8DA-002E5DDB3C15}"/>
              </a:ext>
            </a:extLst>
          </p:cNvPr>
          <p:cNvSpPr>
            <a:spLocks noGrp="1"/>
          </p:cNvSpPr>
          <p:nvPr>
            <p:ph type="body" sz="quarter" idx="14"/>
          </p:nvPr>
        </p:nvSpPr>
        <p:spPr>
          <a:xfrm>
            <a:off x="366876" y="2399882"/>
            <a:ext cx="11458247" cy="3245241"/>
          </a:xfrm>
        </p:spPr>
        <p:txBody>
          <a:bodyPr/>
          <a:lstStyle/>
          <a:p>
            <a:pPr marL="342900" indent="-342900" rtl="0" algn="l">
              <a:buFont typeface="Wingdings" panose="05000000000000000000" pitchFamily="2" charset="2"/>
              <a:buChar char="ü"/>
            </a:pPr>
            <a:r>
              <a:rPr lang="hr-BA" dirty="0"/>
              <a:t>De framtida modulerna kommer att utbilda dig och förbereda dig för att övervinna barriärer och bli Migrant Community Mediator, men här är några tidiga tips:</a:t>
            </a:r>
          </a:p>
          <a:p>
            <a:pPr marL="342900" indent="-342900" rtl="0" algn="l">
              <a:buFont typeface="Wingdings" panose="05000000000000000000" pitchFamily="2" charset="2"/>
              <a:buChar char="ü"/>
            </a:pPr>
            <a:r>
              <a:rPr lang="hr-BA" dirty="0">
                <a:solidFill>
                  <a:srgbClr val="F6BC67"/>
                </a:solidFill>
              </a:rPr>
              <a:t>Resurser: planera väl, gör en handlingsplan, prioritera väl för att på bästa sätt fördela tillgängliga resurser, hitta stöd, förhandla</a:t>
            </a:r>
          </a:p>
          <a:p>
            <a:pPr marL="342900" indent="-342900" rtl="0" algn="l">
              <a:buFont typeface="Wingdings" panose="05000000000000000000" pitchFamily="2" charset="2"/>
              <a:buChar char="ü"/>
            </a:pPr>
            <a:r>
              <a:rPr lang="hr-BA" dirty="0"/>
              <a:t>Tillgång till information: Forskning, nätverk, volontär, kommunicera, fråga</a:t>
            </a:r>
          </a:p>
          <a:p>
            <a:pPr marL="342900" indent="-342900" rtl="0" algn="l">
              <a:buFont typeface="Wingdings" panose="05000000000000000000" pitchFamily="2" charset="2"/>
              <a:buChar char="ü"/>
            </a:pPr>
            <a:r>
              <a:rPr lang="hr-BA" dirty="0">
                <a:solidFill>
                  <a:srgbClr val="76C6D2"/>
                </a:solidFill>
              </a:rPr>
              <a:t>Ömsesidigt förtroende: var opartisk, låt inte känslorna ta över, planera, leverera, kommunicera, respektera</a:t>
            </a:r>
          </a:p>
          <a:p>
            <a:pPr marL="342900" indent="-342900" rtl="0" algn="l">
              <a:buFont typeface="Wingdings" panose="05000000000000000000" pitchFamily="2" charset="2"/>
              <a:buChar char="ü"/>
            </a:pPr>
            <a:r>
              <a:rPr lang="hr-BA" dirty="0"/>
              <a:t>Personlig gränssättning: Respektera din tid, det är ok att säga nej, det är ok att säga att jag inte vet</a:t>
            </a:r>
          </a:p>
          <a:p>
            <a:pPr marL="342900" indent="-342900" rtl="0" algn="l">
              <a:buFont typeface="Wingdings" panose="05000000000000000000" pitchFamily="2" charset="2"/>
              <a:buChar char="ü"/>
            </a:pPr>
            <a:r>
              <a:rPr lang="hr-BA" dirty="0">
                <a:solidFill>
                  <a:srgbClr val="9A2E90"/>
                </a:solidFill>
              </a:rPr>
              <a:t>Negativt narrativ om migranter utmanas bäst av de positiva berättelserna, börja med ditt eget positiva exempel och var aktiv</a:t>
            </a:r>
          </a:p>
          <a:p>
            <a:pPr rtl="0" algn="l"/>
            <a:endParaRPr lang="hr-BA" dirty="0"/>
          </a:p>
          <a:p>
            <a:pPr rtl="0" algn="l"/>
            <a:endParaRPr lang="hr-BA" dirty="0"/>
          </a:p>
          <a:p>
            <a:pPr rtl="0" algn="l"/>
            <a:endParaRPr lang="hr-BA" dirty="0"/>
          </a:p>
          <a:p>
            <a:pPr rtl="0" algn="l"/>
            <a:endParaRPr lang="hr-BA" dirty="0"/>
          </a:p>
          <a:p>
            <a:pPr rtl="0" algn="l"/>
            <a:endParaRPr lang="en-US" dirty="0"/>
          </a:p>
        </p:txBody>
      </p:sp>
    </p:spTree>
    <p:extLst>
      <p:ext uri="{BB962C8B-B14F-4D97-AF65-F5344CB8AC3E}">
        <p14:creationId xmlns:p14="http://schemas.microsoft.com/office/powerpoint/2010/main" val="292028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A900D9-676A-4D5D-BAC4-747B67D7F469}"/>
              </a:ext>
            </a:extLst>
          </p:cNvPr>
          <p:cNvSpPr>
            <a:spLocks noGrp="1"/>
          </p:cNvSpPr>
          <p:nvPr>
            <p:ph type="body" sz="quarter" idx="13"/>
          </p:nvPr>
        </p:nvSpPr>
        <p:spPr>
          <a:xfrm>
            <a:off x="783177" y="611914"/>
            <a:ext cx="10563696" cy="697353"/>
          </a:xfrm>
        </p:spPr>
        <p:txBody>
          <a:bodyPr/>
          <a:lstStyle/>
          <a:p>
            <a:pPr rtl="0" algn="l"/>
            <a:r>
              <a:rPr lang="en-GB" dirty="0"/>
              <a:t>Varför studera den här modulen?</a:t>
            </a:r>
          </a:p>
          <a:p>
            <a:pPr rtl="0" algn="l"/>
            <a:endParaRPr lang="en-GB" dirty="0"/>
          </a:p>
        </p:txBody>
      </p:sp>
      <p:graphicFrame>
        <p:nvGraphicFramePr>
          <p:cNvPr id="4" name="Diagram 3">
            <a:extLst>
              <a:ext uri="{FF2B5EF4-FFF2-40B4-BE49-F238E27FC236}">
                <a16:creationId xmlns:a16="http://schemas.microsoft.com/office/drawing/2014/main" id="{EA10DC9A-43A6-4C5A-9ADC-C6E8439FBAF2}"/>
              </a:ext>
            </a:extLst>
          </p:cNvPr>
          <p:cNvGraphicFramePr/>
          <p:nvPr>
            <p:extLst>
              <p:ext uri="{D42A27DB-BD31-4B8C-83A1-F6EECF244321}">
                <p14:modId xmlns:p14="http://schemas.microsoft.com/office/powerpoint/2010/main" val="659716624"/>
              </p:ext>
            </p:extLst>
          </p:nvPr>
        </p:nvGraphicFramePr>
        <p:xfrm>
          <a:off x="201478" y="1641288"/>
          <a:ext cx="11499741" cy="4618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2424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96D7D-2F8C-1146-ACED-2EBFEBA020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9027" y="2438399"/>
            <a:ext cx="5419350" cy="3857487"/>
          </a:xfrm>
          <a:prstGeom prst="rect">
            <a:avLst/>
          </a:prstGeom>
        </p:spPr>
      </p:pic>
      <p:sp>
        <p:nvSpPr>
          <p:cNvPr id="4" name="Text Placeholder 3">
            <a:extLst>
              <a:ext uri="{FF2B5EF4-FFF2-40B4-BE49-F238E27FC236}">
                <a16:creationId xmlns:a16="http://schemas.microsoft.com/office/drawing/2014/main" id="{FAAADB4F-3CB0-704E-B050-064BC36D8D29}"/>
              </a:ext>
            </a:extLst>
          </p:cNvPr>
          <p:cNvSpPr>
            <a:spLocks noGrp="1"/>
          </p:cNvSpPr>
          <p:nvPr>
            <p:ph type="body" sz="quarter" idx="13"/>
          </p:nvPr>
        </p:nvSpPr>
        <p:spPr/>
        <p:txBody>
          <a:bodyPr/>
          <a:lstStyle/>
          <a:p>
            <a:pPr rtl="0" algn="l"/>
            <a:r>
              <a:rPr lang="en-GB" dirty="0"/>
              <a:t>Förstå mångfald, jämställdhet och inkludering</a:t>
            </a:r>
          </a:p>
          <a:p>
            <a:pPr rtl="0" algn="l"/>
            <a:endParaRPr lang="en-US" dirty="0"/>
          </a:p>
        </p:txBody>
      </p:sp>
    </p:spTree>
    <p:extLst>
      <p:ext uri="{BB962C8B-B14F-4D97-AF65-F5344CB8AC3E}">
        <p14:creationId xmlns:p14="http://schemas.microsoft.com/office/powerpoint/2010/main" val="4232368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nvPr>
        </p:nvSpPr>
        <p:spPr>
          <a:xfrm>
            <a:off x="580818" y="813444"/>
            <a:ext cx="10640638" cy="1459693"/>
          </a:xfrm>
        </p:spPr>
        <p:txBody>
          <a:bodyPr/>
          <a:lstStyle/>
          <a:p>
            <a:pPr rtl="0" algn="l"/>
            <a:r>
              <a:rPr lang="en-GB" dirty="0"/>
              <a:t>Förstå mångfald</a:t>
            </a:r>
          </a:p>
        </p:txBody>
      </p:sp>
      <p:sp>
        <p:nvSpPr>
          <p:cNvPr id="7" name="TextBox 6">
            <a:extLst>
              <a:ext uri="{FF2B5EF4-FFF2-40B4-BE49-F238E27FC236}">
                <a16:creationId xmlns:a16="http://schemas.microsoft.com/office/drawing/2014/main" id="{FEE16578-6894-405D-B098-66B10A5A7FF4}"/>
              </a:ext>
            </a:extLst>
          </p:cNvPr>
          <p:cNvSpPr txBox="1"/>
          <p:nvPr/>
        </p:nvSpPr>
        <p:spPr>
          <a:xfrm>
            <a:off x="1942182" y="2473262"/>
            <a:ext cx="9651210" cy="3046988"/>
          </a:xfrm>
          <a:prstGeom prst="rect">
            <a:avLst/>
          </a:prstGeom>
          <a:noFill/>
        </p:spPr>
        <p:txBody>
          <a:bodyPr wrap="square" rtlCol="0">
            <a:spAutoFit/>
          </a:bodyPr>
          <a:lstStyle/>
          <a:p>
            <a:pPr rtl="0" algn="l"/>
            <a:r>
              <a:rPr lang="en-GB" sz="2400" b="1" dirty="0">
                <a:solidFill>
                  <a:schemeClr val="bg2">
                    <a:lumMod val="50000"/>
                  </a:schemeClr>
                </a:solidFill>
              </a:rPr>
              <a:t>Mångfaldsdefinition </a:t>
            </a:r>
            <a:r>
              <a:rPr lang="en-GB" sz="2400" dirty="0">
                <a:solidFill>
                  <a:schemeClr val="bg2">
                    <a:lumMod val="50000"/>
                  </a:schemeClr>
                </a:solidFill>
              </a:rPr>
              <a:t>förbi </a:t>
            </a:r>
            <a:r>
              <a:rPr lang="en-GB" sz="2400" i="1" dirty="0">
                <a:solidFill>
                  <a:schemeClr val="bg2">
                    <a:lumMod val="50000"/>
                  </a:schemeClr>
                </a:solidFill>
              </a:rPr>
              <a:t>Cambridge lexikon</a:t>
            </a:r>
            <a:r>
              <a:rPr lang="en-GB" sz="2400" dirty="0">
                <a:solidFill>
                  <a:schemeClr val="bg2">
                    <a:lumMod val="50000"/>
                  </a:schemeClr>
                </a:solidFill>
              </a:rPr>
              <a:t>: </a:t>
            </a:r>
            <a:r>
              <a:rPr lang="en-GB" sz="2400" dirty="0">
                <a:solidFill>
                  <a:srgbClr val="A6377D"/>
                </a:solidFill>
              </a:rPr>
              <a:t>det faktum att många olika typer av saker eller människor ingår i något</a:t>
            </a:r>
          </a:p>
          <a:p>
            <a:pPr rtl="0" algn="l"/>
            <a:endParaRPr lang="en-GB" sz="2400" dirty="0">
              <a:solidFill>
                <a:srgbClr val="A6377D"/>
              </a:solidFill>
            </a:endParaRPr>
          </a:p>
          <a:p>
            <a:pPr rtl="0" algn="l"/>
            <a:r>
              <a:rPr lang="en-GB" sz="2400" b="1" dirty="0">
                <a:solidFill>
                  <a:schemeClr val="bg2">
                    <a:lumMod val="50000"/>
                  </a:schemeClr>
                </a:solidFill>
              </a:rPr>
              <a:t>Mångfaldsdefinition </a:t>
            </a:r>
            <a:r>
              <a:rPr lang="en-GB" sz="2400" dirty="0">
                <a:solidFill>
                  <a:schemeClr val="bg2">
                    <a:lumMod val="50000"/>
                  </a:schemeClr>
                </a:solidFill>
              </a:rPr>
              <a:t>förbi</a:t>
            </a:r>
            <a:r>
              <a:rPr lang="en-GB" sz="2400" b="1" dirty="0"/>
              <a:t> </a:t>
            </a:r>
            <a:r>
              <a:rPr lang="en-GB" sz="2400" i="1" dirty="0">
                <a:solidFill>
                  <a:schemeClr val="bg2">
                    <a:lumMod val="50000"/>
                  </a:schemeClr>
                </a:solidFill>
              </a:rPr>
              <a:t>Merriam-Webster</a:t>
            </a:r>
            <a:r>
              <a:rPr lang="en-GB" sz="2400" dirty="0">
                <a:solidFill>
                  <a:srgbClr val="A6377D"/>
                </a:solidFill>
              </a:rPr>
              <a:t>: tillståndet att ha eller vara sammansatt av olika element : variation särskilt : inkluderandet av olika typer av människor (såsom människor av olika raser eller kulturer) i en grupp eller organisation </a:t>
            </a:r>
          </a:p>
          <a:p>
            <a:pPr rtl="0" algn="l"/>
            <a:endParaRPr lang="en-GB" sz="2400" dirty="0">
              <a:solidFill>
                <a:srgbClr val="A6377D"/>
              </a:solidFill>
            </a:endParaRPr>
          </a:p>
        </p:txBody>
      </p:sp>
      <p:grpSp>
        <p:nvGrpSpPr>
          <p:cNvPr id="8" name="Google Shape;491;p39">
            <a:extLst>
              <a:ext uri="{FF2B5EF4-FFF2-40B4-BE49-F238E27FC236}">
                <a16:creationId xmlns:a16="http://schemas.microsoft.com/office/drawing/2014/main" id="{616C15C9-CE67-4A5B-B8CB-C3F0B5FDC775}"/>
              </a:ext>
            </a:extLst>
          </p:cNvPr>
          <p:cNvGrpSpPr/>
          <p:nvPr/>
        </p:nvGrpSpPr>
        <p:grpSpPr>
          <a:xfrm>
            <a:off x="716426" y="2473262"/>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2827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E7FE2-2EF1-44BF-9A30-92AE7453CE67}"/>
              </a:ext>
            </a:extLst>
          </p:cNvPr>
          <p:cNvSpPr>
            <a:spLocks noGrp="1"/>
          </p:cNvSpPr>
          <p:nvPr>
            <p:ph type="body" sz="quarter" idx="15"/>
          </p:nvPr>
        </p:nvSpPr>
        <p:spPr/>
        <p:txBody>
          <a:bodyPr/>
          <a:lstStyle/>
          <a:p>
            <a:pPr rtl="0" algn="l"/>
            <a:r>
              <a:rPr lang="en-GB" sz="3600" dirty="0">
                <a:solidFill>
                  <a:srgbClr val="A6377D"/>
                </a:solidFill>
              </a:rPr>
              <a:t>Mångfald av vad?</a:t>
            </a:r>
          </a:p>
          <a:p>
            <a:pPr rtl="0" algn="l"/>
            <a:endParaRPr lang="en-GB" dirty="0"/>
          </a:p>
        </p:txBody>
      </p:sp>
      <p:sp>
        <p:nvSpPr>
          <p:cNvPr id="3" name="Text Placeholder 2">
            <a:extLst>
              <a:ext uri="{FF2B5EF4-FFF2-40B4-BE49-F238E27FC236}">
                <a16:creationId xmlns:a16="http://schemas.microsoft.com/office/drawing/2014/main" id="{834DD561-F9D7-4E30-82CA-5FF3567F0B52}"/>
              </a:ext>
            </a:extLst>
          </p:cNvPr>
          <p:cNvSpPr>
            <a:spLocks noGrp="1"/>
          </p:cNvSpPr>
          <p:nvPr>
            <p:ph type="body" sz="quarter" idx="16"/>
          </p:nvPr>
        </p:nvSpPr>
        <p:spPr/>
        <p:txBody>
          <a:bodyPr/>
          <a:lstStyle/>
          <a:p>
            <a:pPr rtl="0" algn="l"/>
            <a:r>
              <a:rPr lang="en-GB" sz="3000" i="1" dirty="0"/>
              <a:t>- I samband med migration -</a:t>
            </a:r>
          </a:p>
        </p:txBody>
      </p:sp>
      <p:graphicFrame>
        <p:nvGraphicFramePr>
          <p:cNvPr id="7" name="Diagram 6">
            <a:extLst>
              <a:ext uri="{FF2B5EF4-FFF2-40B4-BE49-F238E27FC236}">
                <a16:creationId xmlns:a16="http://schemas.microsoft.com/office/drawing/2014/main" id="{F6A536DE-6192-4F60-91BA-C95E1D882AEE}"/>
              </a:ext>
            </a:extLst>
          </p:cNvPr>
          <p:cNvGraphicFramePr/>
          <p:nvPr>
            <p:extLst>
              <p:ext uri="{D42A27DB-BD31-4B8C-83A1-F6EECF244321}">
                <p14:modId xmlns:p14="http://schemas.microsoft.com/office/powerpoint/2010/main" val="2219300434"/>
              </p:ext>
            </p:extLst>
          </p:nvPr>
        </p:nvGraphicFramePr>
        <p:xfrm>
          <a:off x="239152" y="1605390"/>
          <a:ext cx="11354240" cy="199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EB960E1E-8235-44A7-97E6-5489E2F5D923}"/>
              </a:ext>
            </a:extLst>
          </p:cNvPr>
          <p:cNvGraphicFramePr/>
          <p:nvPr>
            <p:extLst>
              <p:ext uri="{D42A27DB-BD31-4B8C-83A1-F6EECF244321}">
                <p14:modId xmlns:p14="http://schemas.microsoft.com/office/powerpoint/2010/main" val="2177358375"/>
              </p:ext>
            </p:extLst>
          </p:nvPr>
        </p:nvGraphicFramePr>
        <p:xfrm>
          <a:off x="27328" y="3596044"/>
          <a:ext cx="11593392" cy="16565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8281806D-6F44-4745-AD32-666E3DDB9851}"/>
              </a:ext>
            </a:extLst>
          </p:cNvPr>
          <p:cNvGraphicFramePr/>
          <p:nvPr>
            <p:extLst>
              <p:ext uri="{D42A27DB-BD31-4B8C-83A1-F6EECF244321}">
                <p14:modId xmlns:p14="http://schemas.microsoft.com/office/powerpoint/2010/main" val="1094258695"/>
              </p:ext>
            </p:extLst>
          </p:nvPr>
        </p:nvGraphicFramePr>
        <p:xfrm>
          <a:off x="239151" y="5252610"/>
          <a:ext cx="11057205" cy="126080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04471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nvPr>
        </p:nvSpPr>
        <p:spPr>
          <a:xfrm>
            <a:off x="580818" y="405481"/>
            <a:ext cx="10640638" cy="1459693"/>
          </a:xfrm>
        </p:spPr>
        <p:txBody>
          <a:bodyPr/>
          <a:lstStyle/>
          <a:p>
            <a:pPr rtl="0" algn="l"/>
            <a:r>
              <a:rPr lang="en-GB" dirty="0"/>
              <a:t>Förstå jämlikhet</a:t>
            </a:r>
          </a:p>
        </p:txBody>
      </p:sp>
      <p:sp>
        <p:nvSpPr>
          <p:cNvPr id="7" name="TextBox 6">
            <a:extLst>
              <a:ext uri="{FF2B5EF4-FFF2-40B4-BE49-F238E27FC236}">
                <a16:creationId xmlns:a16="http://schemas.microsoft.com/office/drawing/2014/main" id="{FEE16578-6894-405D-B098-66B10A5A7FF4}"/>
              </a:ext>
            </a:extLst>
          </p:cNvPr>
          <p:cNvSpPr txBox="1"/>
          <p:nvPr/>
        </p:nvSpPr>
        <p:spPr>
          <a:xfrm>
            <a:off x="1824364" y="1526570"/>
            <a:ext cx="9651210" cy="4524315"/>
          </a:xfrm>
          <a:prstGeom prst="rect">
            <a:avLst/>
          </a:prstGeom>
          <a:noFill/>
        </p:spPr>
        <p:txBody>
          <a:bodyPr wrap="square" rtlCol="0">
            <a:spAutoFit/>
          </a:bodyPr>
          <a:lstStyle/>
          <a:p>
            <a:pPr rtl="0" algn="l"/>
            <a:r>
              <a:rPr lang="en-GB" sz="2400" b="1" dirty="0">
                <a:solidFill>
                  <a:schemeClr val="bg2">
                    <a:lumMod val="50000"/>
                  </a:schemeClr>
                </a:solidFill>
              </a:rPr>
              <a:t>Jämställdhetsdefinition </a:t>
            </a:r>
            <a:r>
              <a:rPr lang="en-GB" sz="2400" dirty="0">
                <a:solidFill>
                  <a:schemeClr val="bg2">
                    <a:lumMod val="50000"/>
                  </a:schemeClr>
                </a:solidFill>
              </a:rPr>
              <a:t>förbi </a:t>
            </a:r>
            <a:r>
              <a:rPr lang="en-GB" sz="2400" i="1" dirty="0">
                <a:solidFill>
                  <a:schemeClr val="bg2">
                    <a:lumMod val="50000"/>
                  </a:schemeClr>
                </a:solidFill>
              </a:rPr>
              <a:t>Cambridge lexikon</a:t>
            </a:r>
            <a:r>
              <a:rPr lang="en-GB" sz="2400" dirty="0">
                <a:solidFill>
                  <a:schemeClr val="bg2">
                    <a:lumMod val="50000"/>
                  </a:schemeClr>
                </a:solidFill>
              </a:rPr>
              <a:t>: </a:t>
            </a:r>
            <a:r>
              <a:rPr lang="en-GB" sz="2400" dirty="0">
                <a:solidFill>
                  <a:srgbClr val="A6377D"/>
                </a:solidFill>
              </a:rPr>
              <a:t>olika gruppers rätt att ha en likartad social ställning och få samma behandling</a:t>
            </a:r>
          </a:p>
          <a:p>
            <a:pPr rtl="0" algn="l"/>
            <a:endParaRPr lang="en-GB" sz="2400" dirty="0">
              <a:solidFill>
                <a:srgbClr val="A6377D"/>
              </a:solidFill>
            </a:endParaRPr>
          </a:p>
          <a:p>
            <a:pPr rtl="0" algn="l"/>
            <a:r>
              <a:rPr lang="en-GB" sz="2400" b="1" dirty="0">
                <a:solidFill>
                  <a:schemeClr val="bg2">
                    <a:lumMod val="50000"/>
                  </a:schemeClr>
                </a:solidFill>
              </a:rPr>
              <a:t>Jämställdhetsdefinition </a:t>
            </a:r>
            <a:r>
              <a:rPr lang="en-GB" sz="2400" dirty="0">
                <a:solidFill>
                  <a:schemeClr val="bg2">
                    <a:lumMod val="50000"/>
                  </a:schemeClr>
                </a:solidFill>
              </a:rPr>
              <a:t>förbi</a:t>
            </a:r>
            <a:r>
              <a:rPr lang="en-GB" sz="2400" b="1" dirty="0"/>
              <a:t> </a:t>
            </a:r>
            <a:r>
              <a:rPr lang="en-GB" sz="2400" i="1" dirty="0">
                <a:solidFill>
                  <a:schemeClr val="bg2">
                    <a:lumMod val="50000"/>
                  </a:schemeClr>
                </a:solidFill>
                <a:hlinkClick r:id="rId2"/>
              </a:rPr>
              <a:t>Kommission för jämställdhet och mänskliga rättigheter</a:t>
            </a:r>
            <a:r>
              <a:rPr lang="en-GB" sz="2400" dirty="0">
                <a:solidFill>
                  <a:srgbClr val="A6377D"/>
                </a:solidFill>
              </a:rPr>
              <a:t>: Jämlikhet handlar om att se till att varje individ har lika möjligheter att få ut det mesta av sina liv och talanger. </a:t>
            </a:r>
          </a:p>
          <a:p>
            <a:pPr rtl="0" algn="l"/>
            <a:r>
              <a:rPr lang="en-GB" sz="2400" dirty="0">
                <a:solidFill>
                  <a:srgbClr val="A6377D"/>
                </a:solidFill>
              </a:rPr>
              <a:t>Det är också tron ​​att ingen ska ha sämre livschanser på grund av sättet de är födda på, var de kommer ifrån, vad de tror på eller om de har en funktionsnedsättning.</a:t>
            </a:r>
          </a:p>
          <a:p>
            <a:pPr rtl="0" algn="l"/>
            <a:r>
              <a:rPr lang="en-GB" sz="2400" dirty="0">
                <a:solidFill>
                  <a:srgbClr val="A6377D"/>
                </a:solidFill>
              </a:rPr>
              <a:t>Jämlikhet erkänner att historiskt sett har vissa grupper av människor med skyddade egenskaper som ras, funktionshinder, kön och sexuell läggning upplevt diskriminering. </a:t>
            </a:r>
          </a:p>
        </p:txBody>
      </p:sp>
      <p:grpSp>
        <p:nvGrpSpPr>
          <p:cNvPr id="8" name="Google Shape;491;p39">
            <a:extLst>
              <a:ext uri="{FF2B5EF4-FFF2-40B4-BE49-F238E27FC236}">
                <a16:creationId xmlns:a16="http://schemas.microsoft.com/office/drawing/2014/main" id="{616C15C9-CE67-4A5B-B8CB-C3F0B5FDC775}"/>
              </a:ext>
            </a:extLst>
          </p:cNvPr>
          <p:cNvGrpSpPr/>
          <p:nvPr/>
        </p:nvGrpSpPr>
        <p:grpSpPr>
          <a:xfrm>
            <a:off x="750461" y="1526570"/>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3409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6C6D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B3F71-733E-4AB0-9A99-99374E229AEE}"/>
              </a:ext>
            </a:extLst>
          </p:cNvPr>
          <p:cNvSpPr>
            <a:spLocks noGrp="1"/>
          </p:cNvSpPr>
          <p:nvPr>
            <p:ph type="body" sz="quarter" idx="15"/>
          </p:nvPr>
        </p:nvSpPr>
        <p:spPr>
          <a:xfrm>
            <a:off x="738081" y="24032"/>
            <a:ext cx="8180801" cy="1459693"/>
          </a:xfrm>
        </p:spPr>
        <p:txBody>
          <a:bodyPr/>
          <a:lstStyle/>
          <a:p>
            <a:pPr rtl="0" algn="l"/>
            <a:r>
              <a:rPr lang="en-GB" dirty="0">
                <a:solidFill>
                  <a:schemeClr val="bg1"/>
                </a:solidFill>
              </a:rPr>
              <a:t>Aktivitet: Jag och min identitet</a:t>
            </a:r>
          </a:p>
          <a:p>
            <a:pPr rtl="0" algn="l"/>
            <a:endParaRPr lang="en-GB" dirty="0"/>
          </a:p>
        </p:txBody>
      </p:sp>
      <p:sp>
        <p:nvSpPr>
          <p:cNvPr id="3" name="Text Placeholder 2">
            <a:extLst>
              <a:ext uri="{FF2B5EF4-FFF2-40B4-BE49-F238E27FC236}">
                <a16:creationId xmlns:a16="http://schemas.microsoft.com/office/drawing/2014/main" id="{4E8E38C6-34FD-4494-9017-3DEBB7ED2C1C}"/>
              </a:ext>
            </a:extLst>
          </p:cNvPr>
          <p:cNvSpPr>
            <a:spLocks noGrp="1"/>
          </p:cNvSpPr>
          <p:nvPr>
            <p:ph type="body" sz="quarter" idx="16"/>
          </p:nvPr>
        </p:nvSpPr>
        <p:spPr>
          <a:xfrm>
            <a:off x="3475514" y="1088254"/>
            <a:ext cx="4052166" cy="498240"/>
          </a:xfrm>
        </p:spPr>
        <p:txBody>
          <a:bodyPr/>
          <a:lstStyle/>
          <a:p>
            <a:pPr rtl="0" algn="l"/>
            <a:r>
              <a:rPr lang="en-GB" sz="3000" i="1" dirty="0">
                <a:solidFill>
                  <a:schemeClr val="bg1"/>
                </a:solidFill>
              </a:rPr>
              <a:t>Värdig jämställdhet</a:t>
            </a:r>
          </a:p>
        </p:txBody>
      </p:sp>
      <p:grpSp>
        <p:nvGrpSpPr>
          <p:cNvPr id="7" name="Google Shape;540;p39">
            <a:extLst>
              <a:ext uri="{FF2B5EF4-FFF2-40B4-BE49-F238E27FC236}">
                <a16:creationId xmlns:a16="http://schemas.microsoft.com/office/drawing/2014/main" id="{E144D956-E5DC-4D53-9F17-317320BCF83E}"/>
              </a:ext>
            </a:extLst>
          </p:cNvPr>
          <p:cNvGrpSpPr/>
          <p:nvPr/>
        </p:nvGrpSpPr>
        <p:grpSpPr>
          <a:xfrm>
            <a:off x="2711347" y="1072795"/>
            <a:ext cx="724350" cy="728259"/>
            <a:chOff x="5290150" y="1636700"/>
            <a:chExt cx="425025" cy="429875"/>
          </a:xfrm>
        </p:grpSpPr>
        <p:sp>
          <p:nvSpPr>
            <p:cNvPr id="8" name="Google Shape;541;p39">
              <a:extLst>
                <a:ext uri="{FF2B5EF4-FFF2-40B4-BE49-F238E27FC236}">
                  <a16:creationId xmlns:a16="http://schemas.microsoft.com/office/drawing/2014/main" id="{CAE89D39-7095-4803-BD32-B0BAEBD0F966}"/>
                </a:ext>
              </a:extLst>
            </p:cNvPr>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2;p39">
              <a:extLst>
                <a:ext uri="{FF2B5EF4-FFF2-40B4-BE49-F238E27FC236}">
                  <a16:creationId xmlns:a16="http://schemas.microsoft.com/office/drawing/2014/main" id="{27101164-7038-4E09-B2A7-2FD326408F12}"/>
                </a:ext>
              </a:extLst>
            </p:cNvPr>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4E6C755D-964F-48ED-9164-BB3CA13B69EB}"/>
              </a:ext>
            </a:extLst>
          </p:cNvPr>
          <p:cNvSpPr txBox="1"/>
          <p:nvPr/>
        </p:nvSpPr>
        <p:spPr>
          <a:xfrm>
            <a:off x="787791" y="2260606"/>
            <a:ext cx="10475295" cy="4893647"/>
          </a:xfrm>
          <a:prstGeom prst="rect">
            <a:avLst/>
          </a:prstGeom>
          <a:noFill/>
        </p:spPr>
        <p:txBody>
          <a:bodyPr wrap="square" rtlCol="0">
            <a:spAutoFit/>
          </a:bodyPr>
          <a:lstStyle/>
          <a:p>
            <a:pPr marL="342900" indent="-342900" rtl="0" algn="l">
              <a:buFont typeface="Arial" panose="020B0604020202020204" pitchFamily="34" charset="0"/>
              <a:buChar char="•"/>
            </a:pPr>
            <a:r>
              <a:rPr lang="en-GB" sz="2400" dirty="0">
                <a:solidFill>
                  <a:schemeClr val="bg1"/>
                </a:solidFill>
              </a:rPr>
              <a:t>För denna övning behöver du en penna och papper</a:t>
            </a:r>
          </a:p>
          <a:p>
            <a:pPr marL="342900" indent="-342900" rtl="0" algn="l">
              <a:buFont typeface="Arial" panose="020B0604020202020204" pitchFamily="34" charset="0"/>
              <a:buChar char="•"/>
            </a:pPr>
            <a:r>
              <a:rPr lang="en-GB" sz="2400" dirty="0">
                <a:solidFill>
                  <a:schemeClr val="bg1"/>
                </a:solidFill>
              </a:rPr>
              <a:t>Läranderesultat: självkännedom, värdesätta olika perspektiv, förstå hur olika kulturer bildas </a:t>
            </a:r>
          </a:p>
          <a:p>
            <a:pPr marL="342900" indent="-342900" rtl="0" algn="l">
              <a:buFont typeface="Arial" panose="020B0604020202020204" pitchFamily="34" charset="0"/>
              <a:buChar char="•"/>
            </a:pPr>
            <a:r>
              <a:rPr lang="en-GB" sz="2400" u="sng" dirty="0">
                <a:solidFill>
                  <a:schemeClr val="bg1"/>
                </a:solidFill>
              </a:rPr>
              <a:t>Instruktioner:</a:t>
            </a:r>
          </a:p>
          <a:p>
            <a:pPr marL="914400" lvl="1" indent="-457200" rtl="0" algn="l">
              <a:buFont typeface="+mj-lt"/>
              <a:buAutoNum type="arabicPeriod"/>
            </a:pPr>
            <a:r>
              <a:rPr lang="en-GB" sz="2400" dirty="0">
                <a:solidFill>
                  <a:schemeClr val="bg1"/>
                </a:solidFill>
              </a:rPr>
              <a:t>Hitta en vän eller en grupp att göra den här övningen med dig</a:t>
            </a:r>
          </a:p>
          <a:p>
            <a:pPr marL="914400" lvl="1" indent="-457200" rtl="0" algn="l">
              <a:buFont typeface="+mj-lt"/>
              <a:buAutoNum type="arabicPeriod"/>
            </a:pPr>
            <a:r>
              <a:rPr lang="en-GB" sz="2400" dirty="0">
                <a:solidFill>
                  <a:schemeClr val="bg1"/>
                </a:solidFill>
              </a:rPr>
              <a:t>Varje person ska rita en representation av sig själv (en personbild eller ett objekt som representerar dig)</a:t>
            </a:r>
          </a:p>
          <a:p>
            <a:pPr marL="914400" lvl="1" indent="-457200" rtl="0" algn="l">
              <a:buFont typeface="+mj-lt"/>
              <a:buAutoNum type="arabicPeriod"/>
            </a:pPr>
            <a:r>
              <a:rPr lang="en-GB" sz="2400" dirty="0">
                <a:solidFill>
                  <a:schemeClr val="bg1"/>
                </a:solidFill>
              </a:rPr>
              <a:t>Varje person ska skriva ner min. 5 viktiga saker för honom/henne. Skriv ju mer relevanta saker närmare bildcentrum, desto mindre relevant bör vara längre bort från centrum</a:t>
            </a:r>
          </a:p>
          <a:p>
            <a:pPr marL="914400" lvl="1" indent="-457200" rtl="0" algn="l">
              <a:buFont typeface="+mj-lt"/>
              <a:buAutoNum type="arabicPeriod"/>
            </a:pPr>
            <a:r>
              <a:rPr lang="en-GB" sz="2400" dirty="0">
                <a:solidFill>
                  <a:schemeClr val="bg1"/>
                </a:solidFill>
              </a:rPr>
              <a:t>Byt nu varandras bilder</a:t>
            </a:r>
          </a:p>
          <a:p>
            <a:pPr marL="914400" lvl="1" indent="-457200" rtl="0" algn="l">
              <a:buFont typeface="+mj-lt"/>
              <a:buAutoNum type="arabicPeriod"/>
            </a:pPr>
            <a:endParaRPr lang="en-GB" sz="2400" dirty="0">
              <a:solidFill>
                <a:srgbClr val="797979"/>
              </a:solidFill>
            </a:endParaRPr>
          </a:p>
          <a:p>
            <a:pPr marL="914400" lvl="1" indent="-457200" rtl="0" algn="l">
              <a:buFont typeface="+mj-lt"/>
              <a:buAutoNum type="arabicPeriod"/>
            </a:pPr>
            <a:endParaRPr lang="en-GB" sz="2400" dirty="0">
              <a:solidFill>
                <a:srgbClr val="797979"/>
              </a:solidFill>
            </a:endParaRPr>
          </a:p>
        </p:txBody>
      </p:sp>
    </p:spTree>
    <p:extLst>
      <p:ext uri="{BB962C8B-B14F-4D97-AF65-F5344CB8AC3E}">
        <p14:creationId xmlns:p14="http://schemas.microsoft.com/office/powerpoint/2010/main" val="141790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333F2-5E13-1B40-BB35-9546F1142519}"/>
              </a:ext>
            </a:extLst>
          </p:cNvPr>
          <p:cNvSpPr>
            <a:spLocks noGrp="1"/>
          </p:cNvSpPr>
          <p:nvPr>
            <p:ph type="body" sz="quarter" idx="15"/>
          </p:nvPr>
        </p:nvSpPr>
        <p:spPr/>
        <p:txBody>
          <a:bodyPr/>
          <a:lstStyle/>
          <a:p>
            <a:pPr rtl="0" algn="l"/>
            <a:r>
              <a:rPr lang="en-GB" dirty="0">
                <a:solidFill>
                  <a:srgbClr val="404040"/>
                </a:solidFill>
              </a:rPr>
              <a:t>Jag och min identitet / Du och din identitet</a:t>
            </a:r>
            <a:endParaRPr lang="en-US" dirty="0">
              <a:solidFill>
                <a:srgbClr val="404040"/>
              </a:solidFill>
            </a:endParaRPr>
          </a:p>
        </p:txBody>
      </p:sp>
      <p:grpSp>
        <p:nvGrpSpPr>
          <p:cNvPr id="4" name="Google Shape;581;p39">
            <a:extLst>
              <a:ext uri="{FF2B5EF4-FFF2-40B4-BE49-F238E27FC236}">
                <a16:creationId xmlns:a16="http://schemas.microsoft.com/office/drawing/2014/main" id="{8A442FC0-E155-407A-A15E-0E421D424DAF}"/>
              </a:ext>
            </a:extLst>
          </p:cNvPr>
          <p:cNvGrpSpPr/>
          <p:nvPr/>
        </p:nvGrpSpPr>
        <p:grpSpPr>
          <a:xfrm>
            <a:off x="1012787" y="1735810"/>
            <a:ext cx="3931172" cy="4664990"/>
            <a:chOff x="3384375" y="2267500"/>
            <a:chExt cx="203375" cy="507825"/>
          </a:xfrm>
        </p:grpSpPr>
        <p:sp>
          <p:nvSpPr>
            <p:cNvPr id="5" name="Google Shape;582;p39">
              <a:extLst>
                <a:ext uri="{FF2B5EF4-FFF2-40B4-BE49-F238E27FC236}">
                  <a16:creationId xmlns:a16="http://schemas.microsoft.com/office/drawing/2014/main" id="{9800A757-1832-4C7D-A62E-DD80D965576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3;p39">
              <a:extLst>
                <a:ext uri="{FF2B5EF4-FFF2-40B4-BE49-F238E27FC236}">
                  <a16:creationId xmlns:a16="http://schemas.microsoft.com/office/drawing/2014/main" id="{12E91E6E-C81F-4D54-BD27-DEC168ACA69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581;p39">
            <a:extLst>
              <a:ext uri="{FF2B5EF4-FFF2-40B4-BE49-F238E27FC236}">
                <a16:creationId xmlns:a16="http://schemas.microsoft.com/office/drawing/2014/main" id="{1B4C12E3-F20A-43DC-A18D-BA360700B34E}"/>
              </a:ext>
            </a:extLst>
          </p:cNvPr>
          <p:cNvGrpSpPr/>
          <p:nvPr/>
        </p:nvGrpSpPr>
        <p:grpSpPr>
          <a:xfrm>
            <a:off x="6526850" y="1733223"/>
            <a:ext cx="3931172" cy="4664990"/>
            <a:chOff x="3384375" y="2267500"/>
            <a:chExt cx="203375" cy="507825"/>
          </a:xfrm>
        </p:grpSpPr>
        <p:sp>
          <p:nvSpPr>
            <p:cNvPr id="11" name="Google Shape;582;p39">
              <a:extLst>
                <a:ext uri="{FF2B5EF4-FFF2-40B4-BE49-F238E27FC236}">
                  <a16:creationId xmlns:a16="http://schemas.microsoft.com/office/drawing/2014/main" id="{0DDB2700-8979-4AC5-BAF8-4D4402566A3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p39">
              <a:extLst>
                <a:ext uri="{FF2B5EF4-FFF2-40B4-BE49-F238E27FC236}">
                  <a16:creationId xmlns:a16="http://schemas.microsoft.com/office/drawing/2014/main" id="{37944D0A-3D75-480E-AEA4-621DD1F99B7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Graphic 13" descr="Sparkling Heart outline">
            <a:extLst>
              <a:ext uri="{FF2B5EF4-FFF2-40B4-BE49-F238E27FC236}">
                <a16:creationId xmlns:a16="http://schemas.microsoft.com/office/drawing/2014/main" id="{44102A16-8589-476E-BEAC-53828ACE24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862311" y="2818906"/>
            <a:ext cx="914400" cy="914400"/>
          </a:xfrm>
          <a:prstGeom prst="rect">
            <a:avLst/>
          </a:prstGeom>
        </p:spPr>
      </p:pic>
      <p:pic>
        <p:nvPicPr>
          <p:cNvPr id="16" name="Graphic 15" descr="Broken Heart with solid fill">
            <a:extLst>
              <a:ext uri="{FF2B5EF4-FFF2-40B4-BE49-F238E27FC236}">
                <a16:creationId xmlns:a16="http://schemas.microsoft.com/office/drawing/2014/main" id="{20F2D1F0-224A-48D0-B414-4F19479684B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415289" y="2759229"/>
            <a:ext cx="914400" cy="914400"/>
          </a:xfrm>
          <a:prstGeom prst="rect">
            <a:avLst/>
          </a:prstGeom>
        </p:spPr>
      </p:pic>
      <p:sp>
        <p:nvSpPr>
          <p:cNvPr id="17" name="TextBox 16">
            <a:extLst>
              <a:ext uri="{FF2B5EF4-FFF2-40B4-BE49-F238E27FC236}">
                <a16:creationId xmlns:a16="http://schemas.microsoft.com/office/drawing/2014/main" id="{20B33BB8-6E95-4272-8A8D-A47F1349F2D2}"/>
              </a:ext>
            </a:extLst>
          </p:cNvPr>
          <p:cNvSpPr txBox="1"/>
          <p:nvPr/>
        </p:nvSpPr>
        <p:spPr>
          <a:xfrm>
            <a:off x="3200976" y="3658686"/>
            <a:ext cx="575735" cy="369332"/>
          </a:xfrm>
          <a:prstGeom prst="rect">
            <a:avLst/>
          </a:prstGeom>
          <a:noFill/>
        </p:spPr>
        <p:txBody>
          <a:bodyPr wrap="none" rtlCol="0">
            <a:spAutoFit/>
          </a:bodyPr>
          <a:lstStyle/>
          <a:p>
            <a:pPr rtl="0" algn="l"/>
            <a:r>
              <a:rPr lang="en-GB" dirty="0"/>
              <a:t>kärlek</a:t>
            </a:r>
          </a:p>
        </p:txBody>
      </p:sp>
      <p:sp>
        <p:nvSpPr>
          <p:cNvPr id="18" name="TextBox 17">
            <a:extLst>
              <a:ext uri="{FF2B5EF4-FFF2-40B4-BE49-F238E27FC236}">
                <a16:creationId xmlns:a16="http://schemas.microsoft.com/office/drawing/2014/main" id="{E2718C9C-2035-477A-ABB7-CE6747FA2B34}"/>
              </a:ext>
            </a:extLst>
          </p:cNvPr>
          <p:cNvSpPr txBox="1"/>
          <p:nvPr/>
        </p:nvSpPr>
        <p:spPr>
          <a:xfrm>
            <a:off x="2054722" y="3031763"/>
            <a:ext cx="923651" cy="369332"/>
          </a:xfrm>
          <a:prstGeom prst="rect">
            <a:avLst/>
          </a:prstGeom>
          <a:noFill/>
        </p:spPr>
        <p:txBody>
          <a:bodyPr wrap="none" rtlCol="0">
            <a:spAutoFit/>
          </a:bodyPr>
          <a:lstStyle/>
          <a:p>
            <a:pPr rtl="0" algn="l"/>
            <a:r>
              <a:rPr lang="en-GB" dirty="0"/>
              <a:t>säkerhet</a:t>
            </a:r>
          </a:p>
        </p:txBody>
      </p:sp>
      <p:sp>
        <p:nvSpPr>
          <p:cNvPr id="19" name="TextBox 18">
            <a:extLst>
              <a:ext uri="{FF2B5EF4-FFF2-40B4-BE49-F238E27FC236}">
                <a16:creationId xmlns:a16="http://schemas.microsoft.com/office/drawing/2014/main" id="{AD5E6379-9D5B-407B-9359-C33E286DFD23}"/>
              </a:ext>
            </a:extLst>
          </p:cNvPr>
          <p:cNvSpPr txBox="1"/>
          <p:nvPr/>
        </p:nvSpPr>
        <p:spPr>
          <a:xfrm>
            <a:off x="2185867" y="3912433"/>
            <a:ext cx="1133644" cy="369332"/>
          </a:xfrm>
          <a:prstGeom prst="rect">
            <a:avLst/>
          </a:prstGeom>
          <a:noFill/>
        </p:spPr>
        <p:txBody>
          <a:bodyPr wrap="none" rtlCol="0">
            <a:spAutoFit/>
          </a:bodyPr>
          <a:lstStyle/>
          <a:p>
            <a:pPr rtl="0" algn="l"/>
            <a:r>
              <a:rPr lang="en-GB" dirty="0"/>
              <a:t>vänskap</a:t>
            </a:r>
          </a:p>
        </p:txBody>
      </p:sp>
      <p:sp>
        <p:nvSpPr>
          <p:cNvPr id="20" name="TextBox 19">
            <a:extLst>
              <a:ext uri="{FF2B5EF4-FFF2-40B4-BE49-F238E27FC236}">
                <a16:creationId xmlns:a16="http://schemas.microsoft.com/office/drawing/2014/main" id="{CB61D1ED-15EB-4BFF-AC2C-92253CAD118C}"/>
              </a:ext>
            </a:extLst>
          </p:cNvPr>
          <p:cNvSpPr txBox="1"/>
          <p:nvPr/>
        </p:nvSpPr>
        <p:spPr>
          <a:xfrm>
            <a:off x="4092444" y="4367577"/>
            <a:ext cx="851515" cy="369332"/>
          </a:xfrm>
          <a:prstGeom prst="rect">
            <a:avLst/>
          </a:prstGeom>
          <a:noFill/>
        </p:spPr>
        <p:txBody>
          <a:bodyPr wrap="none" rtlCol="0">
            <a:spAutoFit/>
          </a:bodyPr>
          <a:lstStyle/>
          <a:p>
            <a:pPr rtl="0" algn="l"/>
            <a:r>
              <a:rPr lang="en-GB" dirty="0"/>
              <a:t>politik</a:t>
            </a:r>
          </a:p>
        </p:txBody>
      </p:sp>
      <p:sp>
        <p:nvSpPr>
          <p:cNvPr id="21" name="TextBox 20">
            <a:extLst>
              <a:ext uri="{FF2B5EF4-FFF2-40B4-BE49-F238E27FC236}">
                <a16:creationId xmlns:a16="http://schemas.microsoft.com/office/drawing/2014/main" id="{EDDC7012-93D6-4558-9329-6A5D412B7F61}"/>
              </a:ext>
            </a:extLst>
          </p:cNvPr>
          <p:cNvSpPr txBox="1"/>
          <p:nvPr/>
        </p:nvSpPr>
        <p:spPr>
          <a:xfrm>
            <a:off x="8584621" y="3600576"/>
            <a:ext cx="575735" cy="369332"/>
          </a:xfrm>
          <a:prstGeom prst="rect">
            <a:avLst/>
          </a:prstGeom>
          <a:noFill/>
        </p:spPr>
        <p:txBody>
          <a:bodyPr wrap="none" rtlCol="0">
            <a:spAutoFit/>
          </a:bodyPr>
          <a:lstStyle/>
          <a:p>
            <a:pPr rtl="0" algn="l"/>
            <a:r>
              <a:rPr lang="en-GB" dirty="0"/>
              <a:t>kärlek</a:t>
            </a:r>
          </a:p>
        </p:txBody>
      </p:sp>
      <p:sp>
        <p:nvSpPr>
          <p:cNvPr id="22" name="TextBox 21">
            <a:extLst>
              <a:ext uri="{FF2B5EF4-FFF2-40B4-BE49-F238E27FC236}">
                <a16:creationId xmlns:a16="http://schemas.microsoft.com/office/drawing/2014/main" id="{4BA50546-F583-43DC-8146-58B62D221962}"/>
              </a:ext>
            </a:extLst>
          </p:cNvPr>
          <p:cNvSpPr txBox="1"/>
          <p:nvPr/>
        </p:nvSpPr>
        <p:spPr>
          <a:xfrm>
            <a:off x="8116832" y="1922115"/>
            <a:ext cx="755656" cy="369332"/>
          </a:xfrm>
          <a:prstGeom prst="rect">
            <a:avLst/>
          </a:prstGeom>
          <a:noFill/>
        </p:spPr>
        <p:txBody>
          <a:bodyPr wrap="none" rtlCol="0">
            <a:spAutoFit/>
          </a:bodyPr>
          <a:lstStyle/>
          <a:p>
            <a:pPr rtl="0" algn="l"/>
            <a:r>
              <a:rPr lang="en-GB" dirty="0"/>
              <a:t>familj</a:t>
            </a:r>
          </a:p>
        </p:txBody>
      </p:sp>
      <p:sp>
        <p:nvSpPr>
          <p:cNvPr id="23" name="TextBox 22">
            <a:extLst>
              <a:ext uri="{FF2B5EF4-FFF2-40B4-BE49-F238E27FC236}">
                <a16:creationId xmlns:a16="http://schemas.microsoft.com/office/drawing/2014/main" id="{443A29FD-C3D2-43E8-B064-C220FC9B2722}"/>
              </a:ext>
            </a:extLst>
          </p:cNvPr>
          <p:cNvSpPr txBox="1"/>
          <p:nvPr/>
        </p:nvSpPr>
        <p:spPr>
          <a:xfrm>
            <a:off x="7800432" y="3234707"/>
            <a:ext cx="784189" cy="369332"/>
          </a:xfrm>
          <a:prstGeom prst="rect">
            <a:avLst/>
          </a:prstGeom>
          <a:noFill/>
        </p:spPr>
        <p:txBody>
          <a:bodyPr wrap="none" rtlCol="0">
            <a:spAutoFit/>
          </a:bodyPr>
          <a:lstStyle/>
          <a:p>
            <a:pPr rtl="0" algn="l"/>
            <a:r>
              <a:rPr lang="en-GB" dirty="0"/>
              <a:t>hälsa</a:t>
            </a:r>
          </a:p>
        </p:txBody>
      </p:sp>
      <p:sp>
        <p:nvSpPr>
          <p:cNvPr id="24" name="TextBox 23">
            <a:extLst>
              <a:ext uri="{FF2B5EF4-FFF2-40B4-BE49-F238E27FC236}">
                <a16:creationId xmlns:a16="http://schemas.microsoft.com/office/drawing/2014/main" id="{462B8F98-2C8E-4D22-BACB-4B3FD90D24D9}"/>
              </a:ext>
            </a:extLst>
          </p:cNvPr>
          <p:cNvSpPr txBox="1"/>
          <p:nvPr/>
        </p:nvSpPr>
        <p:spPr>
          <a:xfrm>
            <a:off x="6544530" y="3558599"/>
            <a:ext cx="914400" cy="369332"/>
          </a:xfrm>
          <a:prstGeom prst="rect">
            <a:avLst/>
          </a:prstGeom>
          <a:noFill/>
        </p:spPr>
        <p:txBody>
          <a:bodyPr wrap="square" rtlCol="0">
            <a:spAutoFit/>
          </a:bodyPr>
          <a:lstStyle/>
          <a:p>
            <a:pPr rtl="0" algn="l"/>
            <a:r>
              <a:rPr lang="en-GB" dirty="0"/>
              <a:t>sporter</a:t>
            </a:r>
          </a:p>
        </p:txBody>
      </p:sp>
    </p:spTree>
    <p:extLst>
      <p:ext uri="{BB962C8B-B14F-4D97-AF65-F5344CB8AC3E}">
        <p14:creationId xmlns:p14="http://schemas.microsoft.com/office/powerpoint/2010/main" val="1027614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nvPr>
        </p:nvSpPr>
        <p:spPr>
          <a:xfrm>
            <a:off x="580818" y="701600"/>
            <a:ext cx="10640638" cy="1459693"/>
          </a:xfrm>
        </p:spPr>
        <p:txBody>
          <a:bodyPr/>
          <a:lstStyle/>
          <a:p>
            <a:pPr rtl="0" algn="l"/>
            <a:r>
              <a:rPr lang="en-GB" dirty="0"/>
              <a:t>Förstå inkludering</a:t>
            </a:r>
          </a:p>
        </p:txBody>
      </p:sp>
      <p:sp>
        <p:nvSpPr>
          <p:cNvPr id="7" name="TextBox 6">
            <a:extLst>
              <a:ext uri="{FF2B5EF4-FFF2-40B4-BE49-F238E27FC236}">
                <a16:creationId xmlns:a16="http://schemas.microsoft.com/office/drawing/2014/main" id="{FEE16578-6894-405D-B098-66B10A5A7FF4}"/>
              </a:ext>
            </a:extLst>
          </p:cNvPr>
          <p:cNvSpPr txBox="1"/>
          <p:nvPr/>
        </p:nvSpPr>
        <p:spPr>
          <a:xfrm>
            <a:off x="1824364" y="1829813"/>
            <a:ext cx="9651210" cy="3785652"/>
          </a:xfrm>
          <a:prstGeom prst="rect">
            <a:avLst/>
          </a:prstGeom>
          <a:noFill/>
        </p:spPr>
        <p:txBody>
          <a:bodyPr wrap="square" rtlCol="0">
            <a:spAutoFit/>
          </a:bodyPr>
          <a:lstStyle/>
          <a:p>
            <a:pPr rtl="0" algn="l"/>
            <a:r>
              <a:rPr lang="en-GB" sz="2400" b="1" dirty="0">
                <a:solidFill>
                  <a:schemeClr val="bg2">
                    <a:lumMod val="50000"/>
                  </a:schemeClr>
                </a:solidFill>
              </a:rPr>
              <a:t>Inkludering </a:t>
            </a:r>
            <a:r>
              <a:rPr lang="en-GB" sz="2400" dirty="0">
                <a:solidFill>
                  <a:schemeClr val="bg2">
                    <a:lumMod val="50000"/>
                  </a:schemeClr>
                </a:solidFill>
              </a:rPr>
              <a:t>ses som en universell mänsklig rättighet. Syftet med inkludering är att omfamna alla människor oavsett ras, kön, funktionshinder, medicinska eller andra behov. Det handlar om att ge lika tillgång och möjligheter och att bli av med diskriminering och intolerans (borttagning av hinder). Det påverkar alla aspekter av det offentliga livet.</a:t>
            </a:r>
          </a:p>
          <a:p>
            <a:pPr rtl="0" algn="l"/>
            <a:endParaRPr lang="en-GB" sz="2400" dirty="0">
              <a:solidFill>
                <a:schemeClr val="bg2">
                  <a:lumMod val="50000"/>
                </a:schemeClr>
              </a:solidFill>
            </a:endParaRPr>
          </a:p>
          <a:p>
            <a:pPr rtl="0" algn="l"/>
            <a:r>
              <a:rPr lang="en-GB" sz="2400" b="1" dirty="0">
                <a:solidFill>
                  <a:schemeClr val="bg2">
                    <a:lumMod val="50000"/>
                  </a:schemeClr>
                </a:solidFill>
              </a:rPr>
              <a:t>Social integration </a:t>
            </a:r>
            <a:r>
              <a:rPr lang="en-GB" sz="2400" dirty="0">
                <a:solidFill>
                  <a:schemeClr val="bg2">
                    <a:lumMod val="50000"/>
                  </a:schemeClr>
                </a:solidFill>
              </a:rPr>
              <a:t>är processen att förbättra de villkor på vilka individer och grupper tar del i samhället – att förbättra förmågan, möjligheterna och värdigheten för de missgynnade på grundval av deras identitet.</a:t>
            </a:r>
          </a:p>
          <a:p>
            <a:pPr rtl="0" algn="l"/>
            <a:endParaRPr lang="en-GB" sz="2400" dirty="0">
              <a:solidFill>
                <a:srgbClr val="A6377D"/>
              </a:solidFill>
            </a:endParaRPr>
          </a:p>
        </p:txBody>
      </p:sp>
      <p:grpSp>
        <p:nvGrpSpPr>
          <p:cNvPr id="8" name="Google Shape;491;p39">
            <a:extLst>
              <a:ext uri="{FF2B5EF4-FFF2-40B4-BE49-F238E27FC236}">
                <a16:creationId xmlns:a16="http://schemas.microsoft.com/office/drawing/2014/main" id="{616C15C9-CE67-4A5B-B8CB-C3F0B5FDC775}"/>
              </a:ext>
            </a:extLst>
          </p:cNvPr>
          <p:cNvGrpSpPr/>
          <p:nvPr/>
        </p:nvGrpSpPr>
        <p:grpSpPr>
          <a:xfrm>
            <a:off x="750461" y="1865174"/>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4138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normAutofit fontScale="92500"/>
          </a:bodyPr>
          <a:lstStyle/>
          <a:p>
            <a:pPr rtl="0" algn="l"/>
            <a:r>
              <a:rPr lang="en-US" dirty="0"/>
              <a:t>Aktivitet</a:t>
            </a:r>
          </a:p>
          <a:p>
            <a:pPr rtl="0" algn="l"/>
            <a:endParaRPr lang="en-US" dirty="0"/>
          </a:p>
          <a:p>
            <a:pPr rtl="0" algn="l"/>
            <a:r>
              <a:rPr lang="en-GB" dirty="0"/>
              <a:t>Dubbelklicka på bilden för att navigera till hela infografiken</a:t>
            </a:r>
          </a:p>
          <a:p>
            <a:pPr rtl="0" algn="l"/>
            <a:endParaRPr lang="en-US" dirty="0"/>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497155" y="5114135"/>
            <a:ext cx="10025479" cy="469184"/>
          </a:xfrm>
        </p:spPr>
        <p:txBody>
          <a:bodyPr/>
          <a:lstStyle/>
          <a:p>
            <a:pPr rtl="0" algn="l">
              <a:spcAft>
                <a:spcPts val="800"/>
              </a:spcAft>
            </a:pPr>
            <a:r>
              <a:rPr lang="pl-PL" dirty="0">
                <a:effectLst/>
                <a:ea typeface="Times New Roman" panose="02020603050405020304" pitchFamily="18" charset="0"/>
              </a:rPr>
              <a:t>Granska infografiken </a:t>
            </a:r>
            <a:r>
              <a:rPr lang="pl-PL" u="sng" dirty="0">
                <a:solidFill>
                  <a:srgbClr val="0000FF"/>
                </a:solidFill>
                <a:effectLst/>
                <a:ea typeface="Times New Roman" panose="02020603050405020304" pitchFamily="18" charset="0"/>
                <a:hlinkClick r:id="rId2"/>
              </a:rPr>
              <a:t>https://fra.europa.eu/en/publications-and-resources/infographics/inclusion-experiences-immigrants-and-ethnic-minorities</a:t>
            </a:r>
            <a:r>
              <a:rPr lang="pl-PL" dirty="0">
                <a:effectLst/>
                <a:ea typeface="Times New Roman" panose="02020603050405020304" pitchFamily="18" charset="0"/>
              </a:rPr>
              <a:t> </a:t>
            </a:r>
            <a:r>
              <a:rPr lang="en-GB" dirty="0">
                <a:effectLst/>
                <a:ea typeface="Calibri" panose="020F0502020204030204" pitchFamily="34" charset="0"/>
                <a:cs typeface="Times New Roman" panose="02020603050405020304" pitchFamily="18" charset="0"/>
              </a:rPr>
              <a:t> </a:t>
            </a:r>
            <a:r>
              <a:rPr lang="en-GB" dirty="0">
                <a:effectLst/>
              </a:rPr>
              <a:t> </a:t>
            </a:r>
            <a:endParaRPr lang="en-GB" dirty="0">
              <a:effectLst/>
              <a:ea typeface="Calibri" panose="020F0502020204030204" pitchFamily="34" charset="0"/>
              <a:cs typeface="Times New Roman" panose="02020603050405020304" pitchFamily="18" charset="0"/>
            </a:endParaRPr>
          </a:p>
          <a:p>
            <a:pPr rtl="0" algn="l"/>
            <a:endParaRPr lang="en-US" dirty="0"/>
          </a:p>
        </p:txBody>
      </p:sp>
      <p:pic>
        <p:nvPicPr>
          <p:cNvPr id="5" name="Picture 4">
            <a:hlinkClick r:id="rId2"/>
            <a:extLst>
              <a:ext uri="{FF2B5EF4-FFF2-40B4-BE49-F238E27FC236}">
                <a16:creationId xmlns:a16="http://schemas.microsoft.com/office/drawing/2014/main" id="{2C813BD7-51D2-4D17-AD6F-499B43CD6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6727" y="238610"/>
            <a:ext cx="7175695" cy="4287478"/>
          </a:xfrm>
          <a:prstGeom prst="rect">
            <a:avLst/>
          </a:prstGeom>
          <a:ln>
            <a:noFill/>
          </a:ln>
          <a:effectLst>
            <a:outerShdw blurRad="292100" dist="139700" dir="2700000" algn="tl" rotWithShape="0">
              <a:srgbClr val="333333">
                <a:alpha val="65000"/>
              </a:srgbClr>
            </a:outerShdw>
          </a:effectLst>
        </p:spPr>
      </p:pic>
      <p:pic>
        <p:nvPicPr>
          <p:cNvPr id="11" name="Graphic 10" descr="Cursor with solid fill">
            <a:extLst>
              <a:ext uri="{FF2B5EF4-FFF2-40B4-BE49-F238E27FC236}">
                <a16:creationId xmlns:a16="http://schemas.microsoft.com/office/drawing/2014/main" id="{510E4C33-6C0A-4FB8-8624-9E374C1EDBE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rot="6291570">
            <a:off x="2638956" y="1147658"/>
            <a:ext cx="1894674" cy="1894674"/>
          </a:xfrm>
          <a:prstGeom prst="rect">
            <a:avLst/>
          </a:prstGeom>
        </p:spPr>
      </p:pic>
    </p:spTree>
    <p:extLst>
      <p:ext uri="{BB962C8B-B14F-4D97-AF65-F5344CB8AC3E}">
        <p14:creationId xmlns:p14="http://schemas.microsoft.com/office/powerpoint/2010/main" val="2470185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6377D"/>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DFE45E3-30EB-854A-8C10-A7DAAB16E6D7}"/>
              </a:ext>
            </a:extLst>
          </p:cNvPr>
          <p:cNvSpPr>
            <a:spLocks noGrp="1"/>
          </p:cNvSpPr>
          <p:nvPr>
            <p:ph type="body" sz="quarter" idx="15"/>
          </p:nvPr>
        </p:nvSpPr>
        <p:spPr>
          <a:xfrm>
            <a:off x="571313" y="875544"/>
            <a:ext cx="6087282" cy="1459693"/>
          </a:xfrm>
        </p:spPr>
        <p:txBody>
          <a:bodyPr/>
          <a:lstStyle/>
          <a:p>
            <a:pPr rtl="0" algn="l"/>
            <a:r>
              <a:rPr lang="en-US" dirty="0">
                <a:solidFill>
                  <a:schemeClr val="bg1"/>
                </a:solidFill>
              </a:rPr>
              <a:t>Hur utövar man ett inkluderande beteende?</a:t>
            </a:r>
          </a:p>
        </p:txBody>
      </p:sp>
      <p:sp>
        <p:nvSpPr>
          <p:cNvPr id="12" name="Text Placeholder 11">
            <a:extLst>
              <a:ext uri="{FF2B5EF4-FFF2-40B4-BE49-F238E27FC236}">
                <a16:creationId xmlns:a16="http://schemas.microsoft.com/office/drawing/2014/main" id="{8ECB6EA5-2601-A544-A1CB-FA54AFEC9B49}"/>
              </a:ext>
            </a:extLst>
          </p:cNvPr>
          <p:cNvSpPr>
            <a:spLocks noGrp="1"/>
          </p:cNvSpPr>
          <p:nvPr>
            <p:ph type="body" sz="quarter" idx="16"/>
          </p:nvPr>
        </p:nvSpPr>
        <p:spPr>
          <a:xfrm>
            <a:off x="8145920" y="494279"/>
            <a:ext cx="3836283" cy="542178"/>
          </a:xfrm>
        </p:spPr>
        <p:txBody>
          <a:bodyPr/>
          <a:lstStyle/>
          <a:p>
            <a:pPr rtl="0" algn="l"/>
            <a:r>
              <a:rPr lang="en-US" sz="3000" i="1" dirty="0">
                <a:solidFill>
                  <a:schemeClr val="bg1">
                    <a:lumMod val="95000"/>
                  </a:schemeClr>
                </a:solidFill>
              </a:rPr>
              <a:t>Saker du kan göra som Migrant Community Mediator</a:t>
            </a:r>
          </a:p>
        </p:txBody>
      </p:sp>
      <p:grpSp>
        <p:nvGrpSpPr>
          <p:cNvPr id="7" name="Google Shape;832;p39">
            <a:extLst>
              <a:ext uri="{FF2B5EF4-FFF2-40B4-BE49-F238E27FC236}">
                <a16:creationId xmlns:a16="http://schemas.microsoft.com/office/drawing/2014/main" id="{4C75C20C-9745-4B90-B2D4-80996C277B02}"/>
              </a:ext>
            </a:extLst>
          </p:cNvPr>
          <p:cNvGrpSpPr/>
          <p:nvPr/>
        </p:nvGrpSpPr>
        <p:grpSpPr>
          <a:xfrm>
            <a:off x="6945438" y="541128"/>
            <a:ext cx="951697" cy="1211009"/>
            <a:chOff x="1988225" y="4286525"/>
            <a:chExt cx="305075" cy="493200"/>
          </a:xfrm>
        </p:grpSpPr>
        <p:sp>
          <p:nvSpPr>
            <p:cNvPr id="8" name="Google Shape;833;p39">
              <a:extLst>
                <a:ext uri="{FF2B5EF4-FFF2-40B4-BE49-F238E27FC236}">
                  <a16:creationId xmlns:a16="http://schemas.microsoft.com/office/drawing/2014/main" id="{8A1C863C-84E1-4D2B-AF4E-0865AF4876B6}"/>
                </a:ext>
              </a:extLst>
            </p:cNvPr>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4;p39">
              <a:extLst>
                <a:ext uri="{FF2B5EF4-FFF2-40B4-BE49-F238E27FC236}">
                  <a16:creationId xmlns:a16="http://schemas.microsoft.com/office/drawing/2014/main" id="{380ABFCE-7742-42F6-871F-B57DFC7B7C40}"/>
                </a:ext>
              </a:extLst>
            </p:cNvPr>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5;p39">
              <a:extLst>
                <a:ext uri="{FF2B5EF4-FFF2-40B4-BE49-F238E27FC236}">
                  <a16:creationId xmlns:a16="http://schemas.microsoft.com/office/drawing/2014/main" id="{23BABC43-4CFE-4670-AD12-E1F96FFBE54D}"/>
                </a:ext>
              </a:extLst>
            </p:cNvPr>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36;p39">
              <a:extLst>
                <a:ext uri="{FF2B5EF4-FFF2-40B4-BE49-F238E27FC236}">
                  <a16:creationId xmlns:a16="http://schemas.microsoft.com/office/drawing/2014/main" id="{85910D70-709A-49FA-BD25-357DF9D33D72}"/>
                </a:ext>
              </a:extLst>
            </p:cNvPr>
            <p:cNvSpPr/>
            <p:nvPr/>
          </p:nvSpPr>
          <p:spPr>
            <a:xfrm>
              <a:off x="2161750" y="4522750"/>
              <a:ext cx="25" cy="256975"/>
            </a:xfrm>
            <a:custGeom>
              <a:avLst/>
              <a:gdLst/>
              <a:ahLst/>
              <a:cxnLst/>
              <a:rect l="l" t="t" r="r" b="b"/>
              <a:pathLst>
                <a:path w="1" h="10279" fill="none" extrusionOk="0">
                  <a:moveTo>
                    <a:pt x="1" y="10279"/>
                  </a:move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37;p39">
              <a:extLst>
                <a:ext uri="{FF2B5EF4-FFF2-40B4-BE49-F238E27FC236}">
                  <a16:creationId xmlns:a16="http://schemas.microsoft.com/office/drawing/2014/main" id="{AA629D4C-C5EE-4666-9BE4-7F444325CBB3}"/>
                </a:ext>
              </a:extLst>
            </p:cNvPr>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38;p39">
              <a:extLst>
                <a:ext uri="{FF2B5EF4-FFF2-40B4-BE49-F238E27FC236}">
                  <a16:creationId xmlns:a16="http://schemas.microsoft.com/office/drawing/2014/main" id="{92F577AB-50EF-4C1A-8758-82AE2B96CF6F}"/>
                </a:ext>
              </a:extLst>
            </p:cNvPr>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39;p39">
              <a:extLst>
                <a:ext uri="{FF2B5EF4-FFF2-40B4-BE49-F238E27FC236}">
                  <a16:creationId xmlns:a16="http://schemas.microsoft.com/office/drawing/2014/main" id="{68F1C34E-4745-4383-AB8C-467A926B1E4C}"/>
                </a:ext>
              </a:extLst>
            </p:cNvPr>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4E7EDF47-309E-41E9-A356-BF27050A72A2}"/>
              </a:ext>
            </a:extLst>
          </p:cNvPr>
          <p:cNvSpPr txBox="1"/>
          <p:nvPr/>
        </p:nvSpPr>
        <p:spPr>
          <a:xfrm>
            <a:off x="440684" y="2197072"/>
            <a:ext cx="11280027" cy="3785652"/>
          </a:xfrm>
          <a:prstGeom prst="rect">
            <a:avLst/>
          </a:prstGeom>
          <a:noFill/>
        </p:spPr>
        <p:txBody>
          <a:bodyPr wrap="square" rtlCol="0">
            <a:spAutoFit/>
          </a:bodyPr>
          <a:lstStyle/>
          <a:p>
            <a:pPr marL="342900" indent="-342900" rtl="0" algn="l">
              <a:buFont typeface="Arial" panose="020B0604020202020204" pitchFamily="34" charset="0"/>
              <a:buChar char="•"/>
            </a:pPr>
            <a:r>
              <a:rPr lang="en-GB" sz="2400" b="1" dirty="0">
                <a:solidFill>
                  <a:schemeClr val="bg1"/>
                </a:solidFill>
              </a:rPr>
              <a:t>Lyssna</a:t>
            </a:r>
            <a:r>
              <a:rPr lang="en-GB" sz="2400" dirty="0">
                <a:solidFill>
                  <a:schemeClr val="bg1"/>
                </a:solidFill>
              </a:rPr>
              <a:t> – det är inte lätt att ha en röst, din roll kan vara att hjälpa någon att bli hörd helt enkelt genom att börja lyssna på dem</a:t>
            </a:r>
          </a:p>
          <a:p>
            <a:pPr marL="342900" indent="-342900" rtl="0" algn="l">
              <a:buFont typeface="Arial" panose="020B0604020202020204" pitchFamily="34" charset="0"/>
              <a:buChar char="•"/>
            </a:pPr>
            <a:r>
              <a:rPr lang="en-GB" sz="2400" dirty="0">
                <a:solidFill>
                  <a:schemeClr val="bg1">
                    <a:lumMod val="95000"/>
                  </a:schemeClr>
                </a:solidFill>
              </a:rPr>
              <a:t>Tänka på </a:t>
            </a:r>
            <a:r>
              <a:rPr lang="en-GB" sz="2400" b="1" dirty="0">
                <a:solidFill>
                  <a:schemeClr val="bg1">
                    <a:lumMod val="95000"/>
                  </a:schemeClr>
                </a:solidFill>
              </a:rPr>
              <a:t>andras åsikter </a:t>
            </a:r>
            <a:r>
              <a:rPr lang="en-GB" sz="2400" dirty="0">
                <a:solidFill>
                  <a:schemeClr val="bg1">
                    <a:lumMod val="95000"/>
                  </a:schemeClr>
                </a:solidFill>
              </a:rPr>
              <a:t>– innan du avslutar en konversation, ge utrymme åt någon annan som uttrycker ett annat perspektiv på saker och ting. Gör detta genom att helt enkelt ställa en fråga:</a:t>
            </a:r>
            <a:r>
              <a:rPr lang="en-GB" sz="2400" i="1" dirty="0">
                <a:solidFill>
                  <a:schemeClr val="bg1">
                    <a:lumMod val="95000"/>
                  </a:schemeClr>
                </a:solidFill>
              </a:rPr>
              <a:t>"Har någon några andra idéer eller åsikter? Det skulle vara fantastiskt att höra dem!”</a:t>
            </a:r>
          </a:p>
          <a:p>
            <a:pPr marL="342900" indent="-342900" rtl="0" algn="l">
              <a:buFont typeface="Arial" panose="020B0604020202020204" pitchFamily="34" charset="0"/>
              <a:buChar char="•"/>
            </a:pPr>
            <a:r>
              <a:rPr lang="en-GB" sz="2400" b="1" dirty="0">
                <a:solidFill>
                  <a:schemeClr val="bg1"/>
                </a:solidFill>
              </a:rPr>
              <a:t>Stå upp för människor </a:t>
            </a:r>
            <a:r>
              <a:rPr lang="en-GB" sz="2400" dirty="0">
                <a:solidFill>
                  <a:schemeClr val="bg1"/>
                </a:solidFill>
              </a:rPr>
              <a:t>– om du ser någon bli behandlad på fel sätt</a:t>
            </a:r>
          </a:p>
          <a:p>
            <a:pPr marL="342900" indent="-342900" rtl="0" algn="l">
              <a:buFont typeface="Arial" panose="020B0604020202020204" pitchFamily="34" charset="0"/>
              <a:buChar char="•"/>
            </a:pPr>
            <a:r>
              <a:rPr lang="en-GB" sz="2400" dirty="0">
                <a:solidFill>
                  <a:schemeClr val="bg1">
                    <a:lumMod val="95000"/>
                  </a:schemeClr>
                </a:solidFill>
              </a:rPr>
              <a:t>Vara </a:t>
            </a:r>
            <a:r>
              <a:rPr lang="en-GB" sz="2400" b="1" dirty="0">
                <a:solidFill>
                  <a:schemeClr val="bg1">
                    <a:lumMod val="95000"/>
                  </a:schemeClr>
                </a:solidFill>
              </a:rPr>
              <a:t>försiktig med partiskhet </a:t>
            </a:r>
            <a:r>
              <a:rPr lang="en-GB" sz="2400" dirty="0">
                <a:solidFill>
                  <a:schemeClr val="bg1">
                    <a:lumMod val="95000"/>
                  </a:schemeClr>
                </a:solidFill>
              </a:rPr>
              <a:t>– ibland kan du till och med ha omedveten partiskhet, fortsätt att kontrollera dina tankar för dessa</a:t>
            </a:r>
          </a:p>
          <a:p>
            <a:pPr rtl="0" algn="l"/>
            <a:endParaRPr lang="en-GB" sz="2400" dirty="0">
              <a:solidFill>
                <a:schemeClr val="bg1"/>
              </a:solidFill>
            </a:endParaRPr>
          </a:p>
        </p:txBody>
      </p:sp>
    </p:spTree>
    <p:extLst>
      <p:ext uri="{BB962C8B-B14F-4D97-AF65-F5344CB8AC3E}">
        <p14:creationId xmlns:p14="http://schemas.microsoft.com/office/powerpoint/2010/main" val="4282752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387D19-C9C9-456E-A20B-6DF81F66FF16}"/>
              </a:ext>
            </a:extLst>
          </p:cNvPr>
          <p:cNvSpPr>
            <a:spLocks noGrp="1"/>
          </p:cNvSpPr>
          <p:nvPr>
            <p:ph type="body" sz="quarter" idx="13"/>
          </p:nvPr>
        </p:nvSpPr>
        <p:spPr>
          <a:xfrm>
            <a:off x="2929181" y="695930"/>
            <a:ext cx="8419314" cy="3664001"/>
          </a:xfrm>
        </p:spPr>
        <p:txBody>
          <a:bodyPr/>
          <a:lstStyle/>
          <a:p>
            <a:pPr rtl="0" algn="l"/>
            <a:r>
              <a:rPr lang="en-GB" dirty="0"/>
              <a:t>Nästa modul </a:t>
            </a:r>
            <a:r>
              <a:rPr lang="hr-BA" dirty="0"/>
              <a:t>2</a:t>
            </a:r>
            <a:r>
              <a:rPr lang="en-GB" dirty="0"/>
              <a:t>: </a:t>
            </a:r>
            <a:r>
              <a:rPr lang="en-US" dirty="0"/>
              <a:t>Ledarskap och påverkansförmåga för att utveckla starka, positiva och rättvisa samhällen</a:t>
            </a:r>
            <a:endParaRPr lang="en-GB" dirty="0"/>
          </a:p>
          <a:p>
            <a:pPr rtl="0" algn="l"/>
            <a:endParaRPr lang="en-GB" dirty="0"/>
          </a:p>
        </p:txBody>
      </p:sp>
      <p:sp>
        <p:nvSpPr>
          <p:cNvPr id="4" name="TextBox 3">
            <a:extLst>
              <a:ext uri="{FF2B5EF4-FFF2-40B4-BE49-F238E27FC236}">
                <a16:creationId xmlns:a16="http://schemas.microsoft.com/office/drawing/2014/main" id="{AE45D16D-FEB1-48B9-A032-91474D2BFF85}"/>
              </a:ext>
            </a:extLst>
          </p:cNvPr>
          <p:cNvSpPr txBox="1"/>
          <p:nvPr/>
        </p:nvSpPr>
        <p:spPr>
          <a:xfrm>
            <a:off x="635431" y="3390435"/>
            <a:ext cx="10713063" cy="2308324"/>
          </a:xfrm>
          <a:prstGeom prst="rect">
            <a:avLst/>
          </a:prstGeom>
          <a:noFill/>
        </p:spPr>
        <p:txBody>
          <a:bodyPr wrap="square">
            <a:spAutoFit/>
          </a:bodyPr>
          <a:lstStyle/>
          <a:p>
            <a:pPr algn="l" rtl="0"/>
            <a:r>
              <a:rPr lang="en-US" sz="2400" dirty="0">
                <a:solidFill>
                  <a:schemeClr val="bg1"/>
                </a:solidFill>
                <a:effectLst/>
                <a:latin typeface="Calibri" panose="020F0502020204030204" pitchFamily="34" charset="0"/>
                <a:ea typeface="Times New Roman" panose="02020603050405020304" pitchFamily="18" charset="0"/>
              </a:rPr>
              <a:t>Samhällsledare tar ansvar för deras samhällens välbefinnande och förbättring. Migrant Community Medlare spelar en viktig roll i alltmer mångfaldiga samhällen. I th</a:t>
            </a:r>
            <a:r>
              <a:rPr lang="hr-BA" sz="2400" dirty="0">
                <a:solidFill>
                  <a:schemeClr val="bg1"/>
                </a:solidFill>
                <a:effectLst/>
                <a:latin typeface="Calibri" panose="020F0502020204030204" pitchFamily="34" charset="0"/>
                <a:ea typeface="Times New Roman" panose="02020603050405020304" pitchFamily="18" charset="0"/>
              </a:rPr>
              <a:t>e</a:t>
            </a:r>
            <a:r>
              <a:rPr lang="en-US" sz="2400" dirty="0">
                <a:solidFill>
                  <a:schemeClr val="bg1"/>
                </a:solidFill>
                <a:effectLst/>
                <a:latin typeface="Calibri" panose="020F0502020204030204" pitchFamily="34" charset="0"/>
                <a:ea typeface="Times New Roman" panose="02020603050405020304" pitchFamily="18" charset="0"/>
              </a:rPr>
              <a:t> Modul</a:t>
            </a:r>
            <a:r>
              <a:rPr lang="hr-BA" sz="2400" dirty="0">
                <a:solidFill>
                  <a:schemeClr val="bg1"/>
                </a:solidFill>
                <a:effectLst/>
                <a:latin typeface="Calibri" panose="020F0502020204030204" pitchFamily="34" charset="0"/>
                <a:ea typeface="Times New Roman" panose="02020603050405020304" pitchFamily="18" charset="0"/>
              </a:rPr>
              <a:t> 2</a:t>
            </a:r>
            <a:r>
              <a:rPr lang="en-US" sz="2400" dirty="0">
                <a:solidFill>
                  <a:schemeClr val="bg1"/>
                </a:solidFill>
                <a:effectLst/>
                <a:latin typeface="Calibri" panose="020F0502020204030204" pitchFamily="34" charset="0"/>
                <a:ea typeface="Times New Roman" panose="02020603050405020304" pitchFamily="18" charset="0"/>
              </a:rPr>
              <a:t>, introducerar vi vad det innebär att vara en samhällsledare och vilka egenskaper och påverkansförmåga det innebär. Vi definierar också starka, positiva och rättvisa gemenskaper och visar stegen för att nå sådana resultat som ledare.</a:t>
            </a:r>
            <a:endParaRPr lang="en-GB"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79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1063C4-5BDB-4883-9D9E-4E928AC1EA39}"/>
              </a:ext>
            </a:extLst>
          </p:cNvPr>
          <p:cNvSpPr>
            <a:spLocks noGrp="1"/>
          </p:cNvSpPr>
          <p:nvPr>
            <p:ph type="body" sz="quarter" idx="13"/>
          </p:nvPr>
        </p:nvSpPr>
        <p:spPr>
          <a:xfrm>
            <a:off x="529883" y="498983"/>
            <a:ext cx="8156917" cy="1090667"/>
          </a:xfrm>
        </p:spPr>
        <p:txBody>
          <a:bodyPr/>
          <a:lstStyle/>
          <a:p>
            <a:pPr algn="l" rtl="0"/>
            <a:r>
              <a:rPr lang="en-IE" dirty="0">
                <a:solidFill>
                  <a:srgbClr val="A6377D"/>
                </a:solidFill>
              </a:rPr>
              <a:t>Vårt sammanhang.. </a:t>
            </a:r>
            <a:r>
              <a:rPr lang="en-IE" sz="3600" b="1" dirty="0">
                <a:solidFill>
                  <a:srgbClr val="A6377D"/>
                </a:solidFill>
              </a:rPr>
              <a:t>Migration i EU</a:t>
            </a:r>
          </a:p>
          <a:p>
            <a:pPr rtl="0" algn="l"/>
            <a:endParaRPr lang="en-GB" dirty="0"/>
          </a:p>
        </p:txBody>
      </p:sp>
      <p:sp>
        <p:nvSpPr>
          <p:cNvPr id="3" name="Rectangle 2">
            <a:extLst>
              <a:ext uri="{FF2B5EF4-FFF2-40B4-BE49-F238E27FC236}">
                <a16:creationId xmlns:a16="http://schemas.microsoft.com/office/drawing/2014/main" id="{5CDB96E4-F9A0-492B-A6D0-5B7EB6D89A51}"/>
              </a:ext>
            </a:extLst>
          </p:cNvPr>
          <p:cNvSpPr/>
          <p:nvPr/>
        </p:nvSpPr>
        <p:spPr>
          <a:xfrm>
            <a:off x="529883" y="1786597"/>
            <a:ext cx="11397005" cy="4154984"/>
          </a:xfrm>
          <a:prstGeom prst="rect">
            <a:avLst/>
          </a:prstGeom>
        </p:spPr>
        <p:txBody>
          <a:bodyPr wrap="square">
            <a:spAutoFit/>
          </a:bodyPr>
          <a:lstStyle/>
          <a:p>
            <a:pPr rtl="0" algn="l">
              <a:buNone/>
            </a:pPr>
            <a:r>
              <a:rPr lang="en-IE" sz="2400" dirty="0">
                <a:solidFill>
                  <a:schemeClr val="bg1"/>
                </a:solidFill>
              </a:rPr>
              <a:t>EU är och kommer att fortsätta att vara en region för invandring. Europeiska gemenskaper är sammansatta av olika etniska, kulturella och religiösa grupper. Minoriteters rättigheter skyddas av</a:t>
            </a:r>
            <a:r>
              <a:rPr lang="en-IE" sz="2400" b="1" dirty="0">
                <a:solidFill>
                  <a:schemeClr val="accent1">
                    <a:lumMod val="75000"/>
                  </a:schemeClr>
                </a:solidFill>
                <a:hlinkClick r:id="rId2">
                  <a:extLst>
                    <a:ext uri="{A12FA001-AC4F-418D-AE19-62706E023703}">
                      <ahyp:hlinkClr xmlns:ahyp="http://schemas.microsoft.com/office/drawing/2018/hyperlinkcolor" val="tx"/>
                    </a:ext>
                  </a:extLst>
                </a:hlinkClick>
              </a:rPr>
              <a:t>Stadgan om de grundläggande rättigheterna </a:t>
            </a:r>
            <a:r>
              <a:rPr lang="en-IE" sz="2400" dirty="0">
                <a:solidFill>
                  <a:schemeClr val="bg1"/>
                </a:solidFill>
              </a:rPr>
              <a:t>och mångfald hyllas som ett mervärde för öppna och demokratiska samhällen. </a:t>
            </a:r>
          </a:p>
          <a:p>
            <a:pPr rtl="0" algn="l">
              <a:buNone/>
            </a:pPr>
            <a:endParaRPr lang="en-IE" sz="2400" b="1" dirty="0">
              <a:solidFill>
                <a:srgbClr val="A6377D"/>
              </a:solidFill>
            </a:endParaRPr>
          </a:p>
          <a:p>
            <a:pPr rtl="0" algn="l"/>
            <a:r>
              <a:rPr kumimoji="1" lang="en-IE" altLang="ja-JP" sz="2400" b="1" dirty="0">
                <a:solidFill>
                  <a:srgbClr val="A6377D"/>
                </a:solidFill>
                <a:ea typeface="MS PGothic" charset="-128"/>
              </a:rPr>
              <a:t>RÄTTIGHETER FÖR FLYKTNINGAR OCH MIGRANTER</a:t>
            </a:r>
            <a:endParaRPr lang="en-IE" sz="2400" b="1" dirty="0">
              <a:solidFill>
                <a:srgbClr val="A6377D"/>
              </a:solidFill>
            </a:endParaRPr>
          </a:p>
          <a:p>
            <a:pPr rtl="0" algn="l">
              <a:buNone/>
            </a:pPr>
            <a:r>
              <a:rPr lang="en-IE" sz="2400" dirty="0">
                <a:solidFill>
                  <a:schemeClr val="bg1"/>
                </a:solidFill>
              </a:rPr>
              <a:t>Flyktingar och migranter har rätt att få skydd enligt internationell lag och mänskliga rättigheter. Självtillit och integration är nyckeln till att erbjuda dem skydd och för att bli accepterade av och bidra till värdsamhällena.</a:t>
            </a:r>
          </a:p>
          <a:p>
            <a:pPr rtl="0" algn="l">
              <a:lnSpc>
                <a:spcPts val="2400"/>
              </a:lnSpc>
              <a:buNone/>
            </a:pPr>
            <a:endParaRPr lang="en-IE" sz="2800" dirty="0">
              <a:solidFill>
                <a:srgbClr val="615F5D"/>
              </a:solidFill>
            </a:endParaRPr>
          </a:p>
          <a:p>
            <a:pPr rtl="0" algn="l">
              <a:buNone/>
            </a:pPr>
            <a:endParaRPr lang="en-IE" sz="2800" dirty="0">
              <a:solidFill>
                <a:srgbClr val="615F5D"/>
              </a:solidFill>
            </a:endParaRPr>
          </a:p>
        </p:txBody>
      </p:sp>
    </p:spTree>
    <p:extLst>
      <p:ext uri="{BB962C8B-B14F-4D97-AF65-F5344CB8AC3E}">
        <p14:creationId xmlns:p14="http://schemas.microsoft.com/office/powerpoint/2010/main" val="40624932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nvPr>
        </p:nvSpPr>
        <p:spPr/>
        <p:txBody>
          <a:bodyPr/>
          <a:lstStyle/>
          <a:p>
            <a:pPr rtl="0" algn="l"/>
            <a:endParaRPr lang="en-US"/>
          </a:p>
        </p:txBody>
      </p:sp>
      <p:sp>
        <p:nvSpPr>
          <p:cNvPr id="13" name="Text Placeholder 12">
            <a:extLst>
              <a:ext uri="{FF2B5EF4-FFF2-40B4-BE49-F238E27FC236}">
                <a16:creationId xmlns:a16="http://schemas.microsoft.com/office/drawing/2014/main" id="{FDA3B78E-5DA6-D146-8D6A-8259BB3F40C0}"/>
              </a:ext>
            </a:extLst>
          </p:cNvPr>
          <p:cNvSpPr>
            <a:spLocks noGrp="1"/>
          </p:cNvSpPr>
          <p:nvPr>
            <p:ph type="body" sz="quarter" idx="15"/>
          </p:nvPr>
        </p:nvSpPr>
        <p:spPr>
          <a:xfrm>
            <a:off x="7862046" y="4986134"/>
            <a:ext cx="2812464" cy="323455"/>
          </a:xfrm>
        </p:spPr>
        <p:txBody>
          <a:bodyPr>
            <a:normAutofit lnSpcReduction="10000"/>
          </a:bodyPr>
          <a:lstStyle/>
          <a:p>
            <a:pPr rtl="0" algn="l"/>
            <a:r>
              <a:rPr lang="en-US" sz="1800" dirty="0">
                <a:solidFill>
                  <a:srgbClr val="F3A839"/>
                </a:solidFill>
              </a:rPr>
              <a:t>Hemsida: </a:t>
            </a:r>
            <a:r>
              <a:rPr lang="en-US" dirty="0"/>
              <a:t>www.mcmproject.eu</a:t>
            </a:r>
          </a:p>
        </p:txBody>
      </p:sp>
      <p:sp>
        <p:nvSpPr>
          <p:cNvPr id="15" name="Text Placeholder 14">
            <a:extLst>
              <a:ext uri="{FF2B5EF4-FFF2-40B4-BE49-F238E27FC236}">
                <a16:creationId xmlns:a16="http://schemas.microsoft.com/office/drawing/2014/main" id="{B92BBFE0-3495-FA43-BFFA-C2C4A2AD1481}"/>
              </a:ext>
            </a:extLst>
          </p:cNvPr>
          <p:cNvSpPr>
            <a:spLocks noGrp="1"/>
          </p:cNvSpPr>
          <p:nvPr>
            <p:ph type="body" sz="quarter" idx="17"/>
          </p:nvPr>
        </p:nvSpPr>
        <p:spPr>
          <a:xfrm>
            <a:off x="7862046" y="5594954"/>
            <a:ext cx="2812464" cy="323455"/>
          </a:xfrm>
        </p:spPr>
        <p:txBody>
          <a:bodyPr>
            <a:normAutofit fontScale="25000" lnSpcReduction="20000"/>
          </a:bodyPr>
          <a:lstStyle/>
          <a:p>
            <a:pPr rtl="0" algn="l"/>
            <a:r>
              <a:rPr lang="en-US" sz="7200" dirty="0">
                <a:solidFill>
                  <a:srgbClr val="F3A839"/>
                </a:solidFill>
              </a:rPr>
              <a:t>Facebook: </a:t>
            </a:r>
            <a:r>
              <a:rPr lang="en-US" sz="6400" dirty="0"/>
              <a:t>@mcmproject</a:t>
            </a:r>
          </a:p>
          <a:p>
            <a:pPr rtl="0" algn="l"/>
            <a:r>
              <a:rPr lang="en-US" dirty="0"/>
              <a:t> </a:t>
            </a:r>
          </a:p>
        </p:txBody>
      </p:sp>
    </p:spTree>
    <p:extLst>
      <p:ext uri="{BB962C8B-B14F-4D97-AF65-F5344CB8AC3E}">
        <p14:creationId xmlns:p14="http://schemas.microsoft.com/office/powerpoint/2010/main" val="295688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D00B0-B494-1649-A5F5-08E45EA9FD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5585" y="3308592"/>
            <a:ext cx="5089111" cy="3344273"/>
          </a:xfrm>
          <a:prstGeom prst="rect">
            <a:avLst/>
          </a:prstGeom>
        </p:spPr>
      </p:pic>
      <p:sp>
        <p:nvSpPr>
          <p:cNvPr id="4" name="Text Placeholder 3">
            <a:extLst>
              <a:ext uri="{FF2B5EF4-FFF2-40B4-BE49-F238E27FC236}">
                <a16:creationId xmlns:a16="http://schemas.microsoft.com/office/drawing/2014/main" id="{E161A7C7-A038-9043-AB20-454C750AEF17}"/>
              </a:ext>
            </a:extLst>
          </p:cNvPr>
          <p:cNvSpPr>
            <a:spLocks noGrp="1"/>
          </p:cNvSpPr>
          <p:nvPr>
            <p:ph type="body" sz="quarter" idx="13"/>
          </p:nvPr>
        </p:nvSpPr>
        <p:spPr/>
        <p:txBody>
          <a:bodyPr/>
          <a:lstStyle/>
          <a:p>
            <a:pPr rtl="0" algn="l"/>
            <a:r>
              <a:rPr lang="en-US" dirty="0"/>
              <a:t>De </a:t>
            </a:r>
            <a:r>
              <a:rPr lang="en-GB" dirty="0"/>
              <a:t>Migrant Community Mediator</a:t>
            </a:r>
            <a:endParaRPr lang="en-US" dirty="0"/>
          </a:p>
        </p:txBody>
      </p:sp>
    </p:spTree>
    <p:extLst>
      <p:ext uri="{BB962C8B-B14F-4D97-AF65-F5344CB8AC3E}">
        <p14:creationId xmlns:p14="http://schemas.microsoft.com/office/powerpoint/2010/main" val="2265960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799588"/>
            <a:ext cx="11073025" cy="901827"/>
          </a:xfrm>
        </p:spPr>
        <p:txBody>
          <a:bodyPr>
            <a:normAutofit/>
          </a:bodyPr>
          <a:lstStyle/>
          <a:p>
            <a:pPr rtl="0" algn="l"/>
            <a:r>
              <a:rPr lang="en-GB" sz="4200" dirty="0"/>
              <a:t>Förstå medling</a:t>
            </a:r>
          </a:p>
          <a:p>
            <a:pPr rtl="0" algn="l"/>
            <a:endParaRPr lang="en-GB" dirty="0"/>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594996" y="2707697"/>
            <a:ext cx="5501004" cy="3245241"/>
          </a:xfrm>
        </p:spPr>
        <p:txBody>
          <a:bodyPr/>
          <a:lstStyle/>
          <a:p>
            <a:pPr algn="l" rtl="0"/>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Per definition är medlaren "i mitten", en </a:t>
            </a:r>
            <a:r>
              <a:rPr lang="en-US" sz="240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bro mellan </a:t>
            </a:r>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parterna, antingen ansikte mot ansikte (ett medlingsmöte) eller på distans (pendelmedling mellan den ena parten och den andra).</a:t>
            </a:r>
            <a:endParaRPr lang="en-GB" sz="2400" dirty="0">
              <a:solidFill>
                <a:srgbClr val="5E5E5E"/>
              </a:solidFill>
              <a:latin typeface="Calibri" panose="020F0502020204030204" pitchFamily="34" charset="0"/>
              <a:ea typeface="Calibri" panose="020F0502020204030204" pitchFamily="34" charset="0"/>
              <a:cs typeface="Times New Roman" panose="02020603050405020304" pitchFamily="18" charset="0"/>
            </a:endParaRPr>
          </a:p>
          <a:p>
            <a:pPr algn="l" rtl="0"/>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En formell definition – m</a:t>
            </a:r>
            <a:r>
              <a:rPr lang="en-US" sz="2400" dirty="0" err="1">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upplaga</a:t>
            </a:r>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är en förhandling som underlättas av en tredje part</a:t>
            </a:r>
            <a:r>
              <a:rPr lang="en-US" sz="2400" dirty="0">
                <a:solidFill>
                  <a:srgbClr val="5E5E5E"/>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6" name="Picture 5" descr="A picture containing text, arch, colonnade  Description automatically generated">
            <a:extLst>
              <a:ext uri="{FF2B5EF4-FFF2-40B4-BE49-F238E27FC236}">
                <a16:creationId xmlns:a16="http://schemas.microsoft.com/office/drawing/2014/main" id="{A34BEB7C-7CF9-4016-9ED5-1A0A33B0DA4C}"/>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6557010" y="2392737"/>
            <a:ext cx="5153282" cy="3073343"/>
          </a:xfrm>
          <a:prstGeom prst="rect">
            <a:avLst/>
          </a:prstGeom>
        </p:spPr>
      </p:pic>
    </p:spTree>
    <p:extLst>
      <p:ext uri="{BB962C8B-B14F-4D97-AF65-F5344CB8AC3E}">
        <p14:creationId xmlns:p14="http://schemas.microsoft.com/office/powerpoint/2010/main" val="2644842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61143-CFA7-4C62-803F-761781D0E6C4}"/>
              </a:ext>
            </a:extLst>
          </p:cNvPr>
          <p:cNvSpPr>
            <a:spLocks noGrp="1"/>
          </p:cNvSpPr>
          <p:nvPr>
            <p:ph type="body" sz="quarter" idx="13"/>
          </p:nvPr>
        </p:nvSpPr>
        <p:spPr/>
        <p:txBody>
          <a:bodyPr/>
          <a:lstStyle/>
          <a:p>
            <a:pPr rtl="0" algn="l"/>
            <a:r>
              <a:rPr lang="hr-BA" dirty="0"/>
              <a:t>Förstå andra: Empati </a:t>
            </a:r>
            <a:endParaRPr lang="en-US" dirty="0"/>
          </a:p>
        </p:txBody>
      </p:sp>
      <p:sp>
        <p:nvSpPr>
          <p:cNvPr id="3" name="Text Placeholder 2">
            <a:extLst>
              <a:ext uri="{FF2B5EF4-FFF2-40B4-BE49-F238E27FC236}">
                <a16:creationId xmlns:a16="http://schemas.microsoft.com/office/drawing/2014/main" id="{A076A67F-5E70-421F-BB0D-E2549410B839}"/>
              </a:ext>
            </a:extLst>
          </p:cNvPr>
          <p:cNvSpPr>
            <a:spLocks noGrp="1"/>
          </p:cNvSpPr>
          <p:nvPr>
            <p:ph type="body" sz="quarter" idx="14"/>
          </p:nvPr>
        </p:nvSpPr>
        <p:spPr>
          <a:xfrm>
            <a:off x="708651" y="2313992"/>
            <a:ext cx="10638222" cy="4096139"/>
          </a:xfrm>
        </p:spPr>
        <p:txBody>
          <a:bodyPr/>
          <a:lstStyle/>
          <a:p>
            <a:pPr rtl="0" algn="l"/>
            <a:r>
              <a:rPr lang="en-US" sz="2000" dirty="0"/>
              <a:t>Empati är förmågan att förstå och dela en annan persons känslor och känslor. Det är viktigt att bygga goda relationer</a:t>
            </a:r>
            <a:r>
              <a:rPr lang="hr-BA" sz="2000" dirty="0"/>
              <a:t>.</a:t>
            </a:r>
          </a:p>
          <a:p>
            <a:pPr rtl="0" algn="l"/>
            <a:r>
              <a:rPr lang="en-US" sz="2000" dirty="0"/>
              <a:t>Forskningen visar att empati dels är medfödd och dels inlärd. Men alla kan förbättra sig. Här är åtta sätt att stärka din egen empati</a:t>
            </a:r>
            <a:r>
              <a:rPr lang="hr-BA" sz="2000" dirty="0"/>
              <a:t>, vilket kommer att bli användbart i din icke-formella medlingsväg</a:t>
            </a:r>
            <a:r>
              <a:rPr lang="en-US" sz="2000" dirty="0"/>
              <a:t>:</a:t>
            </a:r>
          </a:p>
          <a:p>
            <a:pPr rtl="0" algn="l"/>
            <a:r>
              <a:rPr lang="en-US" sz="2000" b="1" dirty="0">
                <a:effectLst/>
              </a:rPr>
              <a:t>1. Utmana dig själv.</a:t>
            </a:r>
            <a:r>
              <a:rPr lang="en-US" sz="2000" dirty="0">
                <a:effectLst/>
              </a:rPr>
              <a:t>Gör utmanande upplevelser som driver dig utanför din komfortzon. Lär dig en ny färdighet, till exempel ett musikinstrument, hobby eller främmande språk. Utveckla en ny professionell kompetens. Att göra saker som detta kommer att ödmjuka dig, och ödmjukhet är en nyckelfaktor för empati.</a:t>
            </a:r>
          </a:p>
          <a:p>
            <a:pPr rtl="0" algn="l"/>
            <a:r>
              <a:rPr lang="en-US" sz="2000" b="1" dirty="0">
                <a:effectLst/>
              </a:rPr>
              <a:t>2. Ta dig ur din vanliga miljö.</a:t>
            </a:r>
            <a:r>
              <a:rPr lang="en-US" sz="2000" dirty="0">
                <a:effectLst/>
              </a:rPr>
              <a:t>Resa, särskilt till nya platser och kulturer. Det ger dig en bättre uppskattning för andra.</a:t>
            </a:r>
          </a:p>
          <a:p>
            <a:pPr rtl="0" algn="l"/>
            <a:r>
              <a:rPr lang="en-US" sz="2000" b="1" dirty="0">
                <a:effectLst/>
              </a:rPr>
              <a:t>3. Få feedback.</a:t>
            </a:r>
            <a:r>
              <a:rPr lang="en-US" sz="2000" dirty="0">
                <a:effectLst/>
              </a:rPr>
              <a:t> Be om feedback om dina relationsförmåga (t.ex. att lyssna) från familj, vänner och kollegor – och kolla sedan in med dem med jämna mellanrum för att se hur du mår.</a:t>
            </a:r>
          </a:p>
          <a:p>
            <a:pPr rtl="0" algn="l"/>
            <a:endParaRPr lang="en-US" sz="2000" dirty="0"/>
          </a:p>
        </p:txBody>
      </p:sp>
    </p:spTree>
    <p:extLst>
      <p:ext uri="{BB962C8B-B14F-4D97-AF65-F5344CB8AC3E}">
        <p14:creationId xmlns:p14="http://schemas.microsoft.com/office/powerpoint/2010/main" val="1779668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22312</TotalTime>
  <Words>4394</Words>
  <Application>Microsoft Office PowerPoint</Application>
  <PresentationFormat>Bredbild</PresentationFormat>
  <Paragraphs>318</Paragraphs>
  <Slides>60</Slides>
  <Notes>0</Notes>
  <HiddenSlides>0</HiddenSlides>
  <MMClips>2</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60</vt:i4>
      </vt:variant>
    </vt:vector>
  </HeadingPairs>
  <TitlesOfParts>
    <vt:vector size="69" baseType="lpstr">
      <vt:lpstr>MS PGothic</vt:lpstr>
      <vt:lpstr>Arial</vt:lpstr>
      <vt:lpstr>Calibri</vt:lpstr>
      <vt:lpstr>Calibri Light</vt:lpstr>
      <vt:lpstr>Quattrocento Sans</vt:lpstr>
      <vt:lpstr>Symbol</vt:lpstr>
      <vt:lpstr>Times New Roman</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Åsa Kajsdotter</cp:lastModifiedBy>
  <cp:revision>217</cp:revision>
  <cp:lastPrinted>2021-10-19T12:42:35Z</cp:lastPrinted>
  <dcterms:created xsi:type="dcterms:W3CDTF">2019-11-20T14:08:21Z</dcterms:created>
  <dcterms:modified xsi:type="dcterms:W3CDTF">2021-10-19T12:48:18Z</dcterms:modified>
</cp:coreProperties>
</file>