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2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5" r:id="rId69"/>
  </p:sldIdLst>
  <p:sldSz cx="12192000" cy="6858000"/>
  <p:notesSz cx="12192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C93B15D-6EC2-4548-AD2D-22206E656D39}" type="datetimeFigureOut">
              <a:rPr lang="sv-SE" smtClean="0"/>
              <a:t>2022-03-30</a:t>
            </a:fld>
            <a:endParaRPr lang="sv-SE"/>
          </a:p>
        </p:txBody>
      </p:sp>
      <p:sp>
        <p:nvSpPr>
          <p:cNvPr id="4" name="Platshållare för bildobjekt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4FF5E0A-1D76-4A46-AA05-22FBFC87A9D0}" type="slidenum">
              <a:rPr lang="sv-SE" smtClean="0"/>
              <a:t>‹#›</a:t>
            </a:fld>
            <a:endParaRPr lang="sv-SE"/>
          </a:p>
        </p:txBody>
      </p:sp>
    </p:spTree>
    <p:extLst>
      <p:ext uri="{BB962C8B-B14F-4D97-AF65-F5344CB8AC3E}">
        <p14:creationId xmlns:p14="http://schemas.microsoft.com/office/powerpoint/2010/main" val="162382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FF5E0A-1D76-4A46-AA05-22FBFC87A9D0}" type="slidenum">
              <a:rPr lang="sv-SE" smtClean="0"/>
              <a:t>8</a:t>
            </a:fld>
            <a:endParaRPr lang="sv-SE"/>
          </a:p>
        </p:txBody>
      </p:sp>
    </p:spTree>
    <p:extLst>
      <p:ext uri="{BB962C8B-B14F-4D97-AF65-F5344CB8AC3E}">
        <p14:creationId xmlns:p14="http://schemas.microsoft.com/office/powerpoint/2010/main" val="112233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0934" y="669544"/>
            <a:ext cx="9930130" cy="1013460"/>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300" b="1" i="0">
                <a:solidFill>
                  <a:srgbClr val="76C5D2"/>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19131" y="6392827"/>
            <a:ext cx="1731239" cy="128057"/>
          </a:xfrm>
          <a:prstGeom prst="rect">
            <a:avLst/>
          </a:prstGeom>
        </p:spPr>
      </p:pic>
      <p:sp>
        <p:nvSpPr>
          <p:cNvPr id="18" name="bg object 18"/>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19" name="bg object 19"/>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20" name="bg object 20"/>
          <p:cNvPicPr/>
          <p:nvPr/>
        </p:nvPicPr>
        <p:blipFill>
          <a:blip r:embed="rId3" cstate="print"/>
          <a:stretch>
            <a:fillRect/>
          </a:stretch>
        </p:blipFill>
        <p:spPr>
          <a:xfrm>
            <a:off x="243818" y="1590294"/>
            <a:ext cx="2433824" cy="2212847"/>
          </a:xfrm>
          <a:prstGeom prst="rect">
            <a:avLst/>
          </a:prstGeom>
        </p:spPr>
      </p:pic>
      <p:sp>
        <p:nvSpPr>
          <p:cNvPr id="21" name="bg object 21"/>
          <p:cNvSpPr/>
          <p:nvPr/>
        </p:nvSpPr>
        <p:spPr>
          <a:xfrm>
            <a:off x="154686" y="1590294"/>
            <a:ext cx="2606040" cy="2212975"/>
          </a:xfrm>
          <a:custGeom>
            <a:avLst/>
            <a:gdLst/>
            <a:ahLst/>
            <a:cxnLst/>
            <a:rect l="l" t="t" r="r" b="b"/>
            <a:pathLst>
              <a:path w="2606040" h="2212975">
                <a:moveTo>
                  <a:pt x="0" y="2212847"/>
                </a:moveTo>
                <a:lnTo>
                  <a:pt x="2606040" y="2212847"/>
                </a:lnTo>
                <a:lnTo>
                  <a:pt x="2606040" y="0"/>
                </a:lnTo>
                <a:lnTo>
                  <a:pt x="0" y="0"/>
                </a:lnTo>
                <a:lnTo>
                  <a:pt x="0" y="2212847"/>
                </a:lnTo>
                <a:close/>
              </a:path>
            </a:pathLst>
          </a:custGeom>
          <a:ln w="28575">
            <a:solidFill>
              <a:srgbClr val="F6BB67"/>
            </a:solidFill>
          </a:ln>
        </p:spPr>
        <p:txBody>
          <a:bodyPr wrap="square" lIns="0" tIns="0" rIns="0" bIns="0" rtlCol="0"/>
          <a:lstStyle/>
          <a:p>
            <a:endParaRPr/>
          </a:p>
        </p:txBody>
      </p:sp>
      <p:pic>
        <p:nvPicPr>
          <p:cNvPr id="22" name="bg object 22"/>
          <p:cNvPicPr/>
          <p:nvPr/>
        </p:nvPicPr>
        <p:blipFill>
          <a:blip r:embed="rId4" cstate="print"/>
          <a:stretch>
            <a:fillRect/>
          </a:stretch>
        </p:blipFill>
        <p:spPr>
          <a:xfrm>
            <a:off x="3259073" y="1608582"/>
            <a:ext cx="2606040" cy="2183892"/>
          </a:xfrm>
          <a:prstGeom prst="rect">
            <a:avLst/>
          </a:prstGeom>
        </p:spPr>
      </p:pic>
      <p:sp>
        <p:nvSpPr>
          <p:cNvPr id="23" name="bg object 23"/>
          <p:cNvSpPr/>
          <p:nvPr/>
        </p:nvSpPr>
        <p:spPr>
          <a:xfrm>
            <a:off x="3259073" y="1608582"/>
            <a:ext cx="2606040" cy="2184400"/>
          </a:xfrm>
          <a:custGeom>
            <a:avLst/>
            <a:gdLst/>
            <a:ahLst/>
            <a:cxnLst/>
            <a:rect l="l" t="t" r="r" b="b"/>
            <a:pathLst>
              <a:path w="2606040" h="2184400">
                <a:moveTo>
                  <a:pt x="0" y="2183892"/>
                </a:moveTo>
                <a:lnTo>
                  <a:pt x="2606040" y="2183892"/>
                </a:lnTo>
                <a:lnTo>
                  <a:pt x="2606040" y="0"/>
                </a:lnTo>
                <a:lnTo>
                  <a:pt x="0" y="0"/>
                </a:lnTo>
                <a:lnTo>
                  <a:pt x="0" y="2183892"/>
                </a:lnTo>
                <a:close/>
              </a:path>
            </a:pathLst>
          </a:custGeom>
          <a:ln w="28575">
            <a:solidFill>
              <a:srgbClr val="F6BB67"/>
            </a:solidFill>
          </a:ln>
        </p:spPr>
        <p:txBody>
          <a:bodyPr wrap="square" lIns="0" tIns="0" rIns="0" bIns="0" rtlCol="0"/>
          <a:lstStyle/>
          <a:p>
            <a:endParaRPr/>
          </a:p>
        </p:txBody>
      </p:sp>
      <p:pic>
        <p:nvPicPr>
          <p:cNvPr id="24" name="bg object 24"/>
          <p:cNvPicPr/>
          <p:nvPr/>
        </p:nvPicPr>
        <p:blipFill>
          <a:blip r:embed="rId5" cstate="print"/>
          <a:stretch>
            <a:fillRect/>
          </a:stretch>
        </p:blipFill>
        <p:spPr>
          <a:xfrm>
            <a:off x="6358890" y="1619250"/>
            <a:ext cx="2604516" cy="2183892"/>
          </a:xfrm>
          <a:prstGeom prst="rect">
            <a:avLst/>
          </a:prstGeom>
        </p:spPr>
      </p:pic>
      <p:sp>
        <p:nvSpPr>
          <p:cNvPr id="25" name="bg object 25"/>
          <p:cNvSpPr/>
          <p:nvPr/>
        </p:nvSpPr>
        <p:spPr>
          <a:xfrm>
            <a:off x="6358890" y="1619250"/>
            <a:ext cx="2604770" cy="2184400"/>
          </a:xfrm>
          <a:custGeom>
            <a:avLst/>
            <a:gdLst/>
            <a:ahLst/>
            <a:cxnLst/>
            <a:rect l="l" t="t" r="r" b="b"/>
            <a:pathLst>
              <a:path w="2604770" h="2184400">
                <a:moveTo>
                  <a:pt x="0" y="2183892"/>
                </a:moveTo>
                <a:lnTo>
                  <a:pt x="2604516" y="2183892"/>
                </a:lnTo>
                <a:lnTo>
                  <a:pt x="2604516" y="0"/>
                </a:lnTo>
                <a:lnTo>
                  <a:pt x="0" y="0"/>
                </a:lnTo>
                <a:lnTo>
                  <a:pt x="0" y="2183892"/>
                </a:lnTo>
                <a:close/>
              </a:path>
            </a:pathLst>
          </a:custGeom>
          <a:ln w="28575">
            <a:solidFill>
              <a:srgbClr val="F6BB67"/>
            </a:solidFill>
          </a:ln>
        </p:spPr>
        <p:txBody>
          <a:bodyPr wrap="square" lIns="0" tIns="0" rIns="0" bIns="0" rtlCol="0"/>
          <a:lstStyle/>
          <a:p>
            <a:endParaRPr/>
          </a:p>
        </p:txBody>
      </p:sp>
      <p:pic>
        <p:nvPicPr>
          <p:cNvPr id="26" name="bg object 26"/>
          <p:cNvPicPr/>
          <p:nvPr/>
        </p:nvPicPr>
        <p:blipFill>
          <a:blip r:embed="rId6" cstate="print"/>
          <a:stretch>
            <a:fillRect/>
          </a:stretch>
        </p:blipFill>
        <p:spPr>
          <a:xfrm>
            <a:off x="159257" y="4542282"/>
            <a:ext cx="2606040" cy="2183892"/>
          </a:xfrm>
          <a:prstGeom prst="rect">
            <a:avLst/>
          </a:prstGeom>
        </p:spPr>
      </p:pic>
      <p:sp>
        <p:nvSpPr>
          <p:cNvPr id="27" name="bg object 27"/>
          <p:cNvSpPr/>
          <p:nvPr/>
        </p:nvSpPr>
        <p:spPr>
          <a:xfrm>
            <a:off x="159257" y="4542282"/>
            <a:ext cx="2606040" cy="2184400"/>
          </a:xfrm>
          <a:custGeom>
            <a:avLst/>
            <a:gdLst/>
            <a:ahLst/>
            <a:cxnLst/>
            <a:rect l="l" t="t" r="r" b="b"/>
            <a:pathLst>
              <a:path w="2606040" h="2184400">
                <a:moveTo>
                  <a:pt x="0" y="2183892"/>
                </a:moveTo>
                <a:lnTo>
                  <a:pt x="2606040" y="2183892"/>
                </a:lnTo>
                <a:lnTo>
                  <a:pt x="2606040" y="0"/>
                </a:lnTo>
                <a:lnTo>
                  <a:pt x="0" y="0"/>
                </a:lnTo>
                <a:lnTo>
                  <a:pt x="0" y="2183892"/>
                </a:lnTo>
                <a:close/>
              </a:path>
            </a:pathLst>
          </a:custGeom>
          <a:ln w="28575">
            <a:solidFill>
              <a:srgbClr val="F6BB67"/>
            </a:solidFill>
          </a:ln>
        </p:spPr>
        <p:txBody>
          <a:bodyPr wrap="square" lIns="0" tIns="0" rIns="0" bIns="0" rtlCol="0"/>
          <a:lstStyle/>
          <a:p>
            <a:endParaRPr/>
          </a:p>
        </p:txBody>
      </p:sp>
      <p:pic>
        <p:nvPicPr>
          <p:cNvPr id="28" name="bg object 28"/>
          <p:cNvPicPr/>
          <p:nvPr/>
        </p:nvPicPr>
        <p:blipFill>
          <a:blip r:embed="rId7" cstate="print"/>
          <a:stretch>
            <a:fillRect/>
          </a:stretch>
        </p:blipFill>
        <p:spPr>
          <a:xfrm>
            <a:off x="3259073" y="4542282"/>
            <a:ext cx="2606040" cy="2183892"/>
          </a:xfrm>
          <a:prstGeom prst="rect">
            <a:avLst/>
          </a:prstGeom>
        </p:spPr>
      </p:pic>
      <p:sp>
        <p:nvSpPr>
          <p:cNvPr id="29" name="bg object 29"/>
          <p:cNvSpPr/>
          <p:nvPr/>
        </p:nvSpPr>
        <p:spPr>
          <a:xfrm>
            <a:off x="3259073" y="4542282"/>
            <a:ext cx="2606040" cy="2184400"/>
          </a:xfrm>
          <a:custGeom>
            <a:avLst/>
            <a:gdLst/>
            <a:ahLst/>
            <a:cxnLst/>
            <a:rect l="l" t="t" r="r" b="b"/>
            <a:pathLst>
              <a:path w="2606040" h="2184400">
                <a:moveTo>
                  <a:pt x="0" y="2183892"/>
                </a:moveTo>
                <a:lnTo>
                  <a:pt x="2606040" y="2183892"/>
                </a:lnTo>
                <a:lnTo>
                  <a:pt x="2606040" y="0"/>
                </a:lnTo>
                <a:lnTo>
                  <a:pt x="0" y="0"/>
                </a:lnTo>
                <a:lnTo>
                  <a:pt x="0" y="2183892"/>
                </a:lnTo>
                <a:close/>
              </a:path>
            </a:pathLst>
          </a:custGeom>
          <a:ln w="28575">
            <a:solidFill>
              <a:srgbClr val="F6BB67"/>
            </a:solidFill>
          </a:ln>
        </p:spPr>
        <p:txBody>
          <a:bodyPr wrap="square" lIns="0" tIns="0" rIns="0" bIns="0" rtlCol="0"/>
          <a:lstStyle/>
          <a:p>
            <a:endParaRPr/>
          </a:p>
        </p:txBody>
      </p:sp>
      <p:pic>
        <p:nvPicPr>
          <p:cNvPr id="30" name="bg object 30"/>
          <p:cNvPicPr/>
          <p:nvPr/>
        </p:nvPicPr>
        <p:blipFill>
          <a:blip r:embed="rId8" cstate="print"/>
          <a:stretch>
            <a:fillRect/>
          </a:stretch>
        </p:blipFill>
        <p:spPr>
          <a:xfrm>
            <a:off x="6358890" y="4542282"/>
            <a:ext cx="2604516" cy="2183892"/>
          </a:xfrm>
          <a:prstGeom prst="rect">
            <a:avLst/>
          </a:prstGeom>
        </p:spPr>
      </p:pic>
      <p:sp>
        <p:nvSpPr>
          <p:cNvPr id="31" name="bg object 31"/>
          <p:cNvSpPr/>
          <p:nvPr/>
        </p:nvSpPr>
        <p:spPr>
          <a:xfrm>
            <a:off x="6358890" y="4542282"/>
            <a:ext cx="2604770" cy="2184400"/>
          </a:xfrm>
          <a:custGeom>
            <a:avLst/>
            <a:gdLst/>
            <a:ahLst/>
            <a:cxnLst/>
            <a:rect l="l" t="t" r="r" b="b"/>
            <a:pathLst>
              <a:path w="2604770" h="2184400">
                <a:moveTo>
                  <a:pt x="0" y="2183892"/>
                </a:moveTo>
                <a:lnTo>
                  <a:pt x="2604516" y="2183892"/>
                </a:lnTo>
                <a:lnTo>
                  <a:pt x="2604516" y="0"/>
                </a:lnTo>
                <a:lnTo>
                  <a:pt x="0" y="0"/>
                </a:lnTo>
                <a:lnTo>
                  <a:pt x="0" y="2183892"/>
                </a:lnTo>
                <a:close/>
              </a:path>
            </a:pathLst>
          </a:custGeom>
          <a:ln w="28575">
            <a:solidFill>
              <a:srgbClr val="F6BB67"/>
            </a:solidFill>
          </a:ln>
        </p:spPr>
        <p:txBody>
          <a:bodyPr wrap="square" lIns="0" tIns="0" rIns="0" bIns="0" rtlCol="0"/>
          <a:lstStyle/>
          <a:p>
            <a:endParaRPr/>
          </a:p>
        </p:txBody>
      </p:sp>
      <p:sp>
        <p:nvSpPr>
          <p:cNvPr id="32" name="bg object 32"/>
          <p:cNvSpPr/>
          <p:nvPr/>
        </p:nvSpPr>
        <p:spPr>
          <a:xfrm>
            <a:off x="8248647" y="3460090"/>
            <a:ext cx="1064895" cy="709930"/>
          </a:xfrm>
          <a:custGeom>
            <a:avLst/>
            <a:gdLst/>
            <a:ahLst/>
            <a:cxnLst/>
            <a:rect l="l" t="t" r="r" b="b"/>
            <a:pathLst>
              <a:path w="1064895" h="709929">
                <a:moveTo>
                  <a:pt x="459008" y="709718"/>
                </a:moveTo>
                <a:lnTo>
                  <a:pt x="826526" y="633098"/>
                </a:lnTo>
                <a:lnTo>
                  <a:pt x="862020" y="608992"/>
                </a:lnTo>
                <a:lnTo>
                  <a:pt x="969770" y="469431"/>
                </a:lnTo>
                <a:lnTo>
                  <a:pt x="1064841" y="469431"/>
                </a:lnTo>
                <a:lnTo>
                  <a:pt x="1064841" y="101498"/>
                </a:lnTo>
                <a:lnTo>
                  <a:pt x="1001462" y="101498"/>
                </a:lnTo>
                <a:lnTo>
                  <a:pt x="967291" y="95876"/>
                </a:lnTo>
                <a:lnTo>
                  <a:pt x="939040" y="81376"/>
                </a:lnTo>
                <a:lnTo>
                  <a:pt x="883005" y="39948"/>
                </a:lnTo>
                <a:lnTo>
                  <a:pt x="846572" y="20122"/>
                </a:lnTo>
                <a:lnTo>
                  <a:pt x="798764" y="5622"/>
                </a:lnTo>
                <a:lnTo>
                  <a:pt x="735256" y="0"/>
                </a:lnTo>
                <a:lnTo>
                  <a:pt x="507079" y="0"/>
                </a:lnTo>
                <a:lnTo>
                  <a:pt x="477547" y="6006"/>
                </a:lnTo>
                <a:lnTo>
                  <a:pt x="453363" y="22361"/>
                </a:lnTo>
                <a:lnTo>
                  <a:pt x="437022" y="46566"/>
                </a:lnTo>
                <a:lnTo>
                  <a:pt x="431021" y="76124"/>
                </a:lnTo>
                <a:lnTo>
                  <a:pt x="432407" y="90833"/>
                </a:lnTo>
                <a:lnTo>
                  <a:pt x="436408" y="104353"/>
                </a:lnTo>
                <a:lnTo>
                  <a:pt x="442786" y="116446"/>
                </a:lnTo>
                <a:lnTo>
                  <a:pt x="451303" y="126873"/>
                </a:lnTo>
                <a:lnTo>
                  <a:pt x="443697" y="126873"/>
                </a:lnTo>
                <a:lnTo>
                  <a:pt x="414165" y="132880"/>
                </a:lnTo>
                <a:lnTo>
                  <a:pt x="389980" y="149234"/>
                </a:lnTo>
                <a:lnTo>
                  <a:pt x="373640" y="173439"/>
                </a:lnTo>
                <a:lnTo>
                  <a:pt x="367638" y="202997"/>
                </a:lnTo>
                <a:lnTo>
                  <a:pt x="369044" y="217924"/>
                </a:lnTo>
                <a:lnTo>
                  <a:pt x="373184" y="232019"/>
                </a:lnTo>
                <a:lnTo>
                  <a:pt x="379938" y="244925"/>
                </a:lnTo>
                <a:lnTo>
                  <a:pt x="389188" y="256284"/>
                </a:lnTo>
                <a:lnTo>
                  <a:pt x="365440" y="265998"/>
                </a:lnTo>
                <a:lnTo>
                  <a:pt x="346564" y="282610"/>
                </a:lnTo>
                <a:lnTo>
                  <a:pt x="334105" y="304456"/>
                </a:lnTo>
                <a:lnTo>
                  <a:pt x="329609" y="329871"/>
                </a:lnTo>
                <a:lnTo>
                  <a:pt x="335610" y="359428"/>
                </a:lnTo>
                <a:lnTo>
                  <a:pt x="351951" y="383633"/>
                </a:lnTo>
                <a:lnTo>
                  <a:pt x="376135" y="399988"/>
                </a:lnTo>
                <a:lnTo>
                  <a:pt x="405668" y="405995"/>
                </a:lnTo>
                <a:lnTo>
                  <a:pt x="63382" y="405995"/>
                </a:lnTo>
                <a:lnTo>
                  <a:pt x="38504" y="410911"/>
                </a:lnTo>
                <a:lnTo>
                  <a:pt x="18380" y="424391"/>
                </a:lnTo>
                <a:lnTo>
                  <a:pt x="4912" y="444532"/>
                </a:lnTo>
                <a:lnTo>
                  <a:pt x="0" y="469431"/>
                </a:lnTo>
                <a:lnTo>
                  <a:pt x="4912" y="494330"/>
                </a:lnTo>
                <a:lnTo>
                  <a:pt x="18380" y="514471"/>
                </a:lnTo>
                <a:lnTo>
                  <a:pt x="38504" y="527952"/>
                </a:lnTo>
                <a:lnTo>
                  <a:pt x="63382" y="532868"/>
                </a:lnTo>
                <a:lnTo>
                  <a:pt x="690888" y="532868"/>
                </a:lnTo>
                <a:lnTo>
                  <a:pt x="456373" y="584886"/>
                </a:lnTo>
                <a:lnTo>
                  <a:pt x="433338" y="595175"/>
                </a:lnTo>
                <a:lnTo>
                  <a:pt x="416601" y="612957"/>
                </a:lnTo>
                <a:lnTo>
                  <a:pt x="407708" y="635735"/>
                </a:lnTo>
                <a:lnTo>
                  <a:pt x="408203" y="661010"/>
                </a:lnTo>
                <a:lnTo>
                  <a:pt x="418483" y="684066"/>
                </a:lnTo>
                <a:lnTo>
                  <a:pt x="436250" y="700817"/>
                </a:lnTo>
                <a:lnTo>
                  <a:pt x="459008" y="709718"/>
                </a:lnTo>
                <a:close/>
              </a:path>
            </a:pathLst>
          </a:custGeom>
          <a:solidFill>
            <a:srgbClr val="F6BB67"/>
          </a:solidFill>
        </p:spPr>
        <p:txBody>
          <a:bodyPr wrap="square" lIns="0" tIns="0" rIns="0" bIns="0" rtlCol="0"/>
          <a:lstStyle/>
          <a:p>
            <a:endParaRPr/>
          </a:p>
        </p:txBody>
      </p:sp>
      <p:sp>
        <p:nvSpPr>
          <p:cNvPr id="33" name="bg object 33"/>
          <p:cNvSpPr/>
          <p:nvPr/>
        </p:nvSpPr>
        <p:spPr>
          <a:xfrm>
            <a:off x="8248647" y="3460090"/>
            <a:ext cx="1064895" cy="709930"/>
          </a:xfrm>
          <a:custGeom>
            <a:avLst/>
            <a:gdLst/>
            <a:ahLst/>
            <a:cxnLst/>
            <a:rect l="l" t="t" r="r" b="b"/>
            <a:pathLst>
              <a:path w="1064895" h="709929">
                <a:moveTo>
                  <a:pt x="63382" y="532868"/>
                </a:moveTo>
                <a:lnTo>
                  <a:pt x="690888" y="532868"/>
                </a:lnTo>
                <a:lnTo>
                  <a:pt x="456373" y="584886"/>
                </a:lnTo>
                <a:lnTo>
                  <a:pt x="433338" y="595175"/>
                </a:lnTo>
                <a:lnTo>
                  <a:pt x="416601" y="612957"/>
                </a:lnTo>
                <a:lnTo>
                  <a:pt x="407708" y="635735"/>
                </a:lnTo>
                <a:lnTo>
                  <a:pt x="408203" y="661010"/>
                </a:lnTo>
                <a:lnTo>
                  <a:pt x="418483" y="684066"/>
                </a:lnTo>
                <a:lnTo>
                  <a:pt x="436250" y="700817"/>
                </a:lnTo>
                <a:lnTo>
                  <a:pt x="459008" y="709718"/>
                </a:lnTo>
                <a:lnTo>
                  <a:pt x="484262" y="709222"/>
                </a:lnTo>
                <a:lnTo>
                  <a:pt x="826526" y="633098"/>
                </a:lnTo>
                <a:lnTo>
                  <a:pt x="862020" y="608992"/>
                </a:lnTo>
                <a:lnTo>
                  <a:pt x="969770" y="469431"/>
                </a:lnTo>
                <a:lnTo>
                  <a:pt x="1064841" y="469431"/>
                </a:lnTo>
                <a:lnTo>
                  <a:pt x="1064841" y="101498"/>
                </a:lnTo>
                <a:lnTo>
                  <a:pt x="1001462" y="101498"/>
                </a:lnTo>
                <a:lnTo>
                  <a:pt x="967291" y="95876"/>
                </a:lnTo>
                <a:lnTo>
                  <a:pt x="939040" y="81376"/>
                </a:lnTo>
                <a:lnTo>
                  <a:pt x="912386" y="61550"/>
                </a:lnTo>
                <a:lnTo>
                  <a:pt x="883005" y="39948"/>
                </a:lnTo>
                <a:lnTo>
                  <a:pt x="846572" y="20122"/>
                </a:lnTo>
                <a:lnTo>
                  <a:pt x="798764" y="5622"/>
                </a:lnTo>
                <a:lnTo>
                  <a:pt x="735256" y="0"/>
                </a:lnTo>
                <a:lnTo>
                  <a:pt x="689977" y="0"/>
                </a:lnTo>
                <a:lnTo>
                  <a:pt x="625921" y="0"/>
                </a:lnTo>
                <a:lnTo>
                  <a:pt x="559489" y="0"/>
                </a:lnTo>
                <a:lnTo>
                  <a:pt x="507079" y="0"/>
                </a:lnTo>
                <a:lnTo>
                  <a:pt x="477547" y="6006"/>
                </a:lnTo>
                <a:lnTo>
                  <a:pt x="453363" y="22361"/>
                </a:lnTo>
                <a:lnTo>
                  <a:pt x="437022" y="46566"/>
                </a:lnTo>
                <a:lnTo>
                  <a:pt x="431021" y="76124"/>
                </a:lnTo>
                <a:lnTo>
                  <a:pt x="432407" y="90833"/>
                </a:lnTo>
                <a:lnTo>
                  <a:pt x="436408" y="104353"/>
                </a:lnTo>
                <a:lnTo>
                  <a:pt x="442786" y="116446"/>
                </a:lnTo>
                <a:lnTo>
                  <a:pt x="451303" y="126873"/>
                </a:lnTo>
                <a:lnTo>
                  <a:pt x="448768" y="126873"/>
                </a:lnTo>
                <a:lnTo>
                  <a:pt x="446232" y="126873"/>
                </a:lnTo>
                <a:lnTo>
                  <a:pt x="443697" y="126873"/>
                </a:lnTo>
                <a:lnTo>
                  <a:pt x="414165" y="132880"/>
                </a:lnTo>
                <a:lnTo>
                  <a:pt x="389980" y="149234"/>
                </a:lnTo>
                <a:lnTo>
                  <a:pt x="373640" y="173439"/>
                </a:lnTo>
                <a:lnTo>
                  <a:pt x="367638" y="202997"/>
                </a:lnTo>
                <a:lnTo>
                  <a:pt x="369044" y="217924"/>
                </a:lnTo>
                <a:lnTo>
                  <a:pt x="373184" y="232019"/>
                </a:lnTo>
                <a:lnTo>
                  <a:pt x="379938" y="244925"/>
                </a:lnTo>
                <a:lnTo>
                  <a:pt x="389188" y="256284"/>
                </a:lnTo>
                <a:lnTo>
                  <a:pt x="365440" y="265998"/>
                </a:lnTo>
                <a:lnTo>
                  <a:pt x="346564" y="282610"/>
                </a:lnTo>
                <a:lnTo>
                  <a:pt x="334105" y="304456"/>
                </a:lnTo>
                <a:lnTo>
                  <a:pt x="329609" y="329871"/>
                </a:lnTo>
                <a:lnTo>
                  <a:pt x="335610" y="359428"/>
                </a:lnTo>
                <a:lnTo>
                  <a:pt x="351951" y="383633"/>
                </a:lnTo>
                <a:lnTo>
                  <a:pt x="376135" y="399988"/>
                </a:lnTo>
                <a:lnTo>
                  <a:pt x="405668" y="405995"/>
                </a:lnTo>
                <a:lnTo>
                  <a:pt x="63382" y="405995"/>
                </a:lnTo>
                <a:lnTo>
                  <a:pt x="38504" y="410911"/>
                </a:lnTo>
                <a:lnTo>
                  <a:pt x="18380" y="424391"/>
                </a:lnTo>
                <a:lnTo>
                  <a:pt x="4912" y="444532"/>
                </a:lnTo>
                <a:lnTo>
                  <a:pt x="0" y="469431"/>
                </a:lnTo>
                <a:lnTo>
                  <a:pt x="4912" y="494330"/>
                </a:lnTo>
                <a:lnTo>
                  <a:pt x="18380" y="514471"/>
                </a:lnTo>
                <a:lnTo>
                  <a:pt x="38504" y="527952"/>
                </a:lnTo>
                <a:lnTo>
                  <a:pt x="63382" y="532868"/>
                </a:lnTo>
                <a:close/>
              </a:path>
            </a:pathLst>
          </a:custGeom>
          <a:ln w="14798">
            <a:solidFill>
              <a:srgbClr val="F6BB6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632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66043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055" y="971677"/>
            <a:ext cx="2639060" cy="3302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842568" y="2193290"/>
            <a:ext cx="9770745" cy="3663950"/>
          </a:xfrm>
          <a:prstGeom prst="rect">
            <a:avLst/>
          </a:prstGeom>
        </p:spPr>
        <p:txBody>
          <a:bodyPr wrap="square" lIns="0" tIns="0" rIns="0" bIns="0">
            <a:spAutoFit/>
          </a:bodyPr>
          <a:lstStyle>
            <a:lvl1pPr>
              <a:defRPr sz="2300" b="1" i="0">
                <a:solidFill>
                  <a:srgbClr val="76C5D2"/>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integration.ie/en/isec/pages/migrant_integration_strateg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epa.gov/international-cooperation/public-participation-guide-tools-inform-public"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in/davidamarshal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hyperlink" Target="http://www.eventbrite.com/" TargetMode="Externa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hyperlink" Target="http://www.grassrootsunwired.com/" TargetMode="External"/><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4" Type="http://schemas.openxmlformats.org/officeDocument/2006/relationships/image" Target="../media/image67.jpg"/></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https://www.thepodcasthost.com/listening/best-podcast-apps-smartphon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s://www.absolutely-intercultural.com/" TargetMode="Externa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blog.hubspot.com/marketing/press-release-template-h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hyperlink" Target="https://www.pagemodo.com/" TargetMode="External"/><Relationship Id="rId3" Type="http://schemas.openxmlformats.org/officeDocument/2006/relationships/image" Target="../media/image78.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hyperlink" Target="http://www.pagemodo.com/" TargetMode="External"/><Relationship Id="rId2" Type="http://schemas.openxmlformats.org/officeDocument/2006/relationships/image" Target="../media/image84.png"/><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jp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g"/></Relationships>
</file>

<file path=ppt/slides/_rels/slide5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7.png"/><Relationship Id="rId3" Type="http://schemas.openxmlformats.org/officeDocument/2006/relationships/image" Target="../media/image78.png"/><Relationship Id="rId7" Type="http://schemas.openxmlformats.org/officeDocument/2006/relationships/image" Target="../media/image87.png"/><Relationship Id="rId12" Type="http://schemas.openxmlformats.org/officeDocument/2006/relationships/image" Target="../media/image96.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103.jp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102.png"/><Relationship Id="rId9" Type="http://schemas.openxmlformats.org/officeDocument/2006/relationships/image" Target="../media/image89.png"/><Relationship Id="rId14" Type="http://schemas.openxmlformats.org/officeDocument/2006/relationships/hyperlink" Target="https://www.instagram.com/migrant_journal/?hl=e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0.png"/><Relationship Id="rId4" Type="http://schemas.openxmlformats.org/officeDocument/2006/relationships/image" Target="../media/image105.jp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09.png"/><Relationship Id="rId2"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jp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jpg"/></Relationships>
</file>

<file path=ppt/slides/_rels/slide58.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1.jpg"/><Relationship Id="rId5" Type="http://schemas.openxmlformats.org/officeDocument/2006/relationships/image" Target="../media/image120.png"/><Relationship Id="rId4" Type="http://schemas.openxmlformats.org/officeDocument/2006/relationships/image" Target="../media/image119.jpg"/></Relationships>
</file>

<file path=ppt/slides/_rels/slide6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v=kS709ZyZ_YU&amp;feature=youtu.b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15.png"/></Relationships>
</file>

<file path=ppt/slides/_rels/slide6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30.jpg"/></Relationships>
</file>

<file path=ppt/slides/_rels/slide6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4320"/>
            <a:ext cx="12192000" cy="6583680"/>
            <a:chOff x="0" y="274320"/>
            <a:chExt cx="12192000" cy="6583680"/>
          </a:xfrm>
        </p:grpSpPr>
        <p:pic>
          <p:nvPicPr>
            <p:cNvPr id="3" name="object 3"/>
            <p:cNvPicPr/>
            <p:nvPr/>
          </p:nvPicPr>
          <p:blipFill>
            <a:blip r:embed="rId2" cstate="print"/>
            <a:stretch>
              <a:fillRect/>
            </a:stretch>
          </p:blipFill>
          <p:spPr>
            <a:xfrm>
              <a:off x="0" y="2119883"/>
              <a:ext cx="12191999" cy="4738114"/>
            </a:xfrm>
            <a:prstGeom prst="rect">
              <a:avLst/>
            </a:prstGeom>
          </p:spPr>
        </p:pic>
        <p:pic>
          <p:nvPicPr>
            <p:cNvPr id="4" name="object 4"/>
            <p:cNvPicPr/>
            <p:nvPr/>
          </p:nvPicPr>
          <p:blipFill>
            <a:blip r:embed="rId3" cstate="print"/>
            <a:stretch>
              <a:fillRect/>
            </a:stretch>
          </p:blipFill>
          <p:spPr>
            <a:xfrm>
              <a:off x="7316724" y="274320"/>
              <a:ext cx="4366260" cy="3154679"/>
            </a:xfrm>
            <a:prstGeom prst="rect">
              <a:avLst/>
            </a:prstGeom>
          </p:spPr>
        </p:pic>
        <p:sp>
          <p:nvSpPr>
            <p:cNvPr id="5" name="object 5"/>
            <p:cNvSpPr/>
            <p:nvPr/>
          </p:nvSpPr>
          <p:spPr>
            <a:xfrm>
              <a:off x="10096500" y="6024931"/>
              <a:ext cx="2094864" cy="559435"/>
            </a:xfrm>
            <a:custGeom>
              <a:avLst/>
              <a:gdLst/>
              <a:ahLst/>
              <a:cxnLst/>
              <a:rect l="l" t="t" r="r" b="b"/>
              <a:pathLst>
                <a:path w="2094865" h="559434">
                  <a:moveTo>
                    <a:pt x="2094680" y="0"/>
                  </a:moveTo>
                  <a:lnTo>
                    <a:pt x="0" y="0"/>
                  </a:lnTo>
                  <a:lnTo>
                    <a:pt x="0" y="559127"/>
                  </a:lnTo>
                  <a:lnTo>
                    <a:pt x="2094680" y="559127"/>
                  </a:lnTo>
                  <a:lnTo>
                    <a:pt x="2094680" y="0"/>
                  </a:lnTo>
                  <a:close/>
                </a:path>
              </a:pathLst>
            </a:custGeom>
            <a:solidFill>
              <a:srgbClr val="FDFDFD"/>
            </a:solidFill>
          </p:spPr>
          <p:txBody>
            <a:bodyPr wrap="square" lIns="0" tIns="0" rIns="0" bIns="0" rtlCol="0"/>
            <a:lstStyle/>
            <a:p>
              <a:endParaRPr/>
            </a:p>
          </p:txBody>
        </p:sp>
        <p:pic>
          <p:nvPicPr>
            <p:cNvPr id="6" name="object 6"/>
            <p:cNvPicPr/>
            <p:nvPr/>
          </p:nvPicPr>
          <p:blipFill>
            <a:blip r:embed="rId4" cstate="print"/>
            <a:stretch>
              <a:fillRect/>
            </a:stretch>
          </p:blipFill>
          <p:spPr>
            <a:xfrm>
              <a:off x="10300529" y="6148970"/>
              <a:ext cx="1517817" cy="330131"/>
            </a:xfrm>
            <a:prstGeom prst="rect">
              <a:avLst/>
            </a:prstGeom>
          </p:spPr>
        </p:pic>
      </p:grpSp>
      <p:sp>
        <p:nvSpPr>
          <p:cNvPr id="7" name="object 7"/>
          <p:cNvSpPr txBox="1"/>
          <p:nvPr/>
        </p:nvSpPr>
        <p:spPr>
          <a:xfrm>
            <a:off x="8858250" y="3944873"/>
            <a:ext cx="2609215" cy="802640"/>
          </a:xfrm>
          <a:prstGeom prst="rect">
            <a:avLst/>
          </a:prstGeom>
        </p:spPr>
        <p:txBody>
          <a:bodyPr vert="horz" wrap="square" lIns="0" tIns="12700" rIns="0" bIns="0" rtlCol="0">
            <a:spAutoFit/>
          </a:bodyPr>
          <a:lstStyle/>
          <a:p>
            <a:pPr marL="12700">
              <a:lnSpc>
                <a:spcPct val="100000"/>
              </a:lnSpc>
              <a:spcBef>
                <a:spcPts val="100"/>
              </a:spcBef>
            </a:pPr>
            <a:r>
              <a:rPr sz="5100" b="1" spc="215" dirty="0">
                <a:solidFill>
                  <a:srgbClr val="FFFFFF"/>
                </a:solidFill>
                <a:latin typeface="Arial"/>
                <a:cs typeface="Arial"/>
              </a:rPr>
              <a:t>Modul</a:t>
            </a:r>
            <a:r>
              <a:rPr sz="5100" b="1" spc="-175" dirty="0">
                <a:solidFill>
                  <a:srgbClr val="FFFFFF"/>
                </a:solidFill>
                <a:latin typeface="Arial"/>
                <a:cs typeface="Arial"/>
              </a:rPr>
              <a:t> </a:t>
            </a:r>
            <a:r>
              <a:rPr sz="5100" b="1" spc="80" dirty="0">
                <a:solidFill>
                  <a:srgbClr val="FFFFFF"/>
                </a:solidFill>
                <a:latin typeface="Arial"/>
                <a:cs typeface="Arial"/>
              </a:rPr>
              <a:t>4</a:t>
            </a:r>
            <a:endParaRPr sz="5100" dirty="0">
              <a:latin typeface="Arial"/>
              <a:cs typeface="Arial"/>
            </a:endParaRPr>
          </a:p>
        </p:txBody>
      </p:sp>
      <p:sp>
        <p:nvSpPr>
          <p:cNvPr id="8" name="object 8"/>
          <p:cNvSpPr txBox="1"/>
          <p:nvPr/>
        </p:nvSpPr>
        <p:spPr>
          <a:xfrm>
            <a:off x="5867400" y="4863846"/>
            <a:ext cx="5865495" cy="1050224"/>
          </a:xfrm>
          <a:prstGeom prst="rect">
            <a:avLst/>
          </a:prstGeom>
        </p:spPr>
        <p:txBody>
          <a:bodyPr vert="horz" wrap="square" lIns="0" tIns="12700" rIns="0" bIns="0" rtlCol="0">
            <a:spAutoFit/>
          </a:bodyPr>
          <a:lstStyle/>
          <a:p>
            <a:pPr marL="41275" marR="5080" indent="-29209">
              <a:lnSpc>
                <a:spcPct val="106700"/>
              </a:lnSpc>
              <a:spcBef>
                <a:spcPts val="100"/>
              </a:spcBef>
            </a:pPr>
            <a:r>
              <a:rPr sz="2100" spc="90" dirty="0">
                <a:solidFill>
                  <a:srgbClr val="FFFFFF"/>
                </a:solidFill>
                <a:latin typeface="Tahoma"/>
                <a:cs typeface="Tahoma"/>
              </a:rPr>
              <a:t>Kommunikations-</a:t>
            </a:r>
            <a:r>
              <a:rPr sz="2100" spc="-114" dirty="0">
                <a:solidFill>
                  <a:srgbClr val="FFFFFF"/>
                </a:solidFill>
                <a:latin typeface="Tahoma"/>
                <a:cs typeface="Tahoma"/>
              </a:rPr>
              <a:t> </a:t>
            </a:r>
            <a:r>
              <a:rPr sz="2100" spc="95" dirty="0">
                <a:solidFill>
                  <a:srgbClr val="FFFFFF"/>
                </a:solidFill>
                <a:latin typeface="Tahoma"/>
                <a:cs typeface="Tahoma"/>
              </a:rPr>
              <a:t>och</a:t>
            </a:r>
            <a:r>
              <a:rPr sz="2100" spc="-110" dirty="0">
                <a:solidFill>
                  <a:srgbClr val="FFFFFF"/>
                </a:solidFill>
                <a:latin typeface="Tahoma"/>
                <a:cs typeface="Tahoma"/>
              </a:rPr>
              <a:t> </a:t>
            </a:r>
            <a:r>
              <a:rPr sz="2100" spc="95" dirty="0">
                <a:solidFill>
                  <a:srgbClr val="FFFFFF"/>
                </a:solidFill>
                <a:latin typeface="Tahoma"/>
                <a:cs typeface="Tahoma"/>
              </a:rPr>
              <a:t>mediapraxis</a:t>
            </a:r>
            <a:r>
              <a:rPr sz="2100" spc="-114" dirty="0">
                <a:solidFill>
                  <a:srgbClr val="FFFFFF"/>
                </a:solidFill>
                <a:latin typeface="Tahoma"/>
                <a:cs typeface="Tahoma"/>
              </a:rPr>
              <a:t> </a:t>
            </a:r>
            <a:r>
              <a:rPr sz="2100" spc="-90" dirty="0">
                <a:solidFill>
                  <a:srgbClr val="FFFFFF"/>
                </a:solidFill>
                <a:latin typeface="Tahoma"/>
                <a:cs typeface="Tahoma"/>
              </a:rPr>
              <a:t>-</a:t>
            </a:r>
            <a:r>
              <a:rPr sz="2100" spc="-110" dirty="0">
                <a:solidFill>
                  <a:srgbClr val="FFFFFF"/>
                </a:solidFill>
                <a:latin typeface="Tahoma"/>
                <a:cs typeface="Tahoma"/>
              </a:rPr>
              <a:t> </a:t>
            </a:r>
            <a:r>
              <a:rPr sz="2100" spc="70" dirty="0">
                <a:solidFill>
                  <a:srgbClr val="FFFFFF"/>
                </a:solidFill>
                <a:latin typeface="Tahoma"/>
                <a:cs typeface="Tahoma"/>
              </a:rPr>
              <a:t>verktyg </a:t>
            </a:r>
            <a:r>
              <a:rPr sz="2100" spc="-640" dirty="0">
                <a:solidFill>
                  <a:srgbClr val="FFFFFF"/>
                </a:solidFill>
                <a:latin typeface="Tahoma"/>
                <a:cs typeface="Tahoma"/>
              </a:rPr>
              <a:t> </a:t>
            </a:r>
            <a:r>
              <a:rPr sz="2100" spc="95" dirty="0">
                <a:solidFill>
                  <a:srgbClr val="FFFFFF"/>
                </a:solidFill>
                <a:latin typeface="Tahoma"/>
                <a:cs typeface="Tahoma"/>
              </a:rPr>
              <a:t>och</a:t>
            </a:r>
            <a:r>
              <a:rPr sz="2100" spc="-114" dirty="0">
                <a:solidFill>
                  <a:srgbClr val="FFFFFF"/>
                </a:solidFill>
                <a:latin typeface="Tahoma"/>
                <a:cs typeface="Tahoma"/>
              </a:rPr>
              <a:t> </a:t>
            </a:r>
            <a:r>
              <a:rPr sz="2100" spc="90" dirty="0">
                <a:solidFill>
                  <a:srgbClr val="FFFFFF"/>
                </a:solidFill>
                <a:latin typeface="Tahoma"/>
                <a:cs typeface="Tahoma"/>
              </a:rPr>
              <a:t>färdigheter</a:t>
            </a:r>
            <a:r>
              <a:rPr sz="2100" spc="-114" dirty="0">
                <a:solidFill>
                  <a:srgbClr val="FFFFFF"/>
                </a:solidFill>
                <a:latin typeface="Tahoma"/>
                <a:cs typeface="Tahoma"/>
              </a:rPr>
              <a:t> </a:t>
            </a:r>
            <a:r>
              <a:rPr sz="2100" spc="95" dirty="0">
                <a:solidFill>
                  <a:srgbClr val="FFFFFF"/>
                </a:solidFill>
                <a:latin typeface="Tahoma"/>
                <a:cs typeface="Tahoma"/>
              </a:rPr>
              <a:t>för</a:t>
            </a:r>
            <a:r>
              <a:rPr sz="2100" spc="-114" dirty="0">
                <a:solidFill>
                  <a:srgbClr val="FFFFFF"/>
                </a:solidFill>
                <a:latin typeface="Tahoma"/>
                <a:cs typeface="Tahoma"/>
              </a:rPr>
              <a:t> </a:t>
            </a:r>
            <a:r>
              <a:rPr sz="2100" spc="60" dirty="0">
                <a:solidFill>
                  <a:srgbClr val="FFFFFF"/>
                </a:solidFill>
                <a:latin typeface="Tahoma"/>
                <a:cs typeface="Tahoma"/>
              </a:rPr>
              <a:t>att</a:t>
            </a:r>
            <a:r>
              <a:rPr sz="2100" spc="-114" dirty="0">
                <a:solidFill>
                  <a:srgbClr val="FFFFFF"/>
                </a:solidFill>
                <a:latin typeface="Tahoma"/>
                <a:cs typeface="Tahoma"/>
              </a:rPr>
              <a:t> </a:t>
            </a:r>
            <a:r>
              <a:rPr lang="sv-SE" sz="2100" spc="80" dirty="0" smtClean="0">
                <a:solidFill>
                  <a:srgbClr val="FFFFFF"/>
                </a:solidFill>
                <a:latin typeface="Tahoma"/>
                <a:cs typeface="Tahoma"/>
              </a:rPr>
              <a:t>bli en </a:t>
            </a:r>
            <a:r>
              <a:rPr sz="2100" spc="105" dirty="0" smtClean="0">
                <a:solidFill>
                  <a:srgbClr val="FFFFFF"/>
                </a:solidFill>
                <a:latin typeface="Tahoma"/>
                <a:cs typeface="Tahoma"/>
              </a:rPr>
              <a:t>informerad</a:t>
            </a:r>
            <a:r>
              <a:rPr lang="sv-SE" sz="2100" spc="105" dirty="0" smtClean="0">
                <a:solidFill>
                  <a:srgbClr val="FFFFFF"/>
                </a:solidFill>
                <a:latin typeface="Tahoma"/>
                <a:cs typeface="Tahoma"/>
              </a:rPr>
              <a:t> person att lyssna på</a:t>
            </a:r>
            <a:endParaRPr sz="2100" spc="105" dirty="0">
              <a:solidFill>
                <a:srgbClr val="FFFFFF"/>
              </a:solidFill>
              <a:latin typeface="Tahoma"/>
              <a:cs typeface="Tahoma"/>
            </a:endParaRPr>
          </a:p>
        </p:txBody>
      </p:sp>
      <p:sp>
        <p:nvSpPr>
          <p:cNvPr id="12" name="object 12"/>
          <p:cNvSpPr txBox="1"/>
          <p:nvPr/>
        </p:nvSpPr>
        <p:spPr>
          <a:xfrm>
            <a:off x="165862" y="0"/>
            <a:ext cx="2431415" cy="210314"/>
          </a:xfrm>
          <a:prstGeom prst="rect">
            <a:avLst/>
          </a:prstGeom>
        </p:spPr>
        <p:txBody>
          <a:bodyPr vert="horz" wrap="square" lIns="0" tIns="12700" rIns="0" bIns="0" rtlCol="0">
            <a:spAutoFit/>
          </a:bodyPr>
          <a:lstStyle/>
          <a:p>
            <a:pPr marL="12700">
              <a:lnSpc>
                <a:spcPct val="100000"/>
              </a:lnSpc>
              <a:spcBef>
                <a:spcPts val="100"/>
              </a:spcBef>
            </a:pPr>
            <a:endParaRPr lang="sv-SE" sz="600" spc="20" dirty="0">
              <a:solidFill>
                <a:srgbClr val="0E2B46"/>
              </a:solidFill>
              <a:latin typeface="Tahoma"/>
              <a:cs typeface="Tahoma"/>
            </a:endParaRPr>
          </a:p>
          <a:p>
            <a:pPr marL="12700">
              <a:lnSpc>
                <a:spcPct val="100000"/>
              </a:lnSpc>
              <a:spcBef>
                <a:spcPts val="100"/>
              </a:spcBef>
            </a:pPr>
            <a:endParaRPr sz="600" dirty="0">
              <a:latin typeface="Tahoma"/>
              <a:cs typeface="Tahoma"/>
            </a:endParaRPr>
          </a:p>
        </p:txBody>
      </p:sp>
      <p:sp>
        <p:nvSpPr>
          <p:cNvPr id="13" name="textruta 12"/>
          <p:cNvSpPr txBox="1"/>
          <p:nvPr/>
        </p:nvSpPr>
        <p:spPr>
          <a:xfrm>
            <a:off x="464932" y="6121438"/>
            <a:ext cx="9190082" cy="369332"/>
          </a:xfrm>
          <a:prstGeom prst="rect">
            <a:avLst/>
          </a:prstGeom>
          <a:noFill/>
        </p:spPr>
        <p:txBody>
          <a:bodyPr wrap="square" rtlCol="0">
            <a:spAutoFit/>
          </a:bodyPr>
          <a:lstStyle/>
          <a:p>
            <a:endParaRPr lang="sv-SE" dirty="0"/>
          </a:p>
        </p:txBody>
      </p:sp>
      <p:sp>
        <p:nvSpPr>
          <p:cNvPr id="11" name="object 9"/>
          <p:cNvSpPr txBox="1"/>
          <p:nvPr/>
        </p:nvSpPr>
        <p:spPr>
          <a:xfrm>
            <a:off x="374090" y="6043523"/>
            <a:ext cx="9227110" cy="660565"/>
          </a:xfrm>
          <a:prstGeom prst="rect">
            <a:avLst/>
          </a:prstGeom>
        </p:spPr>
        <p:txBody>
          <a:bodyPr vert="horz" wrap="square" lIns="0" tIns="62865" rIns="0" bIns="0" rtlCol="0">
            <a:spAutoFit/>
          </a:bodyPr>
          <a:lstStyle/>
          <a:p>
            <a:pPr>
              <a:lnSpc>
                <a:spcPct val="115000"/>
              </a:lnSpc>
              <a:spcBef>
                <a:spcPts val="5"/>
              </a:spcBef>
              <a:spcAft>
                <a:spcPts val="0"/>
              </a:spcAft>
            </a:pPr>
            <a:r>
              <a:rPr lang="pl-PL" sz="1200" dirty="0" smtClean="0">
                <a:solidFill>
                  <a:srgbClr val="FFFFFF"/>
                </a:solidFill>
                <a:effectLst/>
                <a:ea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pl-PL" sz="1200" dirty="0" smtClean="0">
                <a:solidFill>
                  <a:srgbClr val="FFFFFF"/>
                </a:solidFill>
                <a:effectLst/>
                <a:ea typeface="Calibri" panose="020F0502020204030204" pitchFamily="34" charset="0"/>
              </a:rPr>
              <a:t> </a:t>
            </a:r>
            <a:r>
              <a:rPr lang="pl-PL" sz="1200" dirty="0">
                <a:solidFill>
                  <a:srgbClr val="FFFFFF"/>
                </a:solidFill>
                <a:ea typeface="Times New Roman" panose="02020603050405020304" pitchFamily="18" charset="0"/>
              </a:rPr>
              <a:t>2019-1-SE01-KA204-060535</a:t>
            </a:r>
            <a:endParaRPr lang="en-GB" sz="1200" dirty="0" smtClean="0">
              <a:effectLst/>
              <a:ea typeface="Times New Roman" panose="02020603050405020304" pitchFamily="18" charset="0"/>
            </a:endParaRPr>
          </a:p>
          <a:p>
            <a:pPr marL="90170">
              <a:spcAft>
                <a:spcPts val="0"/>
              </a:spcAft>
            </a:pPr>
            <a:r>
              <a:rPr lang="pl-PL" sz="200" dirty="0" smtClean="0">
                <a:solidFill>
                  <a:srgbClr val="FFFFFF"/>
                </a:solidFill>
                <a:effectLst/>
                <a:latin typeface="Calibri" panose="020F0502020204030204" pitchFamily="34" charset="0"/>
                <a:ea typeface="Times New Roman" panose="02020603050405020304" pitchFamily="18" charset="0"/>
              </a:rPr>
              <a:t> </a:t>
            </a:r>
            <a:endParaRPr lang="en-GB" sz="800" dirty="0" smtClean="0">
              <a:effectLst/>
              <a:latin typeface="Times New Roman" panose="02020603050405020304" pitchFamily="18" charset="0"/>
              <a:ea typeface="Times New Roman" panose="02020603050405020304" pitchFamily="18" charset="0"/>
            </a:endParaRPr>
          </a:p>
          <a:p>
            <a:pPr>
              <a:lnSpc>
                <a:spcPct val="115000"/>
              </a:lnSpc>
              <a:spcBef>
                <a:spcPts val="5"/>
              </a:spcBef>
              <a:spcAft>
                <a:spcPts val="0"/>
              </a:spcAft>
            </a:pPr>
            <a:endParaRPr lang="en-GB" sz="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635" cy="6858000"/>
            <a:chOff x="0" y="0"/>
            <a:chExt cx="12192635"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5" name="object 5"/>
            <p:cNvPicPr/>
            <p:nvPr/>
          </p:nvPicPr>
          <p:blipFill>
            <a:blip r:embed="rId3" cstate="print"/>
            <a:stretch>
              <a:fillRect/>
            </a:stretch>
          </p:blipFill>
          <p:spPr>
            <a:xfrm>
              <a:off x="9819131" y="6392827"/>
              <a:ext cx="1731239" cy="128057"/>
            </a:xfrm>
            <a:prstGeom prst="rect">
              <a:avLst/>
            </a:prstGeom>
          </p:spPr>
        </p:pic>
        <p:sp>
          <p:nvSpPr>
            <p:cNvPr id="6" name="object 6"/>
            <p:cNvSpPr/>
            <p:nvPr/>
          </p:nvSpPr>
          <p:spPr>
            <a:xfrm>
              <a:off x="0" y="6457188"/>
              <a:ext cx="12192635" cy="0"/>
            </a:xfrm>
            <a:custGeom>
              <a:avLst/>
              <a:gdLst/>
              <a:ahLst/>
              <a:cxnLst/>
              <a:rect l="l" t="t" r="r" b="b"/>
              <a:pathLst>
                <a:path w="12192635">
                  <a:moveTo>
                    <a:pt x="0" y="0"/>
                  </a:moveTo>
                  <a:lnTo>
                    <a:pt x="2253996" y="0"/>
                  </a:lnTo>
                </a:path>
                <a:path w="12192635">
                  <a:moveTo>
                    <a:pt x="12192127" y="0"/>
                  </a:moveTo>
                  <a:lnTo>
                    <a:pt x="11622024" y="0"/>
                  </a:lnTo>
                </a:path>
              </a:pathLst>
            </a:custGeom>
            <a:ln w="6350">
              <a:solidFill>
                <a:srgbClr val="797979"/>
              </a:solidFill>
            </a:ln>
          </p:spPr>
          <p:txBody>
            <a:bodyPr wrap="square" lIns="0" tIns="0" rIns="0" bIns="0" rtlCol="0"/>
            <a:lstStyle/>
            <a:p>
              <a:endParaRPr/>
            </a:p>
          </p:txBody>
        </p:sp>
        <p:sp>
          <p:nvSpPr>
            <p:cNvPr id="7" name="object 7"/>
            <p:cNvSpPr/>
            <p:nvPr/>
          </p:nvSpPr>
          <p:spPr>
            <a:xfrm>
              <a:off x="2253995" y="391668"/>
              <a:ext cx="7576184" cy="6365875"/>
            </a:xfrm>
            <a:custGeom>
              <a:avLst/>
              <a:gdLst/>
              <a:ahLst/>
              <a:cxnLst/>
              <a:rect l="l" t="t" r="r" b="b"/>
              <a:pathLst>
                <a:path w="7576184" h="6365875">
                  <a:moveTo>
                    <a:pt x="7575804" y="0"/>
                  </a:moveTo>
                  <a:lnTo>
                    <a:pt x="0" y="0"/>
                  </a:lnTo>
                  <a:lnTo>
                    <a:pt x="0" y="6365748"/>
                  </a:lnTo>
                  <a:lnTo>
                    <a:pt x="7575804" y="6365748"/>
                  </a:lnTo>
                  <a:lnTo>
                    <a:pt x="7575804" y="0"/>
                  </a:lnTo>
                  <a:close/>
                </a:path>
              </a:pathLst>
            </a:custGeom>
            <a:solidFill>
              <a:srgbClr val="A6377C">
                <a:alpha val="81959"/>
              </a:srgbClr>
            </a:solidFill>
          </p:spPr>
          <p:txBody>
            <a:bodyPr wrap="square" lIns="0" tIns="0" rIns="0" bIns="0" rtlCol="0"/>
            <a:lstStyle/>
            <a:p>
              <a:endParaRPr/>
            </a:p>
          </p:txBody>
        </p:sp>
        <p:sp>
          <p:nvSpPr>
            <p:cNvPr id="8" name="object 8"/>
            <p:cNvSpPr/>
            <p:nvPr/>
          </p:nvSpPr>
          <p:spPr>
            <a:xfrm>
              <a:off x="2253995" y="391668"/>
              <a:ext cx="7576184" cy="6365875"/>
            </a:xfrm>
            <a:custGeom>
              <a:avLst/>
              <a:gdLst/>
              <a:ahLst/>
              <a:cxnLst/>
              <a:rect l="l" t="t" r="r" b="b"/>
              <a:pathLst>
                <a:path w="7576184" h="6365875">
                  <a:moveTo>
                    <a:pt x="0" y="6365748"/>
                  </a:moveTo>
                  <a:lnTo>
                    <a:pt x="7575804" y="6365748"/>
                  </a:lnTo>
                  <a:lnTo>
                    <a:pt x="7575804" y="0"/>
                  </a:lnTo>
                  <a:lnTo>
                    <a:pt x="0" y="0"/>
                  </a:lnTo>
                  <a:lnTo>
                    <a:pt x="0" y="6365748"/>
                  </a:lnTo>
                  <a:close/>
                </a:path>
              </a:pathLst>
            </a:custGeom>
            <a:ln w="12700">
              <a:solidFill>
                <a:srgbClr val="A6377C"/>
              </a:solidFill>
            </a:ln>
          </p:spPr>
          <p:txBody>
            <a:bodyPr wrap="square" lIns="0" tIns="0" rIns="0" bIns="0" rtlCol="0"/>
            <a:lstStyle/>
            <a:p>
              <a:endParaRPr/>
            </a:p>
          </p:txBody>
        </p:sp>
      </p:grpSp>
      <p:sp>
        <p:nvSpPr>
          <p:cNvPr id="9" name="object 9"/>
          <p:cNvSpPr txBox="1"/>
          <p:nvPr/>
        </p:nvSpPr>
        <p:spPr>
          <a:xfrm>
            <a:off x="2819400" y="731265"/>
            <a:ext cx="6324600" cy="566822"/>
          </a:xfrm>
          <a:prstGeom prst="rect">
            <a:avLst/>
          </a:prstGeom>
        </p:spPr>
        <p:txBody>
          <a:bodyPr vert="horz" wrap="square" lIns="0" tIns="12700" rIns="0" bIns="0" rtlCol="0">
            <a:spAutoFit/>
          </a:bodyPr>
          <a:lstStyle/>
          <a:p>
            <a:pPr marL="12700" algn="ctr">
              <a:lnSpc>
                <a:spcPct val="100000"/>
              </a:lnSpc>
              <a:spcBef>
                <a:spcPts val="100"/>
              </a:spcBef>
            </a:pPr>
            <a:r>
              <a:rPr sz="3600" b="1" spc="-20" dirty="0" smtClean="0">
                <a:solidFill>
                  <a:srgbClr val="F6BB66"/>
                </a:solidFill>
                <a:latin typeface="Arial"/>
                <a:cs typeface="Arial"/>
              </a:rPr>
              <a:t>TON</a:t>
            </a:r>
            <a:r>
              <a:rPr sz="3600" b="1" spc="-65" dirty="0" smtClean="0">
                <a:solidFill>
                  <a:srgbClr val="F6BB66"/>
                </a:solidFill>
                <a:latin typeface="Arial"/>
                <a:cs typeface="Arial"/>
              </a:rPr>
              <a:t> </a:t>
            </a:r>
            <a:r>
              <a:rPr sz="3600" b="1" spc="-30" dirty="0">
                <a:solidFill>
                  <a:srgbClr val="F6BB66"/>
                </a:solidFill>
                <a:latin typeface="Arial"/>
                <a:cs typeface="Arial"/>
              </a:rPr>
              <a:t>-</a:t>
            </a:r>
            <a:r>
              <a:rPr sz="3600" b="1" spc="-65" dirty="0">
                <a:solidFill>
                  <a:srgbClr val="F6BB66"/>
                </a:solidFill>
                <a:latin typeface="Arial"/>
                <a:cs typeface="Arial"/>
              </a:rPr>
              <a:t> </a:t>
            </a:r>
            <a:r>
              <a:rPr sz="3600" b="1" spc="70" dirty="0">
                <a:solidFill>
                  <a:srgbClr val="F6BB66"/>
                </a:solidFill>
                <a:latin typeface="Arial"/>
                <a:cs typeface="Arial"/>
              </a:rPr>
              <a:t>prova</a:t>
            </a:r>
            <a:r>
              <a:rPr sz="3600" b="1" spc="-65" dirty="0">
                <a:solidFill>
                  <a:srgbClr val="F6BB66"/>
                </a:solidFill>
                <a:latin typeface="Arial"/>
                <a:cs typeface="Arial"/>
              </a:rPr>
              <a:t> </a:t>
            </a:r>
            <a:r>
              <a:rPr sz="3600" b="1" spc="-25" dirty="0">
                <a:solidFill>
                  <a:srgbClr val="F6BB66"/>
                </a:solidFill>
                <a:latin typeface="Arial"/>
                <a:cs typeface="Arial"/>
              </a:rPr>
              <a:t>dessa:</a:t>
            </a:r>
            <a:endParaRPr sz="3600" dirty="0">
              <a:latin typeface="Arial"/>
              <a:cs typeface="Arial"/>
            </a:endParaRPr>
          </a:p>
        </p:txBody>
      </p:sp>
      <p:sp>
        <p:nvSpPr>
          <p:cNvPr id="10" name="object 10"/>
          <p:cNvSpPr txBox="1"/>
          <p:nvPr/>
        </p:nvSpPr>
        <p:spPr>
          <a:xfrm>
            <a:off x="3067939" y="2088134"/>
            <a:ext cx="5857240" cy="2830647"/>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FFFFFF"/>
                </a:solidFill>
                <a:latin typeface="Arial"/>
                <a:cs typeface="Arial"/>
              </a:rPr>
              <a:t>Rösten</a:t>
            </a:r>
            <a:r>
              <a:rPr sz="2400" b="1" spc="-45" dirty="0">
                <a:solidFill>
                  <a:srgbClr val="FFFFFF"/>
                </a:solidFill>
                <a:latin typeface="Arial"/>
                <a:cs typeface="Arial"/>
              </a:rPr>
              <a:t> </a:t>
            </a:r>
            <a:r>
              <a:rPr sz="2400" b="1" spc="80" dirty="0">
                <a:solidFill>
                  <a:srgbClr val="FFFFFF"/>
                </a:solidFill>
                <a:latin typeface="Arial"/>
                <a:cs typeface="Arial"/>
              </a:rPr>
              <a:t>förblir</a:t>
            </a:r>
            <a:r>
              <a:rPr sz="2400" b="1" spc="-45" dirty="0">
                <a:solidFill>
                  <a:srgbClr val="FFFFFF"/>
                </a:solidFill>
                <a:latin typeface="Arial"/>
                <a:cs typeface="Arial"/>
              </a:rPr>
              <a:t> </a:t>
            </a:r>
            <a:r>
              <a:rPr sz="2400" b="1" spc="80" dirty="0">
                <a:solidFill>
                  <a:srgbClr val="FFFFFF"/>
                </a:solidFill>
                <a:latin typeface="Arial"/>
                <a:cs typeface="Arial"/>
              </a:rPr>
              <a:t>densamma,</a:t>
            </a:r>
            <a:r>
              <a:rPr sz="2400" b="1" spc="-45" dirty="0">
                <a:solidFill>
                  <a:srgbClr val="FFFFFF"/>
                </a:solidFill>
                <a:latin typeface="Arial"/>
                <a:cs typeface="Arial"/>
              </a:rPr>
              <a:t> </a:t>
            </a:r>
            <a:r>
              <a:rPr sz="2400" b="1" spc="100" dirty="0">
                <a:solidFill>
                  <a:srgbClr val="FFFFFF"/>
                </a:solidFill>
                <a:latin typeface="Arial"/>
                <a:cs typeface="Arial"/>
              </a:rPr>
              <a:t>tonen</a:t>
            </a:r>
            <a:r>
              <a:rPr sz="2400" b="1" spc="-45" dirty="0">
                <a:solidFill>
                  <a:srgbClr val="FFFFFF"/>
                </a:solidFill>
                <a:latin typeface="Arial"/>
                <a:cs typeface="Arial"/>
              </a:rPr>
              <a:t> </a:t>
            </a:r>
            <a:r>
              <a:rPr sz="2400" b="1" spc="60" dirty="0" smtClean="0">
                <a:solidFill>
                  <a:srgbClr val="FFFFFF"/>
                </a:solidFill>
                <a:latin typeface="Arial"/>
                <a:cs typeface="Arial"/>
              </a:rPr>
              <a:t>ändras</a:t>
            </a:r>
            <a:r>
              <a:rPr lang="sv-SE" sz="2400" b="1" spc="60" dirty="0" smtClean="0">
                <a:solidFill>
                  <a:srgbClr val="FFFFFF"/>
                </a:solidFill>
                <a:latin typeface="Arial"/>
                <a:cs typeface="Arial"/>
              </a:rPr>
              <a:t> </a:t>
            </a:r>
            <a:r>
              <a:rPr sz="2400" b="1" spc="95" dirty="0" smtClean="0">
                <a:solidFill>
                  <a:srgbClr val="FFFFFF"/>
                </a:solidFill>
                <a:latin typeface="Arial"/>
                <a:cs typeface="Arial"/>
              </a:rPr>
              <a:t>beroende</a:t>
            </a:r>
            <a:r>
              <a:rPr sz="2400" b="1" spc="-75" dirty="0" smtClean="0">
                <a:solidFill>
                  <a:srgbClr val="FFFFFF"/>
                </a:solidFill>
                <a:latin typeface="Arial"/>
                <a:cs typeface="Arial"/>
              </a:rPr>
              <a:t> </a:t>
            </a:r>
            <a:r>
              <a:rPr sz="2400" b="1" spc="100" dirty="0">
                <a:solidFill>
                  <a:srgbClr val="FFFFFF"/>
                </a:solidFill>
                <a:latin typeface="Arial"/>
                <a:cs typeface="Arial"/>
              </a:rPr>
              <a:t>på</a:t>
            </a:r>
            <a:r>
              <a:rPr sz="2400" b="1" spc="-75" dirty="0">
                <a:solidFill>
                  <a:srgbClr val="FFFFFF"/>
                </a:solidFill>
                <a:latin typeface="Arial"/>
                <a:cs typeface="Arial"/>
              </a:rPr>
              <a:t> </a:t>
            </a:r>
            <a:r>
              <a:rPr sz="2400" b="1" spc="50" dirty="0">
                <a:solidFill>
                  <a:srgbClr val="FFFFFF"/>
                </a:solidFill>
                <a:latin typeface="Arial"/>
                <a:cs typeface="Arial"/>
              </a:rPr>
              <a:t>lyssnaren</a:t>
            </a:r>
            <a:endParaRPr sz="2400" dirty="0">
              <a:latin typeface="Arial"/>
              <a:cs typeface="Arial"/>
            </a:endParaRPr>
          </a:p>
          <a:p>
            <a:pPr>
              <a:lnSpc>
                <a:spcPct val="100000"/>
              </a:lnSpc>
              <a:spcBef>
                <a:spcPts val="50"/>
              </a:spcBef>
            </a:pPr>
            <a:endParaRPr sz="2400" dirty="0">
              <a:latin typeface="Arial"/>
              <a:cs typeface="Arial"/>
            </a:endParaRPr>
          </a:p>
          <a:p>
            <a:pPr marR="137160" algn="ctr">
              <a:lnSpc>
                <a:spcPct val="100000"/>
              </a:lnSpc>
            </a:pPr>
            <a:r>
              <a:rPr lang="sv-SE" sz="2400" b="1" i="1" spc="45" dirty="0" smtClean="0">
                <a:solidFill>
                  <a:srgbClr val="76C5D2"/>
                </a:solidFill>
                <a:latin typeface="Tahoma" panose="020B0604030504040204" pitchFamily="34" charset="0"/>
                <a:ea typeface="Tahoma" panose="020B0604030504040204" pitchFamily="34" charset="0"/>
                <a:cs typeface="Tahoma" panose="020B0604030504040204" pitchFamily="34" charset="0"/>
              </a:rPr>
              <a:t>           </a:t>
            </a:r>
            <a:r>
              <a:rPr sz="2400" b="1" i="1" spc="45" dirty="0" smtClean="0">
                <a:solidFill>
                  <a:srgbClr val="76C5D2"/>
                </a:solidFill>
                <a:latin typeface="Tahoma" panose="020B0604030504040204" pitchFamily="34" charset="0"/>
                <a:ea typeface="Tahoma" panose="020B0604030504040204" pitchFamily="34" charset="0"/>
                <a:cs typeface="Tahoma" panose="020B0604030504040204" pitchFamily="34" charset="0"/>
              </a:rPr>
              <a:t>FORMELL</a:t>
            </a:r>
            <a:r>
              <a:rPr sz="2400" b="1" i="1" spc="-120" dirty="0" smtClean="0">
                <a:solidFill>
                  <a:srgbClr val="76C5D2"/>
                </a:solidFill>
                <a:latin typeface="Tahoma" panose="020B0604030504040204" pitchFamily="34" charset="0"/>
                <a:ea typeface="Tahoma" panose="020B0604030504040204" pitchFamily="34" charset="0"/>
                <a:cs typeface="Tahoma" panose="020B0604030504040204" pitchFamily="34" charset="0"/>
              </a:rPr>
              <a:t> </a:t>
            </a:r>
            <a:r>
              <a:rPr lang="sv-SE" sz="2400" b="1" i="1" spc="55" dirty="0" smtClean="0">
                <a:solidFill>
                  <a:srgbClr val="FFFFFF"/>
                </a:solidFill>
                <a:latin typeface="Tahoma" panose="020B0604030504040204" pitchFamily="34" charset="0"/>
                <a:ea typeface="Tahoma" panose="020B0604030504040204" pitchFamily="34" charset="0"/>
                <a:cs typeface="Tahoma" panose="020B0604030504040204" pitchFamily="34" charset="0"/>
              </a:rPr>
              <a:t>VS</a:t>
            </a:r>
            <a:r>
              <a:rPr sz="2400" b="1" i="1" spc="-12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sv-SE" sz="2400" b="1" i="1" spc="40" dirty="0" smtClean="0">
                <a:solidFill>
                  <a:srgbClr val="F6BB66"/>
                </a:solidFill>
                <a:latin typeface="Tahoma" panose="020B0604030504040204" pitchFamily="34" charset="0"/>
                <a:ea typeface="Tahoma" panose="020B0604030504040204" pitchFamily="34" charset="0"/>
                <a:cs typeface="Tahoma" panose="020B0604030504040204" pitchFamily="34" charset="0"/>
              </a:rPr>
              <a:t>INFORMELL</a:t>
            </a:r>
          </a:p>
          <a:p>
            <a:pPr marR="137160" algn="ctr">
              <a:lnSpc>
                <a:spcPct val="100000"/>
              </a:lnSpc>
            </a:pPr>
            <a:r>
              <a:rPr sz="2400" b="1" i="1" spc="40" dirty="0" smtClean="0">
                <a:solidFill>
                  <a:srgbClr val="76C5D2"/>
                </a:solidFill>
                <a:latin typeface="Tahoma" panose="020B0604030504040204" pitchFamily="34" charset="0"/>
                <a:ea typeface="Tahoma" panose="020B0604030504040204" pitchFamily="34" charset="0"/>
                <a:cs typeface="Tahoma" panose="020B0604030504040204" pitchFamily="34" charset="0"/>
              </a:rPr>
              <a:t>ALLVARLIG</a:t>
            </a:r>
            <a:r>
              <a:rPr sz="2400" b="1" i="1" spc="-140" dirty="0" smtClean="0">
                <a:solidFill>
                  <a:srgbClr val="76C5D2"/>
                </a:solidFill>
                <a:latin typeface="Tahoma" panose="020B0604030504040204" pitchFamily="34" charset="0"/>
                <a:ea typeface="Tahoma" panose="020B0604030504040204" pitchFamily="34" charset="0"/>
                <a:cs typeface="Tahoma" panose="020B0604030504040204" pitchFamily="34" charset="0"/>
              </a:rPr>
              <a:t> </a:t>
            </a:r>
            <a:r>
              <a:rPr lang="sv-SE" sz="2400" b="1" i="1" spc="25" dirty="0" smtClean="0">
                <a:solidFill>
                  <a:srgbClr val="FFFFFF"/>
                </a:solidFill>
                <a:latin typeface="Tahoma" panose="020B0604030504040204" pitchFamily="34" charset="0"/>
                <a:ea typeface="Tahoma" panose="020B0604030504040204" pitchFamily="34" charset="0"/>
                <a:cs typeface="Tahoma" panose="020B0604030504040204" pitchFamily="34" charset="0"/>
              </a:rPr>
              <a:t>VS </a:t>
            </a:r>
            <a:r>
              <a:rPr sz="2400" b="1" i="1" spc="80" dirty="0" smtClean="0">
                <a:solidFill>
                  <a:srgbClr val="F6BB66"/>
                </a:solidFill>
                <a:latin typeface="Tahoma" panose="020B0604030504040204" pitchFamily="34" charset="0"/>
                <a:ea typeface="Tahoma" panose="020B0604030504040204" pitchFamily="34" charset="0"/>
                <a:cs typeface="Tahoma" panose="020B0604030504040204" pitchFamily="34" charset="0"/>
              </a:rPr>
              <a:t>ROLIG</a:t>
            </a:r>
            <a:endParaRPr sz="2400" dirty="0" smtClean="0">
              <a:latin typeface="Tahoma" panose="020B0604030504040204" pitchFamily="34" charset="0"/>
              <a:ea typeface="Tahoma" panose="020B0604030504040204" pitchFamily="34" charset="0"/>
              <a:cs typeface="Tahoma" panose="020B0604030504040204" pitchFamily="34" charset="0"/>
            </a:endParaRPr>
          </a:p>
          <a:p>
            <a:pPr marL="15240" marR="5080" indent="575945" algn="ctr">
              <a:lnSpc>
                <a:spcPct val="128000"/>
              </a:lnSpc>
              <a:spcBef>
                <a:spcPts val="140"/>
              </a:spcBef>
            </a:pPr>
            <a:r>
              <a:rPr lang="sv-SE" sz="2400" b="1" i="1" spc="-75" dirty="0" smtClean="0">
                <a:solidFill>
                  <a:srgbClr val="76C5D2"/>
                </a:solidFill>
                <a:latin typeface="Tahoma" panose="020B0604030504040204" pitchFamily="34" charset="0"/>
                <a:ea typeface="Tahoma" panose="020B0604030504040204" pitchFamily="34" charset="0"/>
                <a:cs typeface="Tahoma" panose="020B0604030504040204" pitchFamily="34" charset="0"/>
              </a:rPr>
              <a:t> </a:t>
            </a:r>
            <a:r>
              <a:rPr sz="2400" b="1" i="1" spc="-75" dirty="0" smtClean="0">
                <a:solidFill>
                  <a:srgbClr val="76C5D2"/>
                </a:solidFill>
                <a:latin typeface="Tahoma" panose="020B0604030504040204" pitchFamily="34" charset="0"/>
                <a:ea typeface="Tahoma" panose="020B0604030504040204" pitchFamily="34" charset="0"/>
                <a:cs typeface="Tahoma" panose="020B0604030504040204" pitchFamily="34" charset="0"/>
              </a:rPr>
              <a:t>RESPEKT</a:t>
            </a:r>
            <a:r>
              <a:rPr lang="sv-SE" sz="2400" b="1" i="1" spc="-75" dirty="0" smtClean="0">
                <a:solidFill>
                  <a:srgbClr val="76C5D2"/>
                </a:solidFill>
                <a:latin typeface="Tahoma" panose="020B0604030504040204" pitchFamily="34" charset="0"/>
                <a:ea typeface="Tahoma" panose="020B0604030504040204" pitchFamily="34" charset="0"/>
                <a:cs typeface="Tahoma" panose="020B0604030504040204" pitchFamily="34" charset="0"/>
              </a:rPr>
              <a:t>FUL</a:t>
            </a:r>
            <a:r>
              <a:rPr sz="2400" b="1" i="1" spc="-150" dirty="0" smtClean="0">
                <a:solidFill>
                  <a:srgbClr val="76C5D2"/>
                </a:solidFill>
                <a:latin typeface="Tahoma" panose="020B0604030504040204" pitchFamily="34" charset="0"/>
                <a:ea typeface="Tahoma" panose="020B0604030504040204" pitchFamily="34" charset="0"/>
                <a:cs typeface="Tahoma" panose="020B0604030504040204" pitchFamily="34" charset="0"/>
              </a:rPr>
              <a:t> </a:t>
            </a:r>
            <a:r>
              <a:rPr lang="sv-SE" sz="2400" b="1" i="1" spc="60" dirty="0" smtClean="0">
                <a:solidFill>
                  <a:srgbClr val="FFFFFF"/>
                </a:solidFill>
                <a:latin typeface="Tahoma" panose="020B0604030504040204" pitchFamily="34" charset="0"/>
                <a:ea typeface="Tahoma" panose="020B0604030504040204" pitchFamily="34" charset="0"/>
                <a:cs typeface="Tahoma" panose="020B0604030504040204" pitchFamily="34" charset="0"/>
              </a:rPr>
              <a:t>VS</a:t>
            </a:r>
            <a:r>
              <a:rPr sz="2400" b="1" i="1" spc="-15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sv-SE" sz="2400" b="1" i="1" spc="100" dirty="0" smtClean="0">
                <a:solidFill>
                  <a:srgbClr val="F6BB66"/>
                </a:solidFill>
                <a:latin typeface="Tahoma" panose="020B0604030504040204" pitchFamily="34" charset="0"/>
                <a:ea typeface="Tahoma" panose="020B0604030504040204" pitchFamily="34" charset="0"/>
                <a:cs typeface="Tahoma" panose="020B0604030504040204" pitchFamily="34" charset="0"/>
              </a:rPr>
              <a:t>RESPEKTLÖS </a:t>
            </a:r>
            <a:r>
              <a:rPr sz="2400" b="1" i="1" spc="100" dirty="0" smtClean="0">
                <a:solidFill>
                  <a:srgbClr val="F6BB66"/>
                </a:solidFill>
                <a:latin typeface="Tahoma" panose="020B0604030504040204" pitchFamily="34" charset="0"/>
                <a:ea typeface="Tahoma" panose="020B0604030504040204" pitchFamily="34" charset="0"/>
                <a:cs typeface="Tahoma" panose="020B0604030504040204" pitchFamily="34" charset="0"/>
              </a:rPr>
              <a:t>  </a:t>
            </a:r>
            <a:r>
              <a:rPr sz="2400" b="1" i="1" spc="50" dirty="0">
                <a:solidFill>
                  <a:srgbClr val="76C5D2"/>
                </a:solidFill>
                <a:latin typeface="Tahoma" panose="020B0604030504040204" pitchFamily="34" charset="0"/>
                <a:ea typeface="Tahoma" panose="020B0604030504040204" pitchFamily="34" charset="0"/>
                <a:cs typeface="Tahoma" panose="020B0604030504040204" pitchFamily="34" charset="0"/>
              </a:rPr>
              <a:t>ENTUSIASTISK</a:t>
            </a:r>
            <a:r>
              <a:rPr sz="2400" b="1" i="1" spc="-15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lang="sv-SE" sz="2400" b="1" i="1" spc="60" dirty="0" smtClean="0">
                <a:solidFill>
                  <a:srgbClr val="FFFFFF"/>
                </a:solidFill>
                <a:latin typeface="Tahoma" panose="020B0604030504040204" pitchFamily="34" charset="0"/>
                <a:ea typeface="Tahoma" panose="020B0604030504040204" pitchFamily="34" charset="0"/>
                <a:cs typeface="Tahoma" panose="020B0604030504040204" pitchFamily="34" charset="0"/>
              </a:rPr>
              <a:t>VS</a:t>
            </a:r>
            <a:r>
              <a:rPr sz="2400" b="1" i="1" spc="-155"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sv-SE" sz="2400" b="1" i="1" spc="25" dirty="0" smtClean="0">
                <a:solidFill>
                  <a:srgbClr val="F6BB66"/>
                </a:solidFill>
                <a:latin typeface="Tahoma" panose="020B0604030504040204" pitchFamily="34" charset="0"/>
                <a:ea typeface="Tahoma" panose="020B0604030504040204" pitchFamily="34" charset="0"/>
                <a:cs typeface="Tahoma" panose="020B0604030504040204" pitchFamily="34" charset="0"/>
              </a:rPr>
              <a:t>REALISTISK</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5219446" y="527050"/>
            <a:ext cx="1247140" cy="1201420"/>
            <a:chOff x="5219446" y="527050"/>
            <a:chExt cx="1247140" cy="1201420"/>
          </a:xfrm>
        </p:grpSpPr>
        <p:sp>
          <p:nvSpPr>
            <p:cNvPr id="7" name="object 7"/>
            <p:cNvSpPr/>
            <p:nvPr/>
          </p:nvSpPr>
          <p:spPr>
            <a:xfrm>
              <a:off x="5225796" y="533400"/>
              <a:ext cx="1234440" cy="1188720"/>
            </a:xfrm>
            <a:custGeom>
              <a:avLst/>
              <a:gdLst/>
              <a:ahLst/>
              <a:cxnLst/>
              <a:rect l="l" t="t" r="r" b="b"/>
              <a:pathLst>
                <a:path w="1234439" h="1188720">
                  <a:moveTo>
                    <a:pt x="617219" y="0"/>
                  </a:moveTo>
                  <a:lnTo>
                    <a:pt x="568986" y="1787"/>
                  </a:lnTo>
                  <a:lnTo>
                    <a:pt x="521767" y="7063"/>
                  </a:lnTo>
                  <a:lnTo>
                    <a:pt x="475701" y="15695"/>
                  </a:lnTo>
                  <a:lnTo>
                    <a:pt x="430924" y="27550"/>
                  </a:lnTo>
                  <a:lnTo>
                    <a:pt x="387574" y="42497"/>
                  </a:lnTo>
                  <a:lnTo>
                    <a:pt x="345788" y="60404"/>
                  </a:lnTo>
                  <a:lnTo>
                    <a:pt x="305703" y="81138"/>
                  </a:lnTo>
                  <a:lnTo>
                    <a:pt x="267456" y="104568"/>
                  </a:lnTo>
                  <a:lnTo>
                    <a:pt x="231185" y="130561"/>
                  </a:lnTo>
                  <a:lnTo>
                    <a:pt x="197028" y="158986"/>
                  </a:lnTo>
                  <a:lnTo>
                    <a:pt x="165120" y="189710"/>
                  </a:lnTo>
                  <a:lnTo>
                    <a:pt x="135600" y="222601"/>
                  </a:lnTo>
                  <a:lnTo>
                    <a:pt x="108605" y="257528"/>
                  </a:lnTo>
                  <a:lnTo>
                    <a:pt x="84271" y="294357"/>
                  </a:lnTo>
                  <a:lnTo>
                    <a:pt x="62737" y="332958"/>
                  </a:lnTo>
                  <a:lnTo>
                    <a:pt x="44139" y="373198"/>
                  </a:lnTo>
                  <a:lnTo>
                    <a:pt x="28615" y="414944"/>
                  </a:lnTo>
                  <a:lnTo>
                    <a:pt x="16301" y="458066"/>
                  </a:lnTo>
                  <a:lnTo>
                    <a:pt x="7336" y="502430"/>
                  </a:lnTo>
                  <a:lnTo>
                    <a:pt x="1857" y="547906"/>
                  </a:lnTo>
                  <a:lnTo>
                    <a:pt x="0" y="594360"/>
                  </a:lnTo>
                  <a:lnTo>
                    <a:pt x="1857" y="640813"/>
                  </a:lnTo>
                  <a:lnTo>
                    <a:pt x="7336" y="686289"/>
                  </a:lnTo>
                  <a:lnTo>
                    <a:pt x="16301" y="730653"/>
                  </a:lnTo>
                  <a:lnTo>
                    <a:pt x="28615" y="773775"/>
                  </a:lnTo>
                  <a:lnTo>
                    <a:pt x="44139" y="815521"/>
                  </a:lnTo>
                  <a:lnTo>
                    <a:pt x="62737" y="855761"/>
                  </a:lnTo>
                  <a:lnTo>
                    <a:pt x="84271" y="894362"/>
                  </a:lnTo>
                  <a:lnTo>
                    <a:pt x="108605" y="931191"/>
                  </a:lnTo>
                  <a:lnTo>
                    <a:pt x="135600" y="966118"/>
                  </a:lnTo>
                  <a:lnTo>
                    <a:pt x="165120" y="999009"/>
                  </a:lnTo>
                  <a:lnTo>
                    <a:pt x="197028" y="1029733"/>
                  </a:lnTo>
                  <a:lnTo>
                    <a:pt x="231185" y="1058158"/>
                  </a:lnTo>
                  <a:lnTo>
                    <a:pt x="267456" y="1084151"/>
                  </a:lnTo>
                  <a:lnTo>
                    <a:pt x="305703" y="1107581"/>
                  </a:lnTo>
                  <a:lnTo>
                    <a:pt x="345788" y="1128315"/>
                  </a:lnTo>
                  <a:lnTo>
                    <a:pt x="387574" y="1146222"/>
                  </a:lnTo>
                  <a:lnTo>
                    <a:pt x="430924" y="1161169"/>
                  </a:lnTo>
                  <a:lnTo>
                    <a:pt x="475701" y="1173024"/>
                  </a:lnTo>
                  <a:lnTo>
                    <a:pt x="521767" y="1181656"/>
                  </a:lnTo>
                  <a:lnTo>
                    <a:pt x="568986" y="1186932"/>
                  </a:lnTo>
                  <a:lnTo>
                    <a:pt x="617219" y="1188720"/>
                  </a:lnTo>
                  <a:lnTo>
                    <a:pt x="665453" y="1186932"/>
                  </a:lnTo>
                  <a:lnTo>
                    <a:pt x="712672" y="1181656"/>
                  </a:lnTo>
                  <a:lnTo>
                    <a:pt x="758738" y="1173024"/>
                  </a:lnTo>
                  <a:lnTo>
                    <a:pt x="803515" y="1161169"/>
                  </a:lnTo>
                  <a:lnTo>
                    <a:pt x="846865" y="1146222"/>
                  </a:lnTo>
                  <a:lnTo>
                    <a:pt x="888651" y="1128315"/>
                  </a:lnTo>
                  <a:lnTo>
                    <a:pt x="928736" y="1107581"/>
                  </a:lnTo>
                  <a:lnTo>
                    <a:pt x="966983" y="1084151"/>
                  </a:lnTo>
                  <a:lnTo>
                    <a:pt x="1003254" y="1058158"/>
                  </a:lnTo>
                  <a:lnTo>
                    <a:pt x="1037411" y="1029733"/>
                  </a:lnTo>
                  <a:lnTo>
                    <a:pt x="1069319" y="999009"/>
                  </a:lnTo>
                  <a:lnTo>
                    <a:pt x="1098839" y="966118"/>
                  </a:lnTo>
                  <a:lnTo>
                    <a:pt x="1125834" y="931191"/>
                  </a:lnTo>
                  <a:lnTo>
                    <a:pt x="1150168" y="894362"/>
                  </a:lnTo>
                  <a:lnTo>
                    <a:pt x="1171702" y="855761"/>
                  </a:lnTo>
                  <a:lnTo>
                    <a:pt x="1190300" y="815521"/>
                  </a:lnTo>
                  <a:lnTo>
                    <a:pt x="1205824" y="773775"/>
                  </a:lnTo>
                  <a:lnTo>
                    <a:pt x="1218138" y="730653"/>
                  </a:lnTo>
                  <a:lnTo>
                    <a:pt x="1227103" y="686289"/>
                  </a:lnTo>
                  <a:lnTo>
                    <a:pt x="1232582" y="640813"/>
                  </a:lnTo>
                  <a:lnTo>
                    <a:pt x="1234439" y="594360"/>
                  </a:lnTo>
                  <a:lnTo>
                    <a:pt x="1232582" y="547906"/>
                  </a:lnTo>
                  <a:lnTo>
                    <a:pt x="1227103" y="502430"/>
                  </a:lnTo>
                  <a:lnTo>
                    <a:pt x="1218138" y="458066"/>
                  </a:lnTo>
                  <a:lnTo>
                    <a:pt x="1205824" y="414944"/>
                  </a:lnTo>
                  <a:lnTo>
                    <a:pt x="1190300" y="373198"/>
                  </a:lnTo>
                  <a:lnTo>
                    <a:pt x="1171702" y="332958"/>
                  </a:lnTo>
                  <a:lnTo>
                    <a:pt x="1150168" y="294357"/>
                  </a:lnTo>
                  <a:lnTo>
                    <a:pt x="1125834" y="257528"/>
                  </a:lnTo>
                  <a:lnTo>
                    <a:pt x="1098839" y="222601"/>
                  </a:lnTo>
                  <a:lnTo>
                    <a:pt x="1069319" y="189710"/>
                  </a:lnTo>
                  <a:lnTo>
                    <a:pt x="1037411" y="158986"/>
                  </a:lnTo>
                  <a:lnTo>
                    <a:pt x="1003254" y="130561"/>
                  </a:lnTo>
                  <a:lnTo>
                    <a:pt x="966983" y="104568"/>
                  </a:lnTo>
                  <a:lnTo>
                    <a:pt x="928736" y="81138"/>
                  </a:lnTo>
                  <a:lnTo>
                    <a:pt x="888651" y="60404"/>
                  </a:lnTo>
                  <a:lnTo>
                    <a:pt x="846865" y="42497"/>
                  </a:lnTo>
                  <a:lnTo>
                    <a:pt x="803515" y="27550"/>
                  </a:lnTo>
                  <a:lnTo>
                    <a:pt x="758738" y="15695"/>
                  </a:lnTo>
                  <a:lnTo>
                    <a:pt x="712672" y="7063"/>
                  </a:lnTo>
                  <a:lnTo>
                    <a:pt x="665453" y="1787"/>
                  </a:lnTo>
                  <a:lnTo>
                    <a:pt x="617219" y="0"/>
                  </a:lnTo>
                  <a:close/>
                </a:path>
              </a:pathLst>
            </a:custGeom>
            <a:solidFill>
              <a:srgbClr val="76C5D2"/>
            </a:solidFill>
          </p:spPr>
          <p:txBody>
            <a:bodyPr wrap="square" lIns="0" tIns="0" rIns="0" bIns="0" rtlCol="0"/>
            <a:lstStyle/>
            <a:p>
              <a:endParaRPr/>
            </a:p>
          </p:txBody>
        </p:sp>
        <p:sp>
          <p:nvSpPr>
            <p:cNvPr id="8" name="object 8"/>
            <p:cNvSpPr/>
            <p:nvPr/>
          </p:nvSpPr>
          <p:spPr>
            <a:xfrm>
              <a:off x="5225796" y="533400"/>
              <a:ext cx="1234440" cy="1188720"/>
            </a:xfrm>
            <a:custGeom>
              <a:avLst/>
              <a:gdLst/>
              <a:ahLst/>
              <a:cxnLst/>
              <a:rect l="l" t="t" r="r" b="b"/>
              <a:pathLst>
                <a:path w="1234439" h="1188720">
                  <a:moveTo>
                    <a:pt x="0" y="594360"/>
                  </a:moveTo>
                  <a:lnTo>
                    <a:pt x="1857" y="547906"/>
                  </a:lnTo>
                  <a:lnTo>
                    <a:pt x="7336" y="502430"/>
                  </a:lnTo>
                  <a:lnTo>
                    <a:pt x="16301" y="458066"/>
                  </a:lnTo>
                  <a:lnTo>
                    <a:pt x="28615" y="414944"/>
                  </a:lnTo>
                  <a:lnTo>
                    <a:pt x="44139" y="373198"/>
                  </a:lnTo>
                  <a:lnTo>
                    <a:pt x="62737" y="332958"/>
                  </a:lnTo>
                  <a:lnTo>
                    <a:pt x="84271" y="294357"/>
                  </a:lnTo>
                  <a:lnTo>
                    <a:pt x="108605" y="257528"/>
                  </a:lnTo>
                  <a:lnTo>
                    <a:pt x="135600" y="222601"/>
                  </a:lnTo>
                  <a:lnTo>
                    <a:pt x="165120" y="189710"/>
                  </a:lnTo>
                  <a:lnTo>
                    <a:pt x="197028" y="158986"/>
                  </a:lnTo>
                  <a:lnTo>
                    <a:pt x="231185" y="130561"/>
                  </a:lnTo>
                  <a:lnTo>
                    <a:pt x="267456" y="104568"/>
                  </a:lnTo>
                  <a:lnTo>
                    <a:pt x="305703" y="81138"/>
                  </a:lnTo>
                  <a:lnTo>
                    <a:pt x="345788" y="60404"/>
                  </a:lnTo>
                  <a:lnTo>
                    <a:pt x="387574" y="42497"/>
                  </a:lnTo>
                  <a:lnTo>
                    <a:pt x="430924" y="27550"/>
                  </a:lnTo>
                  <a:lnTo>
                    <a:pt x="475701" y="15695"/>
                  </a:lnTo>
                  <a:lnTo>
                    <a:pt x="521767" y="7063"/>
                  </a:lnTo>
                  <a:lnTo>
                    <a:pt x="568986" y="1787"/>
                  </a:lnTo>
                  <a:lnTo>
                    <a:pt x="617219" y="0"/>
                  </a:lnTo>
                  <a:lnTo>
                    <a:pt x="665453" y="1787"/>
                  </a:lnTo>
                  <a:lnTo>
                    <a:pt x="712672" y="7063"/>
                  </a:lnTo>
                  <a:lnTo>
                    <a:pt x="758738" y="15695"/>
                  </a:lnTo>
                  <a:lnTo>
                    <a:pt x="803515" y="27550"/>
                  </a:lnTo>
                  <a:lnTo>
                    <a:pt x="846865" y="42497"/>
                  </a:lnTo>
                  <a:lnTo>
                    <a:pt x="888651" y="60404"/>
                  </a:lnTo>
                  <a:lnTo>
                    <a:pt x="928736" y="81138"/>
                  </a:lnTo>
                  <a:lnTo>
                    <a:pt x="966983" y="104568"/>
                  </a:lnTo>
                  <a:lnTo>
                    <a:pt x="1003254" y="130561"/>
                  </a:lnTo>
                  <a:lnTo>
                    <a:pt x="1037411" y="158986"/>
                  </a:lnTo>
                  <a:lnTo>
                    <a:pt x="1069319" y="189710"/>
                  </a:lnTo>
                  <a:lnTo>
                    <a:pt x="1098839" y="222601"/>
                  </a:lnTo>
                  <a:lnTo>
                    <a:pt x="1125834" y="257528"/>
                  </a:lnTo>
                  <a:lnTo>
                    <a:pt x="1150168" y="294357"/>
                  </a:lnTo>
                  <a:lnTo>
                    <a:pt x="1171702" y="332958"/>
                  </a:lnTo>
                  <a:lnTo>
                    <a:pt x="1190300" y="373198"/>
                  </a:lnTo>
                  <a:lnTo>
                    <a:pt x="1205824" y="414944"/>
                  </a:lnTo>
                  <a:lnTo>
                    <a:pt x="1218138" y="458066"/>
                  </a:lnTo>
                  <a:lnTo>
                    <a:pt x="1227103" y="502430"/>
                  </a:lnTo>
                  <a:lnTo>
                    <a:pt x="1232582" y="547906"/>
                  </a:lnTo>
                  <a:lnTo>
                    <a:pt x="1234439" y="594360"/>
                  </a:lnTo>
                  <a:lnTo>
                    <a:pt x="1232582" y="640813"/>
                  </a:lnTo>
                  <a:lnTo>
                    <a:pt x="1227103" y="686289"/>
                  </a:lnTo>
                  <a:lnTo>
                    <a:pt x="1218138" y="730653"/>
                  </a:lnTo>
                  <a:lnTo>
                    <a:pt x="1205824" y="773775"/>
                  </a:lnTo>
                  <a:lnTo>
                    <a:pt x="1190300" y="815521"/>
                  </a:lnTo>
                  <a:lnTo>
                    <a:pt x="1171702" y="855761"/>
                  </a:lnTo>
                  <a:lnTo>
                    <a:pt x="1150168" y="894362"/>
                  </a:lnTo>
                  <a:lnTo>
                    <a:pt x="1125834" y="931191"/>
                  </a:lnTo>
                  <a:lnTo>
                    <a:pt x="1098839" y="966118"/>
                  </a:lnTo>
                  <a:lnTo>
                    <a:pt x="1069319" y="999009"/>
                  </a:lnTo>
                  <a:lnTo>
                    <a:pt x="1037411" y="1029733"/>
                  </a:lnTo>
                  <a:lnTo>
                    <a:pt x="1003254" y="1058158"/>
                  </a:lnTo>
                  <a:lnTo>
                    <a:pt x="966983" y="1084151"/>
                  </a:lnTo>
                  <a:lnTo>
                    <a:pt x="928736" y="1107581"/>
                  </a:lnTo>
                  <a:lnTo>
                    <a:pt x="888651" y="1128315"/>
                  </a:lnTo>
                  <a:lnTo>
                    <a:pt x="846865" y="1146222"/>
                  </a:lnTo>
                  <a:lnTo>
                    <a:pt x="803515" y="1161169"/>
                  </a:lnTo>
                  <a:lnTo>
                    <a:pt x="758738" y="1173024"/>
                  </a:lnTo>
                  <a:lnTo>
                    <a:pt x="712672" y="1181656"/>
                  </a:lnTo>
                  <a:lnTo>
                    <a:pt x="665453" y="1186932"/>
                  </a:lnTo>
                  <a:lnTo>
                    <a:pt x="617219" y="1188720"/>
                  </a:lnTo>
                  <a:lnTo>
                    <a:pt x="568986" y="1186932"/>
                  </a:lnTo>
                  <a:lnTo>
                    <a:pt x="521767" y="1181656"/>
                  </a:lnTo>
                  <a:lnTo>
                    <a:pt x="475701" y="1173024"/>
                  </a:lnTo>
                  <a:lnTo>
                    <a:pt x="430924" y="1161169"/>
                  </a:lnTo>
                  <a:lnTo>
                    <a:pt x="387574" y="1146222"/>
                  </a:lnTo>
                  <a:lnTo>
                    <a:pt x="345788" y="1128315"/>
                  </a:lnTo>
                  <a:lnTo>
                    <a:pt x="305703" y="1107581"/>
                  </a:lnTo>
                  <a:lnTo>
                    <a:pt x="267456" y="1084151"/>
                  </a:lnTo>
                  <a:lnTo>
                    <a:pt x="231185" y="1058158"/>
                  </a:lnTo>
                  <a:lnTo>
                    <a:pt x="197028" y="1029733"/>
                  </a:lnTo>
                  <a:lnTo>
                    <a:pt x="165120" y="999009"/>
                  </a:lnTo>
                  <a:lnTo>
                    <a:pt x="135600" y="966118"/>
                  </a:lnTo>
                  <a:lnTo>
                    <a:pt x="108605" y="931191"/>
                  </a:lnTo>
                  <a:lnTo>
                    <a:pt x="84271" y="894362"/>
                  </a:lnTo>
                  <a:lnTo>
                    <a:pt x="62737" y="855761"/>
                  </a:lnTo>
                  <a:lnTo>
                    <a:pt x="44139" y="815521"/>
                  </a:lnTo>
                  <a:lnTo>
                    <a:pt x="28615" y="773775"/>
                  </a:lnTo>
                  <a:lnTo>
                    <a:pt x="16301" y="730653"/>
                  </a:lnTo>
                  <a:lnTo>
                    <a:pt x="7336" y="686289"/>
                  </a:lnTo>
                  <a:lnTo>
                    <a:pt x="1857" y="640813"/>
                  </a:lnTo>
                  <a:lnTo>
                    <a:pt x="0" y="594360"/>
                  </a:lnTo>
                  <a:close/>
                </a:path>
              </a:pathLst>
            </a:custGeom>
            <a:ln w="12700">
              <a:solidFill>
                <a:srgbClr val="76C5D2"/>
              </a:solidFill>
            </a:ln>
          </p:spPr>
          <p:txBody>
            <a:bodyPr wrap="square" lIns="0" tIns="0" rIns="0" bIns="0" rtlCol="0"/>
            <a:lstStyle/>
            <a:p>
              <a:endParaRPr/>
            </a:p>
          </p:txBody>
        </p:sp>
        <p:pic>
          <p:nvPicPr>
            <p:cNvPr id="9" name="object 9"/>
            <p:cNvPicPr/>
            <p:nvPr/>
          </p:nvPicPr>
          <p:blipFill>
            <a:blip r:embed="rId3" cstate="print"/>
            <a:stretch>
              <a:fillRect/>
            </a:stretch>
          </p:blipFill>
          <p:spPr>
            <a:xfrm>
              <a:off x="5928550" y="838390"/>
              <a:ext cx="200787" cy="223647"/>
            </a:xfrm>
            <a:prstGeom prst="rect">
              <a:avLst/>
            </a:prstGeom>
          </p:spPr>
        </p:pic>
        <p:sp>
          <p:nvSpPr>
            <p:cNvPr id="10" name="object 10"/>
            <p:cNvSpPr/>
            <p:nvPr/>
          </p:nvSpPr>
          <p:spPr>
            <a:xfrm>
              <a:off x="5618226" y="915161"/>
              <a:ext cx="441959" cy="501650"/>
            </a:xfrm>
            <a:custGeom>
              <a:avLst/>
              <a:gdLst/>
              <a:ahLst/>
              <a:cxnLst/>
              <a:rect l="l" t="t" r="r" b="b"/>
              <a:pathLst>
                <a:path w="441960" h="501650">
                  <a:moveTo>
                    <a:pt x="406908" y="97536"/>
                  </a:moveTo>
                  <a:lnTo>
                    <a:pt x="109727" y="435863"/>
                  </a:lnTo>
                </a:path>
                <a:path w="441960" h="501650">
                  <a:moveTo>
                    <a:pt x="320675" y="0"/>
                  </a:moveTo>
                  <a:lnTo>
                    <a:pt x="21462" y="340233"/>
                  </a:lnTo>
                  <a:lnTo>
                    <a:pt x="19431" y="342646"/>
                  </a:lnTo>
                  <a:lnTo>
                    <a:pt x="18034" y="345059"/>
                  </a:lnTo>
                  <a:lnTo>
                    <a:pt x="17399" y="347345"/>
                  </a:lnTo>
                  <a:lnTo>
                    <a:pt x="16637" y="350520"/>
                  </a:lnTo>
                  <a:lnTo>
                    <a:pt x="0" y="480187"/>
                  </a:lnTo>
                  <a:lnTo>
                    <a:pt x="0" y="484124"/>
                  </a:lnTo>
                  <a:lnTo>
                    <a:pt x="762" y="488823"/>
                  </a:lnTo>
                  <a:lnTo>
                    <a:pt x="2794" y="492760"/>
                  </a:lnTo>
                  <a:lnTo>
                    <a:pt x="4825" y="495935"/>
                  </a:lnTo>
                  <a:lnTo>
                    <a:pt x="7620" y="498221"/>
                  </a:lnTo>
                  <a:lnTo>
                    <a:pt x="10413" y="499872"/>
                  </a:lnTo>
                  <a:lnTo>
                    <a:pt x="13208" y="500634"/>
                  </a:lnTo>
                  <a:lnTo>
                    <a:pt x="16637" y="501396"/>
                  </a:lnTo>
                  <a:lnTo>
                    <a:pt x="18796" y="501396"/>
                  </a:lnTo>
                  <a:lnTo>
                    <a:pt x="132969" y="482473"/>
                  </a:lnTo>
                  <a:lnTo>
                    <a:pt x="137922" y="480949"/>
                  </a:lnTo>
                  <a:lnTo>
                    <a:pt x="139953" y="479425"/>
                  </a:lnTo>
                  <a:lnTo>
                    <a:pt x="141986" y="477012"/>
                  </a:lnTo>
                  <a:lnTo>
                    <a:pt x="441960" y="137540"/>
                  </a:lnTo>
                </a:path>
                <a:path w="441960" h="501650">
                  <a:moveTo>
                    <a:pt x="57912" y="377951"/>
                  </a:moveTo>
                  <a:lnTo>
                    <a:pt x="355091" y="38100"/>
                  </a:lnTo>
                </a:path>
              </a:pathLst>
            </a:custGeom>
            <a:ln w="28575">
              <a:solidFill>
                <a:srgbClr val="FFFF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5616130" y="1243774"/>
              <a:ext cx="155067" cy="173354"/>
            </a:xfrm>
            <a:prstGeom prst="rect">
              <a:avLst/>
            </a:prstGeom>
          </p:spPr>
        </p:pic>
      </p:grpSp>
      <p:sp>
        <p:nvSpPr>
          <p:cNvPr id="12" name="object 12"/>
          <p:cNvSpPr txBox="1">
            <a:spLocks noGrp="1"/>
          </p:cNvSpPr>
          <p:nvPr>
            <p:ph type="title"/>
          </p:nvPr>
        </p:nvSpPr>
        <p:spPr>
          <a:xfrm>
            <a:off x="650240" y="926846"/>
            <a:ext cx="1685925" cy="443711"/>
          </a:xfrm>
          <a:prstGeom prst="rect">
            <a:avLst/>
          </a:prstGeom>
        </p:spPr>
        <p:txBody>
          <a:bodyPr vert="horz" wrap="square" lIns="0" tIns="12700" rIns="0" bIns="0" rtlCol="0">
            <a:spAutoFit/>
          </a:bodyPr>
          <a:lstStyle/>
          <a:p>
            <a:pPr marL="12700">
              <a:lnSpc>
                <a:spcPct val="100000"/>
              </a:lnSpc>
              <a:spcBef>
                <a:spcPts val="100"/>
              </a:spcBef>
            </a:pPr>
            <a:r>
              <a:rPr lang="sv-SE" sz="2800" spc="45" dirty="0" smtClean="0">
                <a:solidFill>
                  <a:srgbClr val="76C5D2"/>
                </a:solidFill>
              </a:rPr>
              <a:t>ÖVNIN</a:t>
            </a:r>
            <a:r>
              <a:rPr sz="2800" spc="45" dirty="0" smtClean="0">
                <a:solidFill>
                  <a:srgbClr val="76C5D2"/>
                </a:solidFill>
              </a:rPr>
              <a:t>G</a:t>
            </a:r>
            <a:endParaRPr sz="2800" dirty="0"/>
          </a:p>
        </p:txBody>
      </p:sp>
      <p:sp>
        <p:nvSpPr>
          <p:cNvPr id="13" name="object 13"/>
          <p:cNvSpPr txBox="1"/>
          <p:nvPr/>
        </p:nvSpPr>
        <p:spPr>
          <a:xfrm>
            <a:off x="650240" y="2068575"/>
            <a:ext cx="9659620" cy="679417"/>
          </a:xfrm>
          <a:prstGeom prst="rect">
            <a:avLst/>
          </a:prstGeom>
        </p:spPr>
        <p:txBody>
          <a:bodyPr vert="horz" wrap="square" lIns="0" tIns="12700" rIns="0" bIns="0" rtlCol="0">
            <a:spAutoFit/>
          </a:bodyPr>
          <a:lstStyle/>
          <a:p>
            <a:pPr marL="12700" marR="5080">
              <a:lnSpc>
                <a:spcPct val="113700"/>
              </a:lnSpc>
              <a:spcBef>
                <a:spcPts val="100"/>
              </a:spcBef>
            </a:pPr>
            <a:r>
              <a:rPr sz="1900" spc="45" dirty="0">
                <a:solidFill>
                  <a:srgbClr val="3F3F3F"/>
                </a:solidFill>
                <a:latin typeface="Tahoma"/>
                <a:cs typeface="Tahoma"/>
              </a:rPr>
              <a:t>Skriv </a:t>
            </a:r>
            <a:r>
              <a:rPr sz="1900" spc="95" dirty="0">
                <a:solidFill>
                  <a:srgbClr val="3F3F3F"/>
                </a:solidFill>
                <a:latin typeface="Tahoma"/>
                <a:cs typeface="Tahoma"/>
              </a:rPr>
              <a:t>ner </a:t>
            </a:r>
            <a:r>
              <a:rPr sz="1900" spc="60" dirty="0">
                <a:solidFill>
                  <a:srgbClr val="3F3F3F"/>
                </a:solidFill>
                <a:latin typeface="Tahoma"/>
                <a:cs typeface="Tahoma"/>
              </a:rPr>
              <a:t>alla </a:t>
            </a:r>
            <a:r>
              <a:rPr sz="1900" spc="85" dirty="0">
                <a:solidFill>
                  <a:srgbClr val="3F3F3F"/>
                </a:solidFill>
                <a:latin typeface="Tahoma"/>
                <a:cs typeface="Tahoma"/>
              </a:rPr>
              <a:t>egenskaper </a:t>
            </a:r>
            <a:r>
              <a:rPr lang="sv-SE" sz="1900" spc="85" dirty="0" smtClean="0">
                <a:solidFill>
                  <a:srgbClr val="3F3F3F"/>
                </a:solidFill>
                <a:latin typeface="Tahoma"/>
                <a:cs typeface="Tahoma"/>
              </a:rPr>
              <a:t>för </a:t>
            </a:r>
            <a:r>
              <a:rPr sz="1900" spc="95" dirty="0" smtClean="0">
                <a:solidFill>
                  <a:srgbClr val="3F3F3F"/>
                </a:solidFill>
                <a:latin typeface="Tahoma"/>
                <a:cs typeface="Tahoma"/>
              </a:rPr>
              <a:t>din </a:t>
            </a:r>
            <a:r>
              <a:rPr sz="1900" spc="80" dirty="0">
                <a:solidFill>
                  <a:srgbClr val="3F3F3F"/>
                </a:solidFill>
                <a:latin typeface="Tahoma"/>
                <a:cs typeface="Tahoma"/>
              </a:rPr>
              <a:t>röst </a:t>
            </a:r>
            <a:r>
              <a:rPr sz="1900" spc="85" dirty="0">
                <a:solidFill>
                  <a:srgbClr val="3F3F3F"/>
                </a:solidFill>
                <a:latin typeface="Tahoma"/>
                <a:cs typeface="Tahoma"/>
              </a:rPr>
              <a:t>och </a:t>
            </a:r>
            <a:r>
              <a:rPr sz="1900" spc="70" dirty="0">
                <a:solidFill>
                  <a:srgbClr val="3F3F3F"/>
                </a:solidFill>
                <a:latin typeface="Tahoma"/>
                <a:cs typeface="Tahoma"/>
              </a:rPr>
              <a:t>tonfall </a:t>
            </a:r>
            <a:r>
              <a:rPr sz="1900" spc="120" dirty="0">
                <a:solidFill>
                  <a:srgbClr val="3F3F3F"/>
                </a:solidFill>
                <a:latin typeface="Tahoma"/>
                <a:cs typeface="Tahoma"/>
              </a:rPr>
              <a:t>som </a:t>
            </a:r>
            <a:r>
              <a:rPr sz="1900" spc="114" dirty="0">
                <a:solidFill>
                  <a:srgbClr val="3F3F3F"/>
                </a:solidFill>
                <a:latin typeface="Tahoma"/>
                <a:cs typeface="Tahoma"/>
              </a:rPr>
              <a:t>du </a:t>
            </a:r>
            <a:r>
              <a:rPr sz="1900" spc="70" dirty="0">
                <a:solidFill>
                  <a:srgbClr val="3F3F3F"/>
                </a:solidFill>
                <a:latin typeface="Tahoma"/>
                <a:cs typeface="Tahoma"/>
              </a:rPr>
              <a:t>skulle </a:t>
            </a:r>
            <a:r>
              <a:rPr sz="1900" spc="80" dirty="0">
                <a:solidFill>
                  <a:srgbClr val="3F3F3F"/>
                </a:solidFill>
                <a:latin typeface="Tahoma"/>
                <a:cs typeface="Tahoma"/>
              </a:rPr>
              <a:t>använda </a:t>
            </a:r>
            <a:r>
              <a:rPr sz="1900" spc="85" dirty="0">
                <a:solidFill>
                  <a:srgbClr val="3F3F3F"/>
                </a:solidFill>
                <a:latin typeface="Tahoma"/>
                <a:cs typeface="Tahoma"/>
              </a:rPr>
              <a:t>för </a:t>
            </a:r>
            <a:r>
              <a:rPr sz="1900" spc="55" dirty="0">
                <a:solidFill>
                  <a:srgbClr val="3F3F3F"/>
                </a:solidFill>
                <a:latin typeface="Tahoma"/>
                <a:cs typeface="Tahoma"/>
              </a:rPr>
              <a:t>att </a:t>
            </a:r>
            <a:r>
              <a:rPr sz="1900" spc="60" dirty="0">
                <a:solidFill>
                  <a:srgbClr val="3F3F3F"/>
                </a:solidFill>
                <a:latin typeface="Tahoma"/>
                <a:cs typeface="Tahoma"/>
              </a:rPr>
              <a:t> </a:t>
            </a:r>
            <a:r>
              <a:rPr sz="1900" spc="100" dirty="0">
                <a:solidFill>
                  <a:srgbClr val="3F3F3F"/>
                </a:solidFill>
                <a:latin typeface="Tahoma"/>
                <a:cs typeface="Tahoma"/>
              </a:rPr>
              <a:t>kommunicera</a:t>
            </a:r>
            <a:r>
              <a:rPr sz="1900" spc="-95" dirty="0">
                <a:solidFill>
                  <a:srgbClr val="3F3F3F"/>
                </a:solidFill>
                <a:latin typeface="Tahoma"/>
                <a:cs typeface="Tahoma"/>
              </a:rPr>
              <a:t> </a:t>
            </a:r>
            <a:r>
              <a:rPr sz="1900" spc="85" dirty="0" smtClean="0">
                <a:solidFill>
                  <a:srgbClr val="3F3F3F"/>
                </a:solidFill>
                <a:latin typeface="Tahoma"/>
                <a:cs typeface="Tahoma"/>
              </a:rPr>
              <a:t>di</a:t>
            </a:r>
            <a:r>
              <a:rPr lang="sv-SE" sz="1900" spc="85" dirty="0" err="1" smtClean="0">
                <a:solidFill>
                  <a:srgbClr val="3F3F3F"/>
                </a:solidFill>
                <a:latin typeface="Tahoma"/>
                <a:cs typeface="Tahoma"/>
              </a:rPr>
              <a:t>tt</a:t>
            </a:r>
            <a:r>
              <a:rPr lang="sv-SE" sz="1900" spc="85" dirty="0" smtClean="0">
                <a:solidFill>
                  <a:srgbClr val="3F3F3F"/>
                </a:solidFill>
                <a:latin typeface="Tahoma"/>
                <a:cs typeface="Tahoma"/>
              </a:rPr>
              <a:t> budskap som </a:t>
            </a:r>
            <a:r>
              <a:rPr sz="1900" spc="105" dirty="0" smtClean="0">
                <a:solidFill>
                  <a:srgbClr val="3F3F3F"/>
                </a:solidFill>
                <a:latin typeface="Tahoma"/>
                <a:cs typeface="Tahoma"/>
              </a:rPr>
              <a:t>Migrant</a:t>
            </a:r>
            <a:r>
              <a:rPr sz="1900" spc="-95" dirty="0" smtClean="0">
                <a:solidFill>
                  <a:srgbClr val="3F3F3F"/>
                </a:solidFill>
                <a:latin typeface="Tahoma"/>
                <a:cs typeface="Tahoma"/>
              </a:rPr>
              <a:t> </a:t>
            </a:r>
            <a:r>
              <a:rPr sz="1900" spc="95" dirty="0">
                <a:solidFill>
                  <a:srgbClr val="3F3F3F"/>
                </a:solidFill>
                <a:latin typeface="Tahoma"/>
                <a:cs typeface="Tahoma"/>
              </a:rPr>
              <a:t>Community</a:t>
            </a:r>
            <a:r>
              <a:rPr sz="1900" spc="-90" dirty="0">
                <a:solidFill>
                  <a:srgbClr val="3F3F3F"/>
                </a:solidFill>
                <a:latin typeface="Tahoma"/>
                <a:cs typeface="Tahoma"/>
              </a:rPr>
              <a:t> </a:t>
            </a:r>
            <a:r>
              <a:rPr sz="1900" spc="105" dirty="0">
                <a:solidFill>
                  <a:srgbClr val="3F3F3F"/>
                </a:solidFill>
                <a:latin typeface="Tahoma"/>
                <a:cs typeface="Tahoma"/>
              </a:rPr>
              <a:t>Mediator</a:t>
            </a:r>
            <a:r>
              <a:rPr sz="1900" spc="-90" dirty="0">
                <a:solidFill>
                  <a:srgbClr val="3F3F3F"/>
                </a:solidFill>
                <a:latin typeface="Tahoma"/>
                <a:cs typeface="Tahoma"/>
              </a:rPr>
              <a:t> </a:t>
            </a:r>
            <a:r>
              <a:rPr sz="1900" spc="50" dirty="0">
                <a:solidFill>
                  <a:srgbClr val="3F3F3F"/>
                </a:solidFill>
                <a:latin typeface="Tahoma"/>
                <a:cs typeface="Tahoma"/>
              </a:rPr>
              <a:t>till</a:t>
            </a:r>
            <a:r>
              <a:rPr sz="1900" spc="-95" dirty="0">
                <a:solidFill>
                  <a:srgbClr val="3F3F3F"/>
                </a:solidFill>
                <a:latin typeface="Tahoma"/>
                <a:cs typeface="Tahoma"/>
              </a:rPr>
              <a:t> </a:t>
            </a:r>
            <a:r>
              <a:rPr sz="1900" spc="65" dirty="0">
                <a:solidFill>
                  <a:srgbClr val="3F3F3F"/>
                </a:solidFill>
                <a:latin typeface="Tahoma"/>
                <a:cs typeface="Tahoma"/>
              </a:rPr>
              <a:t>allmänheten:</a:t>
            </a:r>
            <a:endParaRPr sz="1900" dirty="0">
              <a:latin typeface="Tahoma"/>
              <a:cs typeface="Tahoma"/>
            </a:endParaRPr>
          </a:p>
        </p:txBody>
      </p:sp>
      <p:sp>
        <p:nvSpPr>
          <p:cNvPr id="14" name="object 14"/>
          <p:cNvSpPr/>
          <p:nvPr/>
        </p:nvSpPr>
        <p:spPr>
          <a:xfrm>
            <a:off x="662940" y="3640150"/>
            <a:ext cx="9078595" cy="0"/>
          </a:xfrm>
          <a:custGeom>
            <a:avLst/>
            <a:gdLst/>
            <a:ahLst/>
            <a:cxnLst/>
            <a:rect l="l" t="t" r="r" b="b"/>
            <a:pathLst>
              <a:path w="9078595">
                <a:moveTo>
                  <a:pt x="0" y="0"/>
                </a:moveTo>
                <a:lnTo>
                  <a:pt x="9078468" y="0"/>
                </a:lnTo>
              </a:path>
            </a:pathLst>
          </a:custGeom>
          <a:ln w="18694">
            <a:solidFill>
              <a:srgbClr val="3E3E3E"/>
            </a:solidFill>
          </a:ln>
        </p:spPr>
        <p:txBody>
          <a:bodyPr wrap="square" lIns="0" tIns="0" rIns="0" bIns="0" rtlCol="0"/>
          <a:lstStyle/>
          <a:p>
            <a:endParaRPr/>
          </a:p>
        </p:txBody>
      </p:sp>
      <p:sp>
        <p:nvSpPr>
          <p:cNvPr id="17" name="object 17"/>
          <p:cNvSpPr/>
          <p:nvPr/>
        </p:nvSpPr>
        <p:spPr>
          <a:xfrm>
            <a:off x="662940" y="4627892"/>
            <a:ext cx="9078595" cy="0"/>
          </a:xfrm>
          <a:custGeom>
            <a:avLst/>
            <a:gdLst/>
            <a:ahLst/>
            <a:cxnLst/>
            <a:rect l="l" t="t" r="r" b="b"/>
            <a:pathLst>
              <a:path w="9078595">
                <a:moveTo>
                  <a:pt x="0" y="0"/>
                </a:moveTo>
                <a:lnTo>
                  <a:pt x="9078468" y="0"/>
                </a:lnTo>
              </a:path>
            </a:pathLst>
          </a:custGeom>
          <a:ln w="18694">
            <a:solidFill>
              <a:srgbClr val="3E3E3E"/>
            </a:solidFill>
          </a:ln>
        </p:spPr>
        <p:txBody>
          <a:bodyPr wrap="square" lIns="0" tIns="0" rIns="0" bIns="0" rtlCol="0"/>
          <a:lstStyle/>
          <a:p>
            <a:endParaRPr/>
          </a:p>
        </p:txBody>
      </p:sp>
      <p:sp>
        <p:nvSpPr>
          <p:cNvPr id="21" name="object 14"/>
          <p:cNvSpPr/>
          <p:nvPr/>
        </p:nvSpPr>
        <p:spPr>
          <a:xfrm>
            <a:off x="642620" y="4114800"/>
            <a:ext cx="9078595" cy="0"/>
          </a:xfrm>
          <a:custGeom>
            <a:avLst/>
            <a:gdLst/>
            <a:ahLst/>
            <a:cxnLst/>
            <a:rect l="l" t="t" r="r" b="b"/>
            <a:pathLst>
              <a:path w="9078595">
                <a:moveTo>
                  <a:pt x="0" y="0"/>
                </a:moveTo>
                <a:lnTo>
                  <a:pt x="9078468" y="0"/>
                </a:lnTo>
              </a:path>
            </a:pathLst>
          </a:custGeom>
          <a:ln w="18694">
            <a:solidFill>
              <a:srgbClr val="3E3E3E"/>
            </a:solidFill>
          </a:ln>
        </p:spPr>
        <p:txBody>
          <a:bodyPr wrap="square" lIns="0" tIns="0" rIns="0" bIns="0" rtlCol="0"/>
          <a:lstStyle/>
          <a:p>
            <a:endParaRPr/>
          </a:p>
        </p:txBody>
      </p:sp>
      <p:sp>
        <p:nvSpPr>
          <p:cNvPr id="22" name="object 14"/>
          <p:cNvSpPr/>
          <p:nvPr/>
        </p:nvSpPr>
        <p:spPr>
          <a:xfrm>
            <a:off x="686498" y="5105400"/>
            <a:ext cx="9078595" cy="0"/>
          </a:xfrm>
          <a:custGeom>
            <a:avLst/>
            <a:gdLst/>
            <a:ahLst/>
            <a:cxnLst/>
            <a:rect l="l" t="t" r="r" b="b"/>
            <a:pathLst>
              <a:path w="9078595">
                <a:moveTo>
                  <a:pt x="0" y="0"/>
                </a:moveTo>
                <a:lnTo>
                  <a:pt x="9078468" y="0"/>
                </a:lnTo>
              </a:path>
            </a:pathLst>
          </a:custGeom>
          <a:ln w="18694">
            <a:solidFill>
              <a:srgbClr val="3E3E3E"/>
            </a:solidFill>
          </a:ln>
        </p:spPr>
        <p:txBody>
          <a:bodyPr wrap="square" lIns="0" tIns="0" rIns="0" bIns="0" rtlCol="0"/>
          <a:lstStyle/>
          <a:p>
            <a:endParaRPr/>
          </a:p>
        </p:txBody>
      </p:sp>
      <p:sp>
        <p:nvSpPr>
          <p:cNvPr id="23" name="object 14"/>
          <p:cNvSpPr/>
          <p:nvPr/>
        </p:nvSpPr>
        <p:spPr>
          <a:xfrm>
            <a:off x="686498" y="5638800"/>
            <a:ext cx="9078595" cy="0"/>
          </a:xfrm>
          <a:custGeom>
            <a:avLst/>
            <a:gdLst/>
            <a:ahLst/>
            <a:cxnLst/>
            <a:rect l="l" t="t" r="r" b="b"/>
            <a:pathLst>
              <a:path w="9078595">
                <a:moveTo>
                  <a:pt x="0" y="0"/>
                </a:moveTo>
                <a:lnTo>
                  <a:pt x="9078468" y="0"/>
                </a:lnTo>
              </a:path>
            </a:pathLst>
          </a:custGeom>
          <a:ln w="18694">
            <a:solidFill>
              <a:srgbClr val="3E3E3E"/>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422391" y="1127760"/>
            <a:ext cx="1272539" cy="1226819"/>
          </a:xfrm>
          <a:prstGeom prst="rect">
            <a:avLst/>
          </a:prstGeom>
        </p:spPr>
      </p:pic>
      <p:sp>
        <p:nvSpPr>
          <p:cNvPr id="7" name="object 7"/>
          <p:cNvSpPr txBox="1">
            <a:spLocks noGrp="1"/>
          </p:cNvSpPr>
          <p:nvPr>
            <p:ph type="title"/>
          </p:nvPr>
        </p:nvSpPr>
        <p:spPr>
          <a:xfrm>
            <a:off x="3013329" y="556767"/>
            <a:ext cx="6385560" cy="406400"/>
          </a:xfrm>
          <a:prstGeom prst="rect">
            <a:avLst/>
          </a:prstGeom>
        </p:spPr>
        <p:txBody>
          <a:bodyPr vert="horz" wrap="square" lIns="0" tIns="12700" rIns="0" bIns="0" rtlCol="0">
            <a:spAutoFit/>
          </a:bodyPr>
          <a:lstStyle/>
          <a:p>
            <a:pPr marL="12700">
              <a:lnSpc>
                <a:spcPct val="100000"/>
              </a:lnSpc>
              <a:spcBef>
                <a:spcPts val="100"/>
              </a:spcBef>
            </a:pPr>
            <a:r>
              <a:rPr sz="2500" spc="-45" dirty="0">
                <a:solidFill>
                  <a:srgbClr val="F6BB66"/>
                </a:solidFill>
              </a:rPr>
              <a:t>UPPGIFT:</a:t>
            </a:r>
            <a:r>
              <a:rPr sz="2500" spc="-40" dirty="0">
                <a:solidFill>
                  <a:srgbClr val="F6BB66"/>
                </a:solidFill>
              </a:rPr>
              <a:t> </a:t>
            </a:r>
            <a:r>
              <a:rPr sz="2500" spc="80" dirty="0">
                <a:solidFill>
                  <a:srgbClr val="F6BB66"/>
                </a:solidFill>
              </a:rPr>
              <a:t>Kommunicera</a:t>
            </a:r>
            <a:r>
              <a:rPr sz="2500" spc="-40" dirty="0">
                <a:solidFill>
                  <a:srgbClr val="F6BB66"/>
                </a:solidFill>
              </a:rPr>
              <a:t> </a:t>
            </a:r>
            <a:r>
              <a:rPr sz="2500" dirty="0">
                <a:solidFill>
                  <a:srgbClr val="F6BB66"/>
                </a:solidFill>
              </a:rPr>
              <a:t>social</a:t>
            </a:r>
            <a:r>
              <a:rPr sz="2500" spc="-40" dirty="0">
                <a:solidFill>
                  <a:srgbClr val="F6BB66"/>
                </a:solidFill>
              </a:rPr>
              <a:t> </a:t>
            </a:r>
            <a:r>
              <a:rPr sz="2500" spc="80" dirty="0">
                <a:solidFill>
                  <a:srgbClr val="F6BB66"/>
                </a:solidFill>
              </a:rPr>
              <a:t>handling</a:t>
            </a:r>
            <a:r>
              <a:rPr sz="1700" b="0" spc="80" dirty="0">
                <a:solidFill>
                  <a:srgbClr val="F6BB66"/>
                </a:solidFill>
                <a:latin typeface="Tahoma"/>
                <a:cs typeface="Tahoma"/>
              </a:rPr>
              <a:t>1</a:t>
            </a:r>
            <a:endParaRPr sz="1700">
              <a:latin typeface="Tahoma"/>
              <a:cs typeface="Tahoma"/>
            </a:endParaRPr>
          </a:p>
        </p:txBody>
      </p:sp>
      <p:sp>
        <p:nvSpPr>
          <p:cNvPr id="8" name="object 8"/>
          <p:cNvSpPr txBox="1"/>
          <p:nvPr/>
        </p:nvSpPr>
        <p:spPr>
          <a:xfrm>
            <a:off x="648411" y="2567178"/>
            <a:ext cx="10515600" cy="3283463"/>
          </a:xfrm>
          <a:prstGeom prst="rect">
            <a:avLst/>
          </a:prstGeom>
        </p:spPr>
        <p:txBody>
          <a:bodyPr vert="horz" wrap="square" lIns="0" tIns="12700" rIns="0" bIns="0" rtlCol="0">
            <a:spAutoFit/>
          </a:bodyPr>
          <a:lstStyle/>
          <a:p>
            <a:pPr marL="355600" marR="478155" indent="-342900">
              <a:lnSpc>
                <a:spcPct val="113700"/>
              </a:lnSpc>
              <a:spcBef>
                <a:spcPts val="100"/>
              </a:spcBef>
              <a:buSzPct val="126315"/>
              <a:buFont typeface="MS UI Gothic"/>
              <a:buChar char="❑"/>
              <a:tabLst>
                <a:tab pos="355600" algn="l"/>
              </a:tabLst>
            </a:pPr>
            <a:r>
              <a:rPr sz="2000" spc="60" dirty="0">
                <a:solidFill>
                  <a:srgbClr val="3F3F3F"/>
                </a:solidFill>
                <a:latin typeface="Tahoma"/>
                <a:cs typeface="Tahoma"/>
              </a:rPr>
              <a:t>Föreställ</a:t>
            </a:r>
            <a:r>
              <a:rPr sz="2000" spc="-95" dirty="0">
                <a:solidFill>
                  <a:srgbClr val="3F3F3F"/>
                </a:solidFill>
                <a:latin typeface="Tahoma"/>
                <a:cs typeface="Tahoma"/>
              </a:rPr>
              <a:t> </a:t>
            </a:r>
            <a:r>
              <a:rPr sz="2000" spc="95" dirty="0">
                <a:solidFill>
                  <a:srgbClr val="3F3F3F"/>
                </a:solidFill>
                <a:latin typeface="Tahoma"/>
                <a:cs typeface="Tahoma"/>
              </a:rPr>
              <a:t>dig</a:t>
            </a:r>
            <a:r>
              <a:rPr sz="2000" spc="-95" dirty="0">
                <a:solidFill>
                  <a:srgbClr val="3F3F3F"/>
                </a:solidFill>
                <a:latin typeface="Tahoma"/>
                <a:cs typeface="Tahoma"/>
              </a:rPr>
              <a:t> </a:t>
            </a:r>
            <a:r>
              <a:rPr sz="2000" spc="55" dirty="0">
                <a:solidFill>
                  <a:srgbClr val="3F3F3F"/>
                </a:solidFill>
                <a:latin typeface="Tahoma"/>
                <a:cs typeface="Tahoma"/>
              </a:rPr>
              <a:t>att</a:t>
            </a:r>
            <a:r>
              <a:rPr sz="2000" spc="-90" dirty="0">
                <a:solidFill>
                  <a:srgbClr val="3F3F3F"/>
                </a:solidFill>
                <a:latin typeface="Tahoma"/>
                <a:cs typeface="Tahoma"/>
              </a:rPr>
              <a:t> </a:t>
            </a:r>
            <a:r>
              <a:rPr lang="sv-SE" sz="2000" spc="-90" dirty="0" smtClean="0">
                <a:solidFill>
                  <a:srgbClr val="3F3F3F"/>
                </a:solidFill>
                <a:latin typeface="Tahoma"/>
                <a:cs typeface="Tahoma"/>
              </a:rPr>
              <a:t>du är i en hiss tillsammans med </a:t>
            </a:r>
            <a:r>
              <a:rPr sz="2000" spc="90" dirty="0" smtClean="0">
                <a:solidFill>
                  <a:srgbClr val="3F3F3F"/>
                </a:solidFill>
                <a:latin typeface="Tahoma"/>
                <a:cs typeface="Tahoma"/>
              </a:rPr>
              <a:t>en</a:t>
            </a:r>
            <a:r>
              <a:rPr sz="2000" spc="-95" dirty="0" smtClean="0">
                <a:solidFill>
                  <a:srgbClr val="3F3F3F"/>
                </a:solidFill>
                <a:latin typeface="Tahoma"/>
                <a:cs typeface="Tahoma"/>
              </a:rPr>
              <a:t> </a:t>
            </a:r>
            <a:r>
              <a:rPr sz="2000" spc="60" dirty="0">
                <a:solidFill>
                  <a:srgbClr val="3F3F3F"/>
                </a:solidFill>
                <a:latin typeface="Tahoma"/>
                <a:cs typeface="Tahoma"/>
              </a:rPr>
              <a:t>inflytelserik</a:t>
            </a:r>
            <a:r>
              <a:rPr sz="2000" spc="-95" dirty="0">
                <a:solidFill>
                  <a:srgbClr val="3F3F3F"/>
                </a:solidFill>
                <a:latin typeface="Tahoma"/>
                <a:cs typeface="Tahoma"/>
              </a:rPr>
              <a:t> </a:t>
            </a:r>
            <a:r>
              <a:rPr sz="2000" spc="70" dirty="0">
                <a:solidFill>
                  <a:srgbClr val="3F3F3F"/>
                </a:solidFill>
                <a:latin typeface="Tahoma"/>
                <a:cs typeface="Tahoma"/>
              </a:rPr>
              <a:t>beslutsfattare</a:t>
            </a:r>
            <a:r>
              <a:rPr sz="2000" spc="-90" dirty="0">
                <a:solidFill>
                  <a:srgbClr val="3F3F3F"/>
                </a:solidFill>
                <a:latin typeface="Tahoma"/>
                <a:cs typeface="Tahoma"/>
              </a:rPr>
              <a:t> </a:t>
            </a:r>
            <a:r>
              <a:rPr sz="2000" spc="100" dirty="0">
                <a:solidFill>
                  <a:srgbClr val="3F3F3F"/>
                </a:solidFill>
                <a:latin typeface="Tahoma"/>
                <a:cs typeface="Tahoma"/>
              </a:rPr>
              <a:t>under</a:t>
            </a:r>
            <a:r>
              <a:rPr sz="2000" spc="-95" dirty="0">
                <a:solidFill>
                  <a:srgbClr val="3F3F3F"/>
                </a:solidFill>
                <a:latin typeface="Tahoma"/>
                <a:cs typeface="Tahoma"/>
              </a:rPr>
              <a:t> </a:t>
            </a:r>
            <a:r>
              <a:rPr sz="2000" spc="90" dirty="0">
                <a:solidFill>
                  <a:srgbClr val="3F3F3F"/>
                </a:solidFill>
                <a:latin typeface="Tahoma"/>
                <a:cs typeface="Tahoma"/>
              </a:rPr>
              <a:t>en </a:t>
            </a:r>
            <a:r>
              <a:rPr sz="2000" spc="-580" dirty="0">
                <a:solidFill>
                  <a:srgbClr val="3F3F3F"/>
                </a:solidFill>
                <a:latin typeface="Tahoma"/>
                <a:cs typeface="Tahoma"/>
              </a:rPr>
              <a:t> </a:t>
            </a:r>
            <a:r>
              <a:rPr sz="2000" spc="100" dirty="0" smtClean="0">
                <a:solidFill>
                  <a:srgbClr val="3F3F3F"/>
                </a:solidFill>
                <a:latin typeface="Tahoma"/>
                <a:cs typeface="Tahoma"/>
              </a:rPr>
              <a:t>minut</a:t>
            </a:r>
            <a:r>
              <a:rPr lang="sv-SE" sz="2000" spc="100" dirty="0" smtClean="0">
                <a:solidFill>
                  <a:srgbClr val="3F3F3F"/>
                </a:solidFill>
                <a:latin typeface="Tahoma"/>
                <a:cs typeface="Tahoma"/>
              </a:rPr>
              <a:t>, </a:t>
            </a:r>
            <a:r>
              <a:rPr sz="2000" spc="85" dirty="0" smtClean="0">
                <a:solidFill>
                  <a:srgbClr val="3F3F3F"/>
                </a:solidFill>
                <a:latin typeface="Tahoma"/>
                <a:cs typeface="Tahoma"/>
              </a:rPr>
              <a:t>och</a:t>
            </a:r>
            <a:r>
              <a:rPr sz="2000" spc="-100" dirty="0" smtClean="0">
                <a:solidFill>
                  <a:srgbClr val="3F3F3F"/>
                </a:solidFill>
                <a:latin typeface="Tahoma"/>
                <a:cs typeface="Tahoma"/>
              </a:rPr>
              <a:t> </a:t>
            </a:r>
            <a:r>
              <a:rPr lang="sv-SE" sz="2000" spc="-100" dirty="0" smtClean="0">
                <a:solidFill>
                  <a:srgbClr val="3F3F3F"/>
                </a:solidFill>
                <a:latin typeface="Tahoma"/>
                <a:cs typeface="Tahoma"/>
              </a:rPr>
              <a:t>att du kan förmedla ett budskap angående en </a:t>
            </a:r>
            <a:r>
              <a:rPr sz="2000" spc="65" dirty="0" smtClean="0">
                <a:solidFill>
                  <a:srgbClr val="3F3F3F"/>
                </a:solidFill>
                <a:latin typeface="Tahoma"/>
                <a:cs typeface="Tahoma"/>
              </a:rPr>
              <a:t>sociala</a:t>
            </a:r>
            <a:r>
              <a:rPr sz="2000" spc="-100" dirty="0" smtClean="0">
                <a:solidFill>
                  <a:srgbClr val="3F3F3F"/>
                </a:solidFill>
                <a:latin typeface="Tahoma"/>
                <a:cs typeface="Tahoma"/>
              </a:rPr>
              <a:t> </a:t>
            </a:r>
            <a:r>
              <a:rPr sz="2000" spc="65" dirty="0" smtClean="0">
                <a:solidFill>
                  <a:srgbClr val="3F3F3F"/>
                </a:solidFill>
                <a:latin typeface="Tahoma"/>
                <a:cs typeface="Tahoma"/>
              </a:rPr>
              <a:t>åtgärd</a:t>
            </a:r>
            <a:r>
              <a:rPr lang="sv-SE" sz="2000" spc="65" dirty="0" smtClean="0">
                <a:solidFill>
                  <a:srgbClr val="3F3F3F"/>
                </a:solidFill>
                <a:latin typeface="Tahoma"/>
                <a:cs typeface="Tahoma"/>
              </a:rPr>
              <a:t> du är engagerad i.</a:t>
            </a:r>
            <a:endParaRPr sz="2000" dirty="0">
              <a:latin typeface="Tahoma"/>
              <a:cs typeface="Tahoma"/>
            </a:endParaRPr>
          </a:p>
          <a:p>
            <a:pPr>
              <a:lnSpc>
                <a:spcPct val="100000"/>
              </a:lnSpc>
              <a:spcBef>
                <a:spcPts val="30"/>
              </a:spcBef>
            </a:pPr>
            <a:endParaRPr sz="2000" dirty="0">
              <a:latin typeface="Tahoma"/>
              <a:cs typeface="Tahoma"/>
            </a:endParaRPr>
          </a:p>
          <a:p>
            <a:pPr marL="355600" marR="5080" indent="-342900">
              <a:lnSpc>
                <a:spcPct val="108000"/>
              </a:lnSpc>
              <a:buSzPct val="120000"/>
              <a:buFont typeface="MS UI Gothic"/>
              <a:buChar char="✓"/>
              <a:tabLst>
                <a:tab pos="355600" algn="l"/>
              </a:tabLst>
            </a:pPr>
            <a:r>
              <a:rPr sz="2000" spc="65" dirty="0">
                <a:solidFill>
                  <a:srgbClr val="3F3F3F"/>
                </a:solidFill>
                <a:latin typeface="Tahoma"/>
                <a:cs typeface="Tahoma"/>
              </a:rPr>
              <a:t>Föreställ</a:t>
            </a:r>
            <a:r>
              <a:rPr sz="2000" spc="-100" dirty="0">
                <a:solidFill>
                  <a:srgbClr val="3F3F3F"/>
                </a:solidFill>
                <a:latin typeface="Tahoma"/>
                <a:cs typeface="Tahoma"/>
              </a:rPr>
              <a:t> </a:t>
            </a:r>
            <a:r>
              <a:rPr sz="2000" spc="100" dirty="0">
                <a:solidFill>
                  <a:srgbClr val="3F3F3F"/>
                </a:solidFill>
                <a:latin typeface="Tahoma"/>
                <a:cs typeface="Tahoma"/>
              </a:rPr>
              <a:t>dig</a:t>
            </a:r>
            <a:r>
              <a:rPr sz="2000" spc="-100" dirty="0">
                <a:solidFill>
                  <a:srgbClr val="3F3F3F"/>
                </a:solidFill>
                <a:latin typeface="Tahoma"/>
                <a:cs typeface="Tahoma"/>
              </a:rPr>
              <a:t> </a:t>
            </a:r>
            <a:r>
              <a:rPr sz="2000" spc="120" dirty="0">
                <a:solidFill>
                  <a:srgbClr val="3F3F3F"/>
                </a:solidFill>
                <a:latin typeface="Tahoma"/>
                <a:cs typeface="Tahoma"/>
              </a:rPr>
              <a:t>nu</a:t>
            </a:r>
            <a:r>
              <a:rPr sz="2000" spc="-100" dirty="0">
                <a:solidFill>
                  <a:srgbClr val="3F3F3F"/>
                </a:solidFill>
                <a:latin typeface="Tahoma"/>
                <a:cs typeface="Tahoma"/>
              </a:rPr>
              <a:t> </a:t>
            </a:r>
            <a:r>
              <a:rPr sz="2000" spc="55" dirty="0">
                <a:solidFill>
                  <a:srgbClr val="3F3F3F"/>
                </a:solidFill>
                <a:latin typeface="Tahoma"/>
                <a:cs typeface="Tahoma"/>
              </a:rPr>
              <a:t>att</a:t>
            </a:r>
            <a:r>
              <a:rPr sz="2000" spc="-100" dirty="0">
                <a:solidFill>
                  <a:srgbClr val="3F3F3F"/>
                </a:solidFill>
                <a:latin typeface="Tahoma"/>
                <a:cs typeface="Tahoma"/>
              </a:rPr>
              <a:t> </a:t>
            </a:r>
            <a:r>
              <a:rPr sz="2000" spc="120" dirty="0">
                <a:solidFill>
                  <a:srgbClr val="3F3F3F"/>
                </a:solidFill>
                <a:latin typeface="Tahoma"/>
                <a:cs typeface="Tahoma"/>
              </a:rPr>
              <a:t>du</a:t>
            </a:r>
            <a:r>
              <a:rPr sz="2000" spc="-95" dirty="0">
                <a:solidFill>
                  <a:srgbClr val="3F3F3F"/>
                </a:solidFill>
                <a:latin typeface="Tahoma"/>
                <a:cs typeface="Tahoma"/>
              </a:rPr>
              <a:t> </a:t>
            </a:r>
            <a:r>
              <a:rPr sz="2000" spc="85" dirty="0">
                <a:solidFill>
                  <a:srgbClr val="3F3F3F"/>
                </a:solidFill>
                <a:latin typeface="Tahoma"/>
                <a:cs typeface="Tahoma"/>
              </a:rPr>
              <a:t>är</a:t>
            </a:r>
            <a:r>
              <a:rPr sz="2000" spc="-100" dirty="0">
                <a:solidFill>
                  <a:srgbClr val="3F3F3F"/>
                </a:solidFill>
                <a:latin typeface="Tahoma"/>
                <a:cs typeface="Tahoma"/>
              </a:rPr>
              <a:t> </a:t>
            </a:r>
            <a:r>
              <a:rPr sz="2000" spc="55" dirty="0">
                <a:solidFill>
                  <a:srgbClr val="3F3F3F"/>
                </a:solidFill>
                <a:latin typeface="Tahoma"/>
                <a:cs typeface="Tahoma"/>
              </a:rPr>
              <a:t>i</a:t>
            </a:r>
            <a:r>
              <a:rPr sz="2000" spc="-100" dirty="0">
                <a:solidFill>
                  <a:srgbClr val="3F3F3F"/>
                </a:solidFill>
                <a:latin typeface="Tahoma"/>
                <a:cs typeface="Tahoma"/>
              </a:rPr>
              <a:t> </a:t>
            </a:r>
            <a:r>
              <a:rPr lang="sv-SE" sz="2000" spc="-100" dirty="0" smtClean="0">
                <a:solidFill>
                  <a:srgbClr val="3F3F3F"/>
                </a:solidFill>
                <a:latin typeface="Tahoma"/>
                <a:cs typeface="Tahoma"/>
              </a:rPr>
              <a:t>din gemenskap</a:t>
            </a:r>
            <a:r>
              <a:rPr sz="2000" spc="-95" dirty="0" smtClean="0">
                <a:solidFill>
                  <a:srgbClr val="3F3F3F"/>
                </a:solidFill>
                <a:latin typeface="Tahoma"/>
                <a:cs typeface="Tahoma"/>
              </a:rPr>
              <a:t> </a:t>
            </a:r>
            <a:r>
              <a:rPr sz="2000" spc="90" dirty="0">
                <a:solidFill>
                  <a:srgbClr val="3F3F3F"/>
                </a:solidFill>
                <a:latin typeface="Tahoma"/>
                <a:cs typeface="Tahoma"/>
              </a:rPr>
              <a:t>och</a:t>
            </a:r>
            <a:r>
              <a:rPr sz="2000" spc="-100" dirty="0">
                <a:solidFill>
                  <a:srgbClr val="3F3F3F"/>
                </a:solidFill>
                <a:latin typeface="Tahoma"/>
                <a:cs typeface="Tahoma"/>
              </a:rPr>
              <a:t> </a:t>
            </a:r>
            <a:r>
              <a:rPr sz="2000" spc="55" dirty="0">
                <a:solidFill>
                  <a:srgbClr val="3F3F3F"/>
                </a:solidFill>
                <a:latin typeface="Tahoma"/>
                <a:cs typeface="Tahoma"/>
              </a:rPr>
              <a:t>att</a:t>
            </a:r>
            <a:r>
              <a:rPr sz="2000" spc="-100" dirty="0">
                <a:solidFill>
                  <a:srgbClr val="3F3F3F"/>
                </a:solidFill>
                <a:latin typeface="Tahoma"/>
                <a:cs typeface="Tahoma"/>
              </a:rPr>
              <a:t> </a:t>
            </a:r>
            <a:r>
              <a:rPr sz="2000" spc="120" dirty="0">
                <a:solidFill>
                  <a:srgbClr val="3F3F3F"/>
                </a:solidFill>
                <a:latin typeface="Tahoma"/>
                <a:cs typeface="Tahoma"/>
              </a:rPr>
              <a:t>du</a:t>
            </a:r>
            <a:r>
              <a:rPr sz="2000" spc="-100" dirty="0">
                <a:solidFill>
                  <a:srgbClr val="3F3F3F"/>
                </a:solidFill>
                <a:latin typeface="Tahoma"/>
                <a:cs typeface="Tahoma"/>
              </a:rPr>
              <a:t> </a:t>
            </a:r>
            <a:r>
              <a:rPr sz="2000" spc="75" dirty="0">
                <a:solidFill>
                  <a:srgbClr val="3F3F3F"/>
                </a:solidFill>
                <a:latin typeface="Tahoma"/>
                <a:cs typeface="Tahoma"/>
              </a:rPr>
              <a:t>precis</a:t>
            </a:r>
            <a:r>
              <a:rPr sz="2000" spc="-95" dirty="0">
                <a:solidFill>
                  <a:srgbClr val="3F3F3F"/>
                </a:solidFill>
                <a:latin typeface="Tahoma"/>
                <a:cs typeface="Tahoma"/>
              </a:rPr>
              <a:t> </a:t>
            </a:r>
            <a:r>
              <a:rPr sz="2000" spc="95" dirty="0">
                <a:solidFill>
                  <a:srgbClr val="3F3F3F"/>
                </a:solidFill>
                <a:latin typeface="Tahoma"/>
                <a:cs typeface="Tahoma"/>
              </a:rPr>
              <a:t>har</a:t>
            </a:r>
            <a:r>
              <a:rPr sz="2000" spc="-100" dirty="0">
                <a:solidFill>
                  <a:srgbClr val="3F3F3F"/>
                </a:solidFill>
                <a:latin typeface="Tahoma"/>
                <a:cs typeface="Tahoma"/>
              </a:rPr>
              <a:t> </a:t>
            </a:r>
            <a:r>
              <a:rPr sz="2000" spc="75" dirty="0">
                <a:solidFill>
                  <a:srgbClr val="3F3F3F"/>
                </a:solidFill>
                <a:latin typeface="Tahoma"/>
                <a:cs typeface="Tahoma"/>
              </a:rPr>
              <a:t>gått</a:t>
            </a:r>
            <a:r>
              <a:rPr sz="2000" spc="-100" dirty="0">
                <a:solidFill>
                  <a:srgbClr val="3F3F3F"/>
                </a:solidFill>
                <a:latin typeface="Tahoma"/>
                <a:cs typeface="Tahoma"/>
              </a:rPr>
              <a:t> </a:t>
            </a:r>
            <a:r>
              <a:rPr sz="2000" spc="85" dirty="0">
                <a:solidFill>
                  <a:srgbClr val="3F3F3F"/>
                </a:solidFill>
                <a:latin typeface="Tahoma"/>
                <a:cs typeface="Tahoma"/>
              </a:rPr>
              <a:t>in</a:t>
            </a:r>
            <a:r>
              <a:rPr sz="2000" spc="-100" dirty="0">
                <a:solidFill>
                  <a:srgbClr val="3F3F3F"/>
                </a:solidFill>
                <a:latin typeface="Tahoma"/>
                <a:cs typeface="Tahoma"/>
              </a:rPr>
              <a:t> </a:t>
            </a:r>
            <a:r>
              <a:rPr sz="2000" spc="55" dirty="0">
                <a:solidFill>
                  <a:srgbClr val="3F3F3F"/>
                </a:solidFill>
                <a:latin typeface="Tahoma"/>
                <a:cs typeface="Tahoma"/>
              </a:rPr>
              <a:t>i</a:t>
            </a:r>
            <a:r>
              <a:rPr sz="2000" spc="-100" dirty="0">
                <a:solidFill>
                  <a:srgbClr val="3F3F3F"/>
                </a:solidFill>
                <a:latin typeface="Tahoma"/>
                <a:cs typeface="Tahoma"/>
              </a:rPr>
              <a:t> </a:t>
            </a:r>
            <a:r>
              <a:rPr sz="2000" spc="80" dirty="0">
                <a:solidFill>
                  <a:srgbClr val="3F3F3F"/>
                </a:solidFill>
                <a:latin typeface="Tahoma"/>
                <a:cs typeface="Tahoma"/>
              </a:rPr>
              <a:t>hissen</a:t>
            </a:r>
            <a:r>
              <a:rPr sz="2000" spc="-95" dirty="0">
                <a:solidFill>
                  <a:srgbClr val="3F3F3F"/>
                </a:solidFill>
                <a:latin typeface="Tahoma"/>
                <a:cs typeface="Tahoma"/>
              </a:rPr>
              <a:t> </a:t>
            </a:r>
            <a:r>
              <a:rPr sz="2000" spc="85" dirty="0">
                <a:solidFill>
                  <a:srgbClr val="3F3F3F"/>
                </a:solidFill>
                <a:latin typeface="Tahoma"/>
                <a:cs typeface="Tahoma"/>
              </a:rPr>
              <a:t>iklädd</a:t>
            </a:r>
            <a:r>
              <a:rPr sz="2000" spc="-100" dirty="0">
                <a:solidFill>
                  <a:srgbClr val="3F3F3F"/>
                </a:solidFill>
                <a:latin typeface="Tahoma"/>
                <a:cs typeface="Tahoma"/>
              </a:rPr>
              <a:t> </a:t>
            </a:r>
            <a:r>
              <a:rPr sz="2000" spc="95" dirty="0">
                <a:solidFill>
                  <a:srgbClr val="3F3F3F"/>
                </a:solidFill>
                <a:latin typeface="Tahoma"/>
                <a:cs typeface="Tahoma"/>
              </a:rPr>
              <a:t>en </a:t>
            </a:r>
            <a:r>
              <a:rPr sz="2000" spc="-615" dirty="0">
                <a:solidFill>
                  <a:srgbClr val="3F3F3F"/>
                </a:solidFill>
                <a:latin typeface="Tahoma"/>
                <a:cs typeface="Tahoma"/>
              </a:rPr>
              <a:t> </a:t>
            </a:r>
            <a:r>
              <a:rPr sz="2000" spc="35" dirty="0">
                <a:solidFill>
                  <a:srgbClr val="3F3F3F"/>
                </a:solidFill>
                <a:latin typeface="Tahoma"/>
                <a:cs typeface="Tahoma"/>
              </a:rPr>
              <a:t>T-shirt </a:t>
            </a:r>
            <a:r>
              <a:rPr sz="2000" spc="100" dirty="0">
                <a:solidFill>
                  <a:srgbClr val="3F3F3F"/>
                </a:solidFill>
                <a:latin typeface="Tahoma"/>
                <a:cs typeface="Tahoma"/>
              </a:rPr>
              <a:t>där </a:t>
            </a:r>
            <a:r>
              <a:rPr sz="2000" spc="80" dirty="0">
                <a:solidFill>
                  <a:srgbClr val="3F3F3F"/>
                </a:solidFill>
                <a:latin typeface="Tahoma"/>
                <a:cs typeface="Tahoma"/>
              </a:rPr>
              <a:t>det </a:t>
            </a:r>
            <a:r>
              <a:rPr sz="2000" spc="70" dirty="0">
                <a:solidFill>
                  <a:srgbClr val="3F3F3F"/>
                </a:solidFill>
                <a:latin typeface="Tahoma"/>
                <a:cs typeface="Tahoma"/>
              </a:rPr>
              <a:t>står </a:t>
            </a:r>
            <a:r>
              <a:rPr sz="2000" spc="45" dirty="0">
                <a:solidFill>
                  <a:srgbClr val="3F3F3F"/>
                </a:solidFill>
                <a:latin typeface="Tahoma"/>
                <a:cs typeface="Tahoma"/>
              </a:rPr>
              <a:t>"Active Citizens". </a:t>
            </a:r>
            <a:r>
              <a:rPr sz="2000" spc="55" dirty="0">
                <a:solidFill>
                  <a:srgbClr val="3F3F3F"/>
                </a:solidFill>
                <a:latin typeface="Tahoma"/>
                <a:cs typeface="Tahoma"/>
              </a:rPr>
              <a:t>En </a:t>
            </a:r>
            <a:r>
              <a:rPr sz="2000" spc="65" dirty="0">
                <a:solidFill>
                  <a:srgbClr val="3F3F3F"/>
                </a:solidFill>
                <a:latin typeface="Tahoma"/>
                <a:cs typeface="Tahoma"/>
              </a:rPr>
              <a:t>inflytelserik </a:t>
            </a:r>
            <a:r>
              <a:rPr sz="2000" spc="70" dirty="0">
                <a:solidFill>
                  <a:srgbClr val="3F3F3F"/>
                </a:solidFill>
                <a:latin typeface="Tahoma"/>
                <a:cs typeface="Tahoma"/>
              </a:rPr>
              <a:t>beslutsfattare </a:t>
            </a:r>
            <a:r>
              <a:rPr sz="2000" spc="65" dirty="0">
                <a:solidFill>
                  <a:srgbClr val="3F3F3F"/>
                </a:solidFill>
                <a:latin typeface="Tahoma"/>
                <a:cs typeface="Tahoma"/>
              </a:rPr>
              <a:t>kliver </a:t>
            </a:r>
            <a:r>
              <a:rPr sz="2000" spc="85" dirty="0">
                <a:solidFill>
                  <a:srgbClr val="3F3F3F"/>
                </a:solidFill>
                <a:latin typeface="Tahoma"/>
                <a:cs typeface="Tahoma"/>
              </a:rPr>
              <a:t>in </a:t>
            </a:r>
            <a:r>
              <a:rPr sz="2000" spc="55" dirty="0">
                <a:solidFill>
                  <a:srgbClr val="3F3F3F"/>
                </a:solidFill>
                <a:latin typeface="Tahoma"/>
                <a:cs typeface="Tahoma"/>
              </a:rPr>
              <a:t>i </a:t>
            </a:r>
            <a:r>
              <a:rPr sz="2000" spc="80" dirty="0">
                <a:solidFill>
                  <a:srgbClr val="3F3F3F"/>
                </a:solidFill>
                <a:latin typeface="Tahoma"/>
                <a:cs typeface="Tahoma"/>
              </a:rPr>
              <a:t>hissen </a:t>
            </a:r>
            <a:r>
              <a:rPr sz="2000" spc="85" dirty="0">
                <a:solidFill>
                  <a:srgbClr val="3F3F3F"/>
                </a:solidFill>
                <a:latin typeface="Tahoma"/>
                <a:cs typeface="Tahoma"/>
              </a:rPr>
              <a:t> </a:t>
            </a:r>
            <a:r>
              <a:rPr sz="2000" spc="90" dirty="0">
                <a:solidFill>
                  <a:srgbClr val="3F3F3F"/>
                </a:solidFill>
                <a:latin typeface="Tahoma"/>
                <a:cs typeface="Tahoma"/>
              </a:rPr>
              <a:t>och</a:t>
            </a:r>
            <a:r>
              <a:rPr sz="2000" spc="-105" dirty="0">
                <a:solidFill>
                  <a:srgbClr val="3F3F3F"/>
                </a:solidFill>
                <a:latin typeface="Tahoma"/>
                <a:cs typeface="Tahoma"/>
              </a:rPr>
              <a:t> </a:t>
            </a:r>
            <a:r>
              <a:rPr sz="2000" spc="85" dirty="0">
                <a:solidFill>
                  <a:srgbClr val="3F3F3F"/>
                </a:solidFill>
                <a:latin typeface="Tahoma"/>
                <a:cs typeface="Tahoma"/>
              </a:rPr>
              <a:t>frågar</a:t>
            </a:r>
            <a:r>
              <a:rPr sz="2000" spc="-105" dirty="0">
                <a:solidFill>
                  <a:srgbClr val="3F3F3F"/>
                </a:solidFill>
                <a:latin typeface="Tahoma"/>
                <a:cs typeface="Tahoma"/>
              </a:rPr>
              <a:t> </a:t>
            </a:r>
            <a:r>
              <a:rPr sz="2000" spc="100" dirty="0">
                <a:solidFill>
                  <a:srgbClr val="3F3F3F"/>
                </a:solidFill>
                <a:latin typeface="Tahoma"/>
                <a:cs typeface="Tahoma"/>
              </a:rPr>
              <a:t>dig</a:t>
            </a:r>
            <a:r>
              <a:rPr sz="2000" spc="-105" dirty="0">
                <a:solidFill>
                  <a:srgbClr val="3F3F3F"/>
                </a:solidFill>
                <a:latin typeface="Tahoma"/>
                <a:cs typeface="Tahoma"/>
              </a:rPr>
              <a:t> </a:t>
            </a:r>
            <a:r>
              <a:rPr sz="2000" spc="50" dirty="0">
                <a:solidFill>
                  <a:srgbClr val="3F3F3F"/>
                </a:solidFill>
                <a:latin typeface="Tahoma"/>
                <a:cs typeface="Tahoma"/>
              </a:rPr>
              <a:t>"Vad</a:t>
            </a:r>
            <a:r>
              <a:rPr sz="2000" spc="-105" dirty="0">
                <a:solidFill>
                  <a:srgbClr val="3F3F3F"/>
                </a:solidFill>
                <a:latin typeface="Tahoma"/>
                <a:cs typeface="Tahoma"/>
              </a:rPr>
              <a:t> </a:t>
            </a:r>
            <a:r>
              <a:rPr sz="2000" spc="85" dirty="0">
                <a:solidFill>
                  <a:srgbClr val="3F3F3F"/>
                </a:solidFill>
                <a:latin typeface="Tahoma"/>
                <a:cs typeface="Tahoma"/>
              </a:rPr>
              <a:t>är</a:t>
            </a:r>
            <a:r>
              <a:rPr sz="2000" spc="-105" dirty="0">
                <a:solidFill>
                  <a:srgbClr val="3F3F3F"/>
                </a:solidFill>
                <a:latin typeface="Tahoma"/>
                <a:cs typeface="Tahoma"/>
              </a:rPr>
              <a:t> </a:t>
            </a:r>
            <a:r>
              <a:rPr sz="2000" spc="50" dirty="0">
                <a:solidFill>
                  <a:srgbClr val="3F3F3F"/>
                </a:solidFill>
                <a:latin typeface="Tahoma"/>
                <a:cs typeface="Tahoma"/>
              </a:rPr>
              <a:t>Active</a:t>
            </a:r>
            <a:r>
              <a:rPr sz="2000" spc="-105" dirty="0">
                <a:solidFill>
                  <a:srgbClr val="3F3F3F"/>
                </a:solidFill>
                <a:latin typeface="Tahoma"/>
                <a:cs typeface="Tahoma"/>
              </a:rPr>
              <a:t> </a:t>
            </a:r>
            <a:r>
              <a:rPr sz="2000" spc="45" dirty="0">
                <a:solidFill>
                  <a:srgbClr val="3F3F3F"/>
                </a:solidFill>
                <a:latin typeface="Tahoma"/>
                <a:cs typeface="Tahoma"/>
              </a:rPr>
              <a:t>Citizens?"</a:t>
            </a:r>
            <a:endParaRPr sz="2000" dirty="0">
              <a:latin typeface="Tahoma"/>
              <a:cs typeface="Tahoma"/>
            </a:endParaRPr>
          </a:p>
          <a:p>
            <a:pPr>
              <a:lnSpc>
                <a:spcPct val="100000"/>
              </a:lnSpc>
            </a:pPr>
            <a:endParaRPr sz="2700" dirty="0">
              <a:latin typeface="Tahoma"/>
              <a:cs typeface="Tahoma"/>
            </a:endParaRPr>
          </a:p>
          <a:p>
            <a:pPr marR="23495" algn="ctr">
              <a:lnSpc>
                <a:spcPct val="100000"/>
              </a:lnSpc>
              <a:spcBef>
                <a:spcPts val="1630"/>
              </a:spcBef>
            </a:pPr>
            <a:r>
              <a:rPr sz="1900" b="1" spc="60" dirty="0">
                <a:solidFill>
                  <a:srgbClr val="3F3F3F"/>
                </a:solidFill>
                <a:latin typeface="Arial"/>
                <a:cs typeface="Arial"/>
              </a:rPr>
              <a:t>Du</a:t>
            </a:r>
            <a:r>
              <a:rPr sz="1900" b="1" spc="-40" dirty="0">
                <a:solidFill>
                  <a:srgbClr val="3F3F3F"/>
                </a:solidFill>
                <a:latin typeface="Arial"/>
                <a:cs typeface="Arial"/>
              </a:rPr>
              <a:t> </a:t>
            </a:r>
            <a:r>
              <a:rPr sz="1900" b="1" spc="100" dirty="0">
                <a:solidFill>
                  <a:srgbClr val="3F3F3F"/>
                </a:solidFill>
                <a:latin typeface="Arial"/>
                <a:cs typeface="Arial"/>
              </a:rPr>
              <a:t>har</a:t>
            </a:r>
            <a:r>
              <a:rPr sz="1900" b="1" spc="-35" dirty="0">
                <a:solidFill>
                  <a:srgbClr val="3F3F3F"/>
                </a:solidFill>
                <a:latin typeface="Arial"/>
                <a:cs typeface="Arial"/>
              </a:rPr>
              <a:t> </a:t>
            </a:r>
            <a:r>
              <a:rPr sz="1900" b="1" spc="30" dirty="0">
                <a:solidFill>
                  <a:srgbClr val="3F3F3F"/>
                </a:solidFill>
                <a:latin typeface="Arial"/>
                <a:cs typeface="Arial"/>
              </a:rPr>
              <a:t>2</a:t>
            </a:r>
            <a:r>
              <a:rPr sz="1900" b="1" spc="-35" dirty="0">
                <a:solidFill>
                  <a:srgbClr val="3F3F3F"/>
                </a:solidFill>
                <a:latin typeface="Arial"/>
                <a:cs typeface="Arial"/>
              </a:rPr>
              <a:t> </a:t>
            </a:r>
            <a:r>
              <a:rPr sz="1900" b="1" spc="110" dirty="0">
                <a:solidFill>
                  <a:srgbClr val="3F3F3F"/>
                </a:solidFill>
                <a:latin typeface="Arial"/>
                <a:cs typeface="Arial"/>
              </a:rPr>
              <a:t>minuter</a:t>
            </a:r>
            <a:r>
              <a:rPr sz="1900" b="1" spc="-40" dirty="0">
                <a:solidFill>
                  <a:srgbClr val="3F3F3F"/>
                </a:solidFill>
                <a:latin typeface="Arial"/>
                <a:cs typeface="Arial"/>
              </a:rPr>
              <a:t> </a:t>
            </a:r>
            <a:r>
              <a:rPr sz="1900" b="1" spc="65" dirty="0">
                <a:solidFill>
                  <a:srgbClr val="3F3F3F"/>
                </a:solidFill>
                <a:latin typeface="Arial"/>
                <a:cs typeface="Arial"/>
              </a:rPr>
              <a:t>på</a:t>
            </a:r>
            <a:r>
              <a:rPr sz="1900" b="1" spc="-35" dirty="0">
                <a:solidFill>
                  <a:srgbClr val="3F3F3F"/>
                </a:solidFill>
                <a:latin typeface="Arial"/>
                <a:cs typeface="Arial"/>
              </a:rPr>
              <a:t> </a:t>
            </a:r>
            <a:r>
              <a:rPr sz="1900" b="1" spc="45" dirty="0">
                <a:solidFill>
                  <a:srgbClr val="3F3F3F"/>
                </a:solidFill>
                <a:latin typeface="Arial"/>
                <a:cs typeface="Arial"/>
              </a:rPr>
              <a:t>dig</a:t>
            </a:r>
            <a:r>
              <a:rPr sz="1900" b="1" spc="-35" dirty="0">
                <a:solidFill>
                  <a:srgbClr val="3F3F3F"/>
                </a:solidFill>
                <a:latin typeface="Arial"/>
                <a:cs typeface="Arial"/>
              </a:rPr>
              <a:t> </a:t>
            </a:r>
            <a:r>
              <a:rPr sz="1900" b="1" spc="155" dirty="0">
                <a:solidFill>
                  <a:srgbClr val="3F3F3F"/>
                </a:solidFill>
                <a:latin typeface="Arial"/>
                <a:cs typeface="Arial"/>
              </a:rPr>
              <a:t>att</a:t>
            </a:r>
            <a:r>
              <a:rPr sz="1900" b="1" spc="-40" dirty="0">
                <a:solidFill>
                  <a:srgbClr val="3F3F3F"/>
                </a:solidFill>
                <a:latin typeface="Arial"/>
                <a:cs typeface="Arial"/>
              </a:rPr>
              <a:t> </a:t>
            </a:r>
            <a:r>
              <a:rPr sz="1900" b="1" spc="35" dirty="0">
                <a:solidFill>
                  <a:srgbClr val="3F3F3F"/>
                </a:solidFill>
                <a:latin typeface="Arial"/>
                <a:cs typeface="Arial"/>
              </a:rPr>
              <a:t>svara.</a:t>
            </a:r>
            <a:r>
              <a:rPr sz="1900" b="1" spc="-35" dirty="0">
                <a:solidFill>
                  <a:srgbClr val="3F3F3F"/>
                </a:solidFill>
                <a:latin typeface="Arial"/>
                <a:cs typeface="Arial"/>
              </a:rPr>
              <a:t> </a:t>
            </a:r>
            <a:r>
              <a:rPr sz="1900" b="1" spc="30" dirty="0">
                <a:solidFill>
                  <a:srgbClr val="3F3F3F"/>
                </a:solidFill>
                <a:latin typeface="Arial"/>
                <a:cs typeface="Arial"/>
              </a:rPr>
              <a:t>Vad</a:t>
            </a:r>
            <a:r>
              <a:rPr sz="1900" b="1" spc="-35" dirty="0">
                <a:solidFill>
                  <a:srgbClr val="3F3F3F"/>
                </a:solidFill>
                <a:latin typeface="Arial"/>
                <a:cs typeface="Arial"/>
              </a:rPr>
              <a:t> </a:t>
            </a:r>
            <a:r>
              <a:rPr sz="1900" b="1" spc="40" dirty="0">
                <a:solidFill>
                  <a:srgbClr val="3F3F3F"/>
                </a:solidFill>
                <a:latin typeface="Arial"/>
                <a:cs typeface="Arial"/>
              </a:rPr>
              <a:t>säger</a:t>
            </a:r>
            <a:r>
              <a:rPr sz="1900" b="1" spc="-35" dirty="0">
                <a:solidFill>
                  <a:srgbClr val="3F3F3F"/>
                </a:solidFill>
                <a:latin typeface="Arial"/>
                <a:cs typeface="Arial"/>
              </a:rPr>
              <a:t> </a:t>
            </a:r>
            <a:r>
              <a:rPr sz="1900" b="1" spc="-45" dirty="0">
                <a:solidFill>
                  <a:srgbClr val="3F3F3F"/>
                </a:solidFill>
                <a:latin typeface="Arial"/>
                <a:cs typeface="Arial"/>
              </a:rPr>
              <a:t>du?</a:t>
            </a:r>
            <a:endParaRPr sz="1900" dirty="0">
              <a:latin typeface="Arial"/>
              <a:cs typeface="Arial"/>
            </a:endParaRPr>
          </a:p>
        </p:txBody>
      </p:sp>
      <p:sp>
        <p:nvSpPr>
          <p:cNvPr id="9" name="object 9"/>
          <p:cNvSpPr txBox="1"/>
          <p:nvPr/>
        </p:nvSpPr>
        <p:spPr>
          <a:xfrm>
            <a:off x="648411" y="6539686"/>
            <a:ext cx="3472815" cy="177800"/>
          </a:xfrm>
          <a:prstGeom prst="rect">
            <a:avLst/>
          </a:prstGeom>
        </p:spPr>
        <p:txBody>
          <a:bodyPr vert="horz" wrap="square" lIns="0" tIns="12700" rIns="0" bIns="0" rtlCol="0">
            <a:spAutoFit/>
          </a:bodyPr>
          <a:lstStyle/>
          <a:p>
            <a:pPr marL="12700">
              <a:lnSpc>
                <a:spcPct val="100000"/>
              </a:lnSpc>
              <a:spcBef>
                <a:spcPts val="100"/>
              </a:spcBef>
            </a:pPr>
            <a:r>
              <a:rPr sz="1000" spc="10" dirty="0">
                <a:latin typeface="Tahoma"/>
                <a:cs typeface="Tahoma"/>
              </a:rPr>
              <a:t>Källa:</a:t>
            </a:r>
            <a:r>
              <a:rPr sz="1000" spc="-45" dirty="0">
                <a:latin typeface="Tahoma"/>
                <a:cs typeface="Tahoma"/>
              </a:rPr>
              <a:t> </a:t>
            </a:r>
            <a:r>
              <a:rPr sz="1000" spc="25" dirty="0">
                <a:solidFill>
                  <a:srgbClr val="3D3B3A"/>
                </a:solidFill>
                <a:latin typeface="Tahoma"/>
                <a:cs typeface="Tahoma"/>
              </a:rPr>
              <a:t>Active</a:t>
            </a:r>
            <a:r>
              <a:rPr sz="1000" spc="-45" dirty="0">
                <a:solidFill>
                  <a:srgbClr val="3D3B3A"/>
                </a:solidFill>
                <a:latin typeface="Tahoma"/>
                <a:cs typeface="Tahoma"/>
              </a:rPr>
              <a:t> </a:t>
            </a:r>
            <a:r>
              <a:rPr sz="1000" spc="30" dirty="0">
                <a:solidFill>
                  <a:srgbClr val="3D3B3A"/>
                </a:solidFill>
                <a:latin typeface="Tahoma"/>
                <a:cs typeface="Tahoma"/>
              </a:rPr>
              <a:t>Citizens</a:t>
            </a:r>
            <a:r>
              <a:rPr sz="1000" spc="-45" dirty="0">
                <a:solidFill>
                  <a:srgbClr val="3D3B3A"/>
                </a:solidFill>
                <a:latin typeface="Tahoma"/>
                <a:cs typeface="Tahoma"/>
              </a:rPr>
              <a:t> </a:t>
            </a:r>
            <a:r>
              <a:rPr sz="1000" spc="30" dirty="0">
                <a:solidFill>
                  <a:srgbClr val="3D3B3A"/>
                </a:solidFill>
                <a:latin typeface="Tahoma"/>
                <a:cs typeface="Tahoma"/>
              </a:rPr>
              <a:t>facilitator's</a:t>
            </a:r>
            <a:r>
              <a:rPr sz="1000" spc="-45" dirty="0">
                <a:solidFill>
                  <a:srgbClr val="3D3B3A"/>
                </a:solidFill>
                <a:latin typeface="Tahoma"/>
                <a:cs typeface="Tahoma"/>
              </a:rPr>
              <a:t> </a:t>
            </a:r>
            <a:r>
              <a:rPr sz="1000" spc="25" dirty="0">
                <a:solidFill>
                  <a:srgbClr val="3D3B3A"/>
                </a:solidFill>
                <a:latin typeface="Tahoma"/>
                <a:cs typeface="Tahoma"/>
              </a:rPr>
              <a:t>toolkit,</a:t>
            </a:r>
            <a:r>
              <a:rPr sz="1000" spc="-45" dirty="0">
                <a:solidFill>
                  <a:srgbClr val="3D3B3A"/>
                </a:solidFill>
                <a:latin typeface="Tahoma"/>
                <a:cs typeface="Tahoma"/>
              </a:rPr>
              <a:t> </a:t>
            </a:r>
            <a:r>
              <a:rPr sz="1000" dirty="0">
                <a:solidFill>
                  <a:srgbClr val="3D3B3A"/>
                </a:solidFill>
                <a:latin typeface="Tahoma"/>
                <a:cs typeface="Tahoma"/>
              </a:rPr>
              <a:t>BRITISH</a:t>
            </a:r>
            <a:r>
              <a:rPr sz="1000" spc="-45" dirty="0">
                <a:solidFill>
                  <a:srgbClr val="3D3B3A"/>
                </a:solidFill>
                <a:latin typeface="Tahoma"/>
                <a:cs typeface="Tahoma"/>
              </a:rPr>
              <a:t> </a:t>
            </a:r>
            <a:r>
              <a:rPr sz="1000" spc="40" dirty="0">
                <a:solidFill>
                  <a:srgbClr val="3D3B3A"/>
                </a:solidFill>
                <a:latin typeface="Tahoma"/>
                <a:cs typeface="Tahoma"/>
              </a:rPr>
              <a:t>COUNCIL</a:t>
            </a:r>
            <a:endParaRPr sz="100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31449" y="959822"/>
            <a:ext cx="4360549" cy="5077171"/>
          </a:xfrm>
          <a:prstGeom prst="rect">
            <a:avLst/>
          </a:prstGeom>
        </p:spPr>
      </p:pic>
      <p:sp>
        <p:nvSpPr>
          <p:cNvPr id="3" name="object 3"/>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4" name="object 4"/>
          <p:cNvPicPr/>
          <p:nvPr/>
        </p:nvPicPr>
        <p:blipFill>
          <a:blip r:embed="rId3" cstate="print"/>
          <a:stretch>
            <a:fillRect/>
          </a:stretch>
        </p:blipFill>
        <p:spPr>
          <a:xfrm>
            <a:off x="9819131" y="6392827"/>
            <a:ext cx="1731239" cy="128057"/>
          </a:xfrm>
          <a:prstGeom prst="rect">
            <a:avLst/>
          </a:prstGeom>
        </p:spPr>
      </p:pic>
      <p:sp>
        <p:nvSpPr>
          <p:cNvPr id="5" name="object 5"/>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6677532" y="292945"/>
            <a:ext cx="5514975" cy="5005070"/>
            <a:chOff x="6677532" y="292945"/>
            <a:chExt cx="5514975" cy="5005070"/>
          </a:xfrm>
        </p:grpSpPr>
        <p:pic>
          <p:nvPicPr>
            <p:cNvPr id="8" name="object 8"/>
            <p:cNvPicPr/>
            <p:nvPr/>
          </p:nvPicPr>
          <p:blipFill>
            <a:blip r:embed="rId4" cstate="print"/>
            <a:stretch>
              <a:fillRect/>
            </a:stretch>
          </p:blipFill>
          <p:spPr>
            <a:xfrm>
              <a:off x="8788907" y="1222247"/>
              <a:ext cx="3403092" cy="4075176"/>
            </a:xfrm>
            <a:prstGeom prst="rect">
              <a:avLst/>
            </a:prstGeom>
          </p:spPr>
        </p:pic>
        <p:sp>
          <p:nvSpPr>
            <p:cNvPr id="9" name="object 9"/>
            <p:cNvSpPr/>
            <p:nvPr/>
          </p:nvSpPr>
          <p:spPr>
            <a:xfrm>
              <a:off x="8283701" y="425069"/>
              <a:ext cx="1058545" cy="1416050"/>
            </a:xfrm>
            <a:custGeom>
              <a:avLst/>
              <a:gdLst/>
              <a:ahLst/>
              <a:cxnLst/>
              <a:rect l="l" t="t" r="r" b="b"/>
              <a:pathLst>
                <a:path w="1058545" h="1416050">
                  <a:moveTo>
                    <a:pt x="0" y="0"/>
                  </a:moveTo>
                  <a:lnTo>
                    <a:pt x="44622" y="22620"/>
                  </a:lnTo>
                  <a:lnTo>
                    <a:pt x="88000" y="46802"/>
                  </a:lnTo>
                  <a:lnTo>
                    <a:pt x="130103" y="72494"/>
                  </a:lnTo>
                  <a:lnTo>
                    <a:pt x="170897" y="99643"/>
                  </a:lnTo>
                  <a:lnTo>
                    <a:pt x="210352" y="128199"/>
                  </a:lnTo>
                  <a:lnTo>
                    <a:pt x="248436" y="158108"/>
                  </a:lnTo>
                  <a:lnTo>
                    <a:pt x="285117" y="189320"/>
                  </a:lnTo>
                  <a:lnTo>
                    <a:pt x="320363" y="221781"/>
                  </a:lnTo>
                  <a:lnTo>
                    <a:pt x="354141" y="255440"/>
                  </a:lnTo>
                  <a:lnTo>
                    <a:pt x="386422" y="290246"/>
                  </a:lnTo>
                  <a:lnTo>
                    <a:pt x="417172" y="326145"/>
                  </a:lnTo>
                  <a:lnTo>
                    <a:pt x="446360" y="363087"/>
                  </a:lnTo>
                  <a:lnTo>
                    <a:pt x="473953" y="401019"/>
                  </a:lnTo>
                  <a:lnTo>
                    <a:pt x="499921" y="439889"/>
                  </a:lnTo>
                  <a:lnTo>
                    <a:pt x="524232" y="479646"/>
                  </a:lnTo>
                  <a:lnTo>
                    <a:pt x="546853" y="520237"/>
                  </a:lnTo>
                  <a:lnTo>
                    <a:pt x="567753" y="561610"/>
                  </a:lnTo>
                  <a:lnTo>
                    <a:pt x="586899" y="603714"/>
                  </a:lnTo>
                  <a:lnTo>
                    <a:pt x="604261" y="646496"/>
                  </a:lnTo>
                  <a:lnTo>
                    <a:pt x="619807" y="689904"/>
                  </a:lnTo>
                  <a:lnTo>
                    <a:pt x="633504" y="733887"/>
                  </a:lnTo>
                  <a:lnTo>
                    <a:pt x="645320" y="778393"/>
                  </a:lnTo>
                  <a:lnTo>
                    <a:pt x="655225" y="823369"/>
                  </a:lnTo>
                  <a:lnTo>
                    <a:pt x="663186" y="868764"/>
                  </a:lnTo>
                  <a:lnTo>
                    <a:pt x="669171" y="914526"/>
                  </a:lnTo>
                  <a:lnTo>
                    <a:pt x="673148" y="960602"/>
                  </a:lnTo>
                  <a:lnTo>
                    <a:pt x="675087" y="1006942"/>
                  </a:lnTo>
                  <a:lnTo>
                    <a:pt x="674954" y="1053492"/>
                  </a:lnTo>
                  <a:lnTo>
                    <a:pt x="672719" y="1100201"/>
                  </a:lnTo>
                  <a:lnTo>
                    <a:pt x="544195" y="1054480"/>
                  </a:lnTo>
                  <a:lnTo>
                    <a:pt x="745108" y="1415541"/>
                  </a:lnTo>
                  <a:lnTo>
                    <a:pt x="1058418" y="1237233"/>
                  </a:lnTo>
                  <a:lnTo>
                    <a:pt x="929894" y="1191514"/>
                  </a:lnTo>
                  <a:lnTo>
                    <a:pt x="932131" y="1144741"/>
                  </a:lnTo>
                  <a:lnTo>
                    <a:pt x="932272" y="1098201"/>
                  </a:lnTo>
                  <a:lnTo>
                    <a:pt x="930352" y="1051942"/>
                  </a:lnTo>
                  <a:lnTo>
                    <a:pt x="926409" y="1006011"/>
                  </a:lnTo>
                  <a:lnTo>
                    <a:pt x="920478" y="960453"/>
                  </a:lnTo>
                  <a:lnTo>
                    <a:pt x="912596" y="915316"/>
                  </a:lnTo>
                  <a:lnTo>
                    <a:pt x="902801" y="870646"/>
                  </a:lnTo>
                  <a:lnTo>
                    <a:pt x="891128" y="826492"/>
                  </a:lnTo>
                  <a:lnTo>
                    <a:pt x="877614" y="782898"/>
                  </a:lnTo>
                  <a:lnTo>
                    <a:pt x="862296" y="739913"/>
                  </a:lnTo>
                  <a:lnTo>
                    <a:pt x="845211" y="697583"/>
                  </a:lnTo>
                  <a:lnTo>
                    <a:pt x="826394" y="655955"/>
                  </a:lnTo>
                  <a:lnTo>
                    <a:pt x="805883" y="615076"/>
                  </a:lnTo>
                  <a:lnTo>
                    <a:pt x="783713" y="574993"/>
                  </a:lnTo>
                  <a:lnTo>
                    <a:pt x="759923" y="535751"/>
                  </a:lnTo>
                  <a:lnTo>
                    <a:pt x="734548" y="497400"/>
                  </a:lnTo>
                  <a:lnTo>
                    <a:pt x="707625" y="459984"/>
                  </a:lnTo>
                  <a:lnTo>
                    <a:pt x="679190" y="423552"/>
                  </a:lnTo>
                  <a:lnTo>
                    <a:pt x="649281" y="388149"/>
                  </a:lnTo>
                  <a:lnTo>
                    <a:pt x="617933" y="353823"/>
                  </a:lnTo>
                  <a:lnTo>
                    <a:pt x="585183" y="320621"/>
                  </a:lnTo>
                  <a:lnTo>
                    <a:pt x="551068" y="288589"/>
                  </a:lnTo>
                  <a:lnTo>
                    <a:pt x="515625" y="257774"/>
                  </a:lnTo>
                  <a:lnTo>
                    <a:pt x="478890" y="228224"/>
                  </a:lnTo>
                  <a:lnTo>
                    <a:pt x="440899" y="199984"/>
                  </a:lnTo>
                  <a:lnTo>
                    <a:pt x="401690" y="173102"/>
                  </a:lnTo>
                  <a:lnTo>
                    <a:pt x="361298" y="147625"/>
                  </a:lnTo>
                  <a:lnTo>
                    <a:pt x="319761" y="123600"/>
                  </a:lnTo>
                  <a:lnTo>
                    <a:pt x="277115" y="101073"/>
                  </a:lnTo>
                  <a:lnTo>
                    <a:pt x="233397" y="80091"/>
                  </a:lnTo>
                  <a:lnTo>
                    <a:pt x="188642" y="60701"/>
                  </a:lnTo>
                  <a:lnTo>
                    <a:pt x="142889" y="42950"/>
                  </a:lnTo>
                  <a:lnTo>
                    <a:pt x="96173" y="26885"/>
                  </a:lnTo>
                  <a:lnTo>
                    <a:pt x="48531" y="12553"/>
                  </a:lnTo>
                  <a:lnTo>
                    <a:pt x="0" y="0"/>
                  </a:lnTo>
                  <a:close/>
                </a:path>
              </a:pathLst>
            </a:custGeom>
            <a:solidFill>
              <a:srgbClr val="76C5D2"/>
            </a:solidFill>
          </p:spPr>
          <p:txBody>
            <a:bodyPr wrap="square" lIns="0" tIns="0" rIns="0" bIns="0" rtlCol="0"/>
            <a:lstStyle/>
            <a:p>
              <a:endParaRPr/>
            </a:p>
          </p:txBody>
        </p:sp>
        <p:sp>
          <p:nvSpPr>
            <p:cNvPr id="10" name="object 10"/>
            <p:cNvSpPr/>
            <p:nvPr/>
          </p:nvSpPr>
          <p:spPr>
            <a:xfrm>
              <a:off x="6683882" y="299295"/>
              <a:ext cx="1731010" cy="799465"/>
            </a:xfrm>
            <a:custGeom>
              <a:avLst/>
              <a:gdLst/>
              <a:ahLst/>
              <a:cxnLst/>
              <a:rect l="l" t="t" r="r" b="b"/>
              <a:pathLst>
                <a:path w="1731009" h="799465">
                  <a:moveTo>
                    <a:pt x="1048575" y="0"/>
                  </a:moveTo>
                  <a:lnTo>
                    <a:pt x="1002014" y="1067"/>
                  </a:lnTo>
                  <a:lnTo>
                    <a:pt x="955777" y="3894"/>
                  </a:lnTo>
                  <a:lnTo>
                    <a:pt x="909913" y="8458"/>
                  </a:lnTo>
                  <a:lnTo>
                    <a:pt x="864474" y="14738"/>
                  </a:lnTo>
                  <a:lnTo>
                    <a:pt x="819512" y="22710"/>
                  </a:lnTo>
                  <a:lnTo>
                    <a:pt x="775078" y="32353"/>
                  </a:lnTo>
                  <a:lnTo>
                    <a:pt x="731222" y="43645"/>
                  </a:lnTo>
                  <a:lnTo>
                    <a:pt x="687997" y="56564"/>
                  </a:lnTo>
                  <a:lnTo>
                    <a:pt x="645452" y="71087"/>
                  </a:lnTo>
                  <a:lnTo>
                    <a:pt x="603640" y="87193"/>
                  </a:lnTo>
                  <a:lnTo>
                    <a:pt x="562612" y="104860"/>
                  </a:lnTo>
                  <a:lnTo>
                    <a:pt x="522418" y="124065"/>
                  </a:lnTo>
                  <a:lnTo>
                    <a:pt x="483110" y="144787"/>
                  </a:lnTo>
                  <a:lnTo>
                    <a:pt x="444738" y="167003"/>
                  </a:lnTo>
                  <a:lnTo>
                    <a:pt x="407356" y="190691"/>
                  </a:lnTo>
                  <a:lnTo>
                    <a:pt x="371012" y="215830"/>
                  </a:lnTo>
                  <a:lnTo>
                    <a:pt x="335759" y="242397"/>
                  </a:lnTo>
                  <a:lnTo>
                    <a:pt x="301648" y="270370"/>
                  </a:lnTo>
                  <a:lnTo>
                    <a:pt x="268730" y="299727"/>
                  </a:lnTo>
                  <a:lnTo>
                    <a:pt x="237056" y="330446"/>
                  </a:lnTo>
                  <a:lnTo>
                    <a:pt x="206677" y="362504"/>
                  </a:lnTo>
                  <a:lnTo>
                    <a:pt x="177645" y="395881"/>
                  </a:lnTo>
                  <a:lnTo>
                    <a:pt x="150010" y="430553"/>
                  </a:lnTo>
                  <a:lnTo>
                    <a:pt x="123824" y="466499"/>
                  </a:lnTo>
                  <a:lnTo>
                    <a:pt x="99138" y="503697"/>
                  </a:lnTo>
                  <a:lnTo>
                    <a:pt x="76003" y="542124"/>
                  </a:lnTo>
                  <a:lnTo>
                    <a:pt x="54471" y="581759"/>
                  </a:lnTo>
                  <a:lnTo>
                    <a:pt x="34592" y="622579"/>
                  </a:lnTo>
                  <a:lnTo>
                    <a:pt x="16418" y="664562"/>
                  </a:lnTo>
                  <a:lnTo>
                    <a:pt x="0" y="707687"/>
                  </a:lnTo>
                  <a:lnTo>
                    <a:pt x="257048" y="799127"/>
                  </a:lnTo>
                  <a:lnTo>
                    <a:pt x="273475" y="755993"/>
                  </a:lnTo>
                  <a:lnTo>
                    <a:pt x="291659" y="714001"/>
                  </a:lnTo>
                  <a:lnTo>
                    <a:pt x="311546" y="673174"/>
                  </a:lnTo>
                  <a:lnTo>
                    <a:pt x="333086" y="633533"/>
                  </a:lnTo>
                  <a:lnTo>
                    <a:pt x="356229" y="595100"/>
                  </a:lnTo>
                  <a:lnTo>
                    <a:pt x="380922" y="557897"/>
                  </a:lnTo>
                  <a:lnTo>
                    <a:pt x="407115" y="521947"/>
                  </a:lnTo>
                  <a:lnTo>
                    <a:pt x="434756" y="487270"/>
                  </a:lnTo>
                  <a:lnTo>
                    <a:pt x="463794" y="453891"/>
                  </a:lnTo>
                  <a:lnTo>
                    <a:pt x="494179" y="421829"/>
                  </a:lnTo>
                  <a:lnTo>
                    <a:pt x="525858" y="391108"/>
                  </a:lnTo>
                  <a:lnTo>
                    <a:pt x="558781" y="361750"/>
                  </a:lnTo>
                  <a:lnTo>
                    <a:pt x="592897" y="333776"/>
                  </a:lnTo>
                  <a:lnTo>
                    <a:pt x="628154" y="307208"/>
                  </a:lnTo>
                  <a:lnTo>
                    <a:pt x="664501" y="282069"/>
                  </a:lnTo>
                  <a:lnTo>
                    <a:pt x="701887" y="258380"/>
                  </a:lnTo>
                  <a:lnTo>
                    <a:pt x="740262" y="236164"/>
                  </a:lnTo>
                  <a:lnTo>
                    <a:pt x="779573" y="215442"/>
                  </a:lnTo>
                  <a:lnTo>
                    <a:pt x="819769" y="196237"/>
                  </a:lnTo>
                  <a:lnTo>
                    <a:pt x="860801" y="178570"/>
                  </a:lnTo>
                  <a:lnTo>
                    <a:pt x="902615" y="162464"/>
                  </a:lnTo>
                  <a:lnTo>
                    <a:pt x="945161" y="147940"/>
                  </a:lnTo>
                  <a:lnTo>
                    <a:pt x="988389" y="135021"/>
                  </a:lnTo>
                  <a:lnTo>
                    <a:pt x="1032246" y="123729"/>
                  </a:lnTo>
                  <a:lnTo>
                    <a:pt x="1076682" y="114085"/>
                  </a:lnTo>
                  <a:lnTo>
                    <a:pt x="1121645" y="106112"/>
                  </a:lnTo>
                  <a:lnTo>
                    <a:pt x="1167084" y="99831"/>
                  </a:lnTo>
                  <a:lnTo>
                    <a:pt x="1212949" y="95266"/>
                  </a:lnTo>
                  <a:lnTo>
                    <a:pt x="1259187" y="92436"/>
                  </a:lnTo>
                  <a:lnTo>
                    <a:pt x="1305748" y="91366"/>
                  </a:lnTo>
                  <a:lnTo>
                    <a:pt x="1352581" y="92076"/>
                  </a:lnTo>
                  <a:lnTo>
                    <a:pt x="1399635" y="94590"/>
                  </a:lnTo>
                  <a:lnTo>
                    <a:pt x="1446857" y="98928"/>
                  </a:lnTo>
                  <a:lnTo>
                    <a:pt x="1494198" y="105112"/>
                  </a:lnTo>
                  <a:lnTo>
                    <a:pt x="1541606" y="113166"/>
                  </a:lnTo>
                  <a:lnTo>
                    <a:pt x="1589029" y="123110"/>
                  </a:lnTo>
                  <a:lnTo>
                    <a:pt x="1636417" y="134967"/>
                  </a:lnTo>
                  <a:lnTo>
                    <a:pt x="1683719" y="148759"/>
                  </a:lnTo>
                  <a:lnTo>
                    <a:pt x="1730883" y="164508"/>
                  </a:lnTo>
                  <a:lnTo>
                    <a:pt x="1473708" y="73195"/>
                  </a:lnTo>
                  <a:lnTo>
                    <a:pt x="1426544" y="57437"/>
                  </a:lnTo>
                  <a:lnTo>
                    <a:pt x="1379242" y="43637"/>
                  </a:lnTo>
                  <a:lnTo>
                    <a:pt x="1331854" y="31772"/>
                  </a:lnTo>
                  <a:lnTo>
                    <a:pt x="1284431" y="21821"/>
                  </a:lnTo>
                  <a:lnTo>
                    <a:pt x="1237023" y="13762"/>
                  </a:lnTo>
                  <a:lnTo>
                    <a:pt x="1189683" y="7572"/>
                  </a:lnTo>
                  <a:lnTo>
                    <a:pt x="1142460" y="3230"/>
                  </a:lnTo>
                  <a:lnTo>
                    <a:pt x="1095407" y="713"/>
                  </a:lnTo>
                  <a:lnTo>
                    <a:pt x="1048575" y="0"/>
                  </a:lnTo>
                  <a:close/>
                </a:path>
              </a:pathLst>
            </a:custGeom>
            <a:solidFill>
              <a:srgbClr val="5F9FA9"/>
            </a:solidFill>
          </p:spPr>
          <p:txBody>
            <a:bodyPr wrap="square" lIns="0" tIns="0" rIns="0" bIns="0" rtlCol="0"/>
            <a:lstStyle/>
            <a:p>
              <a:endParaRPr/>
            </a:p>
          </p:txBody>
        </p:sp>
        <p:sp>
          <p:nvSpPr>
            <p:cNvPr id="11" name="object 11"/>
            <p:cNvSpPr/>
            <p:nvPr/>
          </p:nvSpPr>
          <p:spPr>
            <a:xfrm>
              <a:off x="6683882" y="299295"/>
              <a:ext cx="2658745" cy="1541780"/>
            </a:xfrm>
            <a:custGeom>
              <a:avLst/>
              <a:gdLst/>
              <a:ahLst/>
              <a:cxnLst/>
              <a:rect l="l" t="t" r="r" b="b"/>
              <a:pathLst>
                <a:path w="2658745" h="1541780">
                  <a:moveTo>
                    <a:pt x="1730883" y="164508"/>
                  </a:moveTo>
                  <a:lnTo>
                    <a:pt x="1683719" y="148759"/>
                  </a:lnTo>
                  <a:lnTo>
                    <a:pt x="1636417" y="134967"/>
                  </a:lnTo>
                  <a:lnTo>
                    <a:pt x="1589029" y="123110"/>
                  </a:lnTo>
                  <a:lnTo>
                    <a:pt x="1541606" y="113166"/>
                  </a:lnTo>
                  <a:lnTo>
                    <a:pt x="1494198" y="105112"/>
                  </a:lnTo>
                  <a:lnTo>
                    <a:pt x="1446857" y="98928"/>
                  </a:lnTo>
                  <a:lnTo>
                    <a:pt x="1399635" y="94590"/>
                  </a:lnTo>
                  <a:lnTo>
                    <a:pt x="1352581" y="92076"/>
                  </a:lnTo>
                  <a:lnTo>
                    <a:pt x="1305748" y="91366"/>
                  </a:lnTo>
                  <a:lnTo>
                    <a:pt x="1259187" y="92436"/>
                  </a:lnTo>
                  <a:lnTo>
                    <a:pt x="1212949" y="95266"/>
                  </a:lnTo>
                  <a:lnTo>
                    <a:pt x="1167084" y="99831"/>
                  </a:lnTo>
                  <a:lnTo>
                    <a:pt x="1121645" y="106112"/>
                  </a:lnTo>
                  <a:lnTo>
                    <a:pt x="1076682" y="114085"/>
                  </a:lnTo>
                  <a:lnTo>
                    <a:pt x="1032246" y="123729"/>
                  </a:lnTo>
                  <a:lnTo>
                    <a:pt x="988389" y="135021"/>
                  </a:lnTo>
                  <a:lnTo>
                    <a:pt x="945161" y="147940"/>
                  </a:lnTo>
                  <a:lnTo>
                    <a:pt x="902615" y="162464"/>
                  </a:lnTo>
                  <a:lnTo>
                    <a:pt x="860801" y="178570"/>
                  </a:lnTo>
                  <a:lnTo>
                    <a:pt x="819769" y="196237"/>
                  </a:lnTo>
                  <a:lnTo>
                    <a:pt x="779573" y="215442"/>
                  </a:lnTo>
                  <a:lnTo>
                    <a:pt x="740262" y="236164"/>
                  </a:lnTo>
                  <a:lnTo>
                    <a:pt x="701887" y="258380"/>
                  </a:lnTo>
                  <a:lnTo>
                    <a:pt x="664501" y="282069"/>
                  </a:lnTo>
                  <a:lnTo>
                    <a:pt x="628154" y="307208"/>
                  </a:lnTo>
                  <a:lnTo>
                    <a:pt x="592897" y="333776"/>
                  </a:lnTo>
                  <a:lnTo>
                    <a:pt x="558781" y="361750"/>
                  </a:lnTo>
                  <a:lnTo>
                    <a:pt x="525858" y="391108"/>
                  </a:lnTo>
                  <a:lnTo>
                    <a:pt x="494179" y="421829"/>
                  </a:lnTo>
                  <a:lnTo>
                    <a:pt x="463794" y="453891"/>
                  </a:lnTo>
                  <a:lnTo>
                    <a:pt x="434756" y="487270"/>
                  </a:lnTo>
                  <a:lnTo>
                    <a:pt x="407115" y="521947"/>
                  </a:lnTo>
                  <a:lnTo>
                    <a:pt x="380922" y="557897"/>
                  </a:lnTo>
                  <a:lnTo>
                    <a:pt x="356229" y="595100"/>
                  </a:lnTo>
                  <a:lnTo>
                    <a:pt x="333086" y="633533"/>
                  </a:lnTo>
                  <a:lnTo>
                    <a:pt x="311546" y="673174"/>
                  </a:lnTo>
                  <a:lnTo>
                    <a:pt x="291659" y="714001"/>
                  </a:lnTo>
                  <a:lnTo>
                    <a:pt x="273475" y="755993"/>
                  </a:lnTo>
                  <a:lnTo>
                    <a:pt x="257048" y="799127"/>
                  </a:lnTo>
                  <a:lnTo>
                    <a:pt x="0" y="707687"/>
                  </a:lnTo>
                  <a:lnTo>
                    <a:pt x="16418" y="664562"/>
                  </a:lnTo>
                  <a:lnTo>
                    <a:pt x="34592" y="622579"/>
                  </a:lnTo>
                  <a:lnTo>
                    <a:pt x="54471" y="581759"/>
                  </a:lnTo>
                  <a:lnTo>
                    <a:pt x="76003" y="542124"/>
                  </a:lnTo>
                  <a:lnTo>
                    <a:pt x="99138" y="503697"/>
                  </a:lnTo>
                  <a:lnTo>
                    <a:pt x="123824" y="466499"/>
                  </a:lnTo>
                  <a:lnTo>
                    <a:pt x="150010" y="430553"/>
                  </a:lnTo>
                  <a:lnTo>
                    <a:pt x="177645" y="395881"/>
                  </a:lnTo>
                  <a:lnTo>
                    <a:pt x="206677" y="362504"/>
                  </a:lnTo>
                  <a:lnTo>
                    <a:pt x="237056" y="330446"/>
                  </a:lnTo>
                  <a:lnTo>
                    <a:pt x="268730" y="299727"/>
                  </a:lnTo>
                  <a:lnTo>
                    <a:pt x="301648" y="270370"/>
                  </a:lnTo>
                  <a:lnTo>
                    <a:pt x="335759" y="242397"/>
                  </a:lnTo>
                  <a:lnTo>
                    <a:pt x="371012" y="215830"/>
                  </a:lnTo>
                  <a:lnTo>
                    <a:pt x="407356" y="190691"/>
                  </a:lnTo>
                  <a:lnTo>
                    <a:pt x="444738" y="167003"/>
                  </a:lnTo>
                  <a:lnTo>
                    <a:pt x="483110" y="144787"/>
                  </a:lnTo>
                  <a:lnTo>
                    <a:pt x="522418" y="124065"/>
                  </a:lnTo>
                  <a:lnTo>
                    <a:pt x="562612" y="104860"/>
                  </a:lnTo>
                  <a:lnTo>
                    <a:pt x="603640" y="87193"/>
                  </a:lnTo>
                  <a:lnTo>
                    <a:pt x="645452" y="71087"/>
                  </a:lnTo>
                  <a:lnTo>
                    <a:pt x="687997" y="56564"/>
                  </a:lnTo>
                  <a:lnTo>
                    <a:pt x="731222" y="43645"/>
                  </a:lnTo>
                  <a:lnTo>
                    <a:pt x="775078" y="32353"/>
                  </a:lnTo>
                  <a:lnTo>
                    <a:pt x="819512" y="22710"/>
                  </a:lnTo>
                  <a:lnTo>
                    <a:pt x="864474" y="14738"/>
                  </a:lnTo>
                  <a:lnTo>
                    <a:pt x="909913" y="8458"/>
                  </a:lnTo>
                  <a:lnTo>
                    <a:pt x="955777" y="3894"/>
                  </a:lnTo>
                  <a:lnTo>
                    <a:pt x="1002014" y="1067"/>
                  </a:lnTo>
                  <a:lnTo>
                    <a:pt x="1048575" y="0"/>
                  </a:lnTo>
                  <a:lnTo>
                    <a:pt x="1095407" y="713"/>
                  </a:lnTo>
                  <a:lnTo>
                    <a:pt x="1142460" y="3230"/>
                  </a:lnTo>
                  <a:lnTo>
                    <a:pt x="1189683" y="7572"/>
                  </a:lnTo>
                  <a:lnTo>
                    <a:pt x="1237023" y="13762"/>
                  </a:lnTo>
                  <a:lnTo>
                    <a:pt x="1284431" y="21821"/>
                  </a:lnTo>
                  <a:lnTo>
                    <a:pt x="1331854" y="31772"/>
                  </a:lnTo>
                  <a:lnTo>
                    <a:pt x="1379242" y="43637"/>
                  </a:lnTo>
                  <a:lnTo>
                    <a:pt x="1426544" y="57437"/>
                  </a:lnTo>
                  <a:lnTo>
                    <a:pt x="1473708" y="73195"/>
                  </a:lnTo>
                  <a:lnTo>
                    <a:pt x="1730883" y="164508"/>
                  </a:lnTo>
                  <a:lnTo>
                    <a:pt x="1777734" y="182210"/>
                  </a:lnTo>
                  <a:lnTo>
                    <a:pt x="1823515" y="201587"/>
                  </a:lnTo>
                  <a:lnTo>
                    <a:pt x="1868192" y="222590"/>
                  </a:lnTo>
                  <a:lnTo>
                    <a:pt x="1911731" y="245171"/>
                  </a:lnTo>
                  <a:lnTo>
                    <a:pt x="1954097" y="269278"/>
                  </a:lnTo>
                  <a:lnTo>
                    <a:pt x="1995256" y="294864"/>
                  </a:lnTo>
                  <a:lnTo>
                    <a:pt x="2035174" y="321879"/>
                  </a:lnTo>
                  <a:lnTo>
                    <a:pt x="2073816" y="350273"/>
                  </a:lnTo>
                  <a:lnTo>
                    <a:pt x="2111149" y="379998"/>
                  </a:lnTo>
                  <a:lnTo>
                    <a:pt x="2147139" y="411003"/>
                  </a:lnTo>
                  <a:lnTo>
                    <a:pt x="2181750" y="443240"/>
                  </a:lnTo>
                  <a:lnTo>
                    <a:pt x="2214950" y="476659"/>
                  </a:lnTo>
                  <a:lnTo>
                    <a:pt x="2246703" y="511210"/>
                  </a:lnTo>
                  <a:lnTo>
                    <a:pt x="2276975" y="546845"/>
                  </a:lnTo>
                  <a:lnTo>
                    <a:pt x="2305733" y="583515"/>
                  </a:lnTo>
                  <a:lnTo>
                    <a:pt x="2332942" y="621168"/>
                  </a:lnTo>
                  <a:lnTo>
                    <a:pt x="2358568" y="659758"/>
                  </a:lnTo>
                  <a:lnTo>
                    <a:pt x="2382576" y="699233"/>
                  </a:lnTo>
                  <a:lnTo>
                    <a:pt x="2404933" y="739545"/>
                  </a:lnTo>
                  <a:lnTo>
                    <a:pt x="2425604" y="780644"/>
                  </a:lnTo>
                  <a:lnTo>
                    <a:pt x="2444554" y="822482"/>
                  </a:lnTo>
                  <a:lnTo>
                    <a:pt x="2461751" y="865008"/>
                  </a:lnTo>
                  <a:lnTo>
                    <a:pt x="2477160" y="908173"/>
                  </a:lnTo>
                  <a:lnTo>
                    <a:pt x="2490745" y="951928"/>
                  </a:lnTo>
                  <a:lnTo>
                    <a:pt x="2502474" y="996224"/>
                  </a:lnTo>
                  <a:lnTo>
                    <a:pt x="2512312" y="1041011"/>
                  </a:lnTo>
                  <a:lnTo>
                    <a:pt x="2520225" y="1086240"/>
                  </a:lnTo>
                  <a:lnTo>
                    <a:pt x="2526178" y="1131862"/>
                  </a:lnTo>
                  <a:lnTo>
                    <a:pt x="2530138" y="1177827"/>
                  </a:lnTo>
                  <a:lnTo>
                    <a:pt x="2532069" y="1224085"/>
                  </a:lnTo>
                  <a:lnTo>
                    <a:pt x="2531939" y="1270589"/>
                  </a:lnTo>
                  <a:lnTo>
                    <a:pt x="2529713" y="1317287"/>
                  </a:lnTo>
                  <a:lnTo>
                    <a:pt x="2658237" y="1363007"/>
                  </a:lnTo>
                  <a:lnTo>
                    <a:pt x="2344928" y="1541315"/>
                  </a:lnTo>
                  <a:lnTo>
                    <a:pt x="2144014" y="1180254"/>
                  </a:lnTo>
                  <a:lnTo>
                    <a:pt x="2272538" y="1225974"/>
                  </a:lnTo>
                  <a:lnTo>
                    <a:pt x="2274773" y="1179265"/>
                  </a:lnTo>
                  <a:lnTo>
                    <a:pt x="2274906" y="1132715"/>
                  </a:lnTo>
                  <a:lnTo>
                    <a:pt x="2272967" y="1086376"/>
                  </a:lnTo>
                  <a:lnTo>
                    <a:pt x="2268990" y="1040300"/>
                  </a:lnTo>
                  <a:lnTo>
                    <a:pt x="2263005" y="994538"/>
                  </a:lnTo>
                  <a:lnTo>
                    <a:pt x="2255044" y="949143"/>
                  </a:lnTo>
                  <a:lnTo>
                    <a:pt x="2245139" y="904167"/>
                  </a:lnTo>
                  <a:lnTo>
                    <a:pt x="2233323" y="859661"/>
                  </a:lnTo>
                  <a:lnTo>
                    <a:pt x="2219626" y="815678"/>
                  </a:lnTo>
                  <a:lnTo>
                    <a:pt x="2204080" y="772269"/>
                  </a:lnTo>
                  <a:lnTo>
                    <a:pt x="2186718" y="729487"/>
                  </a:lnTo>
                  <a:lnTo>
                    <a:pt x="2167572" y="687384"/>
                  </a:lnTo>
                  <a:lnTo>
                    <a:pt x="2146672" y="646010"/>
                  </a:lnTo>
                  <a:lnTo>
                    <a:pt x="2124051" y="605420"/>
                  </a:lnTo>
                  <a:lnTo>
                    <a:pt x="2099740" y="565663"/>
                  </a:lnTo>
                  <a:lnTo>
                    <a:pt x="2073772" y="526793"/>
                  </a:lnTo>
                  <a:lnTo>
                    <a:pt x="2046179" y="488861"/>
                  </a:lnTo>
                  <a:lnTo>
                    <a:pt x="2016991" y="451919"/>
                  </a:lnTo>
                  <a:lnTo>
                    <a:pt x="1986241" y="416020"/>
                  </a:lnTo>
                  <a:lnTo>
                    <a:pt x="1953960" y="381214"/>
                  </a:lnTo>
                  <a:lnTo>
                    <a:pt x="1920182" y="347555"/>
                  </a:lnTo>
                  <a:lnTo>
                    <a:pt x="1884936" y="315093"/>
                  </a:lnTo>
                  <a:lnTo>
                    <a:pt x="1848255" y="283882"/>
                  </a:lnTo>
                  <a:lnTo>
                    <a:pt x="1810171" y="253973"/>
                  </a:lnTo>
                  <a:lnTo>
                    <a:pt x="1770716" y="225417"/>
                  </a:lnTo>
                  <a:lnTo>
                    <a:pt x="1729922" y="198267"/>
                  </a:lnTo>
                  <a:lnTo>
                    <a:pt x="1687819" y="172576"/>
                  </a:lnTo>
                  <a:lnTo>
                    <a:pt x="1644441" y="148393"/>
                  </a:lnTo>
                  <a:lnTo>
                    <a:pt x="1599819" y="125773"/>
                  </a:lnTo>
                </a:path>
              </a:pathLst>
            </a:custGeom>
            <a:ln w="12700">
              <a:solidFill>
                <a:srgbClr val="76C5D2"/>
              </a:solidFill>
            </a:ln>
          </p:spPr>
          <p:txBody>
            <a:bodyPr wrap="square" lIns="0" tIns="0" rIns="0" bIns="0" rtlCol="0"/>
            <a:lstStyle/>
            <a:p>
              <a:endParaRPr/>
            </a:p>
          </p:txBody>
        </p:sp>
      </p:grpSp>
      <p:grpSp>
        <p:nvGrpSpPr>
          <p:cNvPr id="12" name="object 12"/>
          <p:cNvGrpSpPr/>
          <p:nvPr/>
        </p:nvGrpSpPr>
        <p:grpSpPr>
          <a:xfrm>
            <a:off x="5712205" y="4893436"/>
            <a:ext cx="2005330" cy="1630045"/>
            <a:chOff x="5712205" y="4893436"/>
            <a:chExt cx="2005330" cy="1630045"/>
          </a:xfrm>
        </p:grpSpPr>
        <p:pic>
          <p:nvPicPr>
            <p:cNvPr id="13" name="object 13"/>
            <p:cNvPicPr/>
            <p:nvPr/>
          </p:nvPicPr>
          <p:blipFill>
            <a:blip r:embed="rId5" cstate="print"/>
            <a:stretch>
              <a:fillRect/>
            </a:stretch>
          </p:blipFill>
          <p:spPr>
            <a:xfrm>
              <a:off x="5712205" y="4893436"/>
              <a:ext cx="736524" cy="265556"/>
            </a:xfrm>
            <a:prstGeom prst="rect">
              <a:avLst/>
            </a:prstGeom>
          </p:spPr>
        </p:pic>
        <p:pic>
          <p:nvPicPr>
            <p:cNvPr id="14" name="object 14"/>
            <p:cNvPicPr/>
            <p:nvPr/>
          </p:nvPicPr>
          <p:blipFill>
            <a:blip r:embed="rId6" cstate="print"/>
            <a:stretch>
              <a:fillRect/>
            </a:stretch>
          </p:blipFill>
          <p:spPr>
            <a:xfrm>
              <a:off x="5817742" y="5022326"/>
              <a:ext cx="1899444" cy="1500749"/>
            </a:xfrm>
            <a:prstGeom prst="rect">
              <a:avLst/>
            </a:prstGeom>
          </p:spPr>
        </p:pic>
      </p:grpSp>
      <p:grpSp>
        <p:nvGrpSpPr>
          <p:cNvPr id="15" name="object 15"/>
          <p:cNvGrpSpPr/>
          <p:nvPr/>
        </p:nvGrpSpPr>
        <p:grpSpPr>
          <a:xfrm>
            <a:off x="7778873" y="4604170"/>
            <a:ext cx="1062355" cy="779145"/>
            <a:chOff x="7778873" y="4604170"/>
            <a:chExt cx="1062355" cy="779145"/>
          </a:xfrm>
        </p:grpSpPr>
        <p:sp>
          <p:nvSpPr>
            <p:cNvPr id="16" name="object 16"/>
            <p:cNvSpPr/>
            <p:nvPr/>
          </p:nvSpPr>
          <p:spPr>
            <a:xfrm>
              <a:off x="7788068" y="4613366"/>
              <a:ext cx="1043940" cy="760730"/>
            </a:xfrm>
            <a:custGeom>
              <a:avLst/>
              <a:gdLst/>
              <a:ahLst/>
              <a:cxnLst/>
              <a:rect l="l" t="t" r="r" b="b"/>
              <a:pathLst>
                <a:path w="1043940" h="760729">
                  <a:moveTo>
                    <a:pt x="1042112" y="37304"/>
                  </a:moveTo>
                  <a:lnTo>
                    <a:pt x="1043478" y="23479"/>
                  </a:lnTo>
                  <a:lnTo>
                    <a:pt x="1039947" y="13579"/>
                  </a:lnTo>
                  <a:lnTo>
                    <a:pt x="1032956" y="5723"/>
                  </a:lnTo>
                  <a:lnTo>
                    <a:pt x="1017619" y="0"/>
                  </a:lnTo>
                  <a:lnTo>
                    <a:pt x="162662" y="41110"/>
                  </a:lnTo>
                  <a:lnTo>
                    <a:pt x="152094" y="43994"/>
                  </a:lnTo>
                  <a:lnTo>
                    <a:pt x="143743" y="50477"/>
                  </a:lnTo>
                  <a:lnTo>
                    <a:pt x="138433" y="59618"/>
                  </a:lnTo>
                  <a:lnTo>
                    <a:pt x="136989" y="70474"/>
                  </a:lnTo>
                  <a:lnTo>
                    <a:pt x="137558" y="78786"/>
                  </a:lnTo>
                  <a:lnTo>
                    <a:pt x="141843" y="86406"/>
                  </a:lnTo>
                  <a:lnTo>
                    <a:pt x="392098" y="264263"/>
                  </a:lnTo>
                  <a:lnTo>
                    <a:pt x="0" y="484842"/>
                  </a:lnTo>
                  <a:lnTo>
                    <a:pt x="97388" y="657838"/>
                  </a:lnTo>
                  <a:lnTo>
                    <a:pt x="489722" y="436998"/>
                  </a:lnTo>
                  <a:lnTo>
                    <a:pt x="511585" y="734334"/>
                  </a:lnTo>
                  <a:lnTo>
                    <a:pt x="514380" y="744927"/>
                  </a:lnTo>
                  <a:lnTo>
                    <a:pt x="520800" y="753336"/>
                  </a:lnTo>
                  <a:lnTo>
                    <a:pt x="529905" y="758728"/>
                  </a:lnTo>
                  <a:lnTo>
                    <a:pt x="540758" y="760267"/>
                  </a:lnTo>
                  <a:lnTo>
                    <a:pt x="549250" y="759764"/>
                  </a:lnTo>
                  <a:lnTo>
                    <a:pt x="557038" y="755382"/>
                  </a:lnTo>
                  <a:lnTo>
                    <a:pt x="1042112" y="37304"/>
                  </a:lnTo>
                  <a:close/>
                </a:path>
              </a:pathLst>
            </a:custGeom>
            <a:solidFill>
              <a:srgbClr val="76C5D2"/>
            </a:solidFill>
          </p:spPr>
          <p:txBody>
            <a:bodyPr wrap="square" lIns="0" tIns="0" rIns="0" bIns="0" rtlCol="0"/>
            <a:lstStyle/>
            <a:p>
              <a:endParaRPr/>
            </a:p>
          </p:txBody>
        </p:sp>
        <p:sp>
          <p:nvSpPr>
            <p:cNvPr id="17" name="object 17"/>
            <p:cNvSpPr/>
            <p:nvPr/>
          </p:nvSpPr>
          <p:spPr>
            <a:xfrm>
              <a:off x="7788068" y="4613366"/>
              <a:ext cx="1043940" cy="760730"/>
            </a:xfrm>
            <a:custGeom>
              <a:avLst/>
              <a:gdLst/>
              <a:ahLst/>
              <a:cxnLst/>
              <a:rect l="l" t="t" r="r" b="b"/>
              <a:pathLst>
                <a:path w="1043940" h="760729">
                  <a:moveTo>
                    <a:pt x="97388" y="657838"/>
                  </a:moveTo>
                  <a:lnTo>
                    <a:pt x="489722" y="436998"/>
                  </a:lnTo>
                  <a:lnTo>
                    <a:pt x="511585" y="734334"/>
                  </a:lnTo>
                  <a:lnTo>
                    <a:pt x="514380" y="744927"/>
                  </a:lnTo>
                  <a:lnTo>
                    <a:pt x="520800" y="753336"/>
                  </a:lnTo>
                  <a:lnTo>
                    <a:pt x="529905" y="758728"/>
                  </a:lnTo>
                  <a:lnTo>
                    <a:pt x="540758" y="760267"/>
                  </a:lnTo>
                  <a:lnTo>
                    <a:pt x="549250" y="759764"/>
                  </a:lnTo>
                  <a:lnTo>
                    <a:pt x="1039126" y="42618"/>
                  </a:lnTo>
                  <a:lnTo>
                    <a:pt x="1043478" y="23479"/>
                  </a:lnTo>
                  <a:lnTo>
                    <a:pt x="1039947" y="13579"/>
                  </a:lnTo>
                  <a:lnTo>
                    <a:pt x="1032956" y="5723"/>
                  </a:lnTo>
                  <a:lnTo>
                    <a:pt x="1023143" y="984"/>
                  </a:lnTo>
                  <a:lnTo>
                    <a:pt x="1020420" y="278"/>
                  </a:lnTo>
                  <a:lnTo>
                    <a:pt x="1017619" y="0"/>
                  </a:lnTo>
                  <a:lnTo>
                    <a:pt x="1014805" y="154"/>
                  </a:lnTo>
                  <a:lnTo>
                    <a:pt x="162662" y="41110"/>
                  </a:lnTo>
                  <a:lnTo>
                    <a:pt x="152094" y="43994"/>
                  </a:lnTo>
                  <a:lnTo>
                    <a:pt x="143743" y="50477"/>
                  </a:lnTo>
                  <a:lnTo>
                    <a:pt x="138433" y="59618"/>
                  </a:lnTo>
                  <a:lnTo>
                    <a:pt x="136989" y="70474"/>
                  </a:lnTo>
                  <a:lnTo>
                    <a:pt x="137558" y="78786"/>
                  </a:lnTo>
                  <a:lnTo>
                    <a:pt x="141843" y="86406"/>
                  </a:lnTo>
                  <a:lnTo>
                    <a:pt x="148666" y="91189"/>
                  </a:lnTo>
                  <a:lnTo>
                    <a:pt x="392098" y="264263"/>
                  </a:lnTo>
                  <a:lnTo>
                    <a:pt x="0" y="484842"/>
                  </a:lnTo>
                  <a:lnTo>
                    <a:pt x="97388" y="657838"/>
                  </a:lnTo>
                </a:path>
              </a:pathLst>
            </a:custGeom>
            <a:ln w="18393">
              <a:solidFill>
                <a:srgbClr val="76C5D2"/>
              </a:solidFill>
            </a:ln>
          </p:spPr>
          <p:txBody>
            <a:bodyPr wrap="square" lIns="0" tIns="0" rIns="0" bIns="0" rtlCol="0"/>
            <a:lstStyle/>
            <a:p>
              <a:endParaRPr/>
            </a:p>
          </p:txBody>
        </p:sp>
      </p:grpSp>
      <p:sp>
        <p:nvSpPr>
          <p:cNvPr id="18" name="object 18"/>
          <p:cNvSpPr txBox="1">
            <a:spLocks noGrp="1"/>
          </p:cNvSpPr>
          <p:nvPr>
            <p:ph type="title"/>
          </p:nvPr>
        </p:nvSpPr>
        <p:spPr>
          <a:xfrm>
            <a:off x="722172" y="1116710"/>
            <a:ext cx="5760720" cy="360680"/>
          </a:xfrm>
          <a:prstGeom prst="rect">
            <a:avLst/>
          </a:prstGeom>
        </p:spPr>
        <p:txBody>
          <a:bodyPr vert="horz" wrap="square" lIns="0" tIns="12700" rIns="0" bIns="0" rtlCol="0">
            <a:spAutoFit/>
          </a:bodyPr>
          <a:lstStyle/>
          <a:p>
            <a:pPr marL="12700">
              <a:lnSpc>
                <a:spcPct val="100000"/>
              </a:lnSpc>
              <a:spcBef>
                <a:spcPts val="100"/>
              </a:spcBef>
            </a:pPr>
            <a:r>
              <a:rPr sz="2200" spc="105" dirty="0">
                <a:solidFill>
                  <a:srgbClr val="3F3F3F"/>
                </a:solidFill>
              </a:rPr>
              <a:t>Titta</a:t>
            </a:r>
            <a:r>
              <a:rPr sz="2200" spc="-45" dirty="0">
                <a:solidFill>
                  <a:srgbClr val="3F3F3F"/>
                </a:solidFill>
              </a:rPr>
              <a:t> </a:t>
            </a:r>
            <a:r>
              <a:rPr sz="2200" spc="75" dirty="0">
                <a:solidFill>
                  <a:srgbClr val="3F3F3F"/>
                </a:solidFill>
              </a:rPr>
              <a:t>på</a:t>
            </a:r>
            <a:r>
              <a:rPr sz="2200" spc="-45" dirty="0">
                <a:solidFill>
                  <a:srgbClr val="3F3F3F"/>
                </a:solidFill>
              </a:rPr>
              <a:t> </a:t>
            </a:r>
            <a:r>
              <a:rPr sz="2200" spc="85" dirty="0">
                <a:solidFill>
                  <a:srgbClr val="3F3F3F"/>
                </a:solidFill>
              </a:rPr>
              <a:t>en</a:t>
            </a:r>
            <a:r>
              <a:rPr sz="2200" spc="-45" dirty="0">
                <a:solidFill>
                  <a:srgbClr val="3F3F3F"/>
                </a:solidFill>
              </a:rPr>
              <a:t> </a:t>
            </a:r>
            <a:r>
              <a:rPr sz="2200" spc="65" dirty="0">
                <a:solidFill>
                  <a:srgbClr val="3F3F3F"/>
                </a:solidFill>
              </a:rPr>
              <a:t>film:</a:t>
            </a:r>
            <a:r>
              <a:rPr sz="2200" spc="-45" dirty="0">
                <a:solidFill>
                  <a:srgbClr val="3F3F3F"/>
                </a:solidFill>
              </a:rPr>
              <a:t> </a:t>
            </a:r>
            <a:r>
              <a:rPr sz="2200" spc="-70" dirty="0">
                <a:solidFill>
                  <a:srgbClr val="76C5D2"/>
                </a:solidFill>
              </a:rPr>
              <a:t>En</a:t>
            </a:r>
            <a:r>
              <a:rPr sz="2200" spc="-45" dirty="0">
                <a:solidFill>
                  <a:srgbClr val="76C5D2"/>
                </a:solidFill>
              </a:rPr>
              <a:t> </a:t>
            </a:r>
            <a:r>
              <a:rPr sz="2200" spc="65" dirty="0">
                <a:solidFill>
                  <a:srgbClr val="76C5D2"/>
                </a:solidFill>
              </a:rPr>
              <a:t>flicka</a:t>
            </a:r>
            <a:r>
              <a:rPr sz="2200" spc="-45" dirty="0">
                <a:solidFill>
                  <a:srgbClr val="76C5D2"/>
                </a:solidFill>
              </a:rPr>
              <a:t> </a:t>
            </a:r>
            <a:r>
              <a:rPr sz="2200" spc="114" dirty="0">
                <a:solidFill>
                  <a:srgbClr val="76C5D2"/>
                </a:solidFill>
              </a:rPr>
              <a:t>från</a:t>
            </a:r>
            <a:r>
              <a:rPr sz="2200" spc="-45" dirty="0">
                <a:solidFill>
                  <a:srgbClr val="76C5D2"/>
                </a:solidFill>
              </a:rPr>
              <a:t> </a:t>
            </a:r>
            <a:r>
              <a:rPr sz="2200" spc="65" dirty="0">
                <a:solidFill>
                  <a:srgbClr val="76C5D2"/>
                </a:solidFill>
              </a:rPr>
              <a:t>Mogadishu</a:t>
            </a:r>
            <a:endParaRPr sz="2200"/>
          </a:p>
        </p:txBody>
      </p:sp>
      <p:sp>
        <p:nvSpPr>
          <p:cNvPr id="19" name="object 19"/>
          <p:cNvSpPr txBox="1"/>
          <p:nvPr/>
        </p:nvSpPr>
        <p:spPr>
          <a:xfrm>
            <a:off x="722172" y="2081170"/>
            <a:ext cx="6043295" cy="2907030"/>
          </a:xfrm>
          <a:prstGeom prst="rect">
            <a:avLst/>
          </a:prstGeom>
        </p:spPr>
        <p:txBody>
          <a:bodyPr vert="horz" wrap="square" lIns="0" tIns="12700" rIns="0" bIns="0" rtlCol="0">
            <a:spAutoFit/>
          </a:bodyPr>
          <a:lstStyle/>
          <a:p>
            <a:pPr marL="12700" marR="5080">
              <a:lnSpc>
                <a:spcPct val="112500"/>
              </a:lnSpc>
              <a:spcBef>
                <a:spcPts val="100"/>
              </a:spcBef>
            </a:pPr>
            <a:r>
              <a:rPr sz="2400" spc="95" dirty="0">
                <a:solidFill>
                  <a:srgbClr val="3F3F3F"/>
                </a:solidFill>
                <a:latin typeface="Tahoma"/>
                <a:cs typeface="Tahoma"/>
              </a:rPr>
              <a:t>Baserat</a:t>
            </a:r>
            <a:r>
              <a:rPr sz="2400" spc="-125" dirty="0">
                <a:solidFill>
                  <a:srgbClr val="3F3F3F"/>
                </a:solidFill>
                <a:latin typeface="Tahoma"/>
                <a:cs typeface="Tahoma"/>
              </a:rPr>
              <a:t> </a:t>
            </a:r>
            <a:r>
              <a:rPr sz="2400" spc="114" dirty="0">
                <a:solidFill>
                  <a:srgbClr val="3F3F3F"/>
                </a:solidFill>
                <a:latin typeface="Tahoma"/>
                <a:cs typeface="Tahoma"/>
              </a:rPr>
              <a:t>på</a:t>
            </a:r>
            <a:r>
              <a:rPr sz="2400" spc="-125" dirty="0">
                <a:solidFill>
                  <a:srgbClr val="3F3F3F"/>
                </a:solidFill>
                <a:latin typeface="Tahoma"/>
                <a:cs typeface="Tahoma"/>
              </a:rPr>
              <a:t> </a:t>
            </a:r>
            <a:r>
              <a:rPr sz="2400" spc="85" dirty="0">
                <a:solidFill>
                  <a:srgbClr val="3F3F3F"/>
                </a:solidFill>
                <a:latin typeface="Tahoma"/>
                <a:cs typeface="Tahoma"/>
              </a:rPr>
              <a:t>vittnesmålet</a:t>
            </a:r>
            <a:r>
              <a:rPr sz="2400" spc="-125" dirty="0">
                <a:solidFill>
                  <a:srgbClr val="3F3F3F"/>
                </a:solidFill>
                <a:latin typeface="Tahoma"/>
                <a:cs typeface="Tahoma"/>
              </a:rPr>
              <a:t> </a:t>
            </a:r>
            <a:r>
              <a:rPr sz="2400" spc="100" dirty="0">
                <a:solidFill>
                  <a:srgbClr val="3F3F3F"/>
                </a:solidFill>
                <a:latin typeface="Tahoma"/>
                <a:cs typeface="Tahoma"/>
              </a:rPr>
              <a:t>från</a:t>
            </a:r>
            <a:r>
              <a:rPr sz="2400" spc="-125" dirty="0">
                <a:solidFill>
                  <a:srgbClr val="3F3F3F"/>
                </a:solidFill>
                <a:latin typeface="Tahoma"/>
                <a:cs typeface="Tahoma"/>
              </a:rPr>
              <a:t> </a:t>
            </a:r>
            <a:r>
              <a:rPr sz="2400" spc="65" dirty="0">
                <a:solidFill>
                  <a:srgbClr val="3F3F3F"/>
                </a:solidFill>
                <a:latin typeface="Tahoma"/>
                <a:cs typeface="Tahoma"/>
              </a:rPr>
              <a:t>Ifrah</a:t>
            </a:r>
            <a:r>
              <a:rPr sz="2400" spc="-120" dirty="0">
                <a:solidFill>
                  <a:srgbClr val="3F3F3F"/>
                </a:solidFill>
                <a:latin typeface="Tahoma"/>
                <a:cs typeface="Tahoma"/>
              </a:rPr>
              <a:t> </a:t>
            </a:r>
            <a:r>
              <a:rPr sz="2400" spc="100" dirty="0">
                <a:solidFill>
                  <a:srgbClr val="3F3F3F"/>
                </a:solidFill>
                <a:latin typeface="Tahoma"/>
                <a:cs typeface="Tahoma"/>
              </a:rPr>
              <a:t>Ahmed, </a:t>
            </a:r>
            <a:r>
              <a:rPr sz="2400" spc="-735" dirty="0">
                <a:solidFill>
                  <a:srgbClr val="3F3F3F"/>
                </a:solidFill>
                <a:latin typeface="Tahoma"/>
                <a:cs typeface="Tahoma"/>
              </a:rPr>
              <a:t> </a:t>
            </a:r>
            <a:r>
              <a:rPr sz="2400" spc="150" dirty="0">
                <a:solidFill>
                  <a:srgbClr val="3F3F3F"/>
                </a:solidFill>
                <a:latin typeface="Tahoma"/>
                <a:cs typeface="Tahoma"/>
              </a:rPr>
              <a:t>som</a:t>
            </a:r>
            <a:r>
              <a:rPr sz="2400" spc="-130" dirty="0">
                <a:solidFill>
                  <a:srgbClr val="3F3F3F"/>
                </a:solidFill>
                <a:latin typeface="Tahoma"/>
                <a:cs typeface="Tahoma"/>
              </a:rPr>
              <a:t> </a:t>
            </a:r>
            <a:r>
              <a:rPr sz="2400" spc="-114" dirty="0">
                <a:solidFill>
                  <a:srgbClr val="3F3F3F"/>
                </a:solidFill>
                <a:latin typeface="Tahoma"/>
                <a:cs typeface="Tahoma"/>
              </a:rPr>
              <a:t>–</a:t>
            </a:r>
            <a:r>
              <a:rPr sz="2400" spc="-130" dirty="0">
                <a:solidFill>
                  <a:srgbClr val="3F3F3F"/>
                </a:solidFill>
                <a:latin typeface="Tahoma"/>
                <a:cs typeface="Tahoma"/>
              </a:rPr>
              <a:t> </a:t>
            </a:r>
            <a:r>
              <a:rPr sz="2400" spc="85" dirty="0">
                <a:solidFill>
                  <a:srgbClr val="3F3F3F"/>
                </a:solidFill>
                <a:latin typeface="Tahoma"/>
                <a:cs typeface="Tahoma"/>
              </a:rPr>
              <a:t>efter</a:t>
            </a:r>
            <a:r>
              <a:rPr sz="2400" spc="-130" dirty="0">
                <a:solidFill>
                  <a:srgbClr val="3F3F3F"/>
                </a:solidFill>
                <a:latin typeface="Tahoma"/>
                <a:cs typeface="Tahoma"/>
              </a:rPr>
              <a:t> </a:t>
            </a:r>
            <a:r>
              <a:rPr sz="2400" spc="70" dirty="0">
                <a:solidFill>
                  <a:srgbClr val="3F3F3F"/>
                </a:solidFill>
                <a:latin typeface="Tahoma"/>
                <a:cs typeface="Tahoma"/>
              </a:rPr>
              <a:t>att</a:t>
            </a:r>
            <a:r>
              <a:rPr sz="2400" spc="-130" dirty="0">
                <a:solidFill>
                  <a:srgbClr val="3F3F3F"/>
                </a:solidFill>
                <a:latin typeface="Tahoma"/>
                <a:cs typeface="Tahoma"/>
              </a:rPr>
              <a:t> </a:t>
            </a:r>
            <a:r>
              <a:rPr sz="2400" spc="114" dirty="0">
                <a:solidFill>
                  <a:srgbClr val="3F3F3F"/>
                </a:solidFill>
                <a:latin typeface="Tahoma"/>
                <a:cs typeface="Tahoma"/>
              </a:rPr>
              <a:t>ha</a:t>
            </a:r>
            <a:r>
              <a:rPr sz="2400" spc="-130" dirty="0">
                <a:solidFill>
                  <a:srgbClr val="3F3F3F"/>
                </a:solidFill>
                <a:latin typeface="Tahoma"/>
                <a:cs typeface="Tahoma"/>
              </a:rPr>
              <a:t> </a:t>
            </a:r>
            <a:r>
              <a:rPr sz="2400" spc="85" dirty="0">
                <a:solidFill>
                  <a:srgbClr val="3F3F3F"/>
                </a:solidFill>
                <a:latin typeface="Tahoma"/>
                <a:cs typeface="Tahoma"/>
              </a:rPr>
              <a:t>gjort</a:t>
            </a:r>
            <a:r>
              <a:rPr sz="2400" spc="-130" dirty="0">
                <a:solidFill>
                  <a:srgbClr val="3F3F3F"/>
                </a:solidFill>
                <a:latin typeface="Tahoma"/>
                <a:cs typeface="Tahoma"/>
              </a:rPr>
              <a:t> </a:t>
            </a:r>
            <a:r>
              <a:rPr sz="2400" spc="125" dirty="0">
                <a:solidFill>
                  <a:srgbClr val="3F3F3F"/>
                </a:solidFill>
                <a:latin typeface="Tahoma"/>
                <a:cs typeface="Tahoma"/>
              </a:rPr>
              <a:t>den</a:t>
            </a:r>
            <a:r>
              <a:rPr sz="2400" spc="-130" dirty="0">
                <a:solidFill>
                  <a:srgbClr val="3F3F3F"/>
                </a:solidFill>
                <a:latin typeface="Tahoma"/>
                <a:cs typeface="Tahoma"/>
              </a:rPr>
              <a:t> </a:t>
            </a:r>
            <a:r>
              <a:rPr sz="2400" spc="100" dirty="0">
                <a:solidFill>
                  <a:srgbClr val="3F3F3F"/>
                </a:solidFill>
                <a:latin typeface="Tahoma"/>
                <a:cs typeface="Tahoma"/>
              </a:rPr>
              <a:t>extraordinära  </a:t>
            </a:r>
            <a:r>
              <a:rPr sz="2400" spc="105" dirty="0">
                <a:solidFill>
                  <a:srgbClr val="3F3F3F"/>
                </a:solidFill>
                <a:latin typeface="Tahoma"/>
                <a:cs typeface="Tahoma"/>
              </a:rPr>
              <a:t>resan </a:t>
            </a:r>
            <a:r>
              <a:rPr sz="2400" spc="110" dirty="0">
                <a:solidFill>
                  <a:srgbClr val="3F3F3F"/>
                </a:solidFill>
                <a:latin typeface="Tahoma"/>
                <a:cs typeface="Tahoma"/>
              </a:rPr>
              <a:t>för </a:t>
            </a:r>
            <a:r>
              <a:rPr sz="2400" spc="70" dirty="0">
                <a:solidFill>
                  <a:srgbClr val="3F3F3F"/>
                </a:solidFill>
                <a:latin typeface="Tahoma"/>
                <a:cs typeface="Tahoma"/>
              </a:rPr>
              <a:t>att </a:t>
            </a:r>
            <a:r>
              <a:rPr sz="2400" spc="150" dirty="0">
                <a:solidFill>
                  <a:srgbClr val="3F3F3F"/>
                </a:solidFill>
                <a:latin typeface="Tahoma"/>
                <a:cs typeface="Tahoma"/>
              </a:rPr>
              <a:t>undkomma </a:t>
            </a:r>
            <a:r>
              <a:rPr sz="2400" spc="90" dirty="0">
                <a:solidFill>
                  <a:srgbClr val="3F3F3F"/>
                </a:solidFill>
                <a:latin typeface="Tahoma"/>
                <a:cs typeface="Tahoma"/>
              </a:rPr>
              <a:t>krigshärjade </a:t>
            </a:r>
            <a:r>
              <a:rPr sz="2400" spc="95" dirty="0">
                <a:solidFill>
                  <a:srgbClr val="3F3F3F"/>
                </a:solidFill>
                <a:latin typeface="Tahoma"/>
                <a:cs typeface="Tahoma"/>
              </a:rPr>
              <a:t> Somalia</a:t>
            </a:r>
            <a:r>
              <a:rPr sz="2400" spc="-130" dirty="0">
                <a:solidFill>
                  <a:srgbClr val="3F3F3F"/>
                </a:solidFill>
                <a:latin typeface="Tahoma"/>
                <a:cs typeface="Tahoma"/>
              </a:rPr>
              <a:t> </a:t>
            </a:r>
            <a:r>
              <a:rPr sz="2400" spc="-114" dirty="0">
                <a:solidFill>
                  <a:srgbClr val="3F3F3F"/>
                </a:solidFill>
                <a:latin typeface="Tahoma"/>
                <a:cs typeface="Tahoma"/>
              </a:rPr>
              <a:t>–</a:t>
            </a:r>
            <a:r>
              <a:rPr sz="2400" spc="-130" dirty="0">
                <a:solidFill>
                  <a:srgbClr val="3F3F3F"/>
                </a:solidFill>
                <a:latin typeface="Tahoma"/>
                <a:cs typeface="Tahoma"/>
              </a:rPr>
              <a:t> </a:t>
            </a:r>
            <a:r>
              <a:rPr sz="2400" spc="114" dirty="0">
                <a:solidFill>
                  <a:srgbClr val="3F3F3F"/>
                </a:solidFill>
                <a:latin typeface="Tahoma"/>
                <a:cs typeface="Tahoma"/>
              </a:rPr>
              <a:t>framstod</a:t>
            </a:r>
            <a:r>
              <a:rPr sz="2400" spc="-130" dirty="0">
                <a:solidFill>
                  <a:srgbClr val="3F3F3F"/>
                </a:solidFill>
                <a:latin typeface="Tahoma"/>
                <a:cs typeface="Tahoma"/>
              </a:rPr>
              <a:t> </a:t>
            </a:r>
            <a:r>
              <a:rPr sz="2400" spc="150" dirty="0">
                <a:solidFill>
                  <a:srgbClr val="3F3F3F"/>
                </a:solidFill>
                <a:latin typeface="Tahoma"/>
                <a:cs typeface="Tahoma"/>
              </a:rPr>
              <a:t>som</a:t>
            </a:r>
            <a:r>
              <a:rPr sz="2400" spc="-130" dirty="0">
                <a:solidFill>
                  <a:srgbClr val="3F3F3F"/>
                </a:solidFill>
                <a:latin typeface="Tahoma"/>
                <a:cs typeface="Tahoma"/>
              </a:rPr>
              <a:t> </a:t>
            </a:r>
            <a:r>
              <a:rPr sz="2400" spc="114" dirty="0">
                <a:solidFill>
                  <a:srgbClr val="3F3F3F"/>
                </a:solidFill>
                <a:latin typeface="Tahoma"/>
                <a:cs typeface="Tahoma"/>
              </a:rPr>
              <a:t>en</a:t>
            </a:r>
            <a:r>
              <a:rPr sz="2400" spc="-130" dirty="0">
                <a:solidFill>
                  <a:srgbClr val="3F3F3F"/>
                </a:solidFill>
                <a:latin typeface="Tahoma"/>
                <a:cs typeface="Tahoma"/>
              </a:rPr>
              <a:t> </a:t>
            </a:r>
            <a:r>
              <a:rPr sz="2400" spc="55" dirty="0">
                <a:solidFill>
                  <a:srgbClr val="3F3F3F"/>
                </a:solidFill>
                <a:latin typeface="Tahoma"/>
                <a:cs typeface="Tahoma"/>
              </a:rPr>
              <a:t>av</a:t>
            </a:r>
            <a:r>
              <a:rPr sz="2400" spc="-130" dirty="0">
                <a:solidFill>
                  <a:srgbClr val="3F3F3F"/>
                </a:solidFill>
                <a:latin typeface="Tahoma"/>
                <a:cs typeface="Tahoma"/>
              </a:rPr>
              <a:t> </a:t>
            </a:r>
            <a:r>
              <a:rPr sz="2400" spc="90" dirty="0">
                <a:solidFill>
                  <a:srgbClr val="3F3F3F"/>
                </a:solidFill>
                <a:latin typeface="Tahoma"/>
                <a:cs typeface="Tahoma"/>
              </a:rPr>
              <a:t>världens  </a:t>
            </a:r>
            <a:r>
              <a:rPr sz="2400" spc="100" dirty="0">
                <a:solidFill>
                  <a:srgbClr val="3F3F3F"/>
                </a:solidFill>
                <a:latin typeface="Tahoma"/>
                <a:cs typeface="Tahoma"/>
              </a:rPr>
              <a:t>främsta </a:t>
            </a:r>
            <a:r>
              <a:rPr sz="2400" spc="95" dirty="0">
                <a:solidFill>
                  <a:srgbClr val="3F3F3F"/>
                </a:solidFill>
                <a:latin typeface="Tahoma"/>
                <a:cs typeface="Tahoma"/>
              </a:rPr>
              <a:t>internationella </a:t>
            </a:r>
            <a:r>
              <a:rPr sz="2400" spc="75" dirty="0">
                <a:solidFill>
                  <a:srgbClr val="3F3F3F"/>
                </a:solidFill>
                <a:latin typeface="Tahoma"/>
                <a:cs typeface="Tahoma"/>
              </a:rPr>
              <a:t>aktivister </a:t>
            </a:r>
            <a:r>
              <a:rPr sz="2400" spc="145" dirty="0">
                <a:solidFill>
                  <a:srgbClr val="3F3F3F"/>
                </a:solidFill>
                <a:latin typeface="Tahoma"/>
                <a:cs typeface="Tahoma"/>
              </a:rPr>
              <a:t>mot </a:t>
            </a:r>
            <a:r>
              <a:rPr sz="2400" spc="150" dirty="0">
                <a:solidFill>
                  <a:srgbClr val="3F3F3F"/>
                </a:solidFill>
                <a:latin typeface="Tahoma"/>
                <a:cs typeface="Tahoma"/>
              </a:rPr>
              <a:t> </a:t>
            </a:r>
            <a:r>
              <a:rPr sz="2400" spc="100" dirty="0">
                <a:solidFill>
                  <a:srgbClr val="3F3F3F"/>
                </a:solidFill>
                <a:latin typeface="Tahoma"/>
                <a:cs typeface="Tahoma"/>
              </a:rPr>
              <a:t>könsbaserat </a:t>
            </a:r>
            <a:r>
              <a:rPr sz="2400" spc="80" dirty="0">
                <a:solidFill>
                  <a:srgbClr val="3F3F3F"/>
                </a:solidFill>
                <a:latin typeface="Tahoma"/>
                <a:cs typeface="Tahoma"/>
              </a:rPr>
              <a:t>våld </a:t>
            </a:r>
            <a:r>
              <a:rPr sz="2400" spc="110" dirty="0">
                <a:solidFill>
                  <a:srgbClr val="3F3F3F"/>
                </a:solidFill>
                <a:latin typeface="Tahoma"/>
                <a:cs typeface="Tahoma"/>
              </a:rPr>
              <a:t>och </a:t>
            </a:r>
            <a:r>
              <a:rPr sz="2400" spc="95" dirty="0">
                <a:solidFill>
                  <a:srgbClr val="3F3F3F"/>
                </a:solidFill>
                <a:latin typeface="Tahoma"/>
                <a:cs typeface="Tahoma"/>
              </a:rPr>
              <a:t>kvinnlig </a:t>
            </a:r>
            <a:r>
              <a:rPr sz="2400" spc="100" dirty="0">
                <a:solidFill>
                  <a:srgbClr val="3F3F3F"/>
                </a:solidFill>
                <a:latin typeface="Tahoma"/>
                <a:cs typeface="Tahoma"/>
              </a:rPr>
              <a:t> könsstympning.</a:t>
            </a:r>
            <a:endParaRPr sz="240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31449" y="959822"/>
            <a:ext cx="4360549" cy="5077171"/>
          </a:xfrm>
          <a:prstGeom prst="rect">
            <a:avLst/>
          </a:prstGeom>
        </p:spPr>
      </p:pic>
      <p:sp>
        <p:nvSpPr>
          <p:cNvPr id="3" name="object 3"/>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4" name="object 4"/>
          <p:cNvPicPr/>
          <p:nvPr/>
        </p:nvPicPr>
        <p:blipFill>
          <a:blip r:embed="rId3" cstate="print"/>
          <a:stretch>
            <a:fillRect/>
          </a:stretch>
        </p:blipFill>
        <p:spPr>
          <a:xfrm>
            <a:off x="9819131" y="6392827"/>
            <a:ext cx="1731239" cy="128057"/>
          </a:xfrm>
          <a:prstGeom prst="rect">
            <a:avLst/>
          </a:prstGeom>
        </p:spPr>
      </p:pic>
      <p:sp>
        <p:nvSpPr>
          <p:cNvPr id="5" name="object 5"/>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3887596" y="318148"/>
            <a:ext cx="8304530" cy="4979670"/>
            <a:chOff x="3887596" y="318148"/>
            <a:chExt cx="8304530" cy="4979670"/>
          </a:xfrm>
        </p:grpSpPr>
        <p:pic>
          <p:nvPicPr>
            <p:cNvPr id="8" name="object 8"/>
            <p:cNvPicPr/>
            <p:nvPr/>
          </p:nvPicPr>
          <p:blipFill>
            <a:blip r:embed="rId4" cstate="print"/>
            <a:stretch>
              <a:fillRect/>
            </a:stretch>
          </p:blipFill>
          <p:spPr>
            <a:xfrm>
              <a:off x="8788907" y="1222247"/>
              <a:ext cx="3403092" cy="4075176"/>
            </a:xfrm>
            <a:prstGeom prst="rect">
              <a:avLst/>
            </a:prstGeom>
          </p:spPr>
        </p:pic>
        <p:sp>
          <p:nvSpPr>
            <p:cNvPr id="9" name="object 9"/>
            <p:cNvSpPr/>
            <p:nvPr/>
          </p:nvSpPr>
          <p:spPr>
            <a:xfrm>
              <a:off x="6932167" y="676783"/>
              <a:ext cx="2363470" cy="2068830"/>
            </a:xfrm>
            <a:custGeom>
              <a:avLst/>
              <a:gdLst/>
              <a:ahLst/>
              <a:cxnLst/>
              <a:rect l="l" t="t" r="r" b="b"/>
              <a:pathLst>
                <a:path w="2363470" h="2068830">
                  <a:moveTo>
                    <a:pt x="0" y="0"/>
                  </a:moveTo>
                  <a:lnTo>
                    <a:pt x="58389" y="23358"/>
                  </a:lnTo>
                  <a:lnTo>
                    <a:pt x="116186" y="47255"/>
                  </a:lnTo>
                  <a:lnTo>
                    <a:pt x="173374" y="71674"/>
                  </a:lnTo>
                  <a:lnTo>
                    <a:pt x="229938" y="96604"/>
                  </a:lnTo>
                  <a:lnTo>
                    <a:pt x="285863" y="122030"/>
                  </a:lnTo>
                  <a:lnTo>
                    <a:pt x="341133" y="147938"/>
                  </a:lnTo>
                  <a:lnTo>
                    <a:pt x="395732" y="174316"/>
                  </a:lnTo>
                  <a:lnTo>
                    <a:pt x="449646" y="201149"/>
                  </a:lnTo>
                  <a:lnTo>
                    <a:pt x="502858" y="228423"/>
                  </a:lnTo>
                  <a:lnTo>
                    <a:pt x="555353" y="256126"/>
                  </a:lnTo>
                  <a:lnTo>
                    <a:pt x="607115" y="284243"/>
                  </a:lnTo>
                  <a:lnTo>
                    <a:pt x="658130" y="312760"/>
                  </a:lnTo>
                  <a:lnTo>
                    <a:pt x="708382" y="341665"/>
                  </a:lnTo>
                  <a:lnTo>
                    <a:pt x="757854" y="370943"/>
                  </a:lnTo>
                  <a:lnTo>
                    <a:pt x="806532" y="400581"/>
                  </a:lnTo>
                  <a:lnTo>
                    <a:pt x="854400" y="430565"/>
                  </a:lnTo>
                  <a:lnTo>
                    <a:pt x="901443" y="460882"/>
                  </a:lnTo>
                  <a:lnTo>
                    <a:pt x="947645" y="491518"/>
                  </a:lnTo>
                  <a:lnTo>
                    <a:pt x="992991" y="522459"/>
                  </a:lnTo>
                  <a:lnTo>
                    <a:pt x="1037465" y="553691"/>
                  </a:lnTo>
                  <a:lnTo>
                    <a:pt x="1081051" y="585201"/>
                  </a:lnTo>
                  <a:lnTo>
                    <a:pt x="1123735" y="616976"/>
                  </a:lnTo>
                  <a:lnTo>
                    <a:pt x="1165501" y="649001"/>
                  </a:lnTo>
                  <a:lnTo>
                    <a:pt x="1206332" y="681263"/>
                  </a:lnTo>
                  <a:lnTo>
                    <a:pt x="1246215" y="713749"/>
                  </a:lnTo>
                  <a:lnTo>
                    <a:pt x="1285132" y="746444"/>
                  </a:lnTo>
                  <a:lnTo>
                    <a:pt x="1323070" y="779335"/>
                  </a:lnTo>
                  <a:lnTo>
                    <a:pt x="1360011" y="812409"/>
                  </a:lnTo>
                  <a:lnTo>
                    <a:pt x="1395942" y="845651"/>
                  </a:lnTo>
                  <a:lnTo>
                    <a:pt x="1430845" y="879049"/>
                  </a:lnTo>
                  <a:lnTo>
                    <a:pt x="1464707" y="912588"/>
                  </a:lnTo>
                  <a:lnTo>
                    <a:pt x="1497510" y="946254"/>
                  </a:lnTo>
                  <a:lnTo>
                    <a:pt x="1529241" y="980035"/>
                  </a:lnTo>
                  <a:lnTo>
                    <a:pt x="1559883" y="1013917"/>
                  </a:lnTo>
                  <a:lnTo>
                    <a:pt x="1589420" y="1047885"/>
                  </a:lnTo>
                  <a:lnTo>
                    <a:pt x="1617838" y="1081927"/>
                  </a:lnTo>
                  <a:lnTo>
                    <a:pt x="1645121" y="1116028"/>
                  </a:lnTo>
                  <a:lnTo>
                    <a:pt x="1671253" y="1150175"/>
                  </a:lnTo>
                  <a:lnTo>
                    <a:pt x="1696219" y="1184354"/>
                  </a:lnTo>
                  <a:lnTo>
                    <a:pt x="1720004" y="1218552"/>
                  </a:lnTo>
                  <a:lnTo>
                    <a:pt x="1742591" y="1252755"/>
                  </a:lnTo>
                  <a:lnTo>
                    <a:pt x="1763966" y="1286950"/>
                  </a:lnTo>
                  <a:lnTo>
                    <a:pt x="1784112" y="1321122"/>
                  </a:lnTo>
                  <a:lnTo>
                    <a:pt x="1803015" y="1355258"/>
                  </a:lnTo>
                  <a:lnTo>
                    <a:pt x="1820659" y="1389344"/>
                  </a:lnTo>
                  <a:lnTo>
                    <a:pt x="1852108" y="1457314"/>
                  </a:lnTo>
                  <a:lnTo>
                    <a:pt x="1878334" y="1524921"/>
                  </a:lnTo>
                  <a:lnTo>
                    <a:pt x="1899214" y="1592058"/>
                  </a:lnTo>
                  <a:lnTo>
                    <a:pt x="1914624" y="1658613"/>
                  </a:lnTo>
                  <a:lnTo>
                    <a:pt x="1920239" y="1691639"/>
                  </a:lnTo>
                  <a:lnTo>
                    <a:pt x="1772538" y="1638300"/>
                  </a:lnTo>
                  <a:lnTo>
                    <a:pt x="2039747" y="2068576"/>
                  </a:lnTo>
                  <a:lnTo>
                    <a:pt x="2363470" y="1851405"/>
                  </a:lnTo>
                  <a:lnTo>
                    <a:pt x="2215768" y="1798065"/>
                  </a:lnTo>
                  <a:lnTo>
                    <a:pt x="2210310" y="1765833"/>
                  </a:lnTo>
                  <a:lnTo>
                    <a:pt x="2195431" y="1700934"/>
                  </a:lnTo>
                  <a:lnTo>
                    <a:pt x="2175371" y="1635537"/>
                  </a:lnTo>
                  <a:lnTo>
                    <a:pt x="2150249" y="1569740"/>
                  </a:lnTo>
                  <a:lnTo>
                    <a:pt x="2120187" y="1503641"/>
                  </a:lnTo>
                  <a:lnTo>
                    <a:pt x="2085306" y="1437338"/>
                  </a:lnTo>
                  <a:lnTo>
                    <a:pt x="2066095" y="1404141"/>
                  </a:lnTo>
                  <a:lnTo>
                    <a:pt x="2045725" y="1370929"/>
                  </a:lnTo>
                  <a:lnTo>
                    <a:pt x="2024211" y="1337716"/>
                  </a:lnTo>
                  <a:lnTo>
                    <a:pt x="2001567" y="1304513"/>
                  </a:lnTo>
                  <a:lnTo>
                    <a:pt x="1977808" y="1271332"/>
                  </a:lnTo>
                  <a:lnTo>
                    <a:pt x="1952951" y="1238186"/>
                  </a:lnTo>
                  <a:lnTo>
                    <a:pt x="1927009" y="1205087"/>
                  </a:lnTo>
                  <a:lnTo>
                    <a:pt x="1899998" y="1172047"/>
                  </a:lnTo>
                  <a:lnTo>
                    <a:pt x="1871933" y="1139079"/>
                  </a:lnTo>
                  <a:lnTo>
                    <a:pt x="1842829" y="1106194"/>
                  </a:lnTo>
                  <a:lnTo>
                    <a:pt x="1812701" y="1073406"/>
                  </a:lnTo>
                  <a:lnTo>
                    <a:pt x="1781565" y="1040725"/>
                  </a:lnTo>
                  <a:lnTo>
                    <a:pt x="1749435" y="1008165"/>
                  </a:lnTo>
                  <a:lnTo>
                    <a:pt x="1716326" y="975738"/>
                  </a:lnTo>
                  <a:lnTo>
                    <a:pt x="1682254" y="943455"/>
                  </a:lnTo>
                  <a:lnTo>
                    <a:pt x="1647234" y="911330"/>
                  </a:lnTo>
                  <a:lnTo>
                    <a:pt x="1611280" y="879374"/>
                  </a:lnTo>
                  <a:lnTo>
                    <a:pt x="1574408" y="847600"/>
                  </a:lnTo>
                  <a:lnTo>
                    <a:pt x="1536633" y="816020"/>
                  </a:lnTo>
                  <a:lnTo>
                    <a:pt x="1497970" y="784645"/>
                  </a:lnTo>
                  <a:lnTo>
                    <a:pt x="1458434" y="753489"/>
                  </a:lnTo>
                  <a:lnTo>
                    <a:pt x="1418040" y="722564"/>
                  </a:lnTo>
                  <a:lnTo>
                    <a:pt x="1376803" y="691882"/>
                  </a:lnTo>
                  <a:lnTo>
                    <a:pt x="1334739" y="661455"/>
                  </a:lnTo>
                  <a:lnTo>
                    <a:pt x="1291862" y="631295"/>
                  </a:lnTo>
                  <a:lnTo>
                    <a:pt x="1248188" y="601415"/>
                  </a:lnTo>
                  <a:lnTo>
                    <a:pt x="1203732" y="571826"/>
                  </a:lnTo>
                  <a:lnTo>
                    <a:pt x="1158508" y="542542"/>
                  </a:lnTo>
                  <a:lnTo>
                    <a:pt x="1112532" y="513574"/>
                  </a:lnTo>
                  <a:lnTo>
                    <a:pt x="1065818" y="484934"/>
                  </a:lnTo>
                  <a:lnTo>
                    <a:pt x="1018383" y="456636"/>
                  </a:lnTo>
                  <a:lnTo>
                    <a:pt x="970241" y="428690"/>
                  </a:lnTo>
                  <a:lnTo>
                    <a:pt x="921407" y="401110"/>
                  </a:lnTo>
                  <a:lnTo>
                    <a:pt x="871896" y="373907"/>
                  </a:lnTo>
                  <a:lnTo>
                    <a:pt x="821724" y="347094"/>
                  </a:lnTo>
                  <a:lnTo>
                    <a:pt x="770905" y="320683"/>
                  </a:lnTo>
                  <a:lnTo>
                    <a:pt x="719454" y="294686"/>
                  </a:lnTo>
                  <a:lnTo>
                    <a:pt x="667387" y="269116"/>
                  </a:lnTo>
                  <a:lnTo>
                    <a:pt x="614719" y="243985"/>
                  </a:lnTo>
                  <a:lnTo>
                    <a:pt x="561465" y="219304"/>
                  </a:lnTo>
                  <a:lnTo>
                    <a:pt x="507639" y="195087"/>
                  </a:lnTo>
                  <a:lnTo>
                    <a:pt x="453258" y="171346"/>
                  </a:lnTo>
                  <a:lnTo>
                    <a:pt x="398335" y="148092"/>
                  </a:lnTo>
                  <a:lnTo>
                    <a:pt x="342887" y="125338"/>
                  </a:lnTo>
                  <a:lnTo>
                    <a:pt x="286928" y="103096"/>
                  </a:lnTo>
                  <a:lnTo>
                    <a:pt x="230473" y="81379"/>
                  </a:lnTo>
                  <a:lnTo>
                    <a:pt x="173538" y="60198"/>
                  </a:lnTo>
                  <a:lnTo>
                    <a:pt x="116137" y="39567"/>
                  </a:lnTo>
                  <a:lnTo>
                    <a:pt x="58286" y="19496"/>
                  </a:lnTo>
                  <a:lnTo>
                    <a:pt x="0" y="0"/>
                  </a:lnTo>
                  <a:close/>
                </a:path>
              </a:pathLst>
            </a:custGeom>
            <a:solidFill>
              <a:srgbClr val="76C5D2"/>
            </a:solidFill>
          </p:spPr>
          <p:txBody>
            <a:bodyPr wrap="square" lIns="0" tIns="0" rIns="0" bIns="0" rtlCol="0"/>
            <a:lstStyle/>
            <a:p>
              <a:endParaRPr/>
            </a:p>
          </p:txBody>
        </p:sp>
        <p:sp>
          <p:nvSpPr>
            <p:cNvPr id="10" name="object 10"/>
            <p:cNvSpPr/>
            <p:nvPr/>
          </p:nvSpPr>
          <p:spPr>
            <a:xfrm>
              <a:off x="3893946" y="324498"/>
              <a:ext cx="3187065" cy="697230"/>
            </a:xfrm>
            <a:custGeom>
              <a:avLst/>
              <a:gdLst/>
              <a:ahLst/>
              <a:cxnLst/>
              <a:rect l="l" t="t" r="r" b="b"/>
              <a:pathLst>
                <a:path w="3187065" h="697230">
                  <a:moveTo>
                    <a:pt x="1312820" y="0"/>
                  </a:moveTo>
                  <a:lnTo>
                    <a:pt x="1262922" y="572"/>
                  </a:lnTo>
                  <a:lnTo>
                    <a:pt x="1213660" y="1896"/>
                  </a:lnTo>
                  <a:lnTo>
                    <a:pt x="1165053" y="3970"/>
                  </a:lnTo>
                  <a:lnTo>
                    <a:pt x="1117119" y="6792"/>
                  </a:lnTo>
                  <a:lnTo>
                    <a:pt x="1069879" y="10359"/>
                  </a:lnTo>
                  <a:lnTo>
                    <a:pt x="1023350" y="14671"/>
                  </a:lnTo>
                  <a:lnTo>
                    <a:pt x="977551" y="19724"/>
                  </a:lnTo>
                  <a:lnTo>
                    <a:pt x="932502" y="25517"/>
                  </a:lnTo>
                  <a:lnTo>
                    <a:pt x="888222" y="32049"/>
                  </a:lnTo>
                  <a:lnTo>
                    <a:pt x="844729" y="39317"/>
                  </a:lnTo>
                  <a:lnTo>
                    <a:pt x="802043" y="47319"/>
                  </a:lnTo>
                  <a:lnTo>
                    <a:pt x="760181" y="56053"/>
                  </a:lnTo>
                  <a:lnTo>
                    <a:pt x="719164" y="65518"/>
                  </a:lnTo>
                  <a:lnTo>
                    <a:pt x="679010" y="75711"/>
                  </a:lnTo>
                  <a:lnTo>
                    <a:pt x="639738" y="86631"/>
                  </a:lnTo>
                  <a:lnTo>
                    <a:pt x="601367" y="98276"/>
                  </a:lnTo>
                  <a:lnTo>
                    <a:pt x="563916" y="110643"/>
                  </a:lnTo>
                  <a:lnTo>
                    <a:pt x="527404" y="123731"/>
                  </a:lnTo>
                  <a:lnTo>
                    <a:pt x="491850" y="137539"/>
                  </a:lnTo>
                  <a:lnTo>
                    <a:pt x="423691" y="167302"/>
                  </a:lnTo>
                  <a:lnTo>
                    <a:pt x="359590" y="199918"/>
                  </a:lnTo>
                  <a:lnTo>
                    <a:pt x="299699" y="235371"/>
                  </a:lnTo>
                  <a:lnTo>
                    <a:pt x="244170" y="273646"/>
                  </a:lnTo>
                  <a:lnTo>
                    <a:pt x="193153" y="314728"/>
                  </a:lnTo>
                  <a:lnTo>
                    <a:pt x="146801" y="358601"/>
                  </a:lnTo>
                  <a:lnTo>
                    <a:pt x="105265" y="405249"/>
                  </a:lnTo>
                  <a:lnTo>
                    <a:pt x="68696" y="454658"/>
                  </a:lnTo>
                  <a:lnTo>
                    <a:pt x="37246" y="506811"/>
                  </a:lnTo>
                  <a:lnTo>
                    <a:pt x="11066" y="561695"/>
                  </a:lnTo>
                  <a:lnTo>
                    <a:pt x="0" y="590155"/>
                  </a:lnTo>
                  <a:lnTo>
                    <a:pt x="295528" y="696708"/>
                  </a:lnTo>
                  <a:lnTo>
                    <a:pt x="306595" y="668248"/>
                  </a:lnTo>
                  <a:lnTo>
                    <a:pt x="319016" y="640466"/>
                  </a:lnTo>
                  <a:lnTo>
                    <a:pt x="347849" y="586945"/>
                  </a:lnTo>
                  <a:lnTo>
                    <a:pt x="381876" y="536162"/>
                  </a:lnTo>
                  <a:lnTo>
                    <a:pt x="420946" y="488132"/>
                  </a:lnTo>
                  <a:lnTo>
                    <a:pt x="464906" y="442869"/>
                  </a:lnTo>
                  <a:lnTo>
                    <a:pt x="513607" y="400390"/>
                  </a:lnTo>
                  <a:lnTo>
                    <a:pt x="566895" y="360710"/>
                  </a:lnTo>
                  <a:lnTo>
                    <a:pt x="624620" y="323844"/>
                  </a:lnTo>
                  <a:lnTo>
                    <a:pt x="686631" y="289807"/>
                  </a:lnTo>
                  <a:lnTo>
                    <a:pt x="752775" y="258616"/>
                  </a:lnTo>
                  <a:lnTo>
                    <a:pt x="822902" y="230284"/>
                  </a:lnTo>
                  <a:lnTo>
                    <a:pt x="859412" y="217196"/>
                  </a:lnTo>
                  <a:lnTo>
                    <a:pt x="896860" y="204829"/>
                  </a:lnTo>
                  <a:lnTo>
                    <a:pt x="935228" y="193184"/>
                  </a:lnTo>
                  <a:lnTo>
                    <a:pt x="974498" y="182264"/>
                  </a:lnTo>
                  <a:lnTo>
                    <a:pt x="1014649" y="172071"/>
                  </a:lnTo>
                  <a:lnTo>
                    <a:pt x="1055663" y="162606"/>
                  </a:lnTo>
                  <a:lnTo>
                    <a:pt x="1097522" y="153872"/>
                  </a:lnTo>
                  <a:lnTo>
                    <a:pt x="1140206" y="145870"/>
                  </a:lnTo>
                  <a:lnTo>
                    <a:pt x="1183696" y="138602"/>
                  </a:lnTo>
                  <a:lnTo>
                    <a:pt x="1227974" y="132070"/>
                  </a:lnTo>
                  <a:lnTo>
                    <a:pt x="1273020" y="126277"/>
                  </a:lnTo>
                  <a:lnTo>
                    <a:pt x="1318815" y="121224"/>
                  </a:lnTo>
                  <a:lnTo>
                    <a:pt x="1365341" y="116912"/>
                  </a:lnTo>
                  <a:lnTo>
                    <a:pt x="1412579" y="113345"/>
                  </a:lnTo>
                  <a:lnTo>
                    <a:pt x="1460510" y="110523"/>
                  </a:lnTo>
                  <a:lnTo>
                    <a:pt x="1509114" y="108449"/>
                  </a:lnTo>
                  <a:lnTo>
                    <a:pt x="1558374" y="107125"/>
                  </a:lnTo>
                  <a:lnTo>
                    <a:pt x="1608269" y="106553"/>
                  </a:lnTo>
                  <a:lnTo>
                    <a:pt x="1658781" y="106733"/>
                  </a:lnTo>
                  <a:lnTo>
                    <a:pt x="1709892" y="107670"/>
                  </a:lnTo>
                  <a:lnTo>
                    <a:pt x="1761581" y="109363"/>
                  </a:lnTo>
                  <a:lnTo>
                    <a:pt x="1813831" y="111816"/>
                  </a:lnTo>
                  <a:lnTo>
                    <a:pt x="1866622" y="115030"/>
                  </a:lnTo>
                  <a:lnTo>
                    <a:pt x="1919936" y="119008"/>
                  </a:lnTo>
                  <a:lnTo>
                    <a:pt x="1973753" y="123750"/>
                  </a:lnTo>
                  <a:lnTo>
                    <a:pt x="2028054" y="129259"/>
                  </a:lnTo>
                  <a:lnTo>
                    <a:pt x="2082821" y="135537"/>
                  </a:lnTo>
                  <a:lnTo>
                    <a:pt x="2138035" y="142586"/>
                  </a:lnTo>
                  <a:lnTo>
                    <a:pt x="2193676" y="150408"/>
                  </a:lnTo>
                  <a:lnTo>
                    <a:pt x="2249727" y="159004"/>
                  </a:lnTo>
                  <a:lnTo>
                    <a:pt x="2306167" y="168377"/>
                  </a:lnTo>
                  <a:lnTo>
                    <a:pt x="2362978" y="178528"/>
                  </a:lnTo>
                  <a:lnTo>
                    <a:pt x="2420141" y="189460"/>
                  </a:lnTo>
                  <a:lnTo>
                    <a:pt x="2477638" y="201174"/>
                  </a:lnTo>
                  <a:lnTo>
                    <a:pt x="2535448" y="213673"/>
                  </a:lnTo>
                  <a:lnTo>
                    <a:pt x="2593554" y="226957"/>
                  </a:lnTo>
                  <a:lnTo>
                    <a:pt x="2651936" y="241030"/>
                  </a:lnTo>
                  <a:lnTo>
                    <a:pt x="2710575" y="255893"/>
                  </a:lnTo>
                  <a:lnTo>
                    <a:pt x="2769453" y="271547"/>
                  </a:lnTo>
                  <a:lnTo>
                    <a:pt x="2828550" y="287996"/>
                  </a:lnTo>
                  <a:lnTo>
                    <a:pt x="2887848" y="305240"/>
                  </a:lnTo>
                  <a:lnTo>
                    <a:pt x="2947327" y="323282"/>
                  </a:lnTo>
                  <a:lnTo>
                    <a:pt x="3006970" y="342123"/>
                  </a:lnTo>
                  <a:lnTo>
                    <a:pt x="3066756" y="361767"/>
                  </a:lnTo>
                  <a:lnTo>
                    <a:pt x="3126667" y="382213"/>
                  </a:lnTo>
                  <a:lnTo>
                    <a:pt x="3186683" y="403465"/>
                  </a:lnTo>
                  <a:lnTo>
                    <a:pt x="2891281" y="296912"/>
                  </a:lnTo>
                  <a:lnTo>
                    <a:pt x="2831265" y="275660"/>
                  </a:lnTo>
                  <a:lnTo>
                    <a:pt x="2771353" y="255214"/>
                  </a:lnTo>
                  <a:lnTo>
                    <a:pt x="2711567" y="235570"/>
                  </a:lnTo>
                  <a:lnTo>
                    <a:pt x="2651924" y="216729"/>
                  </a:lnTo>
                  <a:lnTo>
                    <a:pt x="2592444" y="198687"/>
                  </a:lnTo>
                  <a:lnTo>
                    <a:pt x="2533145" y="181443"/>
                  </a:lnTo>
                  <a:lnTo>
                    <a:pt x="2474047" y="164994"/>
                  </a:lnTo>
                  <a:lnTo>
                    <a:pt x="2415168" y="149340"/>
                  </a:lnTo>
                  <a:lnTo>
                    <a:pt x="2356527" y="134477"/>
                  </a:lnTo>
                  <a:lnTo>
                    <a:pt x="2298144" y="120404"/>
                  </a:lnTo>
                  <a:lnTo>
                    <a:pt x="2240037" y="107120"/>
                  </a:lnTo>
                  <a:lnTo>
                    <a:pt x="2182225" y="94621"/>
                  </a:lnTo>
                  <a:lnTo>
                    <a:pt x="2124727" y="82907"/>
                  </a:lnTo>
                  <a:lnTo>
                    <a:pt x="2067562" y="71975"/>
                  </a:lnTo>
                  <a:lnTo>
                    <a:pt x="2010749" y="61824"/>
                  </a:lnTo>
                  <a:lnTo>
                    <a:pt x="1954307" y="52451"/>
                  </a:lnTo>
                  <a:lnTo>
                    <a:pt x="1898255" y="43855"/>
                  </a:lnTo>
                  <a:lnTo>
                    <a:pt x="1842611" y="36033"/>
                  </a:lnTo>
                  <a:lnTo>
                    <a:pt x="1787395" y="28984"/>
                  </a:lnTo>
                  <a:lnTo>
                    <a:pt x="1732626" y="22706"/>
                  </a:lnTo>
                  <a:lnTo>
                    <a:pt x="1678322" y="17197"/>
                  </a:lnTo>
                  <a:lnTo>
                    <a:pt x="1624502" y="12455"/>
                  </a:lnTo>
                  <a:lnTo>
                    <a:pt x="1571186" y="8477"/>
                  </a:lnTo>
                  <a:lnTo>
                    <a:pt x="1518393" y="5263"/>
                  </a:lnTo>
                  <a:lnTo>
                    <a:pt x="1466140" y="2810"/>
                  </a:lnTo>
                  <a:lnTo>
                    <a:pt x="1414448" y="1117"/>
                  </a:lnTo>
                  <a:lnTo>
                    <a:pt x="1363335" y="180"/>
                  </a:lnTo>
                  <a:lnTo>
                    <a:pt x="1312820" y="0"/>
                  </a:lnTo>
                  <a:close/>
                </a:path>
              </a:pathLst>
            </a:custGeom>
            <a:solidFill>
              <a:srgbClr val="5F9FA9"/>
            </a:solidFill>
          </p:spPr>
          <p:txBody>
            <a:bodyPr wrap="square" lIns="0" tIns="0" rIns="0" bIns="0" rtlCol="0"/>
            <a:lstStyle/>
            <a:p>
              <a:endParaRPr/>
            </a:p>
          </p:txBody>
        </p:sp>
        <p:sp>
          <p:nvSpPr>
            <p:cNvPr id="11" name="object 11"/>
            <p:cNvSpPr/>
            <p:nvPr/>
          </p:nvSpPr>
          <p:spPr>
            <a:xfrm>
              <a:off x="3893946" y="324498"/>
              <a:ext cx="5401945" cy="2421255"/>
            </a:xfrm>
            <a:custGeom>
              <a:avLst/>
              <a:gdLst/>
              <a:ahLst/>
              <a:cxnLst/>
              <a:rect l="l" t="t" r="r" b="b"/>
              <a:pathLst>
                <a:path w="5401945" h="2421255">
                  <a:moveTo>
                    <a:pt x="3186683" y="403465"/>
                  </a:moveTo>
                  <a:lnTo>
                    <a:pt x="3126667" y="382213"/>
                  </a:lnTo>
                  <a:lnTo>
                    <a:pt x="3066756" y="361767"/>
                  </a:lnTo>
                  <a:lnTo>
                    <a:pt x="3006970" y="342123"/>
                  </a:lnTo>
                  <a:lnTo>
                    <a:pt x="2947327" y="323282"/>
                  </a:lnTo>
                  <a:lnTo>
                    <a:pt x="2887848" y="305240"/>
                  </a:lnTo>
                  <a:lnTo>
                    <a:pt x="2828550" y="287996"/>
                  </a:lnTo>
                  <a:lnTo>
                    <a:pt x="2769453" y="271547"/>
                  </a:lnTo>
                  <a:lnTo>
                    <a:pt x="2710575" y="255893"/>
                  </a:lnTo>
                  <a:lnTo>
                    <a:pt x="2651936" y="241030"/>
                  </a:lnTo>
                  <a:lnTo>
                    <a:pt x="2593554" y="226957"/>
                  </a:lnTo>
                  <a:lnTo>
                    <a:pt x="2535448" y="213673"/>
                  </a:lnTo>
                  <a:lnTo>
                    <a:pt x="2477638" y="201174"/>
                  </a:lnTo>
                  <a:lnTo>
                    <a:pt x="2420141" y="189460"/>
                  </a:lnTo>
                  <a:lnTo>
                    <a:pt x="2362978" y="178528"/>
                  </a:lnTo>
                  <a:lnTo>
                    <a:pt x="2306167" y="168377"/>
                  </a:lnTo>
                  <a:lnTo>
                    <a:pt x="2249727" y="159004"/>
                  </a:lnTo>
                  <a:lnTo>
                    <a:pt x="2193676" y="150408"/>
                  </a:lnTo>
                  <a:lnTo>
                    <a:pt x="2138035" y="142586"/>
                  </a:lnTo>
                  <a:lnTo>
                    <a:pt x="2082821" y="135537"/>
                  </a:lnTo>
                  <a:lnTo>
                    <a:pt x="2028054" y="129259"/>
                  </a:lnTo>
                  <a:lnTo>
                    <a:pt x="1973753" y="123750"/>
                  </a:lnTo>
                  <a:lnTo>
                    <a:pt x="1919936" y="119008"/>
                  </a:lnTo>
                  <a:lnTo>
                    <a:pt x="1866622" y="115030"/>
                  </a:lnTo>
                  <a:lnTo>
                    <a:pt x="1813831" y="111816"/>
                  </a:lnTo>
                  <a:lnTo>
                    <a:pt x="1761581" y="109363"/>
                  </a:lnTo>
                  <a:lnTo>
                    <a:pt x="1709892" y="107670"/>
                  </a:lnTo>
                  <a:lnTo>
                    <a:pt x="1658781" y="106733"/>
                  </a:lnTo>
                  <a:lnTo>
                    <a:pt x="1608269" y="106553"/>
                  </a:lnTo>
                  <a:lnTo>
                    <a:pt x="1558374" y="107125"/>
                  </a:lnTo>
                  <a:lnTo>
                    <a:pt x="1509114" y="108449"/>
                  </a:lnTo>
                  <a:lnTo>
                    <a:pt x="1460510" y="110523"/>
                  </a:lnTo>
                  <a:lnTo>
                    <a:pt x="1412579" y="113345"/>
                  </a:lnTo>
                  <a:lnTo>
                    <a:pt x="1365341" y="116912"/>
                  </a:lnTo>
                  <a:lnTo>
                    <a:pt x="1318815" y="121224"/>
                  </a:lnTo>
                  <a:lnTo>
                    <a:pt x="1273020" y="126277"/>
                  </a:lnTo>
                  <a:lnTo>
                    <a:pt x="1227974" y="132070"/>
                  </a:lnTo>
                  <a:lnTo>
                    <a:pt x="1183696" y="138602"/>
                  </a:lnTo>
                  <a:lnTo>
                    <a:pt x="1140206" y="145870"/>
                  </a:lnTo>
                  <a:lnTo>
                    <a:pt x="1097522" y="153872"/>
                  </a:lnTo>
                  <a:lnTo>
                    <a:pt x="1055663" y="162606"/>
                  </a:lnTo>
                  <a:lnTo>
                    <a:pt x="1014649" y="172071"/>
                  </a:lnTo>
                  <a:lnTo>
                    <a:pt x="974498" y="182264"/>
                  </a:lnTo>
                  <a:lnTo>
                    <a:pt x="935228" y="193184"/>
                  </a:lnTo>
                  <a:lnTo>
                    <a:pt x="896860" y="204829"/>
                  </a:lnTo>
                  <a:lnTo>
                    <a:pt x="859412" y="217196"/>
                  </a:lnTo>
                  <a:lnTo>
                    <a:pt x="822902" y="230284"/>
                  </a:lnTo>
                  <a:lnTo>
                    <a:pt x="787350" y="244092"/>
                  </a:lnTo>
                  <a:lnTo>
                    <a:pt x="719196" y="273855"/>
                  </a:lnTo>
                  <a:lnTo>
                    <a:pt x="655099" y="306471"/>
                  </a:lnTo>
                  <a:lnTo>
                    <a:pt x="595212" y="341924"/>
                  </a:lnTo>
                  <a:lnTo>
                    <a:pt x="539687" y="380199"/>
                  </a:lnTo>
                  <a:lnTo>
                    <a:pt x="488673" y="421281"/>
                  </a:lnTo>
                  <a:lnTo>
                    <a:pt x="442324" y="465154"/>
                  </a:lnTo>
                  <a:lnTo>
                    <a:pt x="400790" y="511802"/>
                  </a:lnTo>
                  <a:lnTo>
                    <a:pt x="364223" y="561211"/>
                  </a:lnTo>
                  <a:lnTo>
                    <a:pt x="332774" y="613364"/>
                  </a:lnTo>
                  <a:lnTo>
                    <a:pt x="306595" y="668248"/>
                  </a:lnTo>
                  <a:lnTo>
                    <a:pt x="295528" y="696708"/>
                  </a:lnTo>
                  <a:lnTo>
                    <a:pt x="0" y="590155"/>
                  </a:lnTo>
                  <a:lnTo>
                    <a:pt x="23487" y="533913"/>
                  </a:lnTo>
                  <a:lnTo>
                    <a:pt x="52321" y="480392"/>
                  </a:lnTo>
                  <a:lnTo>
                    <a:pt x="86350" y="429609"/>
                  </a:lnTo>
                  <a:lnTo>
                    <a:pt x="125422" y="381579"/>
                  </a:lnTo>
                  <a:lnTo>
                    <a:pt x="169385" y="336316"/>
                  </a:lnTo>
                  <a:lnTo>
                    <a:pt x="218088" y="293837"/>
                  </a:lnTo>
                  <a:lnTo>
                    <a:pt x="271380" y="254157"/>
                  </a:lnTo>
                  <a:lnTo>
                    <a:pt x="329109" y="217291"/>
                  </a:lnTo>
                  <a:lnTo>
                    <a:pt x="391124" y="183254"/>
                  </a:lnTo>
                  <a:lnTo>
                    <a:pt x="457273" y="152063"/>
                  </a:lnTo>
                  <a:lnTo>
                    <a:pt x="527404" y="123731"/>
                  </a:lnTo>
                  <a:lnTo>
                    <a:pt x="563916" y="110643"/>
                  </a:lnTo>
                  <a:lnTo>
                    <a:pt x="601367" y="98276"/>
                  </a:lnTo>
                  <a:lnTo>
                    <a:pt x="639738" y="86631"/>
                  </a:lnTo>
                  <a:lnTo>
                    <a:pt x="679010" y="75711"/>
                  </a:lnTo>
                  <a:lnTo>
                    <a:pt x="719164" y="65518"/>
                  </a:lnTo>
                  <a:lnTo>
                    <a:pt x="760181" y="56053"/>
                  </a:lnTo>
                  <a:lnTo>
                    <a:pt x="802043" y="47319"/>
                  </a:lnTo>
                  <a:lnTo>
                    <a:pt x="844729" y="39317"/>
                  </a:lnTo>
                  <a:lnTo>
                    <a:pt x="888222" y="32049"/>
                  </a:lnTo>
                  <a:lnTo>
                    <a:pt x="932502" y="25517"/>
                  </a:lnTo>
                  <a:lnTo>
                    <a:pt x="977551" y="19724"/>
                  </a:lnTo>
                  <a:lnTo>
                    <a:pt x="1023350" y="14671"/>
                  </a:lnTo>
                  <a:lnTo>
                    <a:pt x="1069879" y="10359"/>
                  </a:lnTo>
                  <a:lnTo>
                    <a:pt x="1117119" y="6792"/>
                  </a:lnTo>
                  <a:lnTo>
                    <a:pt x="1165053" y="3970"/>
                  </a:lnTo>
                  <a:lnTo>
                    <a:pt x="1213660" y="1896"/>
                  </a:lnTo>
                  <a:lnTo>
                    <a:pt x="1262922" y="572"/>
                  </a:lnTo>
                  <a:lnTo>
                    <a:pt x="1312820" y="0"/>
                  </a:lnTo>
                  <a:lnTo>
                    <a:pt x="1363335" y="180"/>
                  </a:lnTo>
                  <a:lnTo>
                    <a:pt x="1414448" y="1117"/>
                  </a:lnTo>
                  <a:lnTo>
                    <a:pt x="1466140" y="2810"/>
                  </a:lnTo>
                  <a:lnTo>
                    <a:pt x="1518393" y="5263"/>
                  </a:lnTo>
                  <a:lnTo>
                    <a:pt x="1571186" y="8477"/>
                  </a:lnTo>
                  <a:lnTo>
                    <a:pt x="1624502" y="12455"/>
                  </a:lnTo>
                  <a:lnTo>
                    <a:pt x="1678322" y="17197"/>
                  </a:lnTo>
                  <a:lnTo>
                    <a:pt x="1732626" y="22706"/>
                  </a:lnTo>
                  <a:lnTo>
                    <a:pt x="1787395" y="28984"/>
                  </a:lnTo>
                  <a:lnTo>
                    <a:pt x="1842611" y="36033"/>
                  </a:lnTo>
                  <a:lnTo>
                    <a:pt x="1898255" y="43855"/>
                  </a:lnTo>
                  <a:lnTo>
                    <a:pt x="1954307" y="52451"/>
                  </a:lnTo>
                  <a:lnTo>
                    <a:pt x="2010749" y="61824"/>
                  </a:lnTo>
                  <a:lnTo>
                    <a:pt x="2067562" y="71975"/>
                  </a:lnTo>
                  <a:lnTo>
                    <a:pt x="2124727" y="82907"/>
                  </a:lnTo>
                  <a:lnTo>
                    <a:pt x="2182225" y="94621"/>
                  </a:lnTo>
                  <a:lnTo>
                    <a:pt x="2240037" y="107120"/>
                  </a:lnTo>
                  <a:lnTo>
                    <a:pt x="2298144" y="120404"/>
                  </a:lnTo>
                  <a:lnTo>
                    <a:pt x="2356527" y="134477"/>
                  </a:lnTo>
                  <a:lnTo>
                    <a:pt x="2415168" y="149340"/>
                  </a:lnTo>
                  <a:lnTo>
                    <a:pt x="2474047" y="164994"/>
                  </a:lnTo>
                  <a:lnTo>
                    <a:pt x="2533145" y="181443"/>
                  </a:lnTo>
                  <a:lnTo>
                    <a:pt x="2592444" y="198687"/>
                  </a:lnTo>
                  <a:lnTo>
                    <a:pt x="2651924" y="216729"/>
                  </a:lnTo>
                  <a:lnTo>
                    <a:pt x="2711567" y="235570"/>
                  </a:lnTo>
                  <a:lnTo>
                    <a:pt x="2771353" y="255214"/>
                  </a:lnTo>
                  <a:lnTo>
                    <a:pt x="2831265" y="275660"/>
                  </a:lnTo>
                  <a:lnTo>
                    <a:pt x="2891281" y="296912"/>
                  </a:lnTo>
                  <a:lnTo>
                    <a:pt x="3186683" y="403465"/>
                  </a:lnTo>
                  <a:lnTo>
                    <a:pt x="3244579" y="424704"/>
                  </a:lnTo>
                  <a:lnTo>
                    <a:pt x="3301971" y="446489"/>
                  </a:lnTo>
                  <a:lnTo>
                    <a:pt x="3358845" y="468807"/>
                  </a:lnTo>
                  <a:lnTo>
                    <a:pt x="3415186" y="491646"/>
                  </a:lnTo>
                  <a:lnTo>
                    <a:pt x="3470979" y="514994"/>
                  </a:lnTo>
                  <a:lnTo>
                    <a:pt x="3526209" y="538837"/>
                  </a:lnTo>
                  <a:lnTo>
                    <a:pt x="3580862" y="563164"/>
                  </a:lnTo>
                  <a:lnTo>
                    <a:pt x="3634922" y="587961"/>
                  </a:lnTo>
                  <a:lnTo>
                    <a:pt x="3688375" y="613216"/>
                  </a:lnTo>
                  <a:lnTo>
                    <a:pt x="3741206" y="638917"/>
                  </a:lnTo>
                  <a:lnTo>
                    <a:pt x="3793400" y="665051"/>
                  </a:lnTo>
                  <a:lnTo>
                    <a:pt x="3844942" y="691605"/>
                  </a:lnTo>
                  <a:lnTo>
                    <a:pt x="3895817" y="718567"/>
                  </a:lnTo>
                  <a:lnTo>
                    <a:pt x="3946011" y="745925"/>
                  </a:lnTo>
                  <a:lnTo>
                    <a:pt x="3995507" y="773665"/>
                  </a:lnTo>
                  <a:lnTo>
                    <a:pt x="4044293" y="801775"/>
                  </a:lnTo>
                  <a:lnTo>
                    <a:pt x="4092352" y="830244"/>
                  </a:lnTo>
                  <a:lnTo>
                    <a:pt x="4139670" y="859057"/>
                  </a:lnTo>
                  <a:lnTo>
                    <a:pt x="4186233" y="888202"/>
                  </a:lnTo>
                  <a:lnTo>
                    <a:pt x="4232024" y="917668"/>
                  </a:lnTo>
                  <a:lnTo>
                    <a:pt x="4277030" y="947441"/>
                  </a:lnTo>
                  <a:lnTo>
                    <a:pt x="4321235" y="977509"/>
                  </a:lnTo>
                  <a:lnTo>
                    <a:pt x="4364624" y="1007859"/>
                  </a:lnTo>
                  <a:lnTo>
                    <a:pt x="4407183" y="1038478"/>
                  </a:lnTo>
                  <a:lnTo>
                    <a:pt x="4448897" y="1069355"/>
                  </a:lnTo>
                  <a:lnTo>
                    <a:pt x="4489751" y="1100477"/>
                  </a:lnTo>
                  <a:lnTo>
                    <a:pt x="4529730" y="1131830"/>
                  </a:lnTo>
                  <a:lnTo>
                    <a:pt x="4568819" y="1163403"/>
                  </a:lnTo>
                  <a:lnTo>
                    <a:pt x="4607004" y="1195183"/>
                  </a:lnTo>
                  <a:lnTo>
                    <a:pt x="4644269" y="1227158"/>
                  </a:lnTo>
                  <a:lnTo>
                    <a:pt x="4680599" y="1259314"/>
                  </a:lnTo>
                  <a:lnTo>
                    <a:pt x="4715981" y="1291639"/>
                  </a:lnTo>
                  <a:lnTo>
                    <a:pt x="4750398" y="1324121"/>
                  </a:lnTo>
                  <a:lnTo>
                    <a:pt x="4783836" y="1356747"/>
                  </a:lnTo>
                  <a:lnTo>
                    <a:pt x="4816280" y="1389505"/>
                  </a:lnTo>
                  <a:lnTo>
                    <a:pt x="4847716" y="1422381"/>
                  </a:lnTo>
                  <a:lnTo>
                    <a:pt x="4878127" y="1455364"/>
                  </a:lnTo>
                  <a:lnTo>
                    <a:pt x="4907501" y="1488441"/>
                  </a:lnTo>
                  <a:lnTo>
                    <a:pt x="4935821" y="1521599"/>
                  </a:lnTo>
                  <a:lnTo>
                    <a:pt x="4963073" y="1554826"/>
                  </a:lnTo>
                  <a:lnTo>
                    <a:pt x="4989241" y="1588110"/>
                  </a:lnTo>
                  <a:lnTo>
                    <a:pt x="5014312" y="1621436"/>
                  </a:lnTo>
                  <a:lnTo>
                    <a:pt x="5038270" y="1654794"/>
                  </a:lnTo>
                  <a:lnTo>
                    <a:pt x="5061100" y="1688171"/>
                  </a:lnTo>
                  <a:lnTo>
                    <a:pt x="5082788" y="1721553"/>
                  </a:lnTo>
                  <a:lnTo>
                    <a:pt x="5103318" y="1754929"/>
                  </a:lnTo>
                  <a:lnTo>
                    <a:pt x="5122676" y="1788285"/>
                  </a:lnTo>
                  <a:lnTo>
                    <a:pt x="5157816" y="1854891"/>
                  </a:lnTo>
                  <a:lnTo>
                    <a:pt x="5188088" y="1921269"/>
                  </a:lnTo>
                  <a:lnTo>
                    <a:pt x="5213373" y="1987319"/>
                  </a:lnTo>
                  <a:lnTo>
                    <a:pt x="5233553" y="2052941"/>
                  </a:lnTo>
                  <a:lnTo>
                    <a:pt x="5248508" y="2118034"/>
                  </a:lnTo>
                  <a:lnTo>
                    <a:pt x="5253989" y="2150350"/>
                  </a:lnTo>
                  <a:lnTo>
                    <a:pt x="5401691" y="2203690"/>
                  </a:lnTo>
                  <a:lnTo>
                    <a:pt x="5077968" y="2420860"/>
                  </a:lnTo>
                  <a:lnTo>
                    <a:pt x="4810759" y="1990584"/>
                  </a:lnTo>
                  <a:lnTo>
                    <a:pt x="4958460" y="2043924"/>
                  </a:lnTo>
                  <a:lnTo>
                    <a:pt x="4952845" y="2010898"/>
                  </a:lnTo>
                  <a:lnTo>
                    <a:pt x="4937435" y="1944342"/>
                  </a:lnTo>
                  <a:lnTo>
                    <a:pt x="4916555" y="1877206"/>
                  </a:lnTo>
                  <a:lnTo>
                    <a:pt x="4890329" y="1809599"/>
                  </a:lnTo>
                  <a:lnTo>
                    <a:pt x="4858880" y="1741629"/>
                  </a:lnTo>
                  <a:lnTo>
                    <a:pt x="4841236" y="1707543"/>
                  </a:lnTo>
                  <a:lnTo>
                    <a:pt x="4822333" y="1673406"/>
                  </a:lnTo>
                  <a:lnTo>
                    <a:pt x="4802187" y="1639234"/>
                  </a:lnTo>
                  <a:lnTo>
                    <a:pt x="4780812" y="1605040"/>
                  </a:lnTo>
                  <a:lnTo>
                    <a:pt x="4758225" y="1570837"/>
                  </a:lnTo>
                  <a:lnTo>
                    <a:pt x="4734440" y="1536639"/>
                  </a:lnTo>
                  <a:lnTo>
                    <a:pt x="4709474" y="1502460"/>
                  </a:lnTo>
                  <a:lnTo>
                    <a:pt x="4683342" y="1468313"/>
                  </a:lnTo>
                  <a:lnTo>
                    <a:pt x="4656059" y="1434211"/>
                  </a:lnTo>
                  <a:lnTo>
                    <a:pt x="4627641" y="1400170"/>
                  </a:lnTo>
                  <a:lnTo>
                    <a:pt x="4598104" y="1366201"/>
                  </a:lnTo>
                  <a:lnTo>
                    <a:pt x="4567462" y="1332320"/>
                  </a:lnTo>
                  <a:lnTo>
                    <a:pt x="4535731" y="1298539"/>
                  </a:lnTo>
                  <a:lnTo>
                    <a:pt x="4502928" y="1264872"/>
                  </a:lnTo>
                  <a:lnTo>
                    <a:pt x="4469066" y="1231333"/>
                  </a:lnTo>
                  <a:lnTo>
                    <a:pt x="4434163" y="1197936"/>
                  </a:lnTo>
                  <a:lnTo>
                    <a:pt x="4398232" y="1164693"/>
                  </a:lnTo>
                  <a:lnTo>
                    <a:pt x="4361291" y="1131620"/>
                  </a:lnTo>
                  <a:lnTo>
                    <a:pt x="4323353" y="1098729"/>
                  </a:lnTo>
                  <a:lnTo>
                    <a:pt x="4284436" y="1066033"/>
                  </a:lnTo>
                  <a:lnTo>
                    <a:pt x="4244553" y="1033548"/>
                  </a:lnTo>
                  <a:lnTo>
                    <a:pt x="4203722" y="1001286"/>
                  </a:lnTo>
                  <a:lnTo>
                    <a:pt x="4161956" y="969260"/>
                  </a:lnTo>
                  <a:lnTo>
                    <a:pt x="4119272" y="937486"/>
                  </a:lnTo>
                  <a:lnTo>
                    <a:pt x="4075686" y="905976"/>
                  </a:lnTo>
                  <a:lnTo>
                    <a:pt x="4031212" y="874743"/>
                  </a:lnTo>
                  <a:lnTo>
                    <a:pt x="3985866" y="843803"/>
                  </a:lnTo>
                  <a:lnTo>
                    <a:pt x="3939664" y="813167"/>
                  </a:lnTo>
                  <a:lnTo>
                    <a:pt x="3892621" y="782850"/>
                  </a:lnTo>
                  <a:lnTo>
                    <a:pt x="3844753" y="752866"/>
                  </a:lnTo>
                  <a:lnTo>
                    <a:pt x="3796075" y="723228"/>
                  </a:lnTo>
                  <a:lnTo>
                    <a:pt x="3746603" y="693950"/>
                  </a:lnTo>
                  <a:lnTo>
                    <a:pt x="3696351" y="665045"/>
                  </a:lnTo>
                  <a:lnTo>
                    <a:pt x="3645336" y="636527"/>
                  </a:lnTo>
                  <a:lnTo>
                    <a:pt x="3593574" y="608410"/>
                  </a:lnTo>
                  <a:lnTo>
                    <a:pt x="3541079" y="580708"/>
                  </a:lnTo>
                  <a:lnTo>
                    <a:pt x="3487867" y="553433"/>
                  </a:lnTo>
                  <a:lnTo>
                    <a:pt x="3433953" y="526601"/>
                  </a:lnTo>
                  <a:lnTo>
                    <a:pt x="3379354" y="500223"/>
                  </a:lnTo>
                  <a:lnTo>
                    <a:pt x="3324084" y="474315"/>
                  </a:lnTo>
                  <a:lnTo>
                    <a:pt x="3268159" y="448889"/>
                  </a:lnTo>
                  <a:lnTo>
                    <a:pt x="3211595" y="423959"/>
                  </a:lnTo>
                  <a:lnTo>
                    <a:pt x="3154407" y="399539"/>
                  </a:lnTo>
                  <a:lnTo>
                    <a:pt x="3096610" y="375643"/>
                  </a:lnTo>
                  <a:lnTo>
                    <a:pt x="3038221" y="352284"/>
                  </a:lnTo>
                </a:path>
              </a:pathLst>
            </a:custGeom>
            <a:ln w="12700">
              <a:solidFill>
                <a:srgbClr val="76C5D2"/>
              </a:solidFill>
            </a:ln>
          </p:spPr>
          <p:txBody>
            <a:bodyPr wrap="square" lIns="0" tIns="0" rIns="0" bIns="0" rtlCol="0"/>
            <a:lstStyle/>
            <a:p>
              <a:endParaRPr/>
            </a:p>
          </p:txBody>
        </p:sp>
      </p:grpSp>
      <p:sp>
        <p:nvSpPr>
          <p:cNvPr id="12" name="object 12"/>
          <p:cNvSpPr txBox="1"/>
          <p:nvPr/>
        </p:nvSpPr>
        <p:spPr>
          <a:xfrm>
            <a:off x="7923656" y="344551"/>
            <a:ext cx="263334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76C5D2"/>
                </a:solidFill>
                <a:latin typeface="Arial"/>
                <a:cs typeface="Arial"/>
              </a:rPr>
              <a:t>Dubbelklicka</a:t>
            </a:r>
            <a:r>
              <a:rPr sz="1800" b="1" spc="-50" dirty="0">
                <a:solidFill>
                  <a:srgbClr val="76C5D2"/>
                </a:solidFill>
                <a:latin typeface="Arial"/>
                <a:cs typeface="Arial"/>
              </a:rPr>
              <a:t> </a:t>
            </a:r>
            <a:r>
              <a:rPr sz="1800" b="1" spc="60" dirty="0">
                <a:solidFill>
                  <a:srgbClr val="76C5D2"/>
                </a:solidFill>
                <a:latin typeface="Arial"/>
                <a:cs typeface="Arial"/>
              </a:rPr>
              <a:t>på</a:t>
            </a:r>
            <a:r>
              <a:rPr sz="1800" b="1" spc="-45" dirty="0">
                <a:solidFill>
                  <a:srgbClr val="76C5D2"/>
                </a:solidFill>
                <a:latin typeface="Arial"/>
                <a:cs typeface="Arial"/>
              </a:rPr>
              <a:t> </a:t>
            </a:r>
            <a:r>
              <a:rPr sz="1800" b="1" spc="50" dirty="0">
                <a:solidFill>
                  <a:srgbClr val="76C5D2"/>
                </a:solidFill>
                <a:latin typeface="Arial"/>
                <a:cs typeface="Arial"/>
              </a:rPr>
              <a:t>bilden</a:t>
            </a:r>
            <a:endParaRPr sz="1800">
              <a:latin typeface="Arial"/>
              <a:cs typeface="Arial"/>
            </a:endParaRPr>
          </a:p>
        </p:txBody>
      </p:sp>
      <p:sp>
        <p:nvSpPr>
          <p:cNvPr id="13" name="object 13"/>
          <p:cNvSpPr txBox="1">
            <a:spLocks noGrp="1"/>
          </p:cNvSpPr>
          <p:nvPr>
            <p:ph type="title"/>
          </p:nvPr>
        </p:nvSpPr>
        <p:spPr>
          <a:xfrm>
            <a:off x="722172" y="640334"/>
            <a:ext cx="2883535" cy="513080"/>
          </a:xfrm>
          <a:prstGeom prst="rect">
            <a:avLst/>
          </a:prstGeom>
        </p:spPr>
        <p:txBody>
          <a:bodyPr vert="horz" wrap="square" lIns="0" tIns="12700" rIns="0" bIns="0" rtlCol="0">
            <a:spAutoFit/>
          </a:bodyPr>
          <a:lstStyle/>
          <a:p>
            <a:pPr marL="12700">
              <a:lnSpc>
                <a:spcPct val="100000"/>
              </a:lnSpc>
              <a:spcBef>
                <a:spcPts val="100"/>
              </a:spcBef>
            </a:pPr>
            <a:r>
              <a:rPr sz="3200" spc="-65" dirty="0">
                <a:solidFill>
                  <a:srgbClr val="3F3F3F"/>
                </a:solidFill>
              </a:rPr>
              <a:t>Läs</a:t>
            </a:r>
            <a:r>
              <a:rPr sz="3200" spc="-90" dirty="0">
                <a:solidFill>
                  <a:srgbClr val="3F3F3F"/>
                </a:solidFill>
              </a:rPr>
              <a:t> </a:t>
            </a:r>
            <a:r>
              <a:rPr sz="3200" spc="125" dirty="0">
                <a:solidFill>
                  <a:srgbClr val="3F3F3F"/>
                </a:solidFill>
              </a:rPr>
              <a:t>en</a:t>
            </a:r>
            <a:r>
              <a:rPr sz="3200" spc="-90" dirty="0">
                <a:solidFill>
                  <a:srgbClr val="3F3F3F"/>
                </a:solidFill>
              </a:rPr>
              <a:t> </a:t>
            </a:r>
            <a:r>
              <a:rPr sz="3200" spc="125" dirty="0">
                <a:solidFill>
                  <a:srgbClr val="3F3F3F"/>
                </a:solidFill>
              </a:rPr>
              <a:t>artikel:</a:t>
            </a:r>
            <a:endParaRPr sz="3200" dirty="0"/>
          </a:p>
        </p:txBody>
      </p:sp>
      <p:sp>
        <p:nvSpPr>
          <p:cNvPr id="14" name="object 14"/>
          <p:cNvSpPr txBox="1"/>
          <p:nvPr/>
        </p:nvSpPr>
        <p:spPr>
          <a:xfrm>
            <a:off x="791972" y="1307338"/>
            <a:ext cx="6435090" cy="4165436"/>
          </a:xfrm>
          <a:prstGeom prst="rect">
            <a:avLst/>
          </a:prstGeom>
        </p:spPr>
        <p:txBody>
          <a:bodyPr vert="horz" wrap="square" lIns="0" tIns="15875" rIns="0" bIns="0" rtlCol="0">
            <a:spAutoFit/>
          </a:bodyPr>
          <a:lstStyle/>
          <a:p>
            <a:pPr marL="12700" marR="480695">
              <a:lnSpc>
                <a:spcPts val="2590"/>
              </a:lnSpc>
              <a:spcBef>
                <a:spcPts val="125"/>
              </a:spcBef>
            </a:pPr>
            <a:r>
              <a:rPr sz="2000" spc="120" dirty="0">
                <a:solidFill>
                  <a:srgbClr val="3F3F3F"/>
                </a:solidFill>
                <a:ea typeface="Tahoma" panose="020B0604030504040204" pitchFamily="34" charset="0"/>
                <a:cs typeface="Tahoma" panose="020B0604030504040204" pitchFamily="34" charset="0"/>
              </a:rPr>
              <a:t>Mary </a:t>
            </a:r>
            <a:r>
              <a:rPr sz="2000" spc="85" dirty="0">
                <a:solidFill>
                  <a:srgbClr val="3F3F3F"/>
                </a:solidFill>
                <a:ea typeface="Tahoma" panose="020B0604030504040204" pitchFamily="34" charset="0"/>
                <a:cs typeface="Tahoma" panose="020B0604030504040204" pitchFamily="34" charset="0"/>
              </a:rPr>
              <a:t>McGuckian, </a:t>
            </a:r>
            <a:r>
              <a:rPr sz="2000" spc="110" dirty="0">
                <a:solidFill>
                  <a:srgbClr val="3F3F3F"/>
                </a:solidFill>
                <a:ea typeface="Tahoma" panose="020B0604030504040204" pitchFamily="34" charset="0"/>
                <a:cs typeface="Tahoma" panose="020B0604030504040204" pitchFamily="34" charset="0"/>
              </a:rPr>
              <a:t>den </a:t>
            </a:r>
            <a:r>
              <a:rPr sz="2000" spc="85" dirty="0">
                <a:solidFill>
                  <a:srgbClr val="3F3F3F"/>
                </a:solidFill>
                <a:ea typeface="Tahoma" panose="020B0604030504040204" pitchFamily="34" charset="0"/>
                <a:cs typeface="Tahoma" panose="020B0604030504040204" pitchFamily="34" charset="0"/>
              </a:rPr>
              <a:t>irländska </a:t>
            </a:r>
            <a:r>
              <a:rPr sz="2000" spc="95" dirty="0">
                <a:solidFill>
                  <a:srgbClr val="3F3F3F"/>
                </a:solidFill>
                <a:ea typeface="Tahoma" panose="020B0604030504040204" pitchFamily="34" charset="0"/>
                <a:cs typeface="Tahoma" panose="020B0604030504040204" pitchFamily="34" charset="0"/>
              </a:rPr>
              <a:t>regissören för </a:t>
            </a:r>
            <a:r>
              <a:rPr sz="2000" spc="-645" dirty="0">
                <a:solidFill>
                  <a:srgbClr val="3F3F3F"/>
                </a:solidFill>
                <a:ea typeface="Tahoma" panose="020B0604030504040204" pitchFamily="34" charset="0"/>
                <a:cs typeface="Tahoma" panose="020B0604030504040204" pitchFamily="34" charset="0"/>
              </a:rPr>
              <a:t> </a:t>
            </a:r>
            <a:r>
              <a:rPr sz="2000" spc="95" dirty="0">
                <a:solidFill>
                  <a:srgbClr val="3F3F3F"/>
                </a:solidFill>
                <a:ea typeface="Tahoma" panose="020B0604030504040204" pitchFamily="34" charset="0"/>
                <a:cs typeface="Tahoma" panose="020B0604030504040204" pitchFamily="34" charset="0"/>
              </a:rPr>
              <a:t>filmen</a:t>
            </a:r>
            <a:r>
              <a:rPr sz="2000" spc="-114" dirty="0">
                <a:solidFill>
                  <a:srgbClr val="3F3F3F"/>
                </a:solidFill>
                <a:ea typeface="Tahoma" panose="020B0604030504040204" pitchFamily="34" charset="0"/>
                <a:cs typeface="Tahoma" panose="020B0604030504040204" pitchFamily="34" charset="0"/>
              </a:rPr>
              <a:t> </a:t>
            </a:r>
            <a:r>
              <a:rPr sz="2000" spc="85" dirty="0">
                <a:solidFill>
                  <a:srgbClr val="3F3F3F"/>
                </a:solidFill>
                <a:ea typeface="Tahoma" panose="020B0604030504040204" pitchFamily="34" charset="0"/>
                <a:cs typeface="Tahoma" panose="020B0604030504040204" pitchFamily="34" charset="0"/>
              </a:rPr>
              <a:t>förklarar</a:t>
            </a:r>
            <a:r>
              <a:rPr sz="2000" spc="-110" dirty="0">
                <a:solidFill>
                  <a:srgbClr val="3F3F3F"/>
                </a:solidFill>
                <a:ea typeface="Tahoma" panose="020B0604030504040204" pitchFamily="34" charset="0"/>
                <a:cs typeface="Tahoma" panose="020B0604030504040204" pitchFamily="34" charset="0"/>
              </a:rPr>
              <a:t> </a:t>
            </a:r>
            <a:r>
              <a:rPr sz="2000" spc="-75" dirty="0">
                <a:solidFill>
                  <a:srgbClr val="3F3F3F"/>
                </a:solidFill>
                <a:ea typeface="Tahoma" panose="020B0604030504040204" pitchFamily="34" charset="0"/>
                <a:cs typeface="Tahoma" panose="020B0604030504040204" pitchFamily="34" charset="0"/>
              </a:rPr>
              <a:t>"</a:t>
            </a:r>
            <a:r>
              <a:rPr sz="2000" i="1" spc="-75" dirty="0">
                <a:solidFill>
                  <a:srgbClr val="3F3F3F"/>
                </a:solidFill>
                <a:ea typeface="Tahoma" panose="020B0604030504040204" pitchFamily="34" charset="0"/>
                <a:cs typeface="Tahoma" panose="020B0604030504040204" pitchFamily="34" charset="0"/>
              </a:rPr>
              <a:t>Under</a:t>
            </a:r>
            <a:r>
              <a:rPr sz="2000" i="1" spc="-229" dirty="0">
                <a:solidFill>
                  <a:srgbClr val="3F3F3F"/>
                </a:solidFill>
                <a:ea typeface="Tahoma" panose="020B0604030504040204" pitchFamily="34" charset="0"/>
                <a:cs typeface="Tahoma" panose="020B0604030504040204" pitchFamily="34" charset="0"/>
              </a:rPr>
              <a:t> </a:t>
            </a:r>
            <a:r>
              <a:rPr sz="2000" i="1" spc="-110" dirty="0">
                <a:solidFill>
                  <a:srgbClr val="3F3F3F"/>
                </a:solidFill>
                <a:ea typeface="Tahoma" panose="020B0604030504040204" pitchFamily="34" charset="0"/>
                <a:cs typeface="Tahoma" panose="020B0604030504040204" pitchFamily="34" charset="0"/>
              </a:rPr>
              <a:t>hela</a:t>
            </a:r>
            <a:r>
              <a:rPr sz="2000" i="1" spc="-225" dirty="0">
                <a:solidFill>
                  <a:srgbClr val="3F3F3F"/>
                </a:solidFill>
                <a:ea typeface="Tahoma" panose="020B0604030504040204" pitchFamily="34" charset="0"/>
                <a:cs typeface="Tahoma" panose="020B0604030504040204" pitchFamily="34" charset="0"/>
              </a:rPr>
              <a:t> </a:t>
            </a:r>
            <a:r>
              <a:rPr sz="2000" i="1" spc="-110" dirty="0">
                <a:solidFill>
                  <a:srgbClr val="3F3F3F"/>
                </a:solidFill>
                <a:ea typeface="Tahoma" panose="020B0604030504040204" pitchFamily="34" charset="0"/>
                <a:cs typeface="Tahoma" panose="020B0604030504040204" pitchFamily="34" charset="0"/>
              </a:rPr>
              <a:t>processen</a:t>
            </a:r>
            <a:r>
              <a:rPr sz="2000" i="1" spc="-225" dirty="0">
                <a:solidFill>
                  <a:srgbClr val="3F3F3F"/>
                </a:solidFill>
                <a:ea typeface="Tahoma" panose="020B0604030504040204" pitchFamily="34" charset="0"/>
                <a:cs typeface="Tahoma" panose="020B0604030504040204" pitchFamily="34" charset="0"/>
              </a:rPr>
              <a:t> </a:t>
            </a:r>
            <a:r>
              <a:rPr sz="2000" i="1" spc="-150" dirty="0">
                <a:solidFill>
                  <a:srgbClr val="3F3F3F"/>
                </a:solidFill>
                <a:ea typeface="Tahoma" panose="020B0604030504040204" pitchFamily="34" charset="0"/>
                <a:cs typeface="Tahoma" panose="020B0604030504040204" pitchFamily="34" charset="0"/>
              </a:rPr>
              <a:t>vi</a:t>
            </a:r>
            <a:r>
              <a:rPr sz="2000" i="1" spc="-229" dirty="0">
                <a:solidFill>
                  <a:srgbClr val="3F3F3F"/>
                </a:solidFill>
                <a:ea typeface="Tahoma" panose="020B0604030504040204" pitchFamily="34" charset="0"/>
                <a:cs typeface="Tahoma" panose="020B0604030504040204" pitchFamily="34" charset="0"/>
              </a:rPr>
              <a:t> </a:t>
            </a:r>
            <a:r>
              <a:rPr sz="2000" i="1" spc="-140" dirty="0">
                <a:solidFill>
                  <a:srgbClr val="3F3F3F"/>
                </a:solidFill>
                <a:ea typeface="Tahoma" panose="020B0604030504040204" pitchFamily="34" charset="0"/>
                <a:cs typeface="Tahoma" panose="020B0604030504040204" pitchFamily="34" charset="0"/>
              </a:rPr>
              <a:t>hade, </a:t>
            </a:r>
            <a:r>
              <a:rPr sz="2000" i="1" spc="-760" dirty="0">
                <a:solidFill>
                  <a:srgbClr val="3F3F3F"/>
                </a:solidFill>
                <a:ea typeface="Tahoma" panose="020B0604030504040204" pitchFamily="34" charset="0"/>
                <a:cs typeface="Tahoma" panose="020B0604030504040204" pitchFamily="34" charset="0"/>
              </a:rPr>
              <a:t> </a:t>
            </a:r>
            <a:r>
              <a:rPr sz="2000" i="1" spc="-100" dirty="0">
                <a:solidFill>
                  <a:srgbClr val="3F3F3F"/>
                </a:solidFill>
                <a:ea typeface="Tahoma" panose="020B0604030504040204" pitchFamily="34" charset="0"/>
                <a:cs typeface="Tahoma" panose="020B0604030504040204" pitchFamily="34" charset="0"/>
              </a:rPr>
              <a:t>frågade</a:t>
            </a:r>
            <a:r>
              <a:rPr sz="2000" i="1" spc="-229"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alla</a:t>
            </a:r>
            <a:r>
              <a:rPr sz="2000" i="1" spc="-229" dirty="0">
                <a:solidFill>
                  <a:srgbClr val="3F3F3F"/>
                </a:solidFill>
                <a:ea typeface="Tahoma" panose="020B0604030504040204" pitchFamily="34" charset="0"/>
                <a:cs typeface="Tahoma" panose="020B0604030504040204" pitchFamily="34" charset="0"/>
              </a:rPr>
              <a:t> </a:t>
            </a:r>
            <a:r>
              <a:rPr sz="2000" i="1" spc="-110" dirty="0">
                <a:solidFill>
                  <a:srgbClr val="3F3F3F"/>
                </a:solidFill>
                <a:ea typeface="Tahoma" panose="020B0604030504040204" pitchFamily="34" charset="0"/>
                <a:cs typeface="Tahoma" panose="020B0604030504040204" pitchFamily="34" charset="0"/>
              </a:rPr>
              <a:t>hela</a:t>
            </a:r>
            <a:r>
              <a:rPr sz="2000" i="1" spc="-229" dirty="0">
                <a:solidFill>
                  <a:srgbClr val="3F3F3F"/>
                </a:solidFill>
                <a:ea typeface="Tahoma" panose="020B0604030504040204" pitchFamily="34" charset="0"/>
                <a:cs typeface="Tahoma" panose="020B0604030504040204" pitchFamily="34" charset="0"/>
              </a:rPr>
              <a:t> </a:t>
            </a:r>
            <a:r>
              <a:rPr sz="2000" i="1" spc="-120" dirty="0">
                <a:solidFill>
                  <a:srgbClr val="3F3F3F"/>
                </a:solidFill>
                <a:ea typeface="Tahoma" panose="020B0604030504040204" pitchFamily="34" charset="0"/>
                <a:cs typeface="Tahoma" panose="020B0604030504040204" pitchFamily="34" charset="0"/>
              </a:rPr>
              <a:t>tiden,</a:t>
            </a:r>
            <a:r>
              <a:rPr sz="2000" i="1" spc="-229"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hur</a:t>
            </a:r>
            <a:r>
              <a:rPr sz="2000" i="1" spc="-229"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gör</a:t>
            </a:r>
            <a:r>
              <a:rPr sz="2000" i="1" spc="-229" dirty="0">
                <a:solidFill>
                  <a:srgbClr val="3F3F3F"/>
                </a:solidFill>
                <a:ea typeface="Tahoma" panose="020B0604030504040204" pitchFamily="34" charset="0"/>
                <a:cs typeface="Tahoma" panose="020B0604030504040204" pitchFamily="34" charset="0"/>
              </a:rPr>
              <a:t> </a:t>
            </a:r>
            <a:r>
              <a:rPr sz="2000" i="1" spc="-140" dirty="0">
                <a:solidFill>
                  <a:srgbClr val="3F3F3F"/>
                </a:solidFill>
                <a:ea typeface="Tahoma" panose="020B0604030504040204" pitchFamily="34" charset="0"/>
                <a:cs typeface="Tahoma" panose="020B0604030504040204" pitchFamily="34" charset="0"/>
              </a:rPr>
              <a:t>man</a:t>
            </a:r>
            <a:r>
              <a:rPr sz="2000" i="1" spc="-229" dirty="0">
                <a:solidFill>
                  <a:srgbClr val="3F3F3F"/>
                </a:solidFill>
                <a:ea typeface="Tahoma" panose="020B0604030504040204" pitchFamily="34" charset="0"/>
                <a:cs typeface="Tahoma" panose="020B0604030504040204" pitchFamily="34" charset="0"/>
              </a:rPr>
              <a:t> </a:t>
            </a:r>
            <a:r>
              <a:rPr sz="2000" i="1" spc="-114" dirty="0">
                <a:solidFill>
                  <a:srgbClr val="3F3F3F"/>
                </a:solidFill>
                <a:ea typeface="Tahoma" panose="020B0604030504040204" pitchFamily="34" charset="0"/>
                <a:cs typeface="Tahoma" panose="020B0604030504040204" pitchFamily="34" charset="0"/>
              </a:rPr>
              <a:t>en</a:t>
            </a:r>
            <a:r>
              <a:rPr sz="2000" i="1" spc="-229"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film</a:t>
            </a:r>
            <a:r>
              <a:rPr sz="2000" i="1" spc="-229"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om  </a:t>
            </a:r>
            <a:r>
              <a:rPr sz="2000" i="1" spc="-110" dirty="0">
                <a:solidFill>
                  <a:srgbClr val="3F3F3F"/>
                </a:solidFill>
                <a:ea typeface="Tahoma" panose="020B0604030504040204" pitchFamily="34" charset="0"/>
                <a:cs typeface="Tahoma" panose="020B0604030504040204" pitchFamily="34" charset="0"/>
              </a:rPr>
              <a:t>kvinnlig</a:t>
            </a:r>
            <a:r>
              <a:rPr sz="2000" i="1" spc="-229" dirty="0">
                <a:solidFill>
                  <a:srgbClr val="3F3F3F"/>
                </a:solidFill>
                <a:ea typeface="Tahoma" panose="020B0604030504040204" pitchFamily="34" charset="0"/>
                <a:cs typeface="Tahoma" panose="020B0604030504040204" pitchFamily="34" charset="0"/>
              </a:rPr>
              <a:t> </a:t>
            </a:r>
            <a:r>
              <a:rPr sz="2000" i="1" spc="-130" dirty="0">
                <a:solidFill>
                  <a:srgbClr val="3F3F3F"/>
                </a:solidFill>
                <a:ea typeface="Tahoma" panose="020B0604030504040204" pitchFamily="34" charset="0"/>
                <a:cs typeface="Tahoma" panose="020B0604030504040204" pitchFamily="34" charset="0"/>
              </a:rPr>
              <a:t>könsstympning?</a:t>
            </a:r>
            <a:r>
              <a:rPr sz="2000" i="1" spc="-229"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För</a:t>
            </a:r>
            <a:r>
              <a:rPr sz="2000" i="1" spc="-229"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det</a:t>
            </a:r>
            <a:r>
              <a:rPr sz="2000" i="1" spc="-229"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här</a:t>
            </a:r>
            <a:r>
              <a:rPr sz="2000" i="1" spc="-229" dirty="0">
                <a:solidFill>
                  <a:srgbClr val="3F3F3F"/>
                </a:solidFill>
                <a:ea typeface="Tahoma" panose="020B0604030504040204" pitchFamily="34" charset="0"/>
                <a:cs typeface="Tahoma" panose="020B0604030504040204" pitchFamily="34" charset="0"/>
              </a:rPr>
              <a:t> </a:t>
            </a:r>
            <a:r>
              <a:rPr sz="2000" i="1" spc="-150" dirty="0">
                <a:solidFill>
                  <a:srgbClr val="3F3F3F"/>
                </a:solidFill>
                <a:ea typeface="Tahoma" panose="020B0604030504040204" pitchFamily="34" charset="0"/>
                <a:cs typeface="Tahoma" panose="020B0604030504040204" pitchFamily="34" charset="0"/>
              </a:rPr>
              <a:t>var</a:t>
            </a:r>
            <a:r>
              <a:rPr sz="2000" i="1" spc="-229" dirty="0">
                <a:solidFill>
                  <a:srgbClr val="3F3F3F"/>
                </a:solidFill>
                <a:ea typeface="Tahoma" panose="020B0604030504040204" pitchFamily="34" charset="0"/>
                <a:cs typeface="Tahoma" panose="020B0604030504040204" pitchFamily="34" charset="0"/>
              </a:rPr>
              <a:t> </a:t>
            </a:r>
            <a:r>
              <a:rPr sz="2000" i="1" spc="-120" dirty="0">
                <a:solidFill>
                  <a:srgbClr val="3F3F3F"/>
                </a:solidFill>
                <a:ea typeface="Tahoma" panose="020B0604030504040204" pitchFamily="34" charset="0"/>
                <a:cs typeface="Tahoma" panose="020B0604030504040204" pitchFamily="34" charset="0"/>
              </a:rPr>
              <a:t>också  </a:t>
            </a:r>
            <a:r>
              <a:rPr sz="2000" i="1" spc="-80" dirty="0">
                <a:solidFill>
                  <a:srgbClr val="3F3F3F"/>
                </a:solidFill>
                <a:ea typeface="Tahoma" panose="020B0604030504040204" pitchFamily="34" charset="0"/>
                <a:cs typeface="Tahoma" panose="020B0604030504040204" pitchFamily="34" charset="0"/>
              </a:rPr>
              <a:t>före</a:t>
            </a:r>
            <a:r>
              <a:rPr sz="2000" i="1" spc="-229" dirty="0">
                <a:solidFill>
                  <a:srgbClr val="3F3F3F"/>
                </a:solidFill>
                <a:ea typeface="Tahoma" panose="020B0604030504040204" pitchFamily="34" charset="0"/>
                <a:cs typeface="Tahoma" panose="020B0604030504040204" pitchFamily="34" charset="0"/>
              </a:rPr>
              <a:t> </a:t>
            </a:r>
            <a:r>
              <a:rPr sz="2000" i="1" spc="-155" dirty="0">
                <a:solidFill>
                  <a:srgbClr val="3F3F3F"/>
                </a:solidFill>
                <a:ea typeface="Tahoma" panose="020B0604030504040204" pitchFamily="34" charset="0"/>
                <a:cs typeface="Tahoma" panose="020B0604030504040204" pitchFamily="34" charset="0"/>
              </a:rPr>
              <a:t>#MeToo.</a:t>
            </a:r>
            <a:endParaRPr sz="2000" dirty="0">
              <a:ea typeface="Tahoma" panose="020B0604030504040204" pitchFamily="34" charset="0"/>
              <a:cs typeface="Tahoma" panose="020B0604030504040204" pitchFamily="34" charset="0"/>
            </a:endParaRPr>
          </a:p>
          <a:p>
            <a:pPr marL="12700" marR="5080">
              <a:lnSpc>
                <a:spcPct val="110800"/>
              </a:lnSpc>
              <a:spcBef>
                <a:spcPts val="894"/>
              </a:spcBef>
            </a:pPr>
            <a:r>
              <a:rPr sz="2000" i="1" spc="-45" dirty="0">
                <a:solidFill>
                  <a:srgbClr val="3F3F3F"/>
                </a:solidFill>
                <a:ea typeface="Tahoma" panose="020B0604030504040204" pitchFamily="34" charset="0"/>
                <a:cs typeface="Tahoma" panose="020B0604030504040204" pitchFamily="34" charset="0"/>
              </a:rPr>
              <a:t>Ur</a:t>
            </a:r>
            <a:r>
              <a:rPr sz="2000" i="1" spc="-195" dirty="0">
                <a:solidFill>
                  <a:srgbClr val="3F3F3F"/>
                </a:solidFill>
                <a:ea typeface="Tahoma" panose="020B0604030504040204" pitchFamily="34" charset="0"/>
                <a:cs typeface="Tahoma" panose="020B0604030504040204" pitchFamily="34" charset="0"/>
              </a:rPr>
              <a:t> </a:t>
            </a:r>
            <a:r>
              <a:rPr sz="2000" i="1" spc="-85" dirty="0">
                <a:solidFill>
                  <a:srgbClr val="3F3F3F"/>
                </a:solidFill>
                <a:ea typeface="Tahoma" panose="020B0604030504040204" pitchFamily="34" charset="0"/>
                <a:cs typeface="Tahoma" panose="020B0604030504040204" pitchFamily="34" charset="0"/>
              </a:rPr>
              <a:t>ett</a:t>
            </a:r>
            <a:r>
              <a:rPr sz="2000" i="1" spc="-190"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dramas</a:t>
            </a:r>
            <a:r>
              <a:rPr sz="2000" i="1" spc="-190"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synvinkel</a:t>
            </a:r>
            <a:r>
              <a:rPr sz="2000" i="1" spc="-190" dirty="0">
                <a:solidFill>
                  <a:srgbClr val="3F3F3F"/>
                </a:solidFill>
                <a:ea typeface="Tahoma" panose="020B0604030504040204" pitchFamily="34" charset="0"/>
                <a:cs typeface="Tahoma" panose="020B0604030504040204" pitchFamily="34" charset="0"/>
              </a:rPr>
              <a:t> </a:t>
            </a:r>
            <a:r>
              <a:rPr sz="2000" i="1" spc="-85" dirty="0">
                <a:solidFill>
                  <a:srgbClr val="3F3F3F"/>
                </a:solidFill>
                <a:ea typeface="Tahoma" panose="020B0604030504040204" pitchFamily="34" charset="0"/>
                <a:cs typeface="Tahoma" panose="020B0604030504040204" pitchFamily="34" charset="0"/>
              </a:rPr>
              <a:t>närmar</a:t>
            </a:r>
            <a:r>
              <a:rPr sz="2000" i="1" spc="-190" dirty="0">
                <a:solidFill>
                  <a:srgbClr val="3F3F3F"/>
                </a:solidFill>
                <a:ea typeface="Tahoma" panose="020B0604030504040204" pitchFamily="34" charset="0"/>
                <a:cs typeface="Tahoma" panose="020B0604030504040204" pitchFamily="34" charset="0"/>
              </a:rPr>
              <a:t> </a:t>
            </a:r>
            <a:r>
              <a:rPr sz="2000" i="1" spc="-100" dirty="0">
                <a:solidFill>
                  <a:srgbClr val="3F3F3F"/>
                </a:solidFill>
                <a:ea typeface="Tahoma" panose="020B0604030504040204" pitchFamily="34" charset="0"/>
                <a:cs typeface="Tahoma" panose="020B0604030504040204" pitchFamily="34" charset="0"/>
              </a:rPr>
              <a:t>man</a:t>
            </a:r>
            <a:r>
              <a:rPr sz="2000" i="1" spc="-190" dirty="0">
                <a:solidFill>
                  <a:srgbClr val="3F3F3F"/>
                </a:solidFill>
                <a:ea typeface="Tahoma" panose="020B0604030504040204" pitchFamily="34" charset="0"/>
                <a:cs typeface="Tahoma" panose="020B0604030504040204" pitchFamily="34" charset="0"/>
              </a:rPr>
              <a:t> </a:t>
            </a:r>
            <a:r>
              <a:rPr sz="2000" i="1" spc="-65" dirty="0">
                <a:solidFill>
                  <a:srgbClr val="3F3F3F"/>
                </a:solidFill>
                <a:ea typeface="Tahoma" panose="020B0604030504040204" pitchFamily="34" charset="0"/>
                <a:cs typeface="Tahoma" panose="020B0604030504040204" pitchFamily="34" charset="0"/>
              </a:rPr>
              <a:t>sig</a:t>
            </a:r>
            <a:r>
              <a:rPr sz="2000" i="1" spc="-190"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det</a:t>
            </a:r>
            <a:r>
              <a:rPr sz="2000" i="1" spc="-190" dirty="0">
                <a:solidFill>
                  <a:srgbClr val="3F3F3F"/>
                </a:solidFill>
                <a:ea typeface="Tahoma" panose="020B0604030504040204" pitchFamily="34" charset="0"/>
                <a:cs typeface="Tahoma" panose="020B0604030504040204" pitchFamily="34" charset="0"/>
              </a:rPr>
              <a:t> </a:t>
            </a:r>
            <a:r>
              <a:rPr sz="2000" i="1" spc="-65" dirty="0">
                <a:solidFill>
                  <a:srgbClr val="3F3F3F"/>
                </a:solidFill>
                <a:ea typeface="Tahoma" panose="020B0604030504040204" pitchFamily="34" charset="0"/>
                <a:cs typeface="Tahoma" panose="020B0604030504040204" pitchFamily="34" charset="0"/>
              </a:rPr>
              <a:t>först</a:t>
            </a:r>
            <a:r>
              <a:rPr sz="2000" i="1" spc="-190" dirty="0">
                <a:solidFill>
                  <a:srgbClr val="3F3F3F"/>
                </a:solidFill>
                <a:ea typeface="Tahoma" panose="020B0604030504040204" pitchFamily="34" charset="0"/>
                <a:cs typeface="Tahoma" panose="020B0604030504040204" pitchFamily="34" charset="0"/>
              </a:rPr>
              <a:t> </a:t>
            </a:r>
            <a:r>
              <a:rPr sz="2000" i="1" spc="-65" dirty="0">
                <a:solidFill>
                  <a:srgbClr val="3F3F3F"/>
                </a:solidFill>
                <a:ea typeface="Tahoma" panose="020B0604030504040204" pitchFamily="34" charset="0"/>
                <a:cs typeface="Tahoma" panose="020B0604030504040204" pitchFamily="34" charset="0"/>
              </a:rPr>
              <a:t>utifrån </a:t>
            </a:r>
            <a:r>
              <a:rPr sz="2000" i="1" spc="-670" dirty="0">
                <a:solidFill>
                  <a:srgbClr val="3F3F3F"/>
                </a:solidFill>
                <a:ea typeface="Tahoma" panose="020B0604030504040204" pitchFamily="34" charset="0"/>
                <a:cs typeface="Tahoma" panose="020B0604030504040204" pitchFamily="34" charset="0"/>
              </a:rPr>
              <a:t> </a:t>
            </a:r>
            <a:r>
              <a:rPr sz="2000" i="1" spc="-95" dirty="0">
                <a:solidFill>
                  <a:srgbClr val="3F3F3F"/>
                </a:solidFill>
                <a:ea typeface="Tahoma" panose="020B0604030504040204" pitchFamily="34" charset="0"/>
                <a:cs typeface="Tahoma" panose="020B0604030504040204" pitchFamily="34" charset="0"/>
              </a:rPr>
              <a:t>karaktär</a:t>
            </a:r>
            <a:r>
              <a:rPr sz="2000" i="1" spc="-195" dirty="0">
                <a:solidFill>
                  <a:srgbClr val="3F3F3F"/>
                </a:solidFill>
                <a:ea typeface="Tahoma" panose="020B0604030504040204" pitchFamily="34" charset="0"/>
                <a:cs typeface="Tahoma" panose="020B0604030504040204" pitchFamily="34" charset="0"/>
              </a:rPr>
              <a:t> </a:t>
            </a:r>
            <a:r>
              <a:rPr sz="2000" i="1" spc="-70" dirty="0">
                <a:solidFill>
                  <a:srgbClr val="3F3F3F"/>
                </a:solidFill>
                <a:ea typeface="Tahoma" panose="020B0604030504040204" pitchFamily="34" charset="0"/>
                <a:cs typeface="Tahoma" panose="020B0604030504040204" pitchFamily="34" charset="0"/>
              </a:rPr>
              <a:t>och</a:t>
            </a:r>
            <a:r>
              <a:rPr sz="2000" i="1" spc="-195" dirty="0">
                <a:solidFill>
                  <a:srgbClr val="3F3F3F"/>
                </a:solidFill>
                <a:ea typeface="Tahoma" panose="020B0604030504040204" pitchFamily="34" charset="0"/>
                <a:cs typeface="Tahoma" panose="020B0604030504040204" pitchFamily="34" charset="0"/>
              </a:rPr>
              <a:t> </a:t>
            </a:r>
            <a:r>
              <a:rPr sz="2000" i="1" spc="-85" dirty="0">
                <a:solidFill>
                  <a:srgbClr val="3F3F3F"/>
                </a:solidFill>
                <a:ea typeface="Tahoma" panose="020B0604030504040204" pitchFamily="34" charset="0"/>
                <a:cs typeface="Tahoma" panose="020B0604030504040204" pitchFamily="34" charset="0"/>
              </a:rPr>
              <a:t>sedan</a:t>
            </a:r>
            <a:r>
              <a:rPr sz="2000" i="1" spc="-195" dirty="0">
                <a:solidFill>
                  <a:srgbClr val="3F3F3F"/>
                </a:solidFill>
                <a:ea typeface="Tahoma" panose="020B0604030504040204" pitchFamily="34" charset="0"/>
                <a:cs typeface="Tahoma" panose="020B0604030504040204" pitchFamily="34" charset="0"/>
              </a:rPr>
              <a:t> </a:t>
            </a:r>
            <a:r>
              <a:rPr sz="2000" i="1" spc="-65" dirty="0">
                <a:solidFill>
                  <a:srgbClr val="3F3F3F"/>
                </a:solidFill>
                <a:ea typeface="Tahoma" panose="020B0604030504040204" pitchFamily="34" charset="0"/>
                <a:cs typeface="Tahoma" panose="020B0604030504040204" pitchFamily="34" charset="0"/>
              </a:rPr>
              <a:t>utifrån</a:t>
            </a:r>
            <a:r>
              <a:rPr sz="2000" i="1" spc="-195"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en</a:t>
            </a:r>
            <a:r>
              <a:rPr sz="2000" i="1" spc="-195"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filmisk</a:t>
            </a:r>
            <a:r>
              <a:rPr sz="2000" i="1" spc="-195"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avhandling.</a:t>
            </a:r>
            <a:r>
              <a:rPr sz="2000" i="1" spc="-195" dirty="0">
                <a:solidFill>
                  <a:srgbClr val="3F3F3F"/>
                </a:solidFill>
                <a:ea typeface="Tahoma" panose="020B0604030504040204" pitchFamily="34" charset="0"/>
                <a:cs typeface="Tahoma" panose="020B0604030504040204" pitchFamily="34" charset="0"/>
              </a:rPr>
              <a:t> </a:t>
            </a:r>
            <a:r>
              <a:rPr sz="2000" i="1" spc="-80" dirty="0">
                <a:solidFill>
                  <a:srgbClr val="3F3F3F"/>
                </a:solidFill>
                <a:ea typeface="Tahoma" panose="020B0604030504040204" pitchFamily="34" charset="0"/>
                <a:cs typeface="Tahoma" panose="020B0604030504040204" pitchFamily="34" charset="0"/>
              </a:rPr>
              <a:t>Ifrah  </a:t>
            </a:r>
            <a:r>
              <a:rPr sz="2000" i="1" spc="-125" dirty="0">
                <a:solidFill>
                  <a:srgbClr val="3F3F3F"/>
                </a:solidFill>
                <a:ea typeface="Tahoma" panose="020B0604030504040204" pitchFamily="34" charset="0"/>
                <a:cs typeface="Tahoma" panose="020B0604030504040204" pitchFamily="34" charset="0"/>
              </a:rPr>
              <a:t>själv </a:t>
            </a:r>
            <a:r>
              <a:rPr sz="2000" i="1" spc="-80" dirty="0">
                <a:solidFill>
                  <a:srgbClr val="3F3F3F"/>
                </a:solidFill>
                <a:ea typeface="Tahoma" panose="020B0604030504040204" pitchFamily="34" charset="0"/>
                <a:cs typeface="Tahoma" panose="020B0604030504040204" pitchFamily="34" charset="0"/>
              </a:rPr>
              <a:t>är </a:t>
            </a:r>
            <a:r>
              <a:rPr sz="2000" i="1" spc="-110" dirty="0">
                <a:solidFill>
                  <a:srgbClr val="3F3F3F"/>
                </a:solidFill>
                <a:ea typeface="Tahoma" panose="020B0604030504040204" pitchFamily="34" charset="0"/>
                <a:cs typeface="Tahoma" panose="020B0604030504040204" pitchFamily="34" charset="0"/>
              </a:rPr>
              <a:t>så </a:t>
            </a:r>
            <a:r>
              <a:rPr sz="2000" i="1" spc="-90" dirty="0">
                <a:solidFill>
                  <a:srgbClr val="3F3F3F"/>
                </a:solidFill>
                <a:ea typeface="Tahoma" panose="020B0604030504040204" pitchFamily="34" charset="0"/>
                <a:cs typeface="Tahoma" panose="020B0604030504040204" pitchFamily="34" charset="0"/>
              </a:rPr>
              <a:t>övertygande </a:t>
            </a:r>
            <a:r>
              <a:rPr sz="2000" i="1" spc="-290" dirty="0">
                <a:solidFill>
                  <a:srgbClr val="3F3F3F"/>
                </a:solidFill>
                <a:ea typeface="Tahoma" panose="020B0604030504040204" pitchFamily="34" charset="0"/>
                <a:cs typeface="Tahoma" panose="020B0604030504040204" pitchFamily="34" charset="0"/>
              </a:rPr>
              <a:t>– </a:t>
            </a:r>
            <a:r>
              <a:rPr sz="2000" i="1" spc="-105" dirty="0">
                <a:solidFill>
                  <a:srgbClr val="3F3F3F"/>
                </a:solidFill>
                <a:ea typeface="Tahoma" panose="020B0604030504040204" pitchFamily="34" charset="0"/>
                <a:cs typeface="Tahoma" panose="020B0604030504040204" pitchFamily="34" charset="0"/>
              </a:rPr>
              <a:t>karismatisk, </a:t>
            </a:r>
            <a:r>
              <a:rPr sz="2000" i="1" spc="-70" dirty="0">
                <a:solidFill>
                  <a:srgbClr val="3F3F3F"/>
                </a:solidFill>
                <a:ea typeface="Tahoma" panose="020B0604030504040204" pitchFamily="34" charset="0"/>
                <a:cs typeface="Tahoma" panose="020B0604030504040204" pitchFamily="34" charset="0"/>
              </a:rPr>
              <a:t>rolig, </a:t>
            </a:r>
            <a:r>
              <a:rPr sz="2000" i="1" spc="-114" dirty="0">
                <a:solidFill>
                  <a:srgbClr val="3F3F3F"/>
                </a:solidFill>
                <a:ea typeface="Tahoma" panose="020B0604030504040204" pitchFamily="34" charset="0"/>
                <a:cs typeface="Tahoma" panose="020B0604030504040204" pitchFamily="34" charset="0"/>
              </a:rPr>
              <a:t>vacker </a:t>
            </a:r>
            <a:r>
              <a:rPr sz="2000" i="1" spc="-290" dirty="0">
                <a:solidFill>
                  <a:srgbClr val="3F3F3F"/>
                </a:solidFill>
                <a:ea typeface="Tahoma" panose="020B0604030504040204" pitchFamily="34" charset="0"/>
                <a:cs typeface="Tahoma" panose="020B0604030504040204" pitchFamily="34" charset="0"/>
              </a:rPr>
              <a:t>– </a:t>
            </a:r>
            <a:r>
              <a:rPr lang="sv-SE" sz="2000" i="1" spc="-290" dirty="0" smtClean="0">
                <a:solidFill>
                  <a:srgbClr val="3F3F3F"/>
                </a:solidFill>
                <a:ea typeface="Tahoma" panose="020B0604030504040204" pitchFamily="34" charset="0"/>
                <a:cs typeface="Tahoma" panose="020B0604030504040204" pitchFamily="34" charset="0"/>
              </a:rPr>
              <a:t> </a:t>
            </a:r>
            <a:r>
              <a:rPr sz="2000" i="1" spc="-70" dirty="0" smtClean="0">
                <a:solidFill>
                  <a:srgbClr val="3F3F3F"/>
                </a:solidFill>
                <a:ea typeface="Tahoma" panose="020B0604030504040204" pitchFamily="34" charset="0"/>
                <a:cs typeface="Tahoma" panose="020B0604030504040204" pitchFamily="34" charset="0"/>
              </a:rPr>
              <a:t>och </a:t>
            </a:r>
            <a:r>
              <a:rPr sz="2000" i="1" spc="-675" dirty="0" smtClean="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när </a:t>
            </a:r>
            <a:r>
              <a:rPr sz="2000" i="1" spc="-55" dirty="0">
                <a:solidFill>
                  <a:srgbClr val="3F3F3F"/>
                </a:solidFill>
                <a:ea typeface="Tahoma" panose="020B0604030504040204" pitchFamily="34" charset="0"/>
                <a:cs typeface="Tahoma" panose="020B0604030504040204" pitchFamily="34" charset="0"/>
              </a:rPr>
              <a:t>hon </a:t>
            </a:r>
            <a:r>
              <a:rPr sz="2000" i="1" spc="-75" dirty="0" smtClean="0">
                <a:solidFill>
                  <a:srgbClr val="3F3F3F"/>
                </a:solidFill>
                <a:ea typeface="Tahoma" panose="020B0604030504040204" pitchFamily="34" charset="0"/>
                <a:cs typeface="Tahoma" panose="020B0604030504040204" pitchFamily="34" charset="0"/>
              </a:rPr>
              <a:t>prata</a:t>
            </a:r>
            <a:r>
              <a:rPr lang="sv-SE" sz="2000" i="1" spc="-75" dirty="0" smtClean="0">
                <a:solidFill>
                  <a:srgbClr val="3F3F3F"/>
                </a:solidFill>
                <a:ea typeface="Tahoma" panose="020B0604030504040204" pitchFamily="34" charset="0"/>
                <a:cs typeface="Tahoma" panose="020B0604030504040204" pitchFamily="34" charset="0"/>
              </a:rPr>
              <a:t>de </a:t>
            </a:r>
            <a:r>
              <a:rPr sz="2000" i="1" spc="-90" dirty="0" smtClean="0">
                <a:solidFill>
                  <a:srgbClr val="3F3F3F"/>
                </a:solidFill>
                <a:ea typeface="Tahoma" panose="020B0604030504040204" pitchFamily="34" charset="0"/>
                <a:cs typeface="Tahoma" panose="020B0604030504040204" pitchFamily="34" charset="0"/>
              </a:rPr>
              <a:t>med </a:t>
            </a:r>
            <a:r>
              <a:rPr sz="2000" i="1" spc="-75" dirty="0">
                <a:solidFill>
                  <a:srgbClr val="3F3F3F"/>
                </a:solidFill>
                <a:ea typeface="Tahoma" panose="020B0604030504040204" pitchFamily="34" charset="0"/>
                <a:cs typeface="Tahoma" panose="020B0604030504040204" pitchFamily="34" charset="0"/>
              </a:rPr>
              <a:t>henne </a:t>
            </a:r>
            <a:r>
              <a:rPr sz="2000" i="1" spc="-70" dirty="0">
                <a:solidFill>
                  <a:srgbClr val="3F3F3F"/>
                </a:solidFill>
                <a:ea typeface="Tahoma" panose="020B0604030504040204" pitchFamily="34" charset="0"/>
                <a:cs typeface="Tahoma" panose="020B0604030504040204" pitchFamily="34" charset="0"/>
              </a:rPr>
              <a:t>och </a:t>
            </a:r>
            <a:r>
              <a:rPr sz="2000" i="1" spc="-65" dirty="0" smtClean="0">
                <a:solidFill>
                  <a:srgbClr val="3F3F3F"/>
                </a:solidFill>
                <a:ea typeface="Tahoma" panose="020B0604030504040204" pitchFamily="34" charset="0"/>
                <a:cs typeface="Tahoma" panose="020B0604030504040204" pitchFamily="34" charset="0"/>
              </a:rPr>
              <a:t>först</a:t>
            </a:r>
            <a:r>
              <a:rPr lang="sv-SE" sz="2000" i="1" spc="-65" dirty="0" err="1" smtClean="0">
                <a:solidFill>
                  <a:srgbClr val="3F3F3F"/>
                </a:solidFill>
                <a:ea typeface="Tahoma" panose="020B0604030504040204" pitchFamily="34" charset="0"/>
                <a:cs typeface="Tahoma" panose="020B0604030504040204" pitchFamily="34" charset="0"/>
              </a:rPr>
              <a:t>od</a:t>
            </a:r>
            <a:r>
              <a:rPr sz="2000" i="1" spc="-65" dirty="0" smtClean="0">
                <a:solidFill>
                  <a:srgbClr val="3F3F3F"/>
                </a:solidFill>
                <a:ea typeface="Tahoma" panose="020B0604030504040204" pitchFamily="34" charset="0"/>
                <a:cs typeface="Tahoma" panose="020B0604030504040204" pitchFamily="34" charset="0"/>
              </a:rPr>
              <a:t> </a:t>
            </a:r>
            <a:r>
              <a:rPr sz="2000" i="1" spc="-80" dirty="0">
                <a:solidFill>
                  <a:srgbClr val="3F3F3F"/>
                </a:solidFill>
                <a:ea typeface="Tahoma" panose="020B0604030504040204" pitchFamily="34" charset="0"/>
                <a:cs typeface="Tahoma" panose="020B0604030504040204" pitchFamily="34" charset="0"/>
              </a:rPr>
              <a:t>hennes </a:t>
            </a:r>
            <a:r>
              <a:rPr sz="2000" i="1" spc="-70" dirty="0">
                <a:solidFill>
                  <a:srgbClr val="3F3F3F"/>
                </a:solidFill>
                <a:ea typeface="Tahoma" panose="020B0604030504040204" pitchFamily="34" charset="0"/>
                <a:cs typeface="Tahoma" panose="020B0604030504040204" pitchFamily="34" charset="0"/>
              </a:rPr>
              <a:t>historia </a:t>
            </a:r>
            <a:r>
              <a:rPr sz="2000" i="1" spc="-95" dirty="0" smtClean="0">
                <a:solidFill>
                  <a:srgbClr val="3F3F3F"/>
                </a:solidFill>
                <a:ea typeface="Tahoma" panose="020B0604030504040204" pitchFamily="34" charset="0"/>
                <a:cs typeface="Tahoma" panose="020B0604030504040204" pitchFamily="34" charset="0"/>
              </a:rPr>
              <a:t>blev</a:t>
            </a:r>
            <a:r>
              <a:rPr sz="2000" i="1" spc="-190" dirty="0" smtClean="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det</a:t>
            </a:r>
            <a:r>
              <a:rPr sz="2000" i="1" spc="-190" dirty="0">
                <a:solidFill>
                  <a:srgbClr val="3F3F3F"/>
                </a:solidFill>
                <a:ea typeface="Tahoma" panose="020B0604030504040204" pitchFamily="34" charset="0"/>
                <a:cs typeface="Tahoma" panose="020B0604030504040204" pitchFamily="34" charset="0"/>
              </a:rPr>
              <a:t> </a:t>
            </a:r>
            <a:r>
              <a:rPr sz="2000" i="1" spc="-80" dirty="0">
                <a:solidFill>
                  <a:srgbClr val="3F3F3F"/>
                </a:solidFill>
                <a:ea typeface="Tahoma" panose="020B0604030504040204" pitchFamily="34" charset="0"/>
                <a:cs typeface="Tahoma" panose="020B0604030504040204" pitchFamily="34" charset="0"/>
              </a:rPr>
              <a:t>tydligt</a:t>
            </a:r>
            <a:r>
              <a:rPr sz="2000" i="1" spc="-190" dirty="0">
                <a:solidFill>
                  <a:srgbClr val="3F3F3F"/>
                </a:solidFill>
                <a:ea typeface="Tahoma" panose="020B0604030504040204" pitchFamily="34" charset="0"/>
                <a:cs typeface="Tahoma" panose="020B0604030504040204" pitchFamily="34" charset="0"/>
              </a:rPr>
              <a:t> </a:t>
            </a:r>
            <a:r>
              <a:rPr sz="2000" i="1" spc="-95" dirty="0">
                <a:solidFill>
                  <a:srgbClr val="3F3F3F"/>
                </a:solidFill>
                <a:ea typeface="Tahoma" panose="020B0604030504040204" pitchFamily="34" charset="0"/>
                <a:cs typeface="Tahoma" panose="020B0604030504040204" pitchFamily="34" charset="0"/>
              </a:rPr>
              <a:t>att</a:t>
            </a:r>
            <a:r>
              <a:rPr sz="2000" i="1" spc="-190"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det</a:t>
            </a:r>
            <a:r>
              <a:rPr sz="2000" i="1" spc="-185" dirty="0">
                <a:solidFill>
                  <a:srgbClr val="3F3F3F"/>
                </a:solidFill>
                <a:ea typeface="Tahoma" panose="020B0604030504040204" pitchFamily="34" charset="0"/>
                <a:cs typeface="Tahoma" panose="020B0604030504040204" pitchFamily="34" charset="0"/>
              </a:rPr>
              <a:t> </a:t>
            </a:r>
            <a:r>
              <a:rPr sz="2000" i="1" spc="-114" dirty="0">
                <a:solidFill>
                  <a:srgbClr val="3F3F3F"/>
                </a:solidFill>
                <a:ea typeface="Tahoma" panose="020B0604030504040204" pitchFamily="34" charset="0"/>
                <a:cs typeface="Tahoma" panose="020B0604030504040204" pitchFamily="34" charset="0"/>
              </a:rPr>
              <a:t>var</a:t>
            </a:r>
            <a:r>
              <a:rPr sz="2000" i="1" spc="-190" dirty="0">
                <a:solidFill>
                  <a:srgbClr val="3F3F3F"/>
                </a:solidFill>
                <a:ea typeface="Tahoma" panose="020B0604030504040204" pitchFamily="34" charset="0"/>
                <a:cs typeface="Tahoma" panose="020B0604030504040204" pitchFamily="34" charset="0"/>
              </a:rPr>
              <a:t> </a:t>
            </a:r>
            <a:r>
              <a:rPr lang="sv-SE" sz="2000" i="1" spc="-80" dirty="0" smtClean="0">
                <a:solidFill>
                  <a:srgbClr val="3F3F3F"/>
                </a:solidFill>
                <a:ea typeface="Tahoma" panose="020B0604030504040204" pitchFamily="34" charset="0"/>
                <a:cs typeface="Tahoma" panose="020B0604030504040204" pitchFamily="34" charset="0"/>
              </a:rPr>
              <a:t>ett vittnesmål </a:t>
            </a:r>
            <a:r>
              <a:rPr sz="2000" i="1" spc="-290" dirty="0" smtClean="0">
                <a:solidFill>
                  <a:srgbClr val="3F3F3F"/>
                </a:solidFill>
                <a:ea typeface="Tahoma" panose="020B0604030504040204" pitchFamily="34" charset="0"/>
                <a:cs typeface="Tahoma" panose="020B0604030504040204" pitchFamily="34" charset="0"/>
              </a:rPr>
              <a:t>–</a:t>
            </a:r>
            <a:r>
              <a:rPr sz="2000" i="1" spc="-190" dirty="0" smtClean="0">
                <a:solidFill>
                  <a:srgbClr val="3F3F3F"/>
                </a:solidFill>
                <a:ea typeface="Tahoma" panose="020B0604030504040204" pitchFamily="34" charset="0"/>
                <a:cs typeface="Tahoma" panose="020B0604030504040204" pitchFamily="34" charset="0"/>
              </a:rPr>
              <a:t> </a:t>
            </a:r>
            <a:r>
              <a:rPr sz="2000" i="1" spc="-55" dirty="0">
                <a:solidFill>
                  <a:srgbClr val="3F3F3F"/>
                </a:solidFill>
                <a:ea typeface="Tahoma" panose="020B0604030504040204" pitchFamily="34" charset="0"/>
                <a:cs typeface="Tahoma" panose="020B0604030504040204" pitchFamily="34" charset="0"/>
              </a:rPr>
              <a:t>hon</a:t>
            </a:r>
            <a:r>
              <a:rPr sz="2000" i="1" spc="-190"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använder </a:t>
            </a:r>
            <a:r>
              <a:rPr sz="2000" i="1" spc="-670"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sin </a:t>
            </a:r>
            <a:r>
              <a:rPr sz="2000" i="1" spc="-65" dirty="0">
                <a:solidFill>
                  <a:srgbClr val="3F3F3F"/>
                </a:solidFill>
                <a:ea typeface="Tahoma" panose="020B0604030504040204" pitchFamily="34" charset="0"/>
                <a:cs typeface="Tahoma" panose="020B0604030504040204" pitchFamily="34" charset="0"/>
              </a:rPr>
              <a:t>personliga </a:t>
            </a:r>
            <a:r>
              <a:rPr sz="2000" i="1" spc="-75" dirty="0">
                <a:solidFill>
                  <a:srgbClr val="3F3F3F"/>
                </a:solidFill>
                <a:ea typeface="Tahoma" panose="020B0604030504040204" pitchFamily="34" charset="0"/>
                <a:cs typeface="Tahoma" panose="020B0604030504040204" pitchFamily="34" charset="0"/>
              </a:rPr>
              <a:t>erfarenhet </a:t>
            </a:r>
            <a:r>
              <a:rPr sz="2000" i="1" spc="-70" dirty="0">
                <a:solidFill>
                  <a:srgbClr val="3F3F3F"/>
                </a:solidFill>
                <a:ea typeface="Tahoma" panose="020B0604030504040204" pitchFamily="34" charset="0"/>
                <a:cs typeface="Tahoma" panose="020B0604030504040204" pitchFamily="34" charset="0"/>
              </a:rPr>
              <a:t>och </a:t>
            </a:r>
            <a:r>
              <a:rPr sz="2000" i="1" spc="-80" dirty="0">
                <a:solidFill>
                  <a:srgbClr val="3F3F3F"/>
                </a:solidFill>
                <a:ea typeface="Tahoma" panose="020B0604030504040204" pitchFamily="34" charset="0"/>
                <a:cs typeface="Tahoma" panose="020B0604030504040204" pitchFamily="34" charset="0"/>
              </a:rPr>
              <a:t>sitt vittnesbörd </a:t>
            </a:r>
            <a:r>
              <a:rPr sz="2000" i="1" spc="-90" dirty="0">
                <a:solidFill>
                  <a:srgbClr val="3F3F3F"/>
                </a:solidFill>
                <a:ea typeface="Tahoma" panose="020B0604030504040204" pitchFamily="34" charset="0"/>
                <a:cs typeface="Tahoma" panose="020B0604030504040204" pitchFamily="34" charset="0"/>
              </a:rPr>
              <a:t>som </a:t>
            </a:r>
            <a:r>
              <a:rPr sz="2000" i="1" spc="-80" dirty="0">
                <a:solidFill>
                  <a:srgbClr val="3F3F3F"/>
                </a:solidFill>
                <a:ea typeface="Tahoma" panose="020B0604030504040204" pitchFamily="34" charset="0"/>
                <a:cs typeface="Tahoma" panose="020B0604030504040204" pitchFamily="34" charset="0"/>
              </a:rPr>
              <a:t>sitt </a:t>
            </a:r>
            <a:r>
              <a:rPr sz="2000" i="1" spc="-75" dirty="0">
                <a:solidFill>
                  <a:srgbClr val="3F3F3F"/>
                </a:solidFill>
                <a:ea typeface="Tahoma" panose="020B0604030504040204" pitchFamily="34" charset="0"/>
                <a:cs typeface="Tahoma" panose="020B0604030504040204" pitchFamily="34" charset="0"/>
              </a:rPr>
              <a:t> </a:t>
            </a:r>
            <a:r>
              <a:rPr sz="2000" i="1" spc="-114" dirty="0">
                <a:solidFill>
                  <a:srgbClr val="3F3F3F"/>
                </a:solidFill>
                <a:ea typeface="Tahoma" panose="020B0604030504040204" pitchFamily="34" charset="0"/>
                <a:cs typeface="Tahoma" panose="020B0604030504040204" pitchFamily="34" charset="0"/>
              </a:rPr>
              <a:t>kampanjverktyg.</a:t>
            </a:r>
            <a:r>
              <a:rPr sz="2000" i="1" spc="-195" dirty="0">
                <a:solidFill>
                  <a:srgbClr val="3F3F3F"/>
                </a:solidFill>
                <a:ea typeface="Tahoma" panose="020B0604030504040204" pitchFamily="34" charset="0"/>
                <a:cs typeface="Tahoma" panose="020B0604030504040204" pitchFamily="34" charset="0"/>
              </a:rPr>
              <a:t> </a:t>
            </a:r>
            <a:r>
              <a:rPr sz="2000" i="1" spc="-175" dirty="0">
                <a:solidFill>
                  <a:srgbClr val="3F3F3F"/>
                </a:solidFill>
                <a:ea typeface="Tahoma" panose="020B0604030504040204" pitchFamily="34" charset="0"/>
                <a:cs typeface="Tahoma" panose="020B0604030504040204" pitchFamily="34" charset="0"/>
              </a:rPr>
              <a:t>"Så</a:t>
            </a:r>
            <a:r>
              <a:rPr sz="2000" i="1" spc="-195" dirty="0">
                <a:solidFill>
                  <a:srgbClr val="3F3F3F"/>
                </a:solidFill>
                <a:ea typeface="Tahoma" panose="020B0604030504040204" pitchFamily="34" charset="0"/>
                <a:cs typeface="Tahoma" panose="020B0604030504040204" pitchFamily="34" charset="0"/>
              </a:rPr>
              <a:t> </a:t>
            </a:r>
            <a:r>
              <a:rPr lang="sv-SE" sz="2000" i="1" spc="-195" dirty="0" smtClean="0">
                <a:solidFill>
                  <a:srgbClr val="3F3F3F"/>
                </a:solidFill>
                <a:ea typeface="Tahoma" panose="020B0604030504040204" pitchFamily="34" charset="0"/>
                <a:cs typeface="Tahoma" panose="020B0604030504040204" pitchFamily="34" charset="0"/>
              </a:rPr>
              <a:t> </a:t>
            </a:r>
            <a:r>
              <a:rPr sz="2000" i="1" spc="-45" dirty="0" smtClean="0">
                <a:solidFill>
                  <a:srgbClr val="3F3F3F"/>
                </a:solidFill>
                <a:ea typeface="Tahoma" panose="020B0604030504040204" pitchFamily="34" charset="0"/>
                <a:cs typeface="Tahoma" panose="020B0604030504040204" pitchFamily="34" charset="0"/>
              </a:rPr>
              <a:t>i</a:t>
            </a:r>
            <a:r>
              <a:rPr sz="2000" i="1" spc="-195" dirty="0" smtClean="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slutändan</a:t>
            </a:r>
            <a:r>
              <a:rPr sz="2000" i="1" spc="-195" dirty="0">
                <a:solidFill>
                  <a:srgbClr val="3F3F3F"/>
                </a:solidFill>
                <a:ea typeface="Tahoma" panose="020B0604030504040204" pitchFamily="34" charset="0"/>
                <a:cs typeface="Tahoma" panose="020B0604030504040204" pitchFamily="34" charset="0"/>
              </a:rPr>
              <a:t> </a:t>
            </a:r>
            <a:r>
              <a:rPr sz="2000" i="1" spc="-80" dirty="0">
                <a:solidFill>
                  <a:srgbClr val="3F3F3F"/>
                </a:solidFill>
                <a:ea typeface="Tahoma" panose="020B0604030504040204" pitchFamily="34" charset="0"/>
                <a:cs typeface="Tahoma" panose="020B0604030504040204" pitchFamily="34" charset="0"/>
              </a:rPr>
              <a:t>är</a:t>
            </a:r>
            <a:r>
              <a:rPr sz="2000" i="1" spc="-195"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filmens</a:t>
            </a:r>
            <a:r>
              <a:rPr sz="2000" i="1" spc="-195"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berättelse </a:t>
            </a:r>
            <a:r>
              <a:rPr sz="2000" i="1" spc="-135" dirty="0" smtClean="0">
                <a:solidFill>
                  <a:srgbClr val="3F3F3F"/>
                </a:solidFill>
                <a:ea typeface="Tahoma" panose="020B0604030504040204" pitchFamily="34" charset="0"/>
                <a:cs typeface="Tahoma" panose="020B0604030504040204" pitchFamily="34" charset="0"/>
              </a:rPr>
              <a:t>enkel</a:t>
            </a:r>
            <a:r>
              <a:rPr sz="2000" i="1" spc="-135" dirty="0">
                <a:solidFill>
                  <a:srgbClr val="3F3F3F"/>
                </a:solidFill>
                <a:ea typeface="Tahoma" panose="020B0604030504040204" pitchFamily="34" charset="0"/>
                <a:cs typeface="Tahoma" panose="020B0604030504040204" pitchFamily="34" charset="0"/>
              </a:rPr>
              <a:t>:</a:t>
            </a:r>
            <a:r>
              <a:rPr sz="2000" i="1" spc="-195" dirty="0">
                <a:solidFill>
                  <a:srgbClr val="3F3F3F"/>
                </a:solidFill>
                <a:ea typeface="Tahoma" panose="020B0604030504040204" pitchFamily="34" charset="0"/>
                <a:cs typeface="Tahoma" panose="020B0604030504040204" pitchFamily="34" charset="0"/>
              </a:rPr>
              <a:t> </a:t>
            </a:r>
            <a:r>
              <a:rPr sz="2000" i="1" spc="-70" dirty="0">
                <a:solidFill>
                  <a:srgbClr val="3F3F3F"/>
                </a:solidFill>
                <a:ea typeface="Tahoma" panose="020B0604030504040204" pitchFamily="34" charset="0"/>
                <a:cs typeface="Tahoma" panose="020B0604030504040204" pitchFamily="34" charset="0"/>
              </a:rPr>
              <a:t>den</a:t>
            </a:r>
            <a:r>
              <a:rPr sz="2000" i="1" spc="-190" dirty="0">
                <a:solidFill>
                  <a:srgbClr val="3F3F3F"/>
                </a:solidFill>
                <a:ea typeface="Tahoma" panose="020B0604030504040204" pitchFamily="34" charset="0"/>
                <a:cs typeface="Tahoma" panose="020B0604030504040204" pitchFamily="34" charset="0"/>
              </a:rPr>
              <a:t> </a:t>
            </a:r>
            <a:r>
              <a:rPr sz="2000" i="1" spc="-70" dirty="0">
                <a:solidFill>
                  <a:srgbClr val="3F3F3F"/>
                </a:solidFill>
                <a:ea typeface="Tahoma" panose="020B0604030504040204" pitchFamily="34" charset="0"/>
                <a:cs typeface="Tahoma" panose="020B0604030504040204" pitchFamily="34" charset="0"/>
              </a:rPr>
              <a:t>handlar</a:t>
            </a:r>
            <a:r>
              <a:rPr sz="2000" i="1" spc="-190" dirty="0">
                <a:solidFill>
                  <a:srgbClr val="3F3F3F"/>
                </a:solidFill>
                <a:ea typeface="Tahoma" panose="020B0604030504040204" pitchFamily="34" charset="0"/>
                <a:cs typeface="Tahoma" panose="020B0604030504040204" pitchFamily="34" charset="0"/>
              </a:rPr>
              <a:t> </a:t>
            </a:r>
            <a:r>
              <a:rPr sz="2000" i="1" spc="-80" dirty="0">
                <a:solidFill>
                  <a:srgbClr val="3F3F3F"/>
                </a:solidFill>
                <a:ea typeface="Tahoma" panose="020B0604030504040204" pitchFamily="34" charset="0"/>
                <a:cs typeface="Tahoma" panose="020B0604030504040204" pitchFamily="34" charset="0"/>
              </a:rPr>
              <a:t>om</a:t>
            </a:r>
            <a:r>
              <a:rPr sz="2000" i="1" spc="-190" dirty="0">
                <a:solidFill>
                  <a:srgbClr val="3F3F3F"/>
                </a:solidFill>
                <a:ea typeface="Tahoma" panose="020B0604030504040204" pitchFamily="34" charset="0"/>
                <a:cs typeface="Tahoma" panose="020B0604030504040204" pitchFamily="34" charset="0"/>
              </a:rPr>
              <a:t> </a:t>
            </a:r>
            <a:r>
              <a:rPr sz="2000" i="1" spc="-114" dirty="0">
                <a:solidFill>
                  <a:srgbClr val="3F3F3F"/>
                </a:solidFill>
                <a:ea typeface="Tahoma" panose="020B0604030504040204" pitchFamily="34" charset="0"/>
                <a:cs typeface="Tahoma" panose="020B0604030504040204" pitchFamily="34" charset="0"/>
              </a:rPr>
              <a:t>vad</a:t>
            </a:r>
            <a:r>
              <a:rPr sz="2000" i="1" spc="-190"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som</a:t>
            </a:r>
            <a:r>
              <a:rPr sz="2000" i="1" spc="-190" dirty="0">
                <a:solidFill>
                  <a:srgbClr val="3F3F3F"/>
                </a:solidFill>
                <a:ea typeface="Tahoma" panose="020B0604030504040204" pitchFamily="34" charset="0"/>
                <a:cs typeface="Tahoma" panose="020B0604030504040204" pitchFamily="34" charset="0"/>
              </a:rPr>
              <a:t> </a:t>
            </a:r>
            <a:r>
              <a:rPr sz="2000" i="1" spc="-70" dirty="0">
                <a:solidFill>
                  <a:srgbClr val="3F3F3F"/>
                </a:solidFill>
                <a:ea typeface="Tahoma" panose="020B0604030504040204" pitchFamily="34" charset="0"/>
                <a:cs typeface="Tahoma" panose="020B0604030504040204" pitchFamily="34" charset="0"/>
              </a:rPr>
              <a:t>händer</a:t>
            </a:r>
            <a:r>
              <a:rPr sz="2000" i="1" spc="-190" dirty="0">
                <a:solidFill>
                  <a:srgbClr val="3F3F3F"/>
                </a:solidFill>
                <a:ea typeface="Tahoma" panose="020B0604030504040204" pitchFamily="34" charset="0"/>
                <a:cs typeface="Tahoma" panose="020B0604030504040204" pitchFamily="34" charset="0"/>
              </a:rPr>
              <a:t> </a:t>
            </a:r>
            <a:r>
              <a:rPr sz="2000" i="1" spc="-75" dirty="0">
                <a:solidFill>
                  <a:srgbClr val="3F3F3F"/>
                </a:solidFill>
                <a:ea typeface="Tahoma" panose="020B0604030504040204" pitchFamily="34" charset="0"/>
                <a:cs typeface="Tahoma" panose="020B0604030504040204" pitchFamily="34" charset="0"/>
              </a:rPr>
              <a:t>när</a:t>
            </a:r>
            <a:r>
              <a:rPr sz="2000" i="1" spc="-190" dirty="0">
                <a:solidFill>
                  <a:srgbClr val="3F3F3F"/>
                </a:solidFill>
                <a:ea typeface="Tahoma" panose="020B0604030504040204" pitchFamily="34" charset="0"/>
                <a:cs typeface="Tahoma" panose="020B0604030504040204" pitchFamily="34" charset="0"/>
              </a:rPr>
              <a:t> </a:t>
            </a:r>
            <a:r>
              <a:rPr sz="2000" i="1" spc="-85" dirty="0">
                <a:solidFill>
                  <a:srgbClr val="3F3F3F"/>
                </a:solidFill>
                <a:ea typeface="Tahoma" panose="020B0604030504040204" pitchFamily="34" charset="0"/>
                <a:cs typeface="Tahoma" panose="020B0604030504040204" pitchFamily="34" charset="0"/>
              </a:rPr>
              <a:t>kvinnor</a:t>
            </a:r>
            <a:r>
              <a:rPr sz="2000" i="1" spc="-190" dirty="0">
                <a:solidFill>
                  <a:srgbClr val="3F3F3F"/>
                </a:solidFill>
                <a:ea typeface="Tahoma" panose="020B0604030504040204" pitchFamily="34" charset="0"/>
                <a:cs typeface="Tahoma" panose="020B0604030504040204" pitchFamily="34" charset="0"/>
              </a:rPr>
              <a:t> </a:t>
            </a:r>
            <a:r>
              <a:rPr sz="2000" i="1" spc="-90" dirty="0">
                <a:solidFill>
                  <a:srgbClr val="3F3F3F"/>
                </a:solidFill>
                <a:ea typeface="Tahoma" panose="020B0604030504040204" pitchFamily="34" charset="0"/>
                <a:cs typeface="Tahoma" panose="020B0604030504040204" pitchFamily="34" charset="0"/>
              </a:rPr>
              <a:t>står </a:t>
            </a:r>
            <a:r>
              <a:rPr sz="2000" i="1" spc="-85" dirty="0">
                <a:solidFill>
                  <a:srgbClr val="3F3F3F"/>
                </a:solidFill>
                <a:ea typeface="Tahoma" panose="020B0604030504040204" pitchFamily="34" charset="0"/>
                <a:cs typeface="Tahoma" panose="020B0604030504040204" pitchFamily="34" charset="0"/>
              </a:rPr>
              <a:t> </a:t>
            </a:r>
            <a:r>
              <a:rPr lang="sv-SE" sz="2000" i="1" spc="-85" dirty="0" smtClean="0">
                <a:solidFill>
                  <a:srgbClr val="3F3F3F"/>
                </a:solidFill>
                <a:ea typeface="Tahoma" panose="020B0604030504040204" pitchFamily="34" charset="0"/>
                <a:cs typeface="Tahoma" panose="020B0604030504040204" pitchFamily="34" charset="0"/>
              </a:rPr>
              <a:t>u</a:t>
            </a:r>
            <a:r>
              <a:rPr sz="2000" i="1" spc="-55" dirty="0" smtClean="0">
                <a:solidFill>
                  <a:srgbClr val="3F3F3F"/>
                </a:solidFill>
                <a:ea typeface="Tahoma" panose="020B0604030504040204" pitchFamily="34" charset="0"/>
                <a:cs typeface="Tahoma" panose="020B0604030504040204" pitchFamily="34" charset="0"/>
              </a:rPr>
              <a:t>pp</a:t>
            </a:r>
            <a:r>
              <a:rPr lang="sv-SE" sz="2000" i="1" spc="-195" dirty="0">
                <a:solidFill>
                  <a:srgbClr val="3F3F3F"/>
                </a:solidFill>
                <a:ea typeface="Tahoma" panose="020B0604030504040204" pitchFamily="34" charset="0"/>
                <a:cs typeface="Tahoma" panose="020B0604030504040204" pitchFamily="34" charset="0"/>
              </a:rPr>
              <a:t> </a:t>
            </a:r>
            <a:r>
              <a:rPr lang="sv-SE" sz="2000" i="1" spc="-195" dirty="0" smtClean="0">
                <a:solidFill>
                  <a:srgbClr val="3F3F3F"/>
                </a:solidFill>
                <a:ea typeface="Tahoma" panose="020B0604030504040204" pitchFamily="34" charset="0"/>
                <a:cs typeface="Tahoma" panose="020B0604030504040204" pitchFamily="34" charset="0"/>
              </a:rPr>
              <a:t>för  </a:t>
            </a:r>
            <a:r>
              <a:rPr sz="2000" i="1" spc="-70" dirty="0" smtClean="0">
                <a:solidFill>
                  <a:srgbClr val="3F3F3F"/>
                </a:solidFill>
                <a:ea typeface="Tahoma" panose="020B0604030504040204" pitchFamily="34" charset="0"/>
                <a:cs typeface="Tahoma" panose="020B0604030504040204" pitchFamily="34" charset="0"/>
              </a:rPr>
              <a:t>och</a:t>
            </a:r>
            <a:r>
              <a:rPr sz="2000" i="1" spc="-195" dirty="0" smtClean="0">
                <a:solidFill>
                  <a:srgbClr val="3F3F3F"/>
                </a:solidFill>
                <a:ea typeface="Tahoma" panose="020B0604030504040204" pitchFamily="34" charset="0"/>
                <a:cs typeface="Tahoma" panose="020B0604030504040204" pitchFamily="34" charset="0"/>
              </a:rPr>
              <a:t> </a:t>
            </a:r>
            <a:r>
              <a:rPr lang="sv-SE" sz="2000" i="1" spc="-80" dirty="0" smtClean="0">
                <a:solidFill>
                  <a:srgbClr val="3F3F3F"/>
                </a:solidFill>
                <a:ea typeface="Tahoma" panose="020B0604030504040204" pitchFamily="34" charset="0"/>
                <a:cs typeface="Tahoma" panose="020B0604030504040204" pitchFamily="34" charset="0"/>
              </a:rPr>
              <a:t>berättar sin </a:t>
            </a:r>
            <a:r>
              <a:rPr sz="2000" i="1" spc="-70" dirty="0" smtClean="0">
                <a:solidFill>
                  <a:srgbClr val="3F3F3F"/>
                </a:solidFill>
                <a:ea typeface="Tahoma" panose="020B0604030504040204" pitchFamily="34" charset="0"/>
                <a:cs typeface="Tahoma" panose="020B0604030504040204" pitchFamily="34" charset="0"/>
              </a:rPr>
              <a:t>sanning</a:t>
            </a:r>
            <a:r>
              <a:rPr sz="2000" spc="-75" dirty="0">
                <a:solidFill>
                  <a:srgbClr val="3F3F3F"/>
                </a:solidFill>
                <a:ea typeface="Tahoma" panose="020B0604030504040204" pitchFamily="34" charset="0"/>
                <a:cs typeface="Tahoma" panose="020B0604030504040204" pitchFamily="34" charset="0"/>
              </a:rPr>
              <a:t>”.</a:t>
            </a:r>
            <a:endParaRPr sz="2000" dirty="0">
              <a:ea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5" name="object 5"/>
          <p:cNvPicPr/>
          <p:nvPr/>
        </p:nvPicPr>
        <p:blipFill>
          <a:blip r:embed="rId3" cstate="print"/>
          <a:stretch>
            <a:fillRect/>
          </a:stretch>
        </p:blipFill>
        <p:spPr>
          <a:xfrm>
            <a:off x="5460491" y="1229867"/>
            <a:ext cx="1272539" cy="1226820"/>
          </a:xfrm>
          <a:prstGeom prst="rect">
            <a:avLst/>
          </a:prstGeom>
        </p:spPr>
      </p:pic>
      <p:sp>
        <p:nvSpPr>
          <p:cNvPr id="6" name="object 6"/>
          <p:cNvSpPr txBox="1"/>
          <p:nvPr/>
        </p:nvSpPr>
        <p:spPr>
          <a:xfrm>
            <a:off x="1981960" y="545987"/>
            <a:ext cx="8229599" cy="566822"/>
          </a:xfrm>
          <a:prstGeom prst="rect">
            <a:avLst/>
          </a:prstGeom>
        </p:spPr>
        <p:txBody>
          <a:bodyPr vert="horz" wrap="square" lIns="0" tIns="12700" rIns="0" bIns="0" rtlCol="0">
            <a:spAutoFit/>
          </a:bodyPr>
          <a:lstStyle/>
          <a:p>
            <a:pPr marL="12700" algn="ctr">
              <a:lnSpc>
                <a:spcPct val="100000"/>
              </a:lnSpc>
              <a:spcBef>
                <a:spcPts val="100"/>
              </a:spcBef>
            </a:pPr>
            <a:r>
              <a:rPr sz="3600" b="1" spc="-130" dirty="0">
                <a:solidFill>
                  <a:srgbClr val="A5377D"/>
                </a:solidFill>
                <a:latin typeface="Arial"/>
                <a:cs typeface="Arial"/>
              </a:rPr>
              <a:t>REFLEKTERA</a:t>
            </a:r>
            <a:endParaRPr sz="3600" dirty="0">
              <a:latin typeface="Arial"/>
              <a:cs typeface="Arial"/>
            </a:endParaRPr>
          </a:p>
        </p:txBody>
      </p:sp>
      <p:sp>
        <p:nvSpPr>
          <p:cNvPr id="7" name="object 7"/>
          <p:cNvSpPr txBox="1"/>
          <p:nvPr/>
        </p:nvSpPr>
        <p:spPr>
          <a:xfrm>
            <a:off x="-12700" y="2535901"/>
            <a:ext cx="11510645" cy="2883738"/>
          </a:xfrm>
          <a:prstGeom prst="rect">
            <a:avLst/>
          </a:prstGeom>
        </p:spPr>
        <p:txBody>
          <a:bodyPr vert="horz" wrap="square" lIns="0" tIns="12700" rIns="0" bIns="0" rtlCol="0">
            <a:spAutoFit/>
          </a:bodyPr>
          <a:lstStyle/>
          <a:p>
            <a:pPr marL="1054100" indent="-344170">
              <a:lnSpc>
                <a:spcPct val="100000"/>
              </a:lnSpc>
              <a:spcBef>
                <a:spcPts val="100"/>
              </a:spcBef>
              <a:buSzPct val="104347"/>
              <a:buFont typeface="MS UI Gothic"/>
              <a:buChar char="➢"/>
              <a:tabLst>
                <a:tab pos="1054735" algn="l"/>
              </a:tabLst>
            </a:pP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Vad</a:t>
            </a:r>
            <a:r>
              <a:rPr sz="2000" spc="-12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var</a:t>
            </a:r>
            <a:r>
              <a:rPr sz="2000" spc="-12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05" dirty="0" smtClean="0">
                <a:solidFill>
                  <a:srgbClr val="3F3F3F"/>
                </a:solidFill>
                <a:latin typeface="Tahoma" panose="020B0604030504040204" pitchFamily="34" charset="0"/>
                <a:ea typeface="Tahoma" panose="020B0604030504040204" pitchFamily="34" charset="0"/>
                <a:cs typeface="Tahoma" panose="020B0604030504040204" pitchFamily="34" charset="0"/>
              </a:rPr>
              <a:t>budskapet</a:t>
            </a:r>
            <a:r>
              <a:rPr lang="sv-SE" sz="2000" spc="105" dirty="0" smtClean="0">
                <a:solidFill>
                  <a:srgbClr val="3F3F3F"/>
                </a:solidFill>
                <a:latin typeface="Tahoma" panose="020B0604030504040204" pitchFamily="34" charset="0"/>
                <a:ea typeface="Tahoma" panose="020B0604030504040204" pitchFamily="34" charset="0"/>
                <a:cs typeface="Tahoma" panose="020B0604030504040204" pitchFamily="34" charset="0"/>
              </a:rPr>
              <a:t> i</a:t>
            </a:r>
            <a:r>
              <a:rPr sz="2000" spc="-125" dirty="0" smtClean="0">
                <a:solidFill>
                  <a:srgbClr val="3F3F3F"/>
                </a:solidFill>
                <a:latin typeface="Tahoma" panose="020B0604030504040204" pitchFamily="34" charset="0"/>
                <a:ea typeface="Tahoma" panose="020B0604030504040204" pitchFamily="34" charset="0"/>
                <a:cs typeface="Tahoma" panose="020B0604030504040204" pitchFamily="34" charset="0"/>
              </a:rPr>
              <a:t> </a:t>
            </a:r>
            <a:r>
              <a:rPr lang="sv-SE" sz="2000" i="1" spc="-200" dirty="0" smtClean="0">
                <a:solidFill>
                  <a:srgbClr val="3F3F3F"/>
                </a:solidFill>
                <a:latin typeface="Arial" panose="020B0604020202020204" pitchFamily="34" charset="0"/>
                <a:ea typeface="Tahoma" panose="020B0604030504040204" pitchFamily="34" charset="0"/>
                <a:cs typeface="Arial" panose="020B0604020202020204" pitchFamily="34" charset="0"/>
              </a:rPr>
              <a:t>Flickan </a:t>
            </a:r>
            <a:r>
              <a:rPr sz="2000" i="1" spc="-95" dirty="0" smtClean="0">
                <a:solidFill>
                  <a:srgbClr val="3F3F3F"/>
                </a:solidFill>
                <a:latin typeface="Arial" panose="020B0604020202020204" pitchFamily="34" charset="0"/>
                <a:ea typeface="Tahoma" panose="020B0604030504040204" pitchFamily="34" charset="0"/>
                <a:cs typeface="Arial" panose="020B0604020202020204" pitchFamily="34" charset="0"/>
              </a:rPr>
              <a:t>från</a:t>
            </a:r>
            <a:r>
              <a:rPr sz="2000" i="1" spc="-250" dirty="0" smtClean="0">
                <a:solidFill>
                  <a:srgbClr val="3F3F3F"/>
                </a:solidFill>
                <a:latin typeface="Arial" panose="020B0604020202020204" pitchFamily="34" charset="0"/>
                <a:ea typeface="Tahoma" panose="020B0604030504040204" pitchFamily="34" charset="0"/>
                <a:cs typeface="Arial" panose="020B0604020202020204" pitchFamily="34" charset="0"/>
              </a:rPr>
              <a:t> </a:t>
            </a:r>
            <a:r>
              <a:rPr sz="2000" i="1" spc="-105" dirty="0">
                <a:solidFill>
                  <a:srgbClr val="3F3F3F"/>
                </a:solidFill>
                <a:latin typeface="Arial" panose="020B0604020202020204" pitchFamily="34" charset="0"/>
                <a:ea typeface="Tahoma" panose="020B0604030504040204" pitchFamily="34" charset="0"/>
                <a:cs typeface="Arial" panose="020B0604020202020204" pitchFamily="34" charset="0"/>
              </a:rPr>
              <a:t>Mogadishu?</a:t>
            </a:r>
            <a:endParaRPr sz="2000" dirty="0">
              <a:latin typeface="Arial" panose="020B0604020202020204" pitchFamily="34" charset="0"/>
              <a:ea typeface="Tahoma" panose="020B0604030504040204" pitchFamily="34" charset="0"/>
              <a:cs typeface="Arial" panose="020B0604020202020204" pitchFamily="34" charset="0"/>
            </a:endParaRPr>
          </a:p>
          <a:p>
            <a:pPr>
              <a:lnSpc>
                <a:spcPct val="100000"/>
              </a:lnSpc>
              <a:spcBef>
                <a:spcPts val="55"/>
              </a:spcBef>
              <a:buClr>
                <a:srgbClr val="3F3F3F"/>
              </a:buClr>
              <a:buFont typeface="MS UI Gothic"/>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054100" indent="-344170">
              <a:lnSpc>
                <a:spcPct val="100000"/>
              </a:lnSpc>
              <a:buSzPct val="126315"/>
              <a:buFont typeface="MS UI Gothic"/>
              <a:buChar char="➢"/>
              <a:tabLst>
                <a:tab pos="1054735" algn="l"/>
              </a:tabLst>
            </a:pP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Vilka</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medier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användes</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för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prata</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4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budskapet?</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5"/>
              </a:spcBef>
              <a:buClr>
                <a:srgbClr val="3F3F3F"/>
              </a:buClr>
              <a:buFont typeface="MS UI Gothic"/>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054100" marR="5080" indent="-343535">
              <a:lnSpc>
                <a:spcPct val="103899"/>
              </a:lnSpc>
              <a:buSzPct val="120000"/>
              <a:buFont typeface="MS UI Gothic"/>
              <a:buChar char="➢"/>
              <a:tabLst>
                <a:tab pos="1054735" algn="l"/>
              </a:tabLst>
            </a:pP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Tänk</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5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historien</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5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detta</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inte</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berättades,</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5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det</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bara</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fanns</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fakta</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5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det</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tillgängligt </a:t>
            </a:r>
            <a:r>
              <a:rPr sz="2000" spc="-61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i</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media?</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Skulle</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budskapet</a:t>
            </a:r>
            <a:r>
              <a:rPr sz="2000" spc="-11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ha</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varit</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lika</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45" dirty="0">
                <a:solidFill>
                  <a:srgbClr val="3F3F3F"/>
                </a:solidFill>
                <a:latin typeface="Tahoma" panose="020B0604030504040204" pitchFamily="34" charset="0"/>
                <a:ea typeface="Tahoma" panose="020B0604030504040204" pitchFamily="34" charset="0"/>
                <a:cs typeface="Tahoma" panose="020B0604030504040204" pitchFamily="34" charset="0"/>
              </a:rPr>
              <a:t>starkt?</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buClr>
                <a:srgbClr val="3F3F3F"/>
              </a:buClr>
              <a:buFont typeface="MS UI Gothic"/>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054100" indent="-344170">
              <a:lnSpc>
                <a:spcPts val="2850"/>
              </a:lnSpc>
              <a:spcBef>
                <a:spcPts val="5"/>
              </a:spcBef>
              <a:buSzPct val="109090"/>
              <a:buFont typeface="MS UI Gothic"/>
              <a:buChar char="➢"/>
              <a:tabLst>
                <a:tab pos="1054735" algn="l"/>
              </a:tabLst>
            </a:pP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Skriv</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3F3F3F"/>
                </a:solidFill>
                <a:latin typeface="Tahoma" panose="020B0604030504040204" pitchFamily="34" charset="0"/>
                <a:ea typeface="Tahoma" panose="020B0604030504040204" pitchFamily="34" charset="0"/>
                <a:cs typeface="Tahoma" panose="020B0604030504040204" pitchFamily="34" charset="0"/>
              </a:rPr>
              <a:t>ner</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5</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saker</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30" dirty="0">
                <a:solidFill>
                  <a:srgbClr val="3F3F3F"/>
                </a:solidFill>
                <a:latin typeface="Tahoma" panose="020B0604030504040204" pitchFamily="34" charset="0"/>
                <a:ea typeface="Tahoma" panose="020B0604030504040204" pitchFamily="34" charset="0"/>
                <a:cs typeface="Tahoma" panose="020B0604030504040204" pitchFamily="34" charset="0"/>
              </a:rPr>
              <a:t>du</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smtClean="0">
                <a:solidFill>
                  <a:srgbClr val="3F3F3F"/>
                </a:solidFill>
                <a:latin typeface="Tahoma" panose="020B0604030504040204" pitchFamily="34" charset="0"/>
                <a:ea typeface="Tahoma" panose="020B0604030504040204" pitchFamily="34" charset="0"/>
                <a:cs typeface="Tahoma" panose="020B0604030504040204" pitchFamily="34" charset="0"/>
              </a:rPr>
              <a:t>lärt</a:t>
            </a:r>
            <a:r>
              <a:rPr sz="2000" spc="-114" dirty="0" smtClean="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3F3F3F"/>
                </a:solidFill>
                <a:latin typeface="Tahoma" panose="020B0604030504040204" pitchFamily="34" charset="0"/>
                <a:ea typeface="Tahoma" panose="020B0604030504040204" pitchFamily="34" charset="0"/>
                <a:cs typeface="Tahoma" panose="020B0604030504040204" pitchFamily="34" charset="0"/>
              </a:rPr>
              <a:t>dig</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från</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detta</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exempel,</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70"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forma</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ditt</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ts val="2610"/>
              </a:lnSpc>
              <a:tabLst>
                <a:tab pos="1054100" algn="l"/>
                <a:tab pos="9733280" algn="l"/>
              </a:tabLst>
            </a:pPr>
            <a:r>
              <a:rPr sz="2000" u="sng"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75"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budskap!</a:t>
            </a:r>
            <a:r>
              <a:rPr sz="2000" u="sng" spc="-125"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25"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(du</a:t>
            </a:r>
            <a:r>
              <a:rPr sz="2000" u="sng" spc="-1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10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behöver</a:t>
            </a:r>
            <a:r>
              <a:rPr sz="2000" u="sng" spc="-1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8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inte</a:t>
            </a:r>
            <a:r>
              <a:rPr sz="2000" u="sng" spc="-1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114"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göra</a:t>
            </a:r>
            <a:r>
              <a:rPr sz="2000" u="sng" spc="-1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105"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en</a:t>
            </a:r>
            <a:r>
              <a:rPr sz="2000" u="sng" spc="-1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20"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film</a:t>
            </a:r>
            <a:r>
              <a:rPr sz="2000" b="1" u="sng" spc="-20" dirty="0">
                <a:solidFill>
                  <a:srgbClr val="F6BB66"/>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a:t>
            </a:r>
            <a:r>
              <a:rPr sz="2000" b="1" u="sng" spc="-40" dirty="0">
                <a:solidFill>
                  <a:srgbClr val="F6BB66"/>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r>
              <a:rPr sz="2000" u="sng" spc="-185" dirty="0">
                <a:solidFill>
                  <a:srgbClr val="3F3F3F"/>
                </a:solidFill>
                <a:uFill>
                  <a:solidFill>
                    <a:srgbClr val="797979"/>
                  </a:solidFill>
                </a:uFill>
                <a:latin typeface="Tahoma" panose="020B0604030504040204" pitchFamily="34" charset="0"/>
                <a:ea typeface="Tahoma" panose="020B0604030504040204" pitchFamily="34" charset="0"/>
                <a:cs typeface="Tahoma" panose="020B0604030504040204" pitchFamily="34" charset="0"/>
              </a:rPr>
              <a:t>)	</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48284" y="2312067"/>
              <a:ext cx="3997404" cy="4047209"/>
            </a:xfrm>
            <a:prstGeom prst="rect">
              <a:avLst/>
            </a:prstGeom>
          </p:spPr>
        </p:pic>
        <p:sp>
          <p:nvSpPr>
            <p:cNvPr id="8" name="object 8"/>
            <p:cNvSpPr/>
            <p:nvPr/>
          </p:nvSpPr>
          <p:spPr>
            <a:xfrm>
              <a:off x="3438164" y="3936391"/>
              <a:ext cx="452120" cy="2006600"/>
            </a:xfrm>
            <a:custGeom>
              <a:avLst/>
              <a:gdLst/>
              <a:ahLst/>
              <a:cxnLst/>
              <a:rect l="l" t="t" r="r" b="b"/>
              <a:pathLst>
                <a:path w="452120" h="2006600">
                  <a:moveTo>
                    <a:pt x="184749" y="0"/>
                  </a:moveTo>
                  <a:lnTo>
                    <a:pt x="0" y="1071055"/>
                  </a:lnTo>
                  <a:lnTo>
                    <a:pt x="184749" y="2006498"/>
                  </a:lnTo>
                  <a:lnTo>
                    <a:pt x="319859" y="2006498"/>
                  </a:lnTo>
                  <a:lnTo>
                    <a:pt x="243533" y="1121995"/>
                  </a:lnTo>
                  <a:lnTo>
                    <a:pt x="452076" y="388433"/>
                  </a:lnTo>
                  <a:lnTo>
                    <a:pt x="184749" y="0"/>
                  </a:lnTo>
                  <a:close/>
                </a:path>
              </a:pathLst>
            </a:custGeom>
            <a:solidFill>
              <a:srgbClr val="42487D"/>
            </a:solidFill>
          </p:spPr>
          <p:txBody>
            <a:bodyPr wrap="square" lIns="0" tIns="0" rIns="0" bIns="0" rtlCol="0"/>
            <a:lstStyle/>
            <a:p>
              <a:endParaRPr/>
            </a:p>
          </p:txBody>
        </p:sp>
        <p:pic>
          <p:nvPicPr>
            <p:cNvPr id="9" name="object 9"/>
            <p:cNvPicPr/>
            <p:nvPr/>
          </p:nvPicPr>
          <p:blipFill>
            <a:blip r:embed="rId4" cstate="print"/>
            <a:stretch>
              <a:fillRect/>
            </a:stretch>
          </p:blipFill>
          <p:spPr>
            <a:xfrm>
              <a:off x="2059260" y="1959302"/>
              <a:ext cx="2253532" cy="4231644"/>
            </a:xfrm>
            <a:prstGeom prst="rect">
              <a:avLst/>
            </a:prstGeom>
          </p:spPr>
        </p:pic>
      </p:grpSp>
      <p:sp>
        <p:nvSpPr>
          <p:cNvPr id="10" name="object 10"/>
          <p:cNvSpPr txBox="1"/>
          <p:nvPr/>
        </p:nvSpPr>
        <p:spPr>
          <a:xfrm>
            <a:off x="8375650" y="708914"/>
            <a:ext cx="2736850" cy="497840"/>
          </a:xfrm>
          <a:prstGeom prst="rect">
            <a:avLst/>
          </a:prstGeom>
        </p:spPr>
        <p:txBody>
          <a:bodyPr vert="horz" wrap="square" lIns="0" tIns="12700" rIns="0" bIns="0" rtlCol="0">
            <a:spAutoFit/>
          </a:bodyPr>
          <a:lstStyle/>
          <a:p>
            <a:pPr marL="12700">
              <a:lnSpc>
                <a:spcPct val="100000"/>
              </a:lnSpc>
              <a:spcBef>
                <a:spcPts val="100"/>
              </a:spcBef>
            </a:pPr>
            <a:r>
              <a:rPr sz="3100" b="1" spc="50" dirty="0">
                <a:solidFill>
                  <a:srgbClr val="FFFFFF"/>
                </a:solidFill>
                <a:latin typeface="Arial"/>
                <a:cs typeface="Arial"/>
              </a:rPr>
              <a:t>Vad</a:t>
            </a:r>
            <a:r>
              <a:rPr sz="3100" b="1" spc="-95" dirty="0">
                <a:solidFill>
                  <a:srgbClr val="FFFFFF"/>
                </a:solidFill>
                <a:latin typeface="Arial"/>
                <a:cs typeface="Arial"/>
              </a:rPr>
              <a:t> </a:t>
            </a:r>
            <a:r>
              <a:rPr sz="3100" b="1" spc="170" dirty="0">
                <a:solidFill>
                  <a:srgbClr val="FFFFFF"/>
                </a:solidFill>
                <a:latin typeface="Arial"/>
                <a:cs typeface="Arial"/>
              </a:rPr>
              <a:t>är</a:t>
            </a:r>
            <a:r>
              <a:rPr sz="3100" b="1" spc="-95" dirty="0">
                <a:solidFill>
                  <a:srgbClr val="FFFFFF"/>
                </a:solidFill>
                <a:latin typeface="Arial"/>
                <a:cs typeface="Arial"/>
              </a:rPr>
              <a:t> </a:t>
            </a:r>
            <a:r>
              <a:rPr sz="3100" b="1" spc="-35" dirty="0">
                <a:solidFill>
                  <a:srgbClr val="FFFFFF"/>
                </a:solidFill>
                <a:latin typeface="Arial"/>
                <a:cs typeface="Arial"/>
              </a:rPr>
              <a:t>policy?</a:t>
            </a:r>
            <a:endParaRPr sz="3100">
              <a:latin typeface="Arial"/>
              <a:cs typeface="Arial"/>
            </a:endParaRPr>
          </a:p>
        </p:txBody>
      </p:sp>
      <p:sp>
        <p:nvSpPr>
          <p:cNvPr id="11" name="object 11"/>
          <p:cNvSpPr txBox="1"/>
          <p:nvPr/>
        </p:nvSpPr>
        <p:spPr>
          <a:xfrm>
            <a:off x="6780021" y="1309408"/>
            <a:ext cx="4351655" cy="1510670"/>
          </a:xfrm>
          <a:prstGeom prst="rect">
            <a:avLst/>
          </a:prstGeom>
        </p:spPr>
        <p:txBody>
          <a:bodyPr vert="horz" wrap="square" lIns="0" tIns="5715" rIns="0" bIns="0" rtlCol="0">
            <a:spAutoFit/>
          </a:bodyPr>
          <a:lstStyle/>
          <a:p>
            <a:pPr marL="12700" marR="5080" indent="571500" algn="r">
              <a:lnSpc>
                <a:spcPct val="127000"/>
              </a:lnSpc>
              <a:spcBef>
                <a:spcPts val="45"/>
              </a:spcBef>
            </a:pPr>
            <a:r>
              <a:rPr sz="2500" b="1" spc="110" dirty="0">
                <a:solidFill>
                  <a:srgbClr val="FFFFFF"/>
                </a:solidFill>
                <a:latin typeface="Arial"/>
                <a:cs typeface="Arial"/>
              </a:rPr>
              <a:t>Nationella</a:t>
            </a:r>
            <a:r>
              <a:rPr sz="2500" b="1" spc="-60" dirty="0">
                <a:solidFill>
                  <a:srgbClr val="FFFFFF"/>
                </a:solidFill>
                <a:latin typeface="Arial"/>
                <a:cs typeface="Arial"/>
              </a:rPr>
              <a:t> </a:t>
            </a:r>
            <a:r>
              <a:rPr sz="2500" b="1" spc="110" dirty="0">
                <a:solidFill>
                  <a:srgbClr val="FFFFFF"/>
                </a:solidFill>
                <a:latin typeface="Arial"/>
                <a:cs typeface="Arial"/>
              </a:rPr>
              <a:t>riktlinjer,</a:t>
            </a:r>
            <a:r>
              <a:rPr sz="2500" b="1" spc="-60" dirty="0">
                <a:solidFill>
                  <a:srgbClr val="FFFFFF"/>
                </a:solidFill>
                <a:latin typeface="Arial"/>
                <a:cs typeface="Arial"/>
              </a:rPr>
              <a:t> </a:t>
            </a:r>
            <a:r>
              <a:rPr sz="2500" b="1" spc="-95" dirty="0">
                <a:solidFill>
                  <a:srgbClr val="FFFFFF"/>
                </a:solidFill>
                <a:latin typeface="Arial"/>
                <a:cs typeface="Arial"/>
              </a:rPr>
              <a:t>EU </a:t>
            </a:r>
            <a:r>
              <a:rPr sz="2500" b="1" spc="-680" dirty="0">
                <a:solidFill>
                  <a:srgbClr val="FFFFFF"/>
                </a:solidFill>
                <a:latin typeface="Arial"/>
                <a:cs typeface="Arial"/>
              </a:rPr>
              <a:t> </a:t>
            </a:r>
            <a:r>
              <a:rPr sz="2600" b="1" spc="45" dirty="0">
                <a:solidFill>
                  <a:srgbClr val="FFFFFF"/>
                </a:solidFill>
                <a:latin typeface="Arial"/>
                <a:cs typeface="Arial"/>
              </a:rPr>
              <a:t>policyer, </a:t>
            </a:r>
            <a:r>
              <a:rPr sz="2600" b="1" spc="135" dirty="0">
                <a:solidFill>
                  <a:srgbClr val="FFFFFF"/>
                </a:solidFill>
                <a:latin typeface="Arial"/>
                <a:cs typeface="Arial"/>
              </a:rPr>
              <a:t>hur </a:t>
            </a:r>
            <a:r>
              <a:rPr sz="2600" b="1" spc="120" dirty="0">
                <a:solidFill>
                  <a:srgbClr val="FFFFFF"/>
                </a:solidFill>
                <a:latin typeface="Arial"/>
                <a:cs typeface="Arial"/>
              </a:rPr>
              <a:t>fungerar </a:t>
            </a:r>
            <a:r>
              <a:rPr sz="2600" b="1" spc="80" dirty="0" smtClean="0">
                <a:solidFill>
                  <a:srgbClr val="FFFFFF"/>
                </a:solidFill>
                <a:latin typeface="Arial"/>
                <a:cs typeface="Arial"/>
              </a:rPr>
              <a:t>di</a:t>
            </a:r>
            <a:r>
              <a:rPr lang="sv-SE" sz="2600" b="1" spc="80" dirty="0" err="1" smtClean="0">
                <a:solidFill>
                  <a:srgbClr val="FFFFFF"/>
                </a:solidFill>
                <a:latin typeface="Arial"/>
                <a:cs typeface="Arial"/>
              </a:rPr>
              <a:t>tt</a:t>
            </a:r>
            <a:r>
              <a:rPr lang="sv-SE" sz="2600" b="1" spc="80" dirty="0" smtClean="0">
                <a:solidFill>
                  <a:srgbClr val="FFFFFF"/>
                </a:solidFill>
                <a:latin typeface="Arial"/>
                <a:cs typeface="Arial"/>
              </a:rPr>
              <a:t> budskap </a:t>
            </a:r>
            <a:r>
              <a:rPr sz="2500" b="1" spc="110" dirty="0" smtClean="0">
                <a:solidFill>
                  <a:srgbClr val="FFFFFF"/>
                </a:solidFill>
                <a:latin typeface="Arial"/>
                <a:cs typeface="Arial"/>
              </a:rPr>
              <a:t>till</a:t>
            </a:r>
            <a:r>
              <a:rPr sz="2500" b="1" spc="-60" dirty="0" smtClean="0">
                <a:solidFill>
                  <a:srgbClr val="FFFFFF"/>
                </a:solidFill>
                <a:latin typeface="Arial"/>
                <a:cs typeface="Arial"/>
              </a:rPr>
              <a:t> </a:t>
            </a:r>
            <a:r>
              <a:rPr sz="2500" b="1" spc="10" dirty="0">
                <a:solidFill>
                  <a:srgbClr val="FFFFFF"/>
                </a:solidFill>
                <a:latin typeface="Arial"/>
                <a:cs typeface="Arial"/>
              </a:rPr>
              <a:t>dem?</a:t>
            </a:r>
            <a:endParaRPr sz="25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470204" y="2669285"/>
            <a:ext cx="904240" cy="698500"/>
          </a:xfrm>
          <a:custGeom>
            <a:avLst/>
            <a:gdLst/>
            <a:ahLst/>
            <a:cxnLst/>
            <a:rect l="l" t="t" r="r" b="b"/>
            <a:pathLst>
              <a:path w="904240" h="698500">
                <a:moveTo>
                  <a:pt x="0" y="592836"/>
                </a:moveTo>
                <a:lnTo>
                  <a:pt x="0" y="616712"/>
                </a:lnTo>
                <a:lnTo>
                  <a:pt x="1308" y="623824"/>
                </a:lnTo>
                <a:lnTo>
                  <a:pt x="3987" y="629919"/>
                </a:lnTo>
                <a:lnTo>
                  <a:pt x="7962" y="634618"/>
                </a:lnTo>
                <a:lnTo>
                  <a:pt x="13296" y="639444"/>
                </a:lnTo>
                <a:lnTo>
                  <a:pt x="21259" y="643001"/>
                </a:lnTo>
                <a:lnTo>
                  <a:pt x="30518" y="644143"/>
                </a:lnTo>
                <a:lnTo>
                  <a:pt x="39839" y="643001"/>
                </a:lnTo>
                <a:lnTo>
                  <a:pt x="70357" y="634618"/>
                </a:lnTo>
                <a:lnTo>
                  <a:pt x="90246" y="631063"/>
                </a:lnTo>
                <a:lnTo>
                  <a:pt x="138036" y="622680"/>
                </a:lnTo>
                <a:lnTo>
                  <a:pt x="195097" y="617981"/>
                </a:lnTo>
                <a:lnTo>
                  <a:pt x="226974" y="616712"/>
                </a:lnTo>
                <a:lnTo>
                  <a:pt x="250837" y="617981"/>
                </a:lnTo>
                <a:lnTo>
                  <a:pt x="273405" y="619125"/>
                </a:lnTo>
                <a:lnTo>
                  <a:pt x="294652" y="622680"/>
                </a:lnTo>
                <a:lnTo>
                  <a:pt x="333120" y="631063"/>
                </a:lnTo>
                <a:lnTo>
                  <a:pt x="379552" y="647826"/>
                </a:lnTo>
                <a:lnTo>
                  <a:pt x="423367" y="674115"/>
                </a:lnTo>
                <a:lnTo>
                  <a:pt x="439280" y="687197"/>
                </a:lnTo>
                <a:lnTo>
                  <a:pt x="452577" y="697991"/>
                </a:lnTo>
              </a:path>
              <a:path w="904240" h="698500">
                <a:moveTo>
                  <a:pt x="452628" y="697991"/>
                </a:moveTo>
                <a:lnTo>
                  <a:pt x="465886" y="687197"/>
                </a:lnTo>
                <a:lnTo>
                  <a:pt x="481736" y="674115"/>
                </a:lnTo>
                <a:lnTo>
                  <a:pt x="525399" y="647826"/>
                </a:lnTo>
                <a:lnTo>
                  <a:pt x="571665" y="631063"/>
                </a:lnTo>
                <a:lnTo>
                  <a:pt x="610006" y="622680"/>
                </a:lnTo>
                <a:lnTo>
                  <a:pt x="653669" y="617981"/>
                </a:lnTo>
                <a:lnTo>
                  <a:pt x="677456" y="616712"/>
                </a:lnTo>
                <a:lnTo>
                  <a:pt x="709218" y="617981"/>
                </a:lnTo>
                <a:lnTo>
                  <a:pt x="739622" y="620267"/>
                </a:lnTo>
                <a:lnTo>
                  <a:pt x="766076" y="622680"/>
                </a:lnTo>
                <a:lnTo>
                  <a:pt x="791222" y="626237"/>
                </a:lnTo>
                <a:lnTo>
                  <a:pt x="813638" y="631063"/>
                </a:lnTo>
                <a:lnTo>
                  <a:pt x="833577" y="634618"/>
                </a:lnTo>
                <a:lnTo>
                  <a:pt x="863930" y="643001"/>
                </a:lnTo>
                <a:lnTo>
                  <a:pt x="873201" y="644143"/>
                </a:lnTo>
                <a:lnTo>
                  <a:pt x="882472" y="643001"/>
                </a:lnTo>
                <a:lnTo>
                  <a:pt x="890346" y="639444"/>
                </a:lnTo>
                <a:lnTo>
                  <a:pt x="895680" y="634618"/>
                </a:lnTo>
                <a:lnTo>
                  <a:pt x="899617" y="629919"/>
                </a:lnTo>
                <a:lnTo>
                  <a:pt x="902284" y="623824"/>
                </a:lnTo>
                <a:lnTo>
                  <a:pt x="903681" y="616712"/>
                </a:lnTo>
                <a:lnTo>
                  <a:pt x="903681" y="592836"/>
                </a:lnTo>
              </a:path>
              <a:path w="904240" h="698500">
                <a:moveTo>
                  <a:pt x="452577" y="107441"/>
                </a:moveTo>
                <a:lnTo>
                  <a:pt x="452577" y="649224"/>
                </a:lnTo>
                <a:lnTo>
                  <a:pt x="439280" y="638428"/>
                </a:lnTo>
                <a:lnTo>
                  <a:pt x="423367" y="625348"/>
                </a:lnTo>
                <a:lnTo>
                  <a:pt x="379552" y="599059"/>
                </a:lnTo>
                <a:lnTo>
                  <a:pt x="333120" y="582294"/>
                </a:lnTo>
                <a:lnTo>
                  <a:pt x="294652" y="574039"/>
                </a:lnTo>
                <a:lnTo>
                  <a:pt x="250837" y="569213"/>
                </a:lnTo>
                <a:lnTo>
                  <a:pt x="226974" y="568071"/>
                </a:lnTo>
                <a:lnTo>
                  <a:pt x="164579" y="571626"/>
                </a:lnTo>
                <a:lnTo>
                  <a:pt x="112801" y="577596"/>
                </a:lnTo>
                <a:lnTo>
                  <a:pt x="90246" y="582294"/>
                </a:lnTo>
                <a:lnTo>
                  <a:pt x="70357" y="585977"/>
                </a:lnTo>
                <a:lnTo>
                  <a:pt x="39839" y="594360"/>
                </a:lnTo>
                <a:lnTo>
                  <a:pt x="30518" y="595502"/>
                </a:lnTo>
                <a:lnTo>
                  <a:pt x="21259" y="594360"/>
                </a:lnTo>
                <a:lnTo>
                  <a:pt x="13296" y="590676"/>
                </a:lnTo>
                <a:lnTo>
                  <a:pt x="7962" y="585977"/>
                </a:lnTo>
                <a:lnTo>
                  <a:pt x="3987" y="581151"/>
                </a:lnTo>
                <a:lnTo>
                  <a:pt x="1308" y="575183"/>
                </a:lnTo>
                <a:lnTo>
                  <a:pt x="0" y="568071"/>
                </a:lnTo>
                <a:lnTo>
                  <a:pt x="0" y="81152"/>
                </a:lnTo>
                <a:lnTo>
                  <a:pt x="1308" y="75184"/>
                </a:lnTo>
                <a:lnTo>
                  <a:pt x="2679" y="70358"/>
                </a:lnTo>
                <a:lnTo>
                  <a:pt x="6654" y="64388"/>
                </a:lnTo>
                <a:lnTo>
                  <a:pt x="10629" y="60833"/>
                </a:lnTo>
                <a:lnTo>
                  <a:pt x="18580" y="54863"/>
                </a:lnTo>
                <a:lnTo>
                  <a:pt x="27851" y="47751"/>
                </a:lnTo>
                <a:lnTo>
                  <a:pt x="50406" y="36956"/>
                </a:lnTo>
                <a:lnTo>
                  <a:pt x="103543" y="16763"/>
                </a:lnTo>
                <a:lnTo>
                  <a:pt x="164579" y="3555"/>
                </a:lnTo>
                <a:lnTo>
                  <a:pt x="226974" y="0"/>
                </a:lnTo>
                <a:lnTo>
                  <a:pt x="246862" y="0"/>
                </a:lnTo>
                <a:lnTo>
                  <a:pt x="265442" y="2412"/>
                </a:lnTo>
                <a:lnTo>
                  <a:pt x="284022" y="4825"/>
                </a:lnTo>
                <a:lnTo>
                  <a:pt x="301307" y="8381"/>
                </a:lnTo>
                <a:lnTo>
                  <a:pt x="317207" y="13080"/>
                </a:lnTo>
                <a:lnTo>
                  <a:pt x="333120" y="17906"/>
                </a:lnTo>
                <a:lnTo>
                  <a:pt x="346417" y="23875"/>
                </a:lnTo>
                <a:lnTo>
                  <a:pt x="361022" y="29844"/>
                </a:lnTo>
                <a:lnTo>
                  <a:pt x="384898" y="44196"/>
                </a:lnTo>
                <a:lnTo>
                  <a:pt x="404787" y="57276"/>
                </a:lnTo>
                <a:lnTo>
                  <a:pt x="422059" y="70358"/>
                </a:lnTo>
                <a:lnTo>
                  <a:pt x="436664" y="82423"/>
                </a:lnTo>
                <a:lnTo>
                  <a:pt x="443318" y="88264"/>
                </a:lnTo>
                <a:lnTo>
                  <a:pt x="447294" y="91821"/>
                </a:lnTo>
                <a:lnTo>
                  <a:pt x="449910" y="96647"/>
                </a:lnTo>
                <a:lnTo>
                  <a:pt x="452577" y="102615"/>
                </a:lnTo>
                <a:lnTo>
                  <a:pt x="452577" y="107441"/>
                </a:lnTo>
                <a:close/>
              </a:path>
              <a:path w="904240" h="698500">
                <a:moveTo>
                  <a:pt x="452628" y="107441"/>
                </a:moveTo>
                <a:lnTo>
                  <a:pt x="452628" y="649224"/>
                </a:lnTo>
                <a:lnTo>
                  <a:pt x="465886" y="638428"/>
                </a:lnTo>
                <a:lnTo>
                  <a:pt x="481736" y="625348"/>
                </a:lnTo>
                <a:lnTo>
                  <a:pt x="525399" y="599059"/>
                </a:lnTo>
                <a:lnTo>
                  <a:pt x="571665" y="582294"/>
                </a:lnTo>
                <a:lnTo>
                  <a:pt x="610006" y="574039"/>
                </a:lnTo>
                <a:lnTo>
                  <a:pt x="653669" y="569213"/>
                </a:lnTo>
                <a:lnTo>
                  <a:pt x="677456" y="568071"/>
                </a:lnTo>
                <a:lnTo>
                  <a:pt x="739622" y="571626"/>
                </a:lnTo>
                <a:lnTo>
                  <a:pt x="791222" y="577596"/>
                </a:lnTo>
                <a:lnTo>
                  <a:pt x="813638" y="582294"/>
                </a:lnTo>
                <a:lnTo>
                  <a:pt x="833577" y="585977"/>
                </a:lnTo>
                <a:lnTo>
                  <a:pt x="863930" y="594360"/>
                </a:lnTo>
                <a:lnTo>
                  <a:pt x="873201" y="595502"/>
                </a:lnTo>
                <a:lnTo>
                  <a:pt x="882472" y="594360"/>
                </a:lnTo>
                <a:lnTo>
                  <a:pt x="890346" y="590676"/>
                </a:lnTo>
                <a:lnTo>
                  <a:pt x="895680" y="585977"/>
                </a:lnTo>
                <a:lnTo>
                  <a:pt x="899617" y="581151"/>
                </a:lnTo>
                <a:lnTo>
                  <a:pt x="902284" y="575183"/>
                </a:lnTo>
                <a:lnTo>
                  <a:pt x="903681" y="568071"/>
                </a:lnTo>
                <a:lnTo>
                  <a:pt x="903681" y="81152"/>
                </a:lnTo>
                <a:lnTo>
                  <a:pt x="902284" y="75184"/>
                </a:lnTo>
                <a:lnTo>
                  <a:pt x="901014" y="70358"/>
                </a:lnTo>
                <a:lnTo>
                  <a:pt x="896950" y="64388"/>
                </a:lnTo>
                <a:lnTo>
                  <a:pt x="893013" y="60833"/>
                </a:lnTo>
                <a:lnTo>
                  <a:pt x="885139" y="54863"/>
                </a:lnTo>
                <a:lnTo>
                  <a:pt x="875868" y="47751"/>
                </a:lnTo>
                <a:lnTo>
                  <a:pt x="853389" y="36956"/>
                </a:lnTo>
                <a:lnTo>
                  <a:pt x="800430" y="16763"/>
                </a:lnTo>
                <a:lnTo>
                  <a:pt x="739622" y="3555"/>
                </a:lnTo>
                <a:lnTo>
                  <a:pt x="677456" y="0"/>
                </a:lnTo>
                <a:lnTo>
                  <a:pt x="657631" y="0"/>
                </a:lnTo>
                <a:lnTo>
                  <a:pt x="639114" y="2412"/>
                </a:lnTo>
                <a:lnTo>
                  <a:pt x="620598" y="4825"/>
                </a:lnTo>
                <a:lnTo>
                  <a:pt x="603377" y="8381"/>
                </a:lnTo>
                <a:lnTo>
                  <a:pt x="587527" y="13080"/>
                </a:lnTo>
                <a:lnTo>
                  <a:pt x="571665" y="17906"/>
                </a:lnTo>
                <a:lnTo>
                  <a:pt x="558419" y="23875"/>
                </a:lnTo>
                <a:lnTo>
                  <a:pt x="543864" y="29844"/>
                </a:lnTo>
                <a:lnTo>
                  <a:pt x="520077" y="44196"/>
                </a:lnTo>
                <a:lnTo>
                  <a:pt x="500253" y="57276"/>
                </a:lnTo>
                <a:lnTo>
                  <a:pt x="483044" y="70358"/>
                </a:lnTo>
                <a:lnTo>
                  <a:pt x="468490" y="82423"/>
                </a:lnTo>
                <a:lnTo>
                  <a:pt x="461860" y="88264"/>
                </a:lnTo>
                <a:lnTo>
                  <a:pt x="457898" y="91821"/>
                </a:lnTo>
                <a:lnTo>
                  <a:pt x="455294" y="96647"/>
                </a:lnTo>
                <a:lnTo>
                  <a:pt x="452628" y="102615"/>
                </a:lnTo>
                <a:lnTo>
                  <a:pt x="452628" y="107441"/>
                </a:lnTo>
                <a:close/>
              </a:path>
            </a:pathLst>
          </a:custGeom>
          <a:ln w="28575">
            <a:solidFill>
              <a:srgbClr val="76C5D2"/>
            </a:solidFill>
          </a:ln>
        </p:spPr>
        <p:txBody>
          <a:bodyPr wrap="square" lIns="0" tIns="0" rIns="0" bIns="0" rtlCol="0"/>
          <a:lstStyle/>
          <a:p>
            <a:endParaRPr/>
          </a:p>
        </p:txBody>
      </p:sp>
      <p:sp>
        <p:nvSpPr>
          <p:cNvPr id="6" name="object 6"/>
          <p:cNvSpPr/>
          <p:nvPr/>
        </p:nvSpPr>
        <p:spPr>
          <a:xfrm>
            <a:off x="470154" y="4292472"/>
            <a:ext cx="864235" cy="1101725"/>
          </a:xfrm>
          <a:custGeom>
            <a:avLst/>
            <a:gdLst/>
            <a:ahLst/>
            <a:cxnLst/>
            <a:rect l="l" t="t" r="r" b="b"/>
            <a:pathLst>
              <a:path w="864235" h="1101725">
                <a:moveTo>
                  <a:pt x="260603" y="1020952"/>
                </a:moveTo>
                <a:lnTo>
                  <a:pt x="603503" y="1020952"/>
                </a:lnTo>
                <a:lnTo>
                  <a:pt x="603503" y="960060"/>
                </a:lnTo>
                <a:lnTo>
                  <a:pt x="260603" y="960060"/>
                </a:lnTo>
                <a:lnTo>
                  <a:pt x="260603" y="1020952"/>
                </a:lnTo>
                <a:close/>
              </a:path>
              <a:path w="864235" h="1101725">
                <a:moveTo>
                  <a:pt x="260603" y="958341"/>
                </a:moveTo>
                <a:lnTo>
                  <a:pt x="603503" y="958341"/>
                </a:lnTo>
                <a:lnTo>
                  <a:pt x="603503" y="897449"/>
                </a:lnTo>
                <a:lnTo>
                  <a:pt x="260603" y="897449"/>
                </a:lnTo>
                <a:lnTo>
                  <a:pt x="260603" y="958341"/>
                </a:lnTo>
                <a:close/>
              </a:path>
              <a:path w="864235" h="1101725">
                <a:moveTo>
                  <a:pt x="260603" y="1021079"/>
                </a:moveTo>
                <a:lnTo>
                  <a:pt x="260603" y="1032510"/>
                </a:lnTo>
                <a:lnTo>
                  <a:pt x="262610" y="1042415"/>
                </a:lnTo>
                <a:lnTo>
                  <a:pt x="268820" y="1052321"/>
                </a:lnTo>
                <a:lnTo>
                  <a:pt x="276948" y="1060449"/>
                </a:lnTo>
                <a:lnTo>
                  <a:pt x="289178" y="1065530"/>
                </a:lnTo>
                <a:lnTo>
                  <a:pt x="417728" y="1100073"/>
                </a:lnTo>
                <a:lnTo>
                  <a:pt x="432054" y="1101598"/>
                </a:lnTo>
                <a:lnTo>
                  <a:pt x="446303" y="1100073"/>
                </a:lnTo>
                <a:lnTo>
                  <a:pt x="574929" y="1065530"/>
                </a:lnTo>
                <a:lnTo>
                  <a:pt x="587159" y="1060449"/>
                </a:lnTo>
                <a:lnTo>
                  <a:pt x="595287" y="1052321"/>
                </a:lnTo>
                <a:lnTo>
                  <a:pt x="601408" y="1042415"/>
                </a:lnTo>
                <a:lnTo>
                  <a:pt x="603504" y="1032510"/>
                </a:lnTo>
                <a:lnTo>
                  <a:pt x="603504" y="1021079"/>
                </a:lnTo>
                <a:lnTo>
                  <a:pt x="260603" y="1021079"/>
                </a:lnTo>
                <a:close/>
              </a:path>
              <a:path w="864235" h="1101725">
                <a:moveTo>
                  <a:pt x="341287" y="831850"/>
                </a:moveTo>
                <a:lnTo>
                  <a:pt x="271678" y="573532"/>
                </a:lnTo>
                <a:lnTo>
                  <a:pt x="222592" y="381000"/>
                </a:lnTo>
              </a:path>
              <a:path w="864235" h="1101725">
                <a:moveTo>
                  <a:pt x="604062" y="831850"/>
                </a:moveTo>
                <a:lnTo>
                  <a:pt x="614324" y="795654"/>
                </a:lnTo>
                <a:lnTo>
                  <a:pt x="628611" y="761110"/>
                </a:lnTo>
                <a:lnTo>
                  <a:pt x="663422" y="698500"/>
                </a:lnTo>
                <a:lnTo>
                  <a:pt x="704367" y="642493"/>
                </a:lnTo>
                <a:lnTo>
                  <a:pt x="749427" y="589788"/>
                </a:lnTo>
                <a:lnTo>
                  <a:pt x="771969" y="563371"/>
                </a:lnTo>
                <a:lnTo>
                  <a:pt x="810895" y="510666"/>
                </a:lnTo>
                <a:lnTo>
                  <a:pt x="843533" y="451357"/>
                </a:lnTo>
                <a:lnTo>
                  <a:pt x="860044" y="383794"/>
                </a:lnTo>
                <a:lnTo>
                  <a:pt x="861949" y="365759"/>
                </a:lnTo>
                <a:lnTo>
                  <a:pt x="864107" y="347599"/>
                </a:lnTo>
                <a:lnTo>
                  <a:pt x="860044" y="311276"/>
                </a:lnTo>
                <a:lnTo>
                  <a:pt x="853820" y="276732"/>
                </a:lnTo>
                <a:lnTo>
                  <a:pt x="829309" y="212470"/>
                </a:lnTo>
                <a:lnTo>
                  <a:pt x="790371" y="153162"/>
                </a:lnTo>
                <a:lnTo>
                  <a:pt x="737158" y="102107"/>
                </a:lnTo>
                <a:lnTo>
                  <a:pt x="706386" y="78993"/>
                </a:lnTo>
                <a:lnTo>
                  <a:pt x="673684" y="59308"/>
                </a:lnTo>
                <a:lnTo>
                  <a:pt x="636777" y="42799"/>
                </a:lnTo>
                <a:lnTo>
                  <a:pt x="599948" y="27939"/>
                </a:lnTo>
                <a:lnTo>
                  <a:pt x="561022" y="16382"/>
                </a:lnTo>
                <a:lnTo>
                  <a:pt x="518058" y="6476"/>
                </a:lnTo>
                <a:lnTo>
                  <a:pt x="477113" y="1524"/>
                </a:lnTo>
                <a:lnTo>
                  <a:pt x="432054" y="0"/>
                </a:lnTo>
                <a:lnTo>
                  <a:pt x="386994" y="1524"/>
                </a:lnTo>
                <a:lnTo>
                  <a:pt x="346049" y="6476"/>
                </a:lnTo>
                <a:lnTo>
                  <a:pt x="303085" y="16382"/>
                </a:lnTo>
                <a:lnTo>
                  <a:pt x="264159" y="27939"/>
                </a:lnTo>
                <a:lnTo>
                  <a:pt x="227253" y="42799"/>
                </a:lnTo>
                <a:lnTo>
                  <a:pt x="190423" y="59308"/>
                </a:lnTo>
                <a:lnTo>
                  <a:pt x="157632" y="78993"/>
                </a:lnTo>
                <a:lnTo>
                  <a:pt x="126949" y="102107"/>
                </a:lnTo>
                <a:lnTo>
                  <a:pt x="73736" y="153162"/>
                </a:lnTo>
                <a:lnTo>
                  <a:pt x="34810" y="212470"/>
                </a:lnTo>
                <a:lnTo>
                  <a:pt x="10261" y="276732"/>
                </a:lnTo>
                <a:lnTo>
                  <a:pt x="0" y="347599"/>
                </a:lnTo>
                <a:lnTo>
                  <a:pt x="10261" y="418338"/>
                </a:lnTo>
                <a:lnTo>
                  <a:pt x="34810" y="481075"/>
                </a:lnTo>
                <a:lnTo>
                  <a:pt x="71627" y="537082"/>
                </a:lnTo>
                <a:lnTo>
                  <a:pt x="114680" y="589788"/>
                </a:lnTo>
                <a:lnTo>
                  <a:pt x="159740" y="642493"/>
                </a:lnTo>
                <a:lnTo>
                  <a:pt x="180174" y="670432"/>
                </a:lnTo>
                <a:lnTo>
                  <a:pt x="200685" y="698500"/>
                </a:lnTo>
                <a:lnTo>
                  <a:pt x="219100" y="728090"/>
                </a:lnTo>
                <a:lnTo>
                  <a:pt x="235496" y="761110"/>
                </a:lnTo>
                <a:lnTo>
                  <a:pt x="249783" y="795654"/>
                </a:lnTo>
                <a:lnTo>
                  <a:pt x="260045" y="831850"/>
                </a:lnTo>
              </a:path>
              <a:path w="864235" h="1101725">
                <a:moveTo>
                  <a:pt x="639991" y="381000"/>
                </a:moveTo>
                <a:lnTo>
                  <a:pt x="590905" y="573532"/>
                </a:lnTo>
                <a:lnTo>
                  <a:pt x="521296" y="831850"/>
                </a:lnTo>
              </a:path>
              <a:path w="864235" h="1101725">
                <a:moveTo>
                  <a:pt x="280504" y="369062"/>
                </a:moveTo>
                <a:lnTo>
                  <a:pt x="350139" y="417449"/>
                </a:lnTo>
                <a:lnTo>
                  <a:pt x="419773" y="369062"/>
                </a:lnTo>
                <a:lnTo>
                  <a:pt x="425919" y="365759"/>
                </a:lnTo>
                <a:lnTo>
                  <a:pt x="432054" y="364108"/>
                </a:lnTo>
                <a:lnTo>
                  <a:pt x="438188" y="365759"/>
                </a:lnTo>
                <a:lnTo>
                  <a:pt x="444334" y="369062"/>
                </a:lnTo>
                <a:lnTo>
                  <a:pt x="513968" y="417449"/>
                </a:lnTo>
                <a:lnTo>
                  <a:pt x="583603" y="369062"/>
                </a:lnTo>
              </a:path>
              <a:path w="864235" h="1101725">
                <a:moveTo>
                  <a:pt x="260603" y="839596"/>
                </a:moveTo>
                <a:lnTo>
                  <a:pt x="603504" y="839596"/>
                </a:lnTo>
              </a:path>
            </a:pathLst>
          </a:custGeom>
          <a:ln w="28575">
            <a:solidFill>
              <a:srgbClr val="76C5D2"/>
            </a:solidFill>
          </a:ln>
        </p:spPr>
        <p:txBody>
          <a:bodyPr wrap="square" lIns="0" tIns="0" rIns="0" bIns="0" rtlCol="0"/>
          <a:lstStyle/>
          <a:p>
            <a:endParaRPr/>
          </a:p>
        </p:txBody>
      </p:sp>
      <p:sp>
        <p:nvSpPr>
          <p:cNvPr id="7" name="object 7"/>
          <p:cNvSpPr txBox="1">
            <a:spLocks noGrp="1"/>
          </p:cNvSpPr>
          <p:nvPr>
            <p:ph type="title"/>
          </p:nvPr>
        </p:nvSpPr>
        <p:spPr>
          <a:xfrm>
            <a:off x="332231" y="301752"/>
            <a:ext cx="11513820" cy="1859280"/>
          </a:xfrm>
          <a:prstGeom prst="rect">
            <a:avLst/>
          </a:prstGeom>
          <a:solidFill>
            <a:srgbClr val="76C5D2"/>
          </a:solidFill>
        </p:spPr>
        <p:txBody>
          <a:bodyPr vert="horz" wrap="square" lIns="0" tIns="3175" rIns="0" bIns="0" rtlCol="0">
            <a:spAutoFit/>
          </a:bodyPr>
          <a:lstStyle/>
          <a:p>
            <a:pPr>
              <a:lnSpc>
                <a:spcPct val="100000"/>
              </a:lnSpc>
              <a:spcBef>
                <a:spcPts val="25"/>
              </a:spcBef>
            </a:pPr>
            <a:endParaRPr sz="4550" dirty="0">
              <a:latin typeface="Times New Roman"/>
              <a:cs typeface="Times New Roman"/>
            </a:endParaRPr>
          </a:p>
          <a:p>
            <a:pPr marL="542290">
              <a:lnSpc>
                <a:spcPct val="100000"/>
              </a:lnSpc>
            </a:pPr>
            <a:r>
              <a:rPr sz="3100" b="0" spc="95" dirty="0">
                <a:latin typeface="Tahoma"/>
                <a:cs typeface="Tahoma"/>
              </a:rPr>
              <a:t>VAD</a:t>
            </a:r>
            <a:r>
              <a:rPr sz="3100" b="0" spc="-185" dirty="0">
                <a:latin typeface="Tahoma"/>
                <a:cs typeface="Tahoma"/>
              </a:rPr>
              <a:t> </a:t>
            </a:r>
            <a:r>
              <a:rPr sz="3100" b="0" spc="60" dirty="0">
                <a:latin typeface="Tahoma"/>
                <a:cs typeface="Tahoma"/>
              </a:rPr>
              <a:t>ÄR</a:t>
            </a:r>
            <a:r>
              <a:rPr sz="3100" b="0" spc="-180" dirty="0">
                <a:latin typeface="Tahoma"/>
                <a:cs typeface="Tahoma"/>
              </a:rPr>
              <a:t> </a:t>
            </a:r>
            <a:r>
              <a:rPr sz="3100" b="0" spc="40" dirty="0">
                <a:latin typeface="Tahoma"/>
                <a:cs typeface="Tahoma"/>
              </a:rPr>
              <a:t>POLICY?</a:t>
            </a:r>
            <a:endParaRPr sz="3100" dirty="0">
              <a:latin typeface="Tahoma"/>
              <a:cs typeface="Tahoma"/>
            </a:endParaRPr>
          </a:p>
        </p:txBody>
      </p:sp>
      <p:sp>
        <p:nvSpPr>
          <p:cNvPr id="8" name="object 8"/>
          <p:cNvSpPr txBox="1"/>
          <p:nvPr/>
        </p:nvSpPr>
        <p:spPr>
          <a:xfrm>
            <a:off x="1904492" y="2684145"/>
            <a:ext cx="8306308" cy="3223831"/>
          </a:xfrm>
          <a:prstGeom prst="rect">
            <a:avLst/>
          </a:prstGeom>
        </p:spPr>
        <p:txBody>
          <a:bodyPr vert="horz" wrap="square" lIns="0" tIns="3175" rIns="0" bIns="0" rtlCol="0">
            <a:spAutoFit/>
          </a:bodyPr>
          <a:lstStyle/>
          <a:p>
            <a:pPr marL="12700" marR="706120">
              <a:lnSpc>
                <a:spcPct val="102899"/>
              </a:lnSpc>
              <a:spcBef>
                <a:spcPts val="25"/>
              </a:spcBef>
            </a:pPr>
            <a:r>
              <a:rPr sz="2400" spc="70" dirty="0">
                <a:solidFill>
                  <a:srgbClr val="5E5E5E"/>
                </a:solidFill>
                <a:latin typeface="Tahoma"/>
                <a:cs typeface="Tahoma"/>
              </a:rPr>
              <a:t>Policy </a:t>
            </a:r>
            <a:r>
              <a:rPr sz="2400" spc="90" dirty="0">
                <a:solidFill>
                  <a:srgbClr val="5E5E5E"/>
                </a:solidFill>
                <a:latin typeface="Tahoma"/>
                <a:cs typeface="Tahoma"/>
              </a:rPr>
              <a:t>är </a:t>
            </a:r>
            <a:r>
              <a:rPr sz="2400" spc="110" dirty="0">
                <a:solidFill>
                  <a:srgbClr val="5E5E5E"/>
                </a:solidFill>
                <a:latin typeface="Tahoma"/>
                <a:cs typeface="Tahoma"/>
              </a:rPr>
              <a:t>den </a:t>
            </a:r>
            <a:r>
              <a:rPr sz="2400" spc="95" dirty="0">
                <a:solidFill>
                  <a:srgbClr val="5E5E5E"/>
                </a:solidFill>
                <a:latin typeface="Tahoma"/>
                <a:cs typeface="Tahoma"/>
              </a:rPr>
              <a:t>uppsättning </a:t>
            </a:r>
            <a:r>
              <a:rPr sz="2400" spc="90" dirty="0">
                <a:solidFill>
                  <a:srgbClr val="5E5E5E"/>
                </a:solidFill>
                <a:latin typeface="Tahoma"/>
                <a:cs typeface="Tahoma"/>
              </a:rPr>
              <a:t>värderingar </a:t>
            </a:r>
            <a:r>
              <a:rPr sz="2400" spc="95" dirty="0">
                <a:solidFill>
                  <a:srgbClr val="5E5E5E"/>
                </a:solidFill>
                <a:latin typeface="Tahoma"/>
                <a:cs typeface="Tahoma"/>
              </a:rPr>
              <a:t>och </a:t>
            </a:r>
            <a:r>
              <a:rPr sz="2400" spc="110" dirty="0">
                <a:solidFill>
                  <a:srgbClr val="5E5E5E"/>
                </a:solidFill>
                <a:latin typeface="Tahoma"/>
                <a:cs typeface="Tahoma"/>
              </a:rPr>
              <a:t>mål </a:t>
            </a:r>
            <a:r>
              <a:rPr sz="2400" spc="130" dirty="0">
                <a:solidFill>
                  <a:srgbClr val="5E5E5E"/>
                </a:solidFill>
                <a:latin typeface="Tahoma"/>
                <a:cs typeface="Tahoma"/>
              </a:rPr>
              <a:t>som </a:t>
            </a:r>
            <a:r>
              <a:rPr sz="2400" spc="65" dirty="0">
                <a:solidFill>
                  <a:srgbClr val="5E5E5E"/>
                </a:solidFill>
                <a:latin typeface="Tahoma"/>
                <a:cs typeface="Tahoma"/>
              </a:rPr>
              <a:t>styr </a:t>
            </a:r>
            <a:r>
              <a:rPr sz="2400" spc="70" dirty="0">
                <a:solidFill>
                  <a:srgbClr val="5E5E5E"/>
                </a:solidFill>
                <a:latin typeface="Tahoma"/>
                <a:cs typeface="Tahoma"/>
              </a:rPr>
              <a:t> </a:t>
            </a:r>
            <a:r>
              <a:rPr sz="2400" spc="90" dirty="0">
                <a:solidFill>
                  <a:srgbClr val="5E5E5E"/>
                </a:solidFill>
                <a:latin typeface="Tahoma"/>
                <a:cs typeface="Tahoma"/>
              </a:rPr>
              <a:t>organisationers </a:t>
            </a:r>
            <a:r>
              <a:rPr sz="2400" spc="95" dirty="0">
                <a:solidFill>
                  <a:srgbClr val="5E5E5E"/>
                </a:solidFill>
                <a:latin typeface="Tahoma"/>
                <a:cs typeface="Tahoma"/>
              </a:rPr>
              <a:t>och </a:t>
            </a:r>
            <a:r>
              <a:rPr lang="sv-SE" sz="2400" spc="95" dirty="0" smtClean="0">
                <a:solidFill>
                  <a:srgbClr val="5E5E5E"/>
                </a:solidFill>
                <a:latin typeface="Tahoma"/>
                <a:cs typeface="Tahoma"/>
              </a:rPr>
              <a:t>myndigheters arbete</a:t>
            </a:r>
            <a:r>
              <a:rPr sz="2400" spc="65" dirty="0" smtClean="0">
                <a:solidFill>
                  <a:srgbClr val="5E5E5E"/>
                </a:solidFill>
                <a:latin typeface="Tahoma"/>
                <a:cs typeface="Tahoma"/>
              </a:rPr>
              <a:t>. </a:t>
            </a:r>
            <a:r>
              <a:rPr sz="2400" spc="75" dirty="0">
                <a:solidFill>
                  <a:srgbClr val="5E5E5E"/>
                </a:solidFill>
                <a:latin typeface="Tahoma"/>
                <a:cs typeface="Tahoma"/>
              </a:rPr>
              <a:t>Detta </a:t>
            </a:r>
            <a:r>
              <a:rPr sz="2400" spc="95" dirty="0">
                <a:solidFill>
                  <a:srgbClr val="5E5E5E"/>
                </a:solidFill>
                <a:latin typeface="Tahoma"/>
                <a:cs typeface="Tahoma"/>
              </a:rPr>
              <a:t>inkluderar </a:t>
            </a:r>
            <a:r>
              <a:rPr sz="2400" spc="60" dirty="0" smtClean="0">
                <a:solidFill>
                  <a:srgbClr val="5E5E5E"/>
                </a:solidFill>
                <a:latin typeface="Tahoma"/>
                <a:cs typeface="Tahoma"/>
              </a:rPr>
              <a:t>till</a:t>
            </a:r>
            <a:r>
              <a:rPr sz="2400" spc="65" dirty="0" smtClean="0">
                <a:solidFill>
                  <a:srgbClr val="5E5E5E"/>
                </a:solidFill>
                <a:latin typeface="Tahoma"/>
                <a:cs typeface="Tahoma"/>
              </a:rPr>
              <a:t> </a:t>
            </a:r>
            <a:r>
              <a:rPr sz="2400" spc="100" dirty="0">
                <a:solidFill>
                  <a:srgbClr val="5E5E5E"/>
                </a:solidFill>
                <a:latin typeface="Tahoma"/>
                <a:cs typeface="Tahoma"/>
              </a:rPr>
              <a:t>exempel</a:t>
            </a:r>
            <a:r>
              <a:rPr sz="2400" spc="-120" dirty="0">
                <a:solidFill>
                  <a:srgbClr val="5E5E5E"/>
                </a:solidFill>
                <a:latin typeface="Tahoma"/>
                <a:cs typeface="Tahoma"/>
              </a:rPr>
              <a:t> </a:t>
            </a:r>
            <a:r>
              <a:rPr sz="2400" spc="110" dirty="0">
                <a:solidFill>
                  <a:srgbClr val="5E5E5E"/>
                </a:solidFill>
                <a:latin typeface="Tahoma"/>
                <a:cs typeface="Tahoma"/>
              </a:rPr>
              <a:t>den</a:t>
            </a:r>
            <a:r>
              <a:rPr sz="2400" spc="-114" dirty="0">
                <a:solidFill>
                  <a:srgbClr val="5E5E5E"/>
                </a:solidFill>
                <a:latin typeface="Tahoma"/>
                <a:cs typeface="Tahoma"/>
              </a:rPr>
              <a:t> </a:t>
            </a:r>
            <a:r>
              <a:rPr sz="2400" spc="85" dirty="0" smtClean="0">
                <a:solidFill>
                  <a:srgbClr val="5E5E5E"/>
                </a:solidFill>
                <a:latin typeface="Tahoma"/>
                <a:cs typeface="Tahoma"/>
              </a:rPr>
              <a:t>nationell</a:t>
            </a:r>
            <a:r>
              <a:rPr lang="sv-SE" sz="2400" spc="85" dirty="0" smtClean="0">
                <a:solidFill>
                  <a:srgbClr val="5E5E5E"/>
                </a:solidFill>
                <a:latin typeface="Tahoma"/>
                <a:cs typeface="Tahoma"/>
              </a:rPr>
              <a:t> p</a:t>
            </a:r>
            <a:r>
              <a:rPr sz="2400" spc="80" dirty="0" smtClean="0">
                <a:solidFill>
                  <a:srgbClr val="5E5E5E"/>
                </a:solidFill>
                <a:latin typeface="Tahoma"/>
                <a:cs typeface="Tahoma"/>
              </a:rPr>
              <a:t>olitik</a:t>
            </a:r>
            <a:r>
              <a:rPr sz="2400" spc="-114" dirty="0" smtClean="0">
                <a:solidFill>
                  <a:srgbClr val="5E5E5E"/>
                </a:solidFill>
                <a:latin typeface="Tahoma"/>
                <a:cs typeface="Tahoma"/>
              </a:rPr>
              <a:t> </a:t>
            </a:r>
            <a:r>
              <a:rPr sz="2400" spc="95" dirty="0">
                <a:solidFill>
                  <a:srgbClr val="5E5E5E"/>
                </a:solidFill>
                <a:latin typeface="Tahoma"/>
                <a:cs typeface="Tahoma"/>
              </a:rPr>
              <a:t>och</a:t>
            </a:r>
            <a:r>
              <a:rPr sz="2400" spc="-120" dirty="0">
                <a:solidFill>
                  <a:srgbClr val="5E5E5E"/>
                </a:solidFill>
                <a:latin typeface="Tahoma"/>
                <a:cs typeface="Tahoma"/>
              </a:rPr>
              <a:t> </a:t>
            </a:r>
            <a:r>
              <a:rPr sz="2400" spc="5" dirty="0">
                <a:solidFill>
                  <a:srgbClr val="5E5E5E"/>
                </a:solidFill>
                <a:latin typeface="Tahoma"/>
                <a:cs typeface="Tahoma"/>
              </a:rPr>
              <a:t>EU:s</a:t>
            </a:r>
            <a:r>
              <a:rPr sz="2400" spc="-114" dirty="0">
                <a:solidFill>
                  <a:srgbClr val="5E5E5E"/>
                </a:solidFill>
                <a:latin typeface="Tahoma"/>
                <a:cs typeface="Tahoma"/>
              </a:rPr>
              <a:t> </a:t>
            </a:r>
            <a:r>
              <a:rPr lang="sv-SE" sz="2400" spc="-114" dirty="0" smtClean="0">
                <a:solidFill>
                  <a:srgbClr val="5E5E5E"/>
                </a:solidFill>
                <a:latin typeface="Tahoma"/>
                <a:cs typeface="Tahoma"/>
              </a:rPr>
              <a:t>p</a:t>
            </a:r>
            <a:r>
              <a:rPr sz="2400" spc="60" dirty="0" smtClean="0">
                <a:solidFill>
                  <a:srgbClr val="5E5E5E"/>
                </a:solidFill>
                <a:latin typeface="Tahoma"/>
                <a:cs typeface="Tahoma"/>
              </a:rPr>
              <a:t>olitik</a:t>
            </a:r>
            <a:r>
              <a:rPr sz="2400" spc="60" dirty="0">
                <a:solidFill>
                  <a:srgbClr val="5E5E5E"/>
                </a:solidFill>
                <a:latin typeface="Tahoma"/>
                <a:cs typeface="Tahoma"/>
              </a:rPr>
              <a:t>.</a:t>
            </a:r>
            <a:endParaRPr sz="2400" dirty="0">
              <a:latin typeface="Tahoma"/>
              <a:cs typeface="Tahoma"/>
            </a:endParaRPr>
          </a:p>
          <a:p>
            <a:pPr>
              <a:lnSpc>
                <a:spcPct val="100000"/>
              </a:lnSpc>
              <a:spcBef>
                <a:spcPts val="10"/>
              </a:spcBef>
            </a:pPr>
            <a:endParaRPr sz="2400" dirty="0">
              <a:latin typeface="Tahoma"/>
              <a:cs typeface="Tahoma"/>
            </a:endParaRPr>
          </a:p>
          <a:p>
            <a:pPr marL="12700" marR="5080">
              <a:lnSpc>
                <a:spcPct val="120000"/>
              </a:lnSpc>
            </a:pPr>
            <a:r>
              <a:rPr sz="2400" spc="60" dirty="0">
                <a:solidFill>
                  <a:srgbClr val="5E5E5E"/>
                </a:solidFill>
                <a:latin typeface="Tahoma"/>
                <a:cs typeface="Tahoma"/>
              </a:rPr>
              <a:t>Policy</a:t>
            </a:r>
            <a:r>
              <a:rPr sz="2400" spc="-95" dirty="0">
                <a:solidFill>
                  <a:srgbClr val="5E5E5E"/>
                </a:solidFill>
                <a:latin typeface="Tahoma"/>
                <a:cs typeface="Tahoma"/>
              </a:rPr>
              <a:t> </a:t>
            </a:r>
            <a:r>
              <a:rPr sz="2400" spc="75" dirty="0">
                <a:solidFill>
                  <a:srgbClr val="5E5E5E"/>
                </a:solidFill>
                <a:latin typeface="Tahoma"/>
                <a:cs typeface="Tahoma"/>
              </a:rPr>
              <a:t>är</a:t>
            </a:r>
            <a:r>
              <a:rPr sz="2400" spc="-90" dirty="0">
                <a:solidFill>
                  <a:srgbClr val="5E5E5E"/>
                </a:solidFill>
                <a:latin typeface="Tahoma"/>
                <a:cs typeface="Tahoma"/>
              </a:rPr>
              <a:t> </a:t>
            </a:r>
            <a:r>
              <a:rPr sz="2400" spc="55" dirty="0">
                <a:solidFill>
                  <a:srgbClr val="5E5E5E"/>
                </a:solidFill>
                <a:latin typeface="Tahoma"/>
                <a:cs typeface="Tahoma"/>
              </a:rPr>
              <a:t>viktigt</a:t>
            </a:r>
            <a:r>
              <a:rPr sz="2400" spc="-90" dirty="0">
                <a:solidFill>
                  <a:srgbClr val="5E5E5E"/>
                </a:solidFill>
                <a:latin typeface="Tahoma"/>
                <a:cs typeface="Tahoma"/>
              </a:rPr>
              <a:t> </a:t>
            </a:r>
            <a:r>
              <a:rPr sz="2400" spc="80" dirty="0">
                <a:solidFill>
                  <a:srgbClr val="5E5E5E"/>
                </a:solidFill>
                <a:latin typeface="Tahoma"/>
                <a:cs typeface="Tahoma"/>
              </a:rPr>
              <a:t>eftersom</a:t>
            </a:r>
            <a:r>
              <a:rPr sz="2400" spc="-95" dirty="0">
                <a:solidFill>
                  <a:srgbClr val="5E5E5E"/>
                </a:solidFill>
                <a:latin typeface="Tahoma"/>
                <a:cs typeface="Tahoma"/>
              </a:rPr>
              <a:t> </a:t>
            </a:r>
            <a:r>
              <a:rPr sz="2400" spc="95" dirty="0">
                <a:solidFill>
                  <a:srgbClr val="5E5E5E"/>
                </a:solidFill>
                <a:latin typeface="Tahoma"/>
                <a:cs typeface="Tahoma"/>
              </a:rPr>
              <a:t>den</a:t>
            </a:r>
            <a:r>
              <a:rPr sz="2400" spc="-90" dirty="0">
                <a:solidFill>
                  <a:srgbClr val="5E5E5E"/>
                </a:solidFill>
                <a:latin typeface="Tahoma"/>
                <a:cs typeface="Tahoma"/>
              </a:rPr>
              <a:t> </a:t>
            </a:r>
            <a:r>
              <a:rPr sz="2400" spc="65" dirty="0">
                <a:solidFill>
                  <a:srgbClr val="5E5E5E"/>
                </a:solidFill>
                <a:latin typeface="Tahoma"/>
                <a:cs typeface="Tahoma"/>
              </a:rPr>
              <a:t>talar</a:t>
            </a:r>
            <a:r>
              <a:rPr sz="2400" spc="-90" dirty="0">
                <a:solidFill>
                  <a:srgbClr val="5E5E5E"/>
                </a:solidFill>
                <a:latin typeface="Tahoma"/>
                <a:cs typeface="Tahoma"/>
              </a:rPr>
              <a:t> </a:t>
            </a:r>
            <a:r>
              <a:rPr sz="2400" spc="140" dirty="0">
                <a:solidFill>
                  <a:srgbClr val="5E5E5E"/>
                </a:solidFill>
                <a:latin typeface="Tahoma"/>
                <a:cs typeface="Tahoma"/>
              </a:rPr>
              <a:t>om</a:t>
            </a:r>
            <a:r>
              <a:rPr sz="2400" spc="-90" dirty="0">
                <a:solidFill>
                  <a:srgbClr val="5E5E5E"/>
                </a:solidFill>
                <a:latin typeface="Tahoma"/>
                <a:cs typeface="Tahoma"/>
              </a:rPr>
              <a:t> </a:t>
            </a:r>
            <a:r>
              <a:rPr sz="2400" spc="80" dirty="0">
                <a:solidFill>
                  <a:srgbClr val="5E5E5E"/>
                </a:solidFill>
                <a:latin typeface="Tahoma"/>
                <a:cs typeface="Tahoma"/>
              </a:rPr>
              <a:t>för</a:t>
            </a:r>
            <a:r>
              <a:rPr sz="2400" spc="-95" dirty="0">
                <a:solidFill>
                  <a:srgbClr val="5E5E5E"/>
                </a:solidFill>
                <a:latin typeface="Tahoma"/>
                <a:cs typeface="Tahoma"/>
              </a:rPr>
              <a:t> </a:t>
            </a:r>
            <a:r>
              <a:rPr sz="2400" spc="75" dirty="0">
                <a:solidFill>
                  <a:srgbClr val="5E5E5E"/>
                </a:solidFill>
                <a:latin typeface="Tahoma"/>
                <a:cs typeface="Tahoma"/>
              </a:rPr>
              <a:t>oss</a:t>
            </a:r>
            <a:r>
              <a:rPr sz="2400" spc="-90" dirty="0">
                <a:solidFill>
                  <a:srgbClr val="5E5E5E"/>
                </a:solidFill>
                <a:latin typeface="Tahoma"/>
                <a:cs typeface="Tahoma"/>
              </a:rPr>
              <a:t> </a:t>
            </a:r>
            <a:r>
              <a:rPr sz="2400" spc="65" dirty="0">
                <a:solidFill>
                  <a:srgbClr val="5E5E5E"/>
                </a:solidFill>
                <a:latin typeface="Tahoma"/>
                <a:cs typeface="Tahoma"/>
              </a:rPr>
              <a:t>vad</a:t>
            </a:r>
            <a:r>
              <a:rPr sz="2400" spc="-90" dirty="0">
                <a:solidFill>
                  <a:srgbClr val="5E5E5E"/>
                </a:solidFill>
                <a:latin typeface="Tahoma"/>
                <a:cs typeface="Tahoma"/>
              </a:rPr>
              <a:t> </a:t>
            </a:r>
            <a:r>
              <a:rPr sz="2400" spc="80" dirty="0">
                <a:solidFill>
                  <a:srgbClr val="5E5E5E"/>
                </a:solidFill>
                <a:latin typeface="Tahoma"/>
                <a:cs typeface="Tahoma"/>
              </a:rPr>
              <a:t>organisationer</a:t>
            </a:r>
            <a:r>
              <a:rPr sz="2400" spc="-90" dirty="0">
                <a:solidFill>
                  <a:srgbClr val="5E5E5E"/>
                </a:solidFill>
                <a:latin typeface="Tahoma"/>
                <a:cs typeface="Tahoma"/>
              </a:rPr>
              <a:t> </a:t>
            </a:r>
            <a:r>
              <a:rPr sz="2400" spc="80" dirty="0">
                <a:solidFill>
                  <a:srgbClr val="5E5E5E"/>
                </a:solidFill>
                <a:latin typeface="Tahoma"/>
                <a:cs typeface="Tahoma"/>
              </a:rPr>
              <a:t>och</a:t>
            </a:r>
            <a:r>
              <a:rPr sz="2400" spc="-95" dirty="0">
                <a:solidFill>
                  <a:srgbClr val="5E5E5E"/>
                </a:solidFill>
                <a:latin typeface="Tahoma"/>
                <a:cs typeface="Tahoma"/>
              </a:rPr>
              <a:t> </a:t>
            </a:r>
            <a:r>
              <a:rPr lang="sv-SE" sz="2400" spc="-95" dirty="0" smtClean="0">
                <a:solidFill>
                  <a:srgbClr val="5E5E5E"/>
                </a:solidFill>
                <a:latin typeface="Tahoma"/>
                <a:cs typeface="Tahoma"/>
              </a:rPr>
              <a:t>myndigheter</a:t>
            </a:r>
            <a:r>
              <a:rPr sz="2400" spc="95" dirty="0" smtClean="0">
                <a:solidFill>
                  <a:srgbClr val="5E5E5E"/>
                </a:solidFill>
                <a:latin typeface="Tahoma"/>
                <a:cs typeface="Tahoma"/>
              </a:rPr>
              <a:t> </a:t>
            </a:r>
            <a:r>
              <a:rPr sz="2400" spc="-545" dirty="0" smtClean="0">
                <a:solidFill>
                  <a:srgbClr val="5E5E5E"/>
                </a:solidFill>
                <a:latin typeface="Tahoma"/>
                <a:cs typeface="Tahoma"/>
              </a:rPr>
              <a:t> </a:t>
            </a:r>
            <a:r>
              <a:rPr sz="2400" spc="80" dirty="0">
                <a:solidFill>
                  <a:srgbClr val="5E5E5E"/>
                </a:solidFill>
                <a:latin typeface="Tahoma"/>
                <a:cs typeface="Tahoma"/>
              </a:rPr>
              <a:t>planerar</a:t>
            </a:r>
            <a:r>
              <a:rPr sz="2400" spc="-95" dirty="0">
                <a:solidFill>
                  <a:srgbClr val="5E5E5E"/>
                </a:solidFill>
                <a:latin typeface="Tahoma"/>
                <a:cs typeface="Tahoma"/>
              </a:rPr>
              <a:t> </a:t>
            </a:r>
            <a:r>
              <a:rPr sz="2400" spc="50" dirty="0">
                <a:solidFill>
                  <a:srgbClr val="5E5E5E"/>
                </a:solidFill>
                <a:latin typeface="Tahoma"/>
                <a:cs typeface="Tahoma"/>
              </a:rPr>
              <a:t>att</a:t>
            </a:r>
            <a:r>
              <a:rPr sz="2400" spc="-95" dirty="0">
                <a:solidFill>
                  <a:srgbClr val="5E5E5E"/>
                </a:solidFill>
                <a:latin typeface="Tahoma"/>
                <a:cs typeface="Tahoma"/>
              </a:rPr>
              <a:t> </a:t>
            </a:r>
            <a:r>
              <a:rPr sz="2400" spc="100" dirty="0">
                <a:solidFill>
                  <a:srgbClr val="5E5E5E"/>
                </a:solidFill>
                <a:latin typeface="Tahoma"/>
                <a:cs typeface="Tahoma"/>
              </a:rPr>
              <a:t>uppnå</a:t>
            </a:r>
            <a:r>
              <a:rPr sz="2400" spc="-90" dirty="0">
                <a:solidFill>
                  <a:srgbClr val="5E5E5E"/>
                </a:solidFill>
                <a:latin typeface="Tahoma"/>
                <a:cs typeface="Tahoma"/>
              </a:rPr>
              <a:t> </a:t>
            </a:r>
            <a:r>
              <a:rPr sz="2400" spc="80" dirty="0">
                <a:solidFill>
                  <a:srgbClr val="5E5E5E"/>
                </a:solidFill>
                <a:latin typeface="Tahoma"/>
                <a:cs typeface="Tahoma"/>
              </a:rPr>
              <a:t>och</a:t>
            </a:r>
            <a:r>
              <a:rPr sz="2400" spc="-95" dirty="0">
                <a:solidFill>
                  <a:srgbClr val="5E5E5E"/>
                </a:solidFill>
                <a:latin typeface="Tahoma"/>
                <a:cs typeface="Tahoma"/>
              </a:rPr>
              <a:t> </a:t>
            </a:r>
            <a:r>
              <a:rPr sz="2400" spc="100" dirty="0">
                <a:solidFill>
                  <a:srgbClr val="5E5E5E"/>
                </a:solidFill>
                <a:latin typeface="Tahoma"/>
                <a:cs typeface="Tahoma"/>
              </a:rPr>
              <a:t>hur</a:t>
            </a:r>
            <a:r>
              <a:rPr sz="2400" spc="-95" dirty="0">
                <a:solidFill>
                  <a:srgbClr val="5E5E5E"/>
                </a:solidFill>
                <a:latin typeface="Tahoma"/>
                <a:cs typeface="Tahoma"/>
              </a:rPr>
              <a:t> </a:t>
            </a:r>
            <a:r>
              <a:rPr sz="2400" spc="85" dirty="0">
                <a:solidFill>
                  <a:srgbClr val="5E5E5E"/>
                </a:solidFill>
                <a:latin typeface="Tahoma"/>
                <a:cs typeface="Tahoma"/>
              </a:rPr>
              <a:t>de</a:t>
            </a:r>
            <a:r>
              <a:rPr sz="2400" spc="-90" dirty="0">
                <a:solidFill>
                  <a:srgbClr val="5E5E5E"/>
                </a:solidFill>
                <a:latin typeface="Tahoma"/>
                <a:cs typeface="Tahoma"/>
              </a:rPr>
              <a:t> </a:t>
            </a:r>
            <a:r>
              <a:rPr sz="2400" spc="110" dirty="0">
                <a:solidFill>
                  <a:srgbClr val="5E5E5E"/>
                </a:solidFill>
                <a:latin typeface="Tahoma"/>
                <a:cs typeface="Tahoma"/>
              </a:rPr>
              <a:t>kommer</a:t>
            </a:r>
            <a:r>
              <a:rPr sz="2400" spc="-95" dirty="0">
                <a:solidFill>
                  <a:srgbClr val="5E5E5E"/>
                </a:solidFill>
                <a:latin typeface="Tahoma"/>
                <a:cs typeface="Tahoma"/>
              </a:rPr>
              <a:t> </a:t>
            </a:r>
            <a:r>
              <a:rPr sz="2400" spc="50" dirty="0">
                <a:solidFill>
                  <a:srgbClr val="5E5E5E"/>
                </a:solidFill>
                <a:latin typeface="Tahoma"/>
                <a:cs typeface="Tahoma"/>
              </a:rPr>
              <a:t>att</a:t>
            </a:r>
            <a:r>
              <a:rPr sz="2400" spc="-95" dirty="0">
                <a:solidFill>
                  <a:srgbClr val="5E5E5E"/>
                </a:solidFill>
                <a:latin typeface="Tahoma"/>
                <a:cs typeface="Tahoma"/>
              </a:rPr>
              <a:t> </a:t>
            </a:r>
            <a:r>
              <a:rPr sz="2400" spc="65" dirty="0">
                <a:solidFill>
                  <a:srgbClr val="5E5E5E"/>
                </a:solidFill>
                <a:latin typeface="Tahoma"/>
                <a:cs typeface="Tahoma"/>
              </a:rPr>
              <a:t>vägledas</a:t>
            </a:r>
            <a:r>
              <a:rPr sz="2400" spc="-90" dirty="0">
                <a:solidFill>
                  <a:srgbClr val="5E5E5E"/>
                </a:solidFill>
                <a:latin typeface="Tahoma"/>
                <a:cs typeface="Tahoma"/>
              </a:rPr>
              <a:t> </a:t>
            </a:r>
            <a:r>
              <a:rPr sz="2400" spc="50" dirty="0">
                <a:solidFill>
                  <a:srgbClr val="5E5E5E"/>
                </a:solidFill>
                <a:latin typeface="Tahoma"/>
                <a:cs typeface="Tahoma"/>
              </a:rPr>
              <a:t>i</a:t>
            </a:r>
            <a:r>
              <a:rPr sz="2400" spc="-95" dirty="0">
                <a:solidFill>
                  <a:srgbClr val="5E5E5E"/>
                </a:solidFill>
                <a:latin typeface="Tahoma"/>
                <a:cs typeface="Tahoma"/>
              </a:rPr>
              <a:t> </a:t>
            </a:r>
            <a:r>
              <a:rPr sz="2400" spc="50" dirty="0">
                <a:solidFill>
                  <a:srgbClr val="5E5E5E"/>
                </a:solidFill>
                <a:latin typeface="Tahoma"/>
                <a:cs typeface="Tahoma"/>
              </a:rPr>
              <a:t>sitt</a:t>
            </a:r>
            <a:r>
              <a:rPr sz="2400" spc="-95" dirty="0">
                <a:solidFill>
                  <a:srgbClr val="5E5E5E"/>
                </a:solidFill>
                <a:latin typeface="Tahoma"/>
                <a:cs typeface="Tahoma"/>
              </a:rPr>
              <a:t> </a:t>
            </a:r>
            <a:r>
              <a:rPr sz="2400" spc="55" dirty="0">
                <a:solidFill>
                  <a:srgbClr val="5E5E5E"/>
                </a:solidFill>
                <a:latin typeface="Tahoma"/>
                <a:cs typeface="Tahoma"/>
              </a:rPr>
              <a:t>arbete.</a:t>
            </a:r>
            <a:endParaRPr sz="24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044698" y="1409700"/>
            <a:ext cx="7013702" cy="412934"/>
          </a:xfrm>
          <a:prstGeom prst="rect">
            <a:avLst/>
          </a:prstGeom>
        </p:spPr>
        <p:txBody>
          <a:bodyPr vert="horz" wrap="square" lIns="0" tIns="12700" rIns="0" bIns="0" rtlCol="0">
            <a:spAutoFit/>
          </a:bodyPr>
          <a:lstStyle/>
          <a:p>
            <a:pPr marL="12700">
              <a:lnSpc>
                <a:spcPct val="100000"/>
              </a:lnSpc>
              <a:spcBef>
                <a:spcPts val="100"/>
              </a:spcBef>
            </a:pPr>
            <a:r>
              <a:rPr sz="2600" spc="20" dirty="0"/>
              <a:t>Ta</a:t>
            </a:r>
            <a:r>
              <a:rPr sz="2600" spc="-65" dirty="0"/>
              <a:t> </a:t>
            </a:r>
            <a:r>
              <a:rPr sz="2600" spc="80" dirty="0"/>
              <a:t>regeringens</a:t>
            </a:r>
            <a:r>
              <a:rPr sz="2600" spc="-60" dirty="0"/>
              <a:t> </a:t>
            </a:r>
            <a:r>
              <a:rPr sz="2600" spc="100" dirty="0" smtClean="0"/>
              <a:t>poli</a:t>
            </a:r>
            <a:r>
              <a:rPr lang="sv-SE" sz="2600" spc="100" dirty="0" err="1" smtClean="0"/>
              <a:t>cy</a:t>
            </a:r>
            <a:r>
              <a:rPr sz="2600" spc="-65" dirty="0" smtClean="0"/>
              <a:t> </a:t>
            </a:r>
            <a:r>
              <a:rPr lang="sv-SE" sz="2600" spc="-65" dirty="0" smtClean="0"/>
              <a:t>som ett </a:t>
            </a:r>
            <a:r>
              <a:rPr sz="2600" spc="70" dirty="0" smtClean="0"/>
              <a:t>exempel</a:t>
            </a:r>
            <a:r>
              <a:rPr sz="2600" spc="70" dirty="0"/>
              <a:t>:</a:t>
            </a:r>
            <a:endParaRPr sz="2600" dirty="0"/>
          </a:p>
        </p:txBody>
      </p:sp>
      <p:sp>
        <p:nvSpPr>
          <p:cNvPr id="8" name="object 8"/>
          <p:cNvSpPr txBox="1"/>
          <p:nvPr/>
        </p:nvSpPr>
        <p:spPr>
          <a:xfrm>
            <a:off x="987044" y="2336800"/>
            <a:ext cx="9905365" cy="2269852"/>
          </a:xfrm>
          <a:prstGeom prst="rect">
            <a:avLst/>
          </a:prstGeom>
        </p:spPr>
        <p:txBody>
          <a:bodyPr vert="horz" wrap="square" lIns="0" tIns="12700" rIns="0" bIns="0" rtlCol="0">
            <a:spAutoFit/>
          </a:bodyPr>
          <a:lstStyle/>
          <a:p>
            <a:pPr marL="584200" indent="-571500">
              <a:lnSpc>
                <a:spcPts val="2955"/>
              </a:lnSpc>
              <a:spcBef>
                <a:spcPts val="100"/>
              </a:spcBef>
              <a:buSzPct val="124000"/>
              <a:buFont typeface="MS UI Gothic"/>
              <a:buChar char="✓"/>
              <a:tabLst>
                <a:tab pos="583565" algn="l"/>
                <a:tab pos="584200" algn="l"/>
              </a:tabLst>
            </a:pPr>
            <a:r>
              <a:rPr sz="2000" spc="105" dirty="0" smtClean="0">
                <a:solidFill>
                  <a:srgbClr val="FFFFFF"/>
                </a:solidFill>
                <a:latin typeface="Tahoma"/>
                <a:cs typeface="Tahoma"/>
              </a:rPr>
              <a:t>Regeringen</a:t>
            </a:r>
            <a:r>
              <a:rPr lang="sv-SE" sz="2000" spc="105" dirty="0" smtClean="0">
                <a:solidFill>
                  <a:srgbClr val="FFFFFF"/>
                </a:solidFill>
                <a:latin typeface="Tahoma"/>
                <a:cs typeface="Tahoma"/>
              </a:rPr>
              <a:t> </a:t>
            </a:r>
            <a:r>
              <a:rPr sz="2000" spc="90" dirty="0" smtClean="0">
                <a:solidFill>
                  <a:srgbClr val="FFFFFF"/>
                </a:solidFill>
                <a:latin typeface="Tahoma"/>
                <a:cs typeface="Tahoma"/>
              </a:rPr>
              <a:t>talar</a:t>
            </a:r>
            <a:r>
              <a:rPr sz="2000" spc="-130" dirty="0" smtClean="0">
                <a:solidFill>
                  <a:srgbClr val="FFFFFF"/>
                </a:solidFill>
                <a:latin typeface="Tahoma"/>
                <a:cs typeface="Tahoma"/>
              </a:rPr>
              <a:t> </a:t>
            </a:r>
            <a:r>
              <a:rPr sz="2000" spc="195" dirty="0">
                <a:solidFill>
                  <a:srgbClr val="FFFFFF"/>
                </a:solidFill>
                <a:latin typeface="Tahoma"/>
                <a:cs typeface="Tahoma"/>
              </a:rPr>
              <a:t>om</a:t>
            </a:r>
            <a:r>
              <a:rPr sz="2000" spc="-135" dirty="0">
                <a:solidFill>
                  <a:srgbClr val="FFFFFF"/>
                </a:solidFill>
                <a:latin typeface="Tahoma"/>
                <a:cs typeface="Tahoma"/>
              </a:rPr>
              <a:t> </a:t>
            </a:r>
            <a:r>
              <a:rPr sz="2000" spc="114" dirty="0">
                <a:solidFill>
                  <a:srgbClr val="FFFFFF"/>
                </a:solidFill>
                <a:latin typeface="Tahoma"/>
                <a:cs typeface="Tahoma"/>
              </a:rPr>
              <a:t>för</a:t>
            </a:r>
            <a:r>
              <a:rPr sz="2000" spc="-130" dirty="0">
                <a:solidFill>
                  <a:srgbClr val="FFFFFF"/>
                </a:solidFill>
                <a:latin typeface="Tahoma"/>
                <a:cs typeface="Tahoma"/>
              </a:rPr>
              <a:t> </a:t>
            </a:r>
            <a:r>
              <a:rPr sz="2000" spc="105" dirty="0">
                <a:solidFill>
                  <a:srgbClr val="FFFFFF"/>
                </a:solidFill>
                <a:latin typeface="Tahoma"/>
                <a:cs typeface="Tahoma"/>
              </a:rPr>
              <a:t>oss</a:t>
            </a:r>
            <a:r>
              <a:rPr sz="2000" spc="-135" dirty="0">
                <a:solidFill>
                  <a:srgbClr val="FFFFFF"/>
                </a:solidFill>
                <a:latin typeface="Tahoma"/>
                <a:cs typeface="Tahoma"/>
              </a:rPr>
              <a:t> </a:t>
            </a:r>
            <a:r>
              <a:rPr sz="2000" spc="90" dirty="0">
                <a:solidFill>
                  <a:srgbClr val="FFFFFF"/>
                </a:solidFill>
                <a:latin typeface="Tahoma"/>
                <a:cs typeface="Tahoma"/>
              </a:rPr>
              <a:t>vad</a:t>
            </a:r>
            <a:r>
              <a:rPr sz="2000" spc="-130" dirty="0">
                <a:solidFill>
                  <a:srgbClr val="FFFFFF"/>
                </a:solidFill>
                <a:latin typeface="Tahoma"/>
                <a:cs typeface="Tahoma"/>
              </a:rPr>
              <a:t> </a:t>
            </a:r>
            <a:r>
              <a:rPr sz="2000" spc="120" dirty="0">
                <a:solidFill>
                  <a:srgbClr val="FFFFFF"/>
                </a:solidFill>
                <a:latin typeface="Tahoma"/>
                <a:cs typeface="Tahoma"/>
              </a:rPr>
              <a:t>regeringen</a:t>
            </a:r>
            <a:r>
              <a:rPr sz="2000" spc="-130" dirty="0">
                <a:solidFill>
                  <a:srgbClr val="FFFFFF"/>
                </a:solidFill>
                <a:latin typeface="Tahoma"/>
                <a:cs typeface="Tahoma"/>
              </a:rPr>
              <a:t> </a:t>
            </a:r>
            <a:r>
              <a:rPr sz="2000" spc="110" dirty="0" smtClean="0">
                <a:solidFill>
                  <a:srgbClr val="FFFFFF"/>
                </a:solidFill>
                <a:latin typeface="Tahoma"/>
                <a:cs typeface="Tahoma"/>
              </a:rPr>
              <a:t>prioriterar</a:t>
            </a:r>
            <a:r>
              <a:rPr lang="sv-SE" sz="2000" spc="110" dirty="0" smtClean="0">
                <a:solidFill>
                  <a:srgbClr val="FFFFFF"/>
                </a:solidFill>
                <a:latin typeface="Tahoma"/>
                <a:cs typeface="Tahoma"/>
              </a:rPr>
              <a:t> o</a:t>
            </a:r>
            <a:r>
              <a:rPr sz="2000" spc="100" dirty="0" smtClean="0">
                <a:solidFill>
                  <a:srgbClr val="FFFFFF"/>
                </a:solidFill>
                <a:latin typeface="Tahoma"/>
                <a:cs typeface="Tahoma"/>
              </a:rPr>
              <a:t>ch</a:t>
            </a:r>
            <a:r>
              <a:rPr sz="2000" spc="-125" dirty="0" smtClean="0">
                <a:solidFill>
                  <a:srgbClr val="FFFFFF"/>
                </a:solidFill>
                <a:latin typeface="Tahoma"/>
                <a:cs typeface="Tahoma"/>
              </a:rPr>
              <a:t> </a:t>
            </a:r>
            <a:r>
              <a:rPr sz="2000" spc="75" dirty="0">
                <a:solidFill>
                  <a:srgbClr val="FFFFFF"/>
                </a:solidFill>
                <a:latin typeface="Tahoma"/>
                <a:cs typeface="Tahoma"/>
              </a:rPr>
              <a:t>vad</a:t>
            </a:r>
            <a:r>
              <a:rPr sz="2000" spc="-125" dirty="0">
                <a:solidFill>
                  <a:srgbClr val="FFFFFF"/>
                </a:solidFill>
                <a:latin typeface="Tahoma"/>
                <a:cs typeface="Tahoma"/>
              </a:rPr>
              <a:t> </a:t>
            </a:r>
            <a:r>
              <a:rPr sz="2000" spc="114" dirty="0">
                <a:solidFill>
                  <a:srgbClr val="FFFFFF"/>
                </a:solidFill>
                <a:latin typeface="Tahoma"/>
                <a:cs typeface="Tahoma"/>
              </a:rPr>
              <a:t>den</a:t>
            </a:r>
            <a:r>
              <a:rPr sz="2000" spc="-125" dirty="0">
                <a:solidFill>
                  <a:srgbClr val="FFFFFF"/>
                </a:solidFill>
                <a:latin typeface="Tahoma"/>
                <a:cs typeface="Tahoma"/>
              </a:rPr>
              <a:t> </a:t>
            </a:r>
            <a:r>
              <a:rPr sz="2000" spc="100" dirty="0">
                <a:solidFill>
                  <a:srgbClr val="FFFFFF"/>
                </a:solidFill>
                <a:latin typeface="Tahoma"/>
                <a:cs typeface="Tahoma"/>
              </a:rPr>
              <a:t>planerar</a:t>
            </a:r>
            <a:r>
              <a:rPr sz="2000" spc="-125" dirty="0">
                <a:solidFill>
                  <a:srgbClr val="FFFFFF"/>
                </a:solidFill>
                <a:latin typeface="Tahoma"/>
                <a:cs typeface="Tahoma"/>
              </a:rPr>
              <a:t> </a:t>
            </a:r>
            <a:r>
              <a:rPr sz="2000" spc="65" dirty="0">
                <a:solidFill>
                  <a:srgbClr val="FFFFFF"/>
                </a:solidFill>
                <a:latin typeface="Tahoma"/>
                <a:cs typeface="Tahoma"/>
              </a:rPr>
              <a:t>att</a:t>
            </a:r>
            <a:r>
              <a:rPr sz="2000" spc="-125" dirty="0">
                <a:solidFill>
                  <a:srgbClr val="FFFFFF"/>
                </a:solidFill>
                <a:latin typeface="Tahoma"/>
                <a:cs typeface="Tahoma"/>
              </a:rPr>
              <a:t> </a:t>
            </a:r>
            <a:r>
              <a:rPr sz="2000" spc="95" dirty="0" smtClean="0">
                <a:solidFill>
                  <a:srgbClr val="FFFFFF"/>
                </a:solidFill>
                <a:latin typeface="Tahoma"/>
                <a:cs typeface="Tahoma"/>
              </a:rPr>
              <a:t>åstadkomma.</a:t>
            </a:r>
            <a:endParaRPr lang="sv-SE" sz="2000" spc="95" dirty="0" smtClean="0">
              <a:solidFill>
                <a:srgbClr val="FFFFFF"/>
              </a:solidFill>
              <a:latin typeface="Tahoma"/>
              <a:cs typeface="Tahoma"/>
            </a:endParaRPr>
          </a:p>
          <a:p>
            <a:pPr marL="584200" indent="-571500">
              <a:lnSpc>
                <a:spcPts val="2955"/>
              </a:lnSpc>
              <a:spcBef>
                <a:spcPts val="100"/>
              </a:spcBef>
              <a:buSzPct val="124000"/>
              <a:buFont typeface="MS UI Gothic"/>
              <a:buChar char="✓"/>
              <a:tabLst>
                <a:tab pos="583565" algn="l"/>
                <a:tab pos="584200" algn="l"/>
              </a:tabLst>
            </a:pPr>
            <a:endParaRPr lang="sv-SE" sz="2000" spc="95" dirty="0">
              <a:solidFill>
                <a:srgbClr val="FFFFFF"/>
              </a:solidFill>
              <a:latin typeface="Tahoma"/>
              <a:cs typeface="Tahoma"/>
            </a:endParaRPr>
          </a:p>
          <a:p>
            <a:pPr marL="584200" indent="-571500">
              <a:lnSpc>
                <a:spcPts val="2955"/>
              </a:lnSpc>
              <a:spcBef>
                <a:spcPts val="100"/>
              </a:spcBef>
              <a:buSzPct val="124000"/>
              <a:buFont typeface="MS UI Gothic"/>
              <a:buChar char="✓"/>
              <a:tabLst>
                <a:tab pos="583565" algn="l"/>
                <a:tab pos="584200" algn="l"/>
              </a:tabLst>
            </a:pPr>
            <a:r>
              <a:rPr sz="2000" spc="140" dirty="0" smtClean="0">
                <a:solidFill>
                  <a:srgbClr val="FFFFFF"/>
                </a:solidFill>
                <a:latin typeface="Tahoma"/>
                <a:cs typeface="Tahoma"/>
              </a:rPr>
              <a:t>Den</a:t>
            </a:r>
            <a:r>
              <a:rPr sz="2000" spc="-155" dirty="0" smtClean="0">
                <a:solidFill>
                  <a:srgbClr val="FFFFFF"/>
                </a:solidFill>
                <a:latin typeface="Tahoma"/>
                <a:cs typeface="Tahoma"/>
              </a:rPr>
              <a:t> </a:t>
            </a:r>
            <a:r>
              <a:rPr sz="2000" spc="140" dirty="0">
                <a:solidFill>
                  <a:srgbClr val="FFFFFF"/>
                </a:solidFill>
                <a:latin typeface="Tahoma"/>
                <a:cs typeface="Tahoma"/>
              </a:rPr>
              <a:t>anger</a:t>
            </a:r>
            <a:r>
              <a:rPr sz="2000" spc="-155" dirty="0">
                <a:solidFill>
                  <a:srgbClr val="FFFFFF"/>
                </a:solidFill>
                <a:latin typeface="Tahoma"/>
                <a:cs typeface="Tahoma"/>
              </a:rPr>
              <a:t> </a:t>
            </a:r>
            <a:r>
              <a:rPr sz="2000" spc="130" dirty="0" smtClean="0">
                <a:solidFill>
                  <a:srgbClr val="FFFFFF"/>
                </a:solidFill>
                <a:latin typeface="Tahoma"/>
                <a:cs typeface="Tahoma"/>
              </a:rPr>
              <a:t>åtaganden</a:t>
            </a:r>
            <a:r>
              <a:rPr sz="2000" spc="-155" dirty="0" smtClean="0">
                <a:solidFill>
                  <a:srgbClr val="FFFFFF"/>
                </a:solidFill>
                <a:latin typeface="Tahoma"/>
                <a:cs typeface="Tahoma"/>
              </a:rPr>
              <a:t> </a:t>
            </a:r>
            <a:r>
              <a:rPr sz="2000" spc="85" dirty="0" smtClean="0">
                <a:solidFill>
                  <a:srgbClr val="FFFFFF"/>
                </a:solidFill>
                <a:latin typeface="Tahoma"/>
                <a:cs typeface="Tahoma"/>
              </a:rPr>
              <a:t>i</a:t>
            </a:r>
            <a:r>
              <a:rPr sz="2000" spc="-150" dirty="0" smtClean="0">
                <a:solidFill>
                  <a:srgbClr val="FFFFFF"/>
                </a:solidFill>
                <a:latin typeface="Tahoma"/>
                <a:cs typeface="Tahoma"/>
              </a:rPr>
              <a:t> </a:t>
            </a:r>
            <a:r>
              <a:rPr sz="2000" spc="140" dirty="0">
                <a:solidFill>
                  <a:srgbClr val="FFFFFF"/>
                </a:solidFill>
                <a:latin typeface="Tahoma"/>
                <a:cs typeface="Tahoma"/>
              </a:rPr>
              <a:t>en</a:t>
            </a:r>
            <a:r>
              <a:rPr sz="2000" spc="-155" dirty="0">
                <a:solidFill>
                  <a:srgbClr val="FFFFFF"/>
                </a:solidFill>
                <a:latin typeface="Tahoma"/>
                <a:cs typeface="Tahoma"/>
              </a:rPr>
              <a:t> </a:t>
            </a:r>
            <a:r>
              <a:rPr sz="2000" spc="145" dirty="0">
                <a:solidFill>
                  <a:srgbClr val="FFFFFF"/>
                </a:solidFill>
                <a:latin typeface="Tahoma"/>
                <a:cs typeface="Tahoma"/>
              </a:rPr>
              <a:t>rad</a:t>
            </a:r>
            <a:r>
              <a:rPr sz="2000" spc="-150" dirty="0">
                <a:solidFill>
                  <a:srgbClr val="FFFFFF"/>
                </a:solidFill>
                <a:latin typeface="Tahoma"/>
                <a:cs typeface="Tahoma"/>
              </a:rPr>
              <a:t> </a:t>
            </a:r>
            <a:r>
              <a:rPr sz="2000" spc="110" dirty="0" smtClean="0">
                <a:solidFill>
                  <a:srgbClr val="FFFFFF"/>
                </a:solidFill>
                <a:latin typeface="Tahoma"/>
                <a:cs typeface="Tahoma"/>
              </a:rPr>
              <a:t>olika</a:t>
            </a:r>
            <a:r>
              <a:rPr lang="sv-SE" sz="2000" spc="110" dirty="0">
                <a:solidFill>
                  <a:srgbClr val="FFFFFF"/>
                </a:solidFill>
                <a:latin typeface="Tahoma"/>
                <a:cs typeface="Tahoma"/>
              </a:rPr>
              <a:t> </a:t>
            </a:r>
            <a:r>
              <a:rPr lang="sv-SE" sz="2000" spc="110" dirty="0" smtClean="0">
                <a:solidFill>
                  <a:srgbClr val="FFFFFF"/>
                </a:solidFill>
                <a:latin typeface="Tahoma"/>
                <a:cs typeface="Tahoma"/>
              </a:rPr>
              <a:t>frågor. </a:t>
            </a:r>
            <a:r>
              <a:rPr sz="2000" spc="40" dirty="0" smtClean="0">
                <a:solidFill>
                  <a:srgbClr val="FFFFFF"/>
                </a:solidFill>
                <a:latin typeface="Tahoma"/>
                <a:cs typeface="Tahoma"/>
              </a:rPr>
              <a:t>Till</a:t>
            </a:r>
            <a:r>
              <a:rPr sz="2000" spc="-155" dirty="0" smtClean="0">
                <a:solidFill>
                  <a:srgbClr val="FFFFFF"/>
                </a:solidFill>
                <a:latin typeface="Tahoma"/>
                <a:cs typeface="Tahoma"/>
              </a:rPr>
              <a:t> </a:t>
            </a:r>
            <a:r>
              <a:rPr sz="2000" spc="90" dirty="0">
                <a:solidFill>
                  <a:srgbClr val="FFFFFF"/>
                </a:solidFill>
                <a:latin typeface="Tahoma"/>
                <a:cs typeface="Tahoma"/>
              </a:rPr>
              <a:t>exempel:</a:t>
            </a:r>
            <a:r>
              <a:rPr sz="2000" spc="-160" dirty="0">
                <a:solidFill>
                  <a:srgbClr val="FFFFFF"/>
                </a:solidFill>
                <a:latin typeface="Tahoma"/>
                <a:cs typeface="Tahoma"/>
              </a:rPr>
              <a:t> </a:t>
            </a:r>
            <a:r>
              <a:rPr sz="2000" spc="114" dirty="0">
                <a:solidFill>
                  <a:srgbClr val="FFFFFF"/>
                </a:solidFill>
                <a:latin typeface="Tahoma"/>
                <a:cs typeface="Tahoma"/>
              </a:rPr>
              <a:t>utbildning,</a:t>
            </a:r>
            <a:r>
              <a:rPr sz="2000" spc="-155" dirty="0">
                <a:solidFill>
                  <a:srgbClr val="FFFFFF"/>
                </a:solidFill>
                <a:latin typeface="Tahoma"/>
                <a:cs typeface="Tahoma"/>
              </a:rPr>
              <a:t> </a:t>
            </a:r>
            <a:r>
              <a:rPr sz="2000" spc="90" dirty="0">
                <a:solidFill>
                  <a:srgbClr val="FFFFFF"/>
                </a:solidFill>
                <a:latin typeface="Tahoma"/>
                <a:cs typeface="Tahoma"/>
              </a:rPr>
              <a:t>sysselsättning, </a:t>
            </a:r>
            <a:r>
              <a:rPr sz="2000" spc="-890" dirty="0">
                <a:solidFill>
                  <a:srgbClr val="FFFFFF"/>
                </a:solidFill>
                <a:latin typeface="Tahoma"/>
                <a:cs typeface="Tahoma"/>
              </a:rPr>
              <a:t> </a:t>
            </a:r>
            <a:r>
              <a:rPr sz="2000" spc="95" dirty="0">
                <a:solidFill>
                  <a:srgbClr val="FFFFFF"/>
                </a:solidFill>
                <a:latin typeface="Tahoma"/>
                <a:cs typeface="Tahoma"/>
              </a:rPr>
              <a:t>psykisk</a:t>
            </a:r>
            <a:r>
              <a:rPr sz="2000" spc="-155" dirty="0">
                <a:solidFill>
                  <a:srgbClr val="FFFFFF"/>
                </a:solidFill>
                <a:latin typeface="Tahoma"/>
                <a:cs typeface="Tahoma"/>
              </a:rPr>
              <a:t> </a:t>
            </a:r>
            <a:r>
              <a:rPr sz="2000" spc="75" dirty="0">
                <a:solidFill>
                  <a:srgbClr val="FFFFFF"/>
                </a:solidFill>
                <a:latin typeface="Tahoma"/>
                <a:cs typeface="Tahoma"/>
              </a:rPr>
              <a:t>hälsa,</a:t>
            </a:r>
            <a:r>
              <a:rPr sz="2000" spc="-150" dirty="0">
                <a:solidFill>
                  <a:srgbClr val="FFFFFF"/>
                </a:solidFill>
                <a:latin typeface="Tahoma"/>
                <a:cs typeface="Tahoma"/>
              </a:rPr>
              <a:t> </a:t>
            </a:r>
            <a:r>
              <a:rPr sz="2000" spc="114" dirty="0">
                <a:solidFill>
                  <a:srgbClr val="FFFFFF"/>
                </a:solidFill>
                <a:latin typeface="Tahoma"/>
                <a:cs typeface="Tahoma"/>
              </a:rPr>
              <a:t>rättigheter</a:t>
            </a:r>
            <a:r>
              <a:rPr sz="2000" spc="-150" dirty="0">
                <a:solidFill>
                  <a:srgbClr val="FFFFFF"/>
                </a:solidFill>
                <a:latin typeface="Tahoma"/>
                <a:cs typeface="Tahoma"/>
              </a:rPr>
              <a:t> </a:t>
            </a:r>
            <a:r>
              <a:rPr sz="2000" spc="135" dirty="0">
                <a:solidFill>
                  <a:srgbClr val="FFFFFF"/>
                </a:solidFill>
                <a:latin typeface="Tahoma"/>
                <a:cs typeface="Tahoma"/>
              </a:rPr>
              <a:t>för</a:t>
            </a:r>
            <a:r>
              <a:rPr sz="2000" spc="-150" dirty="0">
                <a:solidFill>
                  <a:srgbClr val="FFFFFF"/>
                </a:solidFill>
                <a:latin typeface="Tahoma"/>
                <a:cs typeface="Tahoma"/>
              </a:rPr>
              <a:t> </a:t>
            </a:r>
            <a:r>
              <a:rPr sz="2000" spc="145" dirty="0">
                <a:solidFill>
                  <a:srgbClr val="FFFFFF"/>
                </a:solidFill>
                <a:latin typeface="Tahoma"/>
                <a:cs typeface="Tahoma"/>
              </a:rPr>
              <a:t>människor</a:t>
            </a:r>
            <a:r>
              <a:rPr sz="2000" spc="-150" dirty="0">
                <a:solidFill>
                  <a:srgbClr val="FFFFFF"/>
                </a:solidFill>
                <a:latin typeface="Tahoma"/>
                <a:cs typeface="Tahoma"/>
              </a:rPr>
              <a:t> </a:t>
            </a:r>
            <a:r>
              <a:rPr sz="2000" spc="185" dirty="0">
                <a:solidFill>
                  <a:srgbClr val="FFFFFF"/>
                </a:solidFill>
                <a:latin typeface="Tahoma"/>
                <a:cs typeface="Tahoma"/>
              </a:rPr>
              <a:t>med</a:t>
            </a:r>
            <a:endParaRPr sz="2000" dirty="0">
              <a:latin typeface="Tahoma"/>
              <a:cs typeface="Tahoma"/>
            </a:endParaRPr>
          </a:p>
          <a:p>
            <a:pPr marL="511175" algn="ctr">
              <a:lnSpc>
                <a:spcPts val="2445"/>
              </a:lnSpc>
            </a:pPr>
            <a:r>
              <a:rPr sz="2000" spc="85" dirty="0">
                <a:solidFill>
                  <a:srgbClr val="FFFFFF"/>
                </a:solidFill>
                <a:latin typeface="Tahoma"/>
                <a:cs typeface="Tahoma"/>
              </a:rPr>
              <a:t>funktionshinder,</a:t>
            </a:r>
            <a:r>
              <a:rPr sz="2000" spc="-120" dirty="0">
                <a:solidFill>
                  <a:srgbClr val="FFFFFF"/>
                </a:solidFill>
                <a:latin typeface="Tahoma"/>
                <a:cs typeface="Tahoma"/>
              </a:rPr>
              <a:t> </a:t>
            </a:r>
            <a:r>
              <a:rPr sz="2000" spc="105" dirty="0">
                <a:solidFill>
                  <a:srgbClr val="FFFFFF"/>
                </a:solidFill>
                <a:latin typeface="Tahoma"/>
                <a:cs typeface="Tahoma"/>
              </a:rPr>
              <a:t>migration</a:t>
            </a:r>
            <a:r>
              <a:rPr sz="2000" spc="-120" dirty="0">
                <a:solidFill>
                  <a:srgbClr val="FFFFFF"/>
                </a:solidFill>
                <a:latin typeface="Tahoma"/>
                <a:cs typeface="Tahoma"/>
              </a:rPr>
              <a:t> </a:t>
            </a:r>
            <a:r>
              <a:rPr sz="2000" spc="95" dirty="0">
                <a:solidFill>
                  <a:srgbClr val="FFFFFF"/>
                </a:solidFill>
                <a:latin typeface="Tahoma"/>
                <a:cs typeface="Tahoma"/>
              </a:rPr>
              <a:t>och</a:t>
            </a:r>
            <a:r>
              <a:rPr sz="2000" spc="-120" dirty="0">
                <a:solidFill>
                  <a:srgbClr val="FFFFFF"/>
                </a:solidFill>
                <a:latin typeface="Tahoma"/>
                <a:cs typeface="Tahoma"/>
              </a:rPr>
              <a:t> </a:t>
            </a:r>
            <a:r>
              <a:rPr sz="2000" spc="70" dirty="0">
                <a:solidFill>
                  <a:srgbClr val="FFFFFF"/>
                </a:solidFill>
                <a:latin typeface="Tahoma"/>
                <a:cs typeface="Tahoma"/>
              </a:rPr>
              <a:t>så</a:t>
            </a:r>
            <a:r>
              <a:rPr sz="2000" spc="-120" dirty="0">
                <a:solidFill>
                  <a:srgbClr val="FFFFFF"/>
                </a:solidFill>
                <a:latin typeface="Tahoma"/>
                <a:cs typeface="Tahoma"/>
              </a:rPr>
              <a:t> </a:t>
            </a:r>
            <a:r>
              <a:rPr sz="2000" spc="55" dirty="0">
                <a:solidFill>
                  <a:srgbClr val="FFFFFF"/>
                </a:solidFill>
                <a:latin typeface="Tahoma"/>
                <a:cs typeface="Tahoma"/>
              </a:rPr>
              <a:t>vidare.</a:t>
            </a:r>
            <a:endParaRPr sz="2000" dirty="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a:spLocks noGrp="1"/>
          </p:cNvSpPr>
          <p:nvPr>
            <p:ph type="title"/>
          </p:nvPr>
        </p:nvSpPr>
        <p:spPr>
          <a:xfrm>
            <a:off x="332231" y="301752"/>
            <a:ext cx="11513820" cy="1178528"/>
          </a:xfrm>
          <a:prstGeom prst="rect">
            <a:avLst/>
          </a:prstGeom>
          <a:solidFill>
            <a:srgbClr val="F6BB67"/>
          </a:solidFill>
        </p:spPr>
        <p:txBody>
          <a:bodyPr vert="horz" wrap="square" lIns="0" tIns="1270" rIns="0" bIns="0" rtlCol="0">
            <a:spAutoFit/>
          </a:bodyPr>
          <a:lstStyle/>
          <a:p>
            <a:pPr>
              <a:lnSpc>
                <a:spcPct val="100000"/>
              </a:lnSpc>
              <a:spcBef>
                <a:spcPts val="10"/>
              </a:spcBef>
            </a:pPr>
            <a:endParaRPr sz="4650" dirty="0">
              <a:latin typeface="Times New Roman"/>
              <a:cs typeface="Times New Roman"/>
            </a:endParaRPr>
          </a:p>
          <a:p>
            <a:pPr marL="542290">
              <a:lnSpc>
                <a:spcPct val="100000"/>
              </a:lnSpc>
            </a:pPr>
            <a:r>
              <a:rPr sz="3000" b="0" spc="175" dirty="0" smtClean="0">
                <a:latin typeface="Tahoma"/>
                <a:cs typeface="Tahoma"/>
              </a:rPr>
              <a:t>Hur</a:t>
            </a:r>
            <a:r>
              <a:rPr sz="3000" b="0" spc="-165" dirty="0" smtClean="0">
                <a:latin typeface="Tahoma"/>
                <a:cs typeface="Tahoma"/>
              </a:rPr>
              <a:t> </a:t>
            </a:r>
            <a:r>
              <a:rPr sz="3000" b="0" spc="125" dirty="0" smtClean="0">
                <a:latin typeface="Tahoma"/>
                <a:cs typeface="Tahoma"/>
              </a:rPr>
              <a:t>länka</a:t>
            </a:r>
            <a:r>
              <a:rPr lang="sv-SE" sz="3000" b="0" spc="125" dirty="0" smtClean="0">
                <a:latin typeface="Tahoma"/>
                <a:cs typeface="Tahoma"/>
              </a:rPr>
              <a:t>s</a:t>
            </a:r>
            <a:r>
              <a:rPr sz="3000" b="0" spc="-165" dirty="0" smtClean="0">
                <a:latin typeface="Tahoma"/>
                <a:cs typeface="Tahoma"/>
              </a:rPr>
              <a:t> </a:t>
            </a:r>
            <a:r>
              <a:rPr sz="3000" b="0" spc="105" dirty="0" smtClean="0">
                <a:latin typeface="Tahoma"/>
                <a:cs typeface="Tahoma"/>
              </a:rPr>
              <a:t>ditt</a:t>
            </a:r>
            <a:r>
              <a:rPr sz="3000" b="0" spc="-165" dirty="0" smtClean="0">
                <a:latin typeface="Tahoma"/>
                <a:cs typeface="Tahoma"/>
              </a:rPr>
              <a:t> </a:t>
            </a:r>
            <a:r>
              <a:rPr lang="sv-SE" sz="3000" b="0" spc="-165" dirty="0" smtClean="0">
                <a:latin typeface="Tahoma"/>
                <a:cs typeface="Tahoma"/>
              </a:rPr>
              <a:t>budskap</a:t>
            </a:r>
            <a:r>
              <a:rPr sz="3000" b="0" spc="-165" dirty="0" smtClean="0">
                <a:latin typeface="Tahoma"/>
                <a:cs typeface="Tahoma"/>
              </a:rPr>
              <a:t> </a:t>
            </a:r>
            <a:r>
              <a:rPr sz="3000" b="0" spc="85" dirty="0" smtClean="0">
                <a:latin typeface="Tahoma"/>
                <a:cs typeface="Tahoma"/>
              </a:rPr>
              <a:t>policyer?</a:t>
            </a:r>
            <a:endParaRPr sz="3000" dirty="0">
              <a:latin typeface="Tahoma"/>
              <a:cs typeface="Tahoma"/>
            </a:endParaRPr>
          </a:p>
        </p:txBody>
      </p:sp>
      <p:sp>
        <p:nvSpPr>
          <p:cNvPr id="6" name="object 6"/>
          <p:cNvSpPr txBox="1"/>
          <p:nvPr/>
        </p:nvSpPr>
        <p:spPr>
          <a:xfrm>
            <a:off x="787400" y="2327401"/>
            <a:ext cx="10414000" cy="3822072"/>
          </a:xfrm>
          <a:prstGeom prst="rect">
            <a:avLst/>
          </a:prstGeom>
        </p:spPr>
        <p:txBody>
          <a:bodyPr vert="horz" wrap="square" lIns="0" tIns="12700" rIns="0" bIns="0" rtlCol="0">
            <a:spAutoFit/>
          </a:bodyPr>
          <a:lstStyle/>
          <a:p>
            <a:pPr marL="12700" marR="5080">
              <a:lnSpc>
                <a:spcPct val="127099"/>
              </a:lnSpc>
              <a:spcBef>
                <a:spcPts val="100"/>
              </a:spcBef>
            </a:pPr>
            <a:r>
              <a:rPr sz="2000" spc="75" dirty="0">
                <a:solidFill>
                  <a:srgbClr val="5E5E5E"/>
                </a:solidFill>
                <a:latin typeface="Tahoma"/>
                <a:cs typeface="Tahoma"/>
              </a:rPr>
              <a:t>De</a:t>
            </a:r>
            <a:r>
              <a:rPr sz="2000" spc="-85" dirty="0">
                <a:solidFill>
                  <a:srgbClr val="5E5E5E"/>
                </a:solidFill>
                <a:latin typeface="Tahoma"/>
                <a:cs typeface="Tahoma"/>
              </a:rPr>
              <a:t> </a:t>
            </a:r>
            <a:r>
              <a:rPr sz="2000" spc="85" dirty="0">
                <a:solidFill>
                  <a:srgbClr val="5E5E5E"/>
                </a:solidFill>
                <a:latin typeface="Tahoma"/>
                <a:cs typeface="Tahoma"/>
              </a:rPr>
              <a:t>budskap</a:t>
            </a:r>
            <a:r>
              <a:rPr sz="2000" spc="-80" dirty="0">
                <a:solidFill>
                  <a:srgbClr val="5E5E5E"/>
                </a:solidFill>
                <a:latin typeface="Tahoma"/>
                <a:cs typeface="Tahoma"/>
              </a:rPr>
              <a:t> </a:t>
            </a:r>
            <a:r>
              <a:rPr sz="2000" spc="75" dirty="0">
                <a:solidFill>
                  <a:srgbClr val="5E5E5E"/>
                </a:solidFill>
                <a:latin typeface="Tahoma"/>
                <a:cs typeface="Tahoma"/>
              </a:rPr>
              <a:t>och</a:t>
            </a:r>
            <a:r>
              <a:rPr sz="2000" spc="-80" dirty="0">
                <a:solidFill>
                  <a:srgbClr val="5E5E5E"/>
                </a:solidFill>
                <a:latin typeface="Tahoma"/>
                <a:cs typeface="Tahoma"/>
              </a:rPr>
              <a:t> </a:t>
            </a:r>
            <a:r>
              <a:rPr sz="2000" spc="50" dirty="0">
                <a:solidFill>
                  <a:srgbClr val="5E5E5E"/>
                </a:solidFill>
                <a:latin typeface="Tahoma"/>
                <a:cs typeface="Tahoma"/>
              </a:rPr>
              <a:t>aktiviteter</a:t>
            </a:r>
            <a:r>
              <a:rPr sz="2000" spc="-80" dirty="0">
                <a:solidFill>
                  <a:srgbClr val="5E5E5E"/>
                </a:solidFill>
                <a:latin typeface="Tahoma"/>
                <a:cs typeface="Tahoma"/>
              </a:rPr>
              <a:t> </a:t>
            </a:r>
            <a:r>
              <a:rPr sz="2000" spc="105" dirty="0">
                <a:solidFill>
                  <a:srgbClr val="5E5E5E"/>
                </a:solidFill>
                <a:latin typeface="Tahoma"/>
                <a:cs typeface="Tahoma"/>
              </a:rPr>
              <a:t>som</a:t>
            </a:r>
            <a:r>
              <a:rPr sz="2000" spc="-80" dirty="0">
                <a:solidFill>
                  <a:srgbClr val="5E5E5E"/>
                </a:solidFill>
                <a:latin typeface="Tahoma"/>
                <a:cs typeface="Tahoma"/>
              </a:rPr>
              <a:t> </a:t>
            </a:r>
            <a:r>
              <a:rPr sz="2000" spc="80" dirty="0">
                <a:solidFill>
                  <a:srgbClr val="5E5E5E"/>
                </a:solidFill>
                <a:latin typeface="Tahoma"/>
                <a:cs typeface="Tahoma"/>
              </a:rPr>
              <a:t>äger</a:t>
            </a:r>
            <a:r>
              <a:rPr sz="2000" spc="-80" dirty="0">
                <a:solidFill>
                  <a:srgbClr val="5E5E5E"/>
                </a:solidFill>
                <a:latin typeface="Tahoma"/>
                <a:cs typeface="Tahoma"/>
              </a:rPr>
              <a:t> </a:t>
            </a:r>
            <a:r>
              <a:rPr sz="2000" spc="114" dirty="0">
                <a:solidFill>
                  <a:srgbClr val="5E5E5E"/>
                </a:solidFill>
                <a:latin typeface="Tahoma"/>
                <a:cs typeface="Tahoma"/>
              </a:rPr>
              <a:t>rum</a:t>
            </a:r>
            <a:r>
              <a:rPr sz="2000" spc="-85" dirty="0">
                <a:solidFill>
                  <a:srgbClr val="5E5E5E"/>
                </a:solidFill>
                <a:latin typeface="Tahoma"/>
                <a:cs typeface="Tahoma"/>
              </a:rPr>
              <a:t> </a:t>
            </a:r>
            <a:r>
              <a:rPr sz="2000" spc="105" dirty="0">
                <a:solidFill>
                  <a:srgbClr val="5E5E5E"/>
                </a:solidFill>
                <a:latin typeface="Tahoma"/>
                <a:cs typeface="Tahoma"/>
              </a:rPr>
              <a:t>som</a:t>
            </a:r>
            <a:r>
              <a:rPr sz="2000" spc="-80" dirty="0">
                <a:solidFill>
                  <a:srgbClr val="5E5E5E"/>
                </a:solidFill>
                <a:latin typeface="Tahoma"/>
                <a:cs typeface="Tahoma"/>
              </a:rPr>
              <a:t> </a:t>
            </a:r>
            <a:r>
              <a:rPr sz="2000" spc="80" dirty="0">
                <a:solidFill>
                  <a:srgbClr val="5E5E5E"/>
                </a:solidFill>
                <a:latin typeface="Tahoma"/>
                <a:cs typeface="Tahoma"/>
              </a:rPr>
              <a:t>en</a:t>
            </a:r>
            <a:r>
              <a:rPr sz="2000" spc="-80" dirty="0">
                <a:solidFill>
                  <a:srgbClr val="5E5E5E"/>
                </a:solidFill>
                <a:latin typeface="Tahoma"/>
                <a:cs typeface="Tahoma"/>
              </a:rPr>
              <a:t> </a:t>
            </a:r>
            <a:r>
              <a:rPr sz="2000" spc="70" dirty="0">
                <a:solidFill>
                  <a:srgbClr val="5E5E5E"/>
                </a:solidFill>
                <a:latin typeface="Tahoma"/>
                <a:cs typeface="Tahoma"/>
              </a:rPr>
              <a:t>del</a:t>
            </a:r>
            <a:r>
              <a:rPr sz="2000" spc="-80" dirty="0">
                <a:solidFill>
                  <a:srgbClr val="5E5E5E"/>
                </a:solidFill>
                <a:latin typeface="Tahoma"/>
                <a:cs typeface="Tahoma"/>
              </a:rPr>
              <a:t> </a:t>
            </a:r>
            <a:r>
              <a:rPr sz="2000" spc="35" dirty="0">
                <a:solidFill>
                  <a:srgbClr val="5E5E5E"/>
                </a:solidFill>
                <a:latin typeface="Tahoma"/>
                <a:cs typeface="Tahoma"/>
              </a:rPr>
              <a:t>av</a:t>
            </a:r>
            <a:r>
              <a:rPr sz="2000" spc="-80" dirty="0">
                <a:solidFill>
                  <a:srgbClr val="5E5E5E"/>
                </a:solidFill>
                <a:latin typeface="Tahoma"/>
                <a:cs typeface="Tahoma"/>
              </a:rPr>
              <a:t> </a:t>
            </a:r>
            <a:r>
              <a:rPr sz="2000" spc="65" dirty="0">
                <a:solidFill>
                  <a:srgbClr val="5E5E5E"/>
                </a:solidFill>
                <a:latin typeface="Tahoma"/>
                <a:cs typeface="Tahoma"/>
              </a:rPr>
              <a:t>främjandet</a:t>
            </a:r>
            <a:r>
              <a:rPr sz="2000" spc="-80" dirty="0">
                <a:solidFill>
                  <a:srgbClr val="5E5E5E"/>
                </a:solidFill>
                <a:latin typeface="Tahoma"/>
                <a:cs typeface="Tahoma"/>
              </a:rPr>
              <a:t> </a:t>
            </a:r>
            <a:r>
              <a:rPr sz="2000" spc="35" dirty="0">
                <a:solidFill>
                  <a:srgbClr val="5E5E5E"/>
                </a:solidFill>
                <a:latin typeface="Tahoma"/>
                <a:cs typeface="Tahoma"/>
              </a:rPr>
              <a:t>av</a:t>
            </a:r>
            <a:r>
              <a:rPr sz="2000" spc="-85" dirty="0">
                <a:solidFill>
                  <a:srgbClr val="5E5E5E"/>
                </a:solidFill>
                <a:latin typeface="Tahoma"/>
                <a:cs typeface="Tahoma"/>
              </a:rPr>
              <a:t> </a:t>
            </a:r>
            <a:r>
              <a:rPr sz="2000" spc="80" dirty="0">
                <a:solidFill>
                  <a:srgbClr val="5E5E5E"/>
                </a:solidFill>
                <a:latin typeface="Tahoma"/>
                <a:cs typeface="Tahoma"/>
              </a:rPr>
              <a:t>migranters</a:t>
            </a:r>
            <a:r>
              <a:rPr sz="2000" spc="-80" dirty="0">
                <a:solidFill>
                  <a:srgbClr val="5E5E5E"/>
                </a:solidFill>
                <a:latin typeface="Tahoma"/>
                <a:cs typeface="Tahoma"/>
              </a:rPr>
              <a:t> </a:t>
            </a:r>
            <a:r>
              <a:rPr sz="2000" spc="65" dirty="0">
                <a:solidFill>
                  <a:srgbClr val="5E5E5E"/>
                </a:solidFill>
                <a:latin typeface="Tahoma"/>
                <a:cs typeface="Tahoma"/>
              </a:rPr>
              <a:t>rättigheter</a:t>
            </a:r>
            <a:r>
              <a:rPr sz="2000" spc="-80" dirty="0">
                <a:solidFill>
                  <a:srgbClr val="5E5E5E"/>
                </a:solidFill>
                <a:latin typeface="Tahoma"/>
                <a:cs typeface="Tahoma"/>
              </a:rPr>
              <a:t> </a:t>
            </a:r>
            <a:r>
              <a:rPr sz="2000" spc="75" dirty="0">
                <a:solidFill>
                  <a:srgbClr val="5E5E5E"/>
                </a:solidFill>
                <a:latin typeface="Tahoma"/>
                <a:cs typeface="Tahoma"/>
              </a:rPr>
              <a:t>kan </a:t>
            </a:r>
            <a:r>
              <a:rPr sz="2000" spc="-515" dirty="0">
                <a:solidFill>
                  <a:srgbClr val="5E5E5E"/>
                </a:solidFill>
                <a:latin typeface="Tahoma"/>
                <a:cs typeface="Tahoma"/>
              </a:rPr>
              <a:t> </a:t>
            </a:r>
            <a:r>
              <a:rPr sz="2000" spc="80" dirty="0">
                <a:solidFill>
                  <a:srgbClr val="5E5E5E"/>
                </a:solidFill>
                <a:latin typeface="Tahoma"/>
                <a:cs typeface="Tahoma"/>
              </a:rPr>
              <a:t>bidra</a:t>
            </a:r>
            <a:r>
              <a:rPr sz="2000" spc="-90" dirty="0">
                <a:solidFill>
                  <a:srgbClr val="5E5E5E"/>
                </a:solidFill>
                <a:latin typeface="Tahoma"/>
                <a:cs typeface="Tahoma"/>
              </a:rPr>
              <a:t> </a:t>
            </a:r>
            <a:r>
              <a:rPr sz="2000" spc="45" dirty="0">
                <a:solidFill>
                  <a:srgbClr val="5E5E5E"/>
                </a:solidFill>
                <a:latin typeface="Tahoma"/>
                <a:cs typeface="Tahoma"/>
              </a:rPr>
              <a:t>till</a:t>
            </a:r>
            <a:r>
              <a:rPr sz="2000" spc="-85" dirty="0">
                <a:solidFill>
                  <a:srgbClr val="5E5E5E"/>
                </a:solidFill>
                <a:latin typeface="Tahoma"/>
                <a:cs typeface="Tahoma"/>
              </a:rPr>
              <a:t> </a:t>
            </a:r>
            <a:r>
              <a:rPr sz="2000" spc="50" dirty="0">
                <a:solidFill>
                  <a:srgbClr val="5E5E5E"/>
                </a:solidFill>
                <a:latin typeface="Tahoma"/>
                <a:cs typeface="Tahoma"/>
              </a:rPr>
              <a:t>att</a:t>
            </a:r>
            <a:r>
              <a:rPr sz="2000" spc="-90" dirty="0">
                <a:solidFill>
                  <a:srgbClr val="5E5E5E"/>
                </a:solidFill>
                <a:latin typeface="Tahoma"/>
                <a:cs typeface="Tahoma"/>
              </a:rPr>
              <a:t> </a:t>
            </a:r>
            <a:r>
              <a:rPr sz="2000" spc="95" dirty="0">
                <a:solidFill>
                  <a:srgbClr val="5E5E5E"/>
                </a:solidFill>
                <a:latin typeface="Tahoma"/>
                <a:cs typeface="Tahoma"/>
              </a:rPr>
              <a:t>uppnå</a:t>
            </a:r>
            <a:r>
              <a:rPr sz="2000" spc="-85" dirty="0">
                <a:solidFill>
                  <a:srgbClr val="5E5E5E"/>
                </a:solidFill>
                <a:latin typeface="Tahoma"/>
                <a:cs typeface="Tahoma"/>
              </a:rPr>
              <a:t> </a:t>
            </a:r>
            <a:r>
              <a:rPr sz="2000" spc="65" dirty="0">
                <a:solidFill>
                  <a:srgbClr val="5E5E5E"/>
                </a:solidFill>
                <a:latin typeface="Tahoma"/>
                <a:cs typeface="Tahoma"/>
              </a:rPr>
              <a:t>nationella</a:t>
            </a:r>
            <a:r>
              <a:rPr sz="2000" spc="-85" dirty="0">
                <a:solidFill>
                  <a:srgbClr val="5E5E5E"/>
                </a:solidFill>
                <a:latin typeface="Tahoma"/>
                <a:cs typeface="Tahoma"/>
              </a:rPr>
              <a:t> </a:t>
            </a:r>
            <a:r>
              <a:rPr sz="2000" spc="90" dirty="0">
                <a:solidFill>
                  <a:srgbClr val="5E5E5E"/>
                </a:solidFill>
                <a:latin typeface="Tahoma"/>
                <a:cs typeface="Tahoma"/>
              </a:rPr>
              <a:t>mål</a:t>
            </a:r>
            <a:r>
              <a:rPr sz="2000" spc="-90" dirty="0">
                <a:solidFill>
                  <a:srgbClr val="5E5E5E"/>
                </a:solidFill>
                <a:latin typeface="Tahoma"/>
                <a:cs typeface="Tahoma"/>
              </a:rPr>
              <a:t> </a:t>
            </a:r>
            <a:r>
              <a:rPr sz="2000" spc="75" dirty="0">
                <a:solidFill>
                  <a:srgbClr val="5E5E5E"/>
                </a:solidFill>
                <a:latin typeface="Tahoma"/>
                <a:cs typeface="Tahoma"/>
              </a:rPr>
              <a:t>för</a:t>
            </a:r>
            <a:r>
              <a:rPr sz="2000" spc="-85" dirty="0">
                <a:solidFill>
                  <a:srgbClr val="5E5E5E"/>
                </a:solidFill>
                <a:latin typeface="Tahoma"/>
                <a:cs typeface="Tahoma"/>
              </a:rPr>
              <a:t> </a:t>
            </a:r>
            <a:r>
              <a:rPr sz="2000" spc="60" dirty="0">
                <a:solidFill>
                  <a:srgbClr val="5E5E5E"/>
                </a:solidFill>
                <a:latin typeface="Tahoma"/>
                <a:cs typeface="Tahoma"/>
              </a:rPr>
              <a:t>integrations-</a:t>
            </a:r>
            <a:r>
              <a:rPr sz="2000" spc="-85" dirty="0">
                <a:solidFill>
                  <a:srgbClr val="5E5E5E"/>
                </a:solidFill>
                <a:latin typeface="Tahoma"/>
                <a:cs typeface="Tahoma"/>
              </a:rPr>
              <a:t> </a:t>
            </a:r>
            <a:r>
              <a:rPr sz="2000" spc="75" dirty="0">
                <a:solidFill>
                  <a:srgbClr val="5E5E5E"/>
                </a:solidFill>
                <a:latin typeface="Tahoma"/>
                <a:cs typeface="Tahoma"/>
              </a:rPr>
              <a:t>och</a:t>
            </a:r>
            <a:r>
              <a:rPr sz="2000" spc="-90" dirty="0">
                <a:solidFill>
                  <a:srgbClr val="5E5E5E"/>
                </a:solidFill>
                <a:latin typeface="Tahoma"/>
                <a:cs typeface="Tahoma"/>
              </a:rPr>
              <a:t> </a:t>
            </a:r>
            <a:r>
              <a:rPr sz="2000" spc="65" dirty="0">
                <a:solidFill>
                  <a:srgbClr val="5E5E5E"/>
                </a:solidFill>
                <a:latin typeface="Tahoma"/>
                <a:cs typeface="Tahoma"/>
              </a:rPr>
              <a:t>integrationspolitiken.</a:t>
            </a:r>
            <a:r>
              <a:rPr sz="2000" spc="-85" dirty="0">
                <a:solidFill>
                  <a:srgbClr val="5E5E5E"/>
                </a:solidFill>
                <a:latin typeface="Tahoma"/>
                <a:cs typeface="Tahoma"/>
              </a:rPr>
              <a:t> </a:t>
            </a:r>
            <a:r>
              <a:rPr sz="2000" spc="25" dirty="0">
                <a:solidFill>
                  <a:srgbClr val="5E5E5E"/>
                </a:solidFill>
                <a:latin typeface="Tahoma"/>
                <a:cs typeface="Tahoma"/>
              </a:rPr>
              <a:t>Till</a:t>
            </a:r>
            <a:r>
              <a:rPr sz="2000" spc="-90" dirty="0">
                <a:solidFill>
                  <a:srgbClr val="5E5E5E"/>
                </a:solidFill>
                <a:latin typeface="Tahoma"/>
                <a:cs typeface="Tahoma"/>
              </a:rPr>
              <a:t> </a:t>
            </a:r>
            <a:r>
              <a:rPr sz="2000" spc="50" dirty="0">
                <a:solidFill>
                  <a:srgbClr val="5E5E5E"/>
                </a:solidFill>
                <a:latin typeface="Tahoma"/>
                <a:cs typeface="Tahoma"/>
              </a:rPr>
              <a:t>exempel:</a:t>
            </a:r>
            <a:endParaRPr sz="2000" dirty="0">
              <a:latin typeface="Tahoma"/>
              <a:cs typeface="Tahoma"/>
            </a:endParaRPr>
          </a:p>
          <a:p>
            <a:pPr>
              <a:lnSpc>
                <a:spcPct val="100000"/>
              </a:lnSpc>
            </a:pPr>
            <a:endParaRPr sz="2000" dirty="0">
              <a:latin typeface="Tahoma"/>
              <a:cs typeface="Tahoma"/>
            </a:endParaRPr>
          </a:p>
          <a:p>
            <a:pPr marL="355600" indent="-343535">
              <a:lnSpc>
                <a:spcPct val="100000"/>
              </a:lnSpc>
              <a:spcBef>
                <a:spcPts val="1670"/>
              </a:spcBef>
              <a:buSzPct val="120000"/>
              <a:buFont typeface="MS UI Gothic"/>
              <a:buChar char="➢"/>
              <a:tabLst>
                <a:tab pos="356235" algn="l"/>
              </a:tabLst>
            </a:pPr>
            <a:r>
              <a:rPr sz="2000" spc="75" dirty="0">
                <a:solidFill>
                  <a:srgbClr val="5E5E5E"/>
                </a:solidFill>
                <a:latin typeface="Tahoma"/>
                <a:cs typeface="Tahoma"/>
              </a:rPr>
              <a:t>Politik</a:t>
            </a:r>
            <a:r>
              <a:rPr sz="2000" spc="-105" dirty="0">
                <a:solidFill>
                  <a:srgbClr val="5E5E5E"/>
                </a:solidFill>
                <a:latin typeface="Tahoma"/>
                <a:cs typeface="Tahoma"/>
              </a:rPr>
              <a:t> </a:t>
            </a:r>
            <a:r>
              <a:rPr sz="2000" spc="114" dirty="0">
                <a:solidFill>
                  <a:srgbClr val="5E5E5E"/>
                </a:solidFill>
                <a:latin typeface="Tahoma"/>
                <a:cs typeface="Tahoma"/>
              </a:rPr>
              <a:t>bör</a:t>
            </a:r>
            <a:r>
              <a:rPr sz="2000" spc="-105" dirty="0">
                <a:solidFill>
                  <a:srgbClr val="5E5E5E"/>
                </a:solidFill>
                <a:latin typeface="Tahoma"/>
                <a:cs typeface="Tahoma"/>
              </a:rPr>
              <a:t> </a:t>
            </a:r>
            <a:r>
              <a:rPr sz="2000" spc="65" dirty="0">
                <a:solidFill>
                  <a:srgbClr val="5E5E5E"/>
                </a:solidFill>
                <a:latin typeface="Tahoma"/>
                <a:cs typeface="Tahoma"/>
              </a:rPr>
              <a:t>stödja</a:t>
            </a:r>
            <a:r>
              <a:rPr sz="2000" spc="-100" dirty="0">
                <a:solidFill>
                  <a:srgbClr val="5E5E5E"/>
                </a:solidFill>
                <a:latin typeface="Tahoma"/>
                <a:cs typeface="Tahoma"/>
              </a:rPr>
              <a:t> </a:t>
            </a:r>
            <a:r>
              <a:rPr sz="2000" spc="60" dirty="0">
                <a:solidFill>
                  <a:srgbClr val="5E5E5E"/>
                </a:solidFill>
                <a:latin typeface="Tahoma"/>
                <a:cs typeface="Tahoma"/>
              </a:rPr>
              <a:t>initiativ</a:t>
            </a:r>
            <a:r>
              <a:rPr sz="2000" spc="-105" dirty="0">
                <a:solidFill>
                  <a:srgbClr val="5E5E5E"/>
                </a:solidFill>
                <a:latin typeface="Tahoma"/>
                <a:cs typeface="Tahoma"/>
              </a:rPr>
              <a:t> </a:t>
            </a:r>
            <a:r>
              <a:rPr sz="2000" spc="125" dirty="0">
                <a:solidFill>
                  <a:srgbClr val="5E5E5E"/>
                </a:solidFill>
                <a:latin typeface="Tahoma"/>
                <a:cs typeface="Tahoma"/>
              </a:rPr>
              <a:t>som</a:t>
            </a:r>
            <a:r>
              <a:rPr sz="2000" spc="-100" dirty="0">
                <a:solidFill>
                  <a:srgbClr val="5E5E5E"/>
                </a:solidFill>
                <a:latin typeface="Tahoma"/>
                <a:cs typeface="Tahoma"/>
              </a:rPr>
              <a:t> </a:t>
            </a:r>
            <a:r>
              <a:rPr sz="2000" spc="75" dirty="0">
                <a:solidFill>
                  <a:srgbClr val="5E5E5E"/>
                </a:solidFill>
                <a:latin typeface="Tahoma"/>
                <a:cs typeface="Tahoma"/>
              </a:rPr>
              <a:t>främjar</a:t>
            </a:r>
            <a:r>
              <a:rPr sz="2000" spc="-105" dirty="0">
                <a:solidFill>
                  <a:srgbClr val="5E5E5E"/>
                </a:solidFill>
                <a:latin typeface="Tahoma"/>
                <a:cs typeface="Tahoma"/>
              </a:rPr>
              <a:t> </a:t>
            </a:r>
            <a:r>
              <a:rPr sz="2000" spc="50" dirty="0">
                <a:solidFill>
                  <a:srgbClr val="5E5E5E"/>
                </a:solidFill>
                <a:latin typeface="Tahoma"/>
                <a:cs typeface="Tahoma"/>
              </a:rPr>
              <a:t>aktivt</a:t>
            </a:r>
            <a:r>
              <a:rPr sz="2000" spc="-100" dirty="0">
                <a:solidFill>
                  <a:srgbClr val="5E5E5E"/>
                </a:solidFill>
                <a:latin typeface="Tahoma"/>
                <a:cs typeface="Tahoma"/>
              </a:rPr>
              <a:t> </a:t>
            </a:r>
            <a:r>
              <a:rPr sz="2000" spc="105" dirty="0">
                <a:solidFill>
                  <a:srgbClr val="5E5E5E"/>
                </a:solidFill>
                <a:latin typeface="Tahoma"/>
                <a:cs typeface="Tahoma"/>
              </a:rPr>
              <a:t>medborgarskap</a:t>
            </a:r>
            <a:r>
              <a:rPr sz="2000" spc="-105" dirty="0">
                <a:solidFill>
                  <a:srgbClr val="5E5E5E"/>
                </a:solidFill>
                <a:latin typeface="Tahoma"/>
                <a:cs typeface="Tahoma"/>
              </a:rPr>
              <a:t> </a:t>
            </a:r>
            <a:r>
              <a:rPr sz="2000" spc="90" dirty="0">
                <a:solidFill>
                  <a:srgbClr val="5E5E5E"/>
                </a:solidFill>
                <a:latin typeface="Tahoma"/>
                <a:cs typeface="Tahoma"/>
              </a:rPr>
              <a:t>för</a:t>
            </a:r>
            <a:r>
              <a:rPr sz="2000" spc="-100" dirty="0">
                <a:solidFill>
                  <a:srgbClr val="5E5E5E"/>
                </a:solidFill>
                <a:latin typeface="Tahoma"/>
                <a:cs typeface="Tahoma"/>
              </a:rPr>
              <a:t> </a:t>
            </a:r>
            <a:r>
              <a:rPr sz="2000" spc="100" dirty="0">
                <a:solidFill>
                  <a:srgbClr val="5E5E5E"/>
                </a:solidFill>
                <a:latin typeface="Tahoma"/>
                <a:cs typeface="Tahoma"/>
              </a:rPr>
              <a:t>migranter</a:t>
            </a:r>
            <a:endParaRPr sz="2000" dirty="0">
              <a:latin typeface="Tahoma"/>
              <a:cs typeface="Tahoma"/>
            </a:endParaRPr>
          </a:p>
          <a:p>
            <a:pPr marL="355600" marR="520700" indent="-343535">
              <a:lnSpc>
                <a:spcPct val="110900"/>
              </a:lnSpc>
              <a:spcBef>
                <a:spcPts val="395"/>
              </a:spcBef>
              <a:buSzPct val="133333"/>
              <a:buFont typeface="MS UI Gothic"/>
              <a:buChar char="➢"/>
              <a:tabLst>
                <a:tab pos="356235" algn="l"/>
              </a:tabLst>
            </a:pPr>
            <a:r>
              <a:rPr sz="2000" spc="60" dirty="0">
                <a:solidFill>
                  <a:srgbClr val="5E5E5E"/>
                </a:solidFill>
                <a:latin typeface="Tahoma"/>
                <a:cs typeface="Tahoma"/>
              </a:rPr>
              <a:t>Ditt</a:t>
            </a:r>
            <a:r>
              <a:rPr sz="2000" spc="-90" dirty="0">
                <a:solidFill>
                  <a:srgbClr val="5E5E5E"/>
                </a:solidFill>
                <a:latin typeface="Tahoma"/>
                <a:cs typeface="Tahoma"/>
              </a:rPr>
              <a:t> </a:t>
            </a:r>
            <a:r>
              <a:rPr sz="2000" spc="90" dirty="0">
                <a:solidFill>
                  <a:srgbClr val="5E5E5E"/>
                </a:solidFill>
                <a:latin typeface="Tahoma"/>
                <a:cs typeface="Tahoma"/>
              </a:rPr>
              <a:t>budskap</a:t>
            </a:r>
            <a:r>
              <a:rPr sz="2000" spc="-95" dirty="0">
                <a:solidFill>
                  <a:srgbClr val="5E5E5E"/>
                </a:solidFill>
                <a:latin typeface="Tahoma"/>
                <a:cs typeface="Tahoma"/>
              </a:rPr>
              <a:t> </a:t>
            </a:r>
            <a:r>
              <a:rPr sz="2000" spc="75" dirty="0">
                <a:solidFill>
                  <a:srgbClr val="5E5E5E"/>
                </a:solidFill>
                <a:latin typeface="Tahoma"/>
                <a:cs typeface="Tahoma"/>
              </a:rPr>
              <a:t>kan</a:t>
            </a:r>
            <a:r>
              <a:rPr sz="2000" spc="-90" dirty="0">
                <a:solidFill>
                  <a:srgbClr val="5E5E5E"/>
                </a:solidFill>
                <a:latin typeface="Tahoma"/>
                <a:cs typeface="Tahoma"/>
              </a:rPr>
              <a:t> </a:t>
            </a:r>
            <a:r>
              <a:rPr sz="2000" spc="85" dirty="0">
                <a:solidFill>
                  <a:srgbClr val="5E5E5E"/>
                </a:solidFill>
                <a:latin typeface="Tahoma"/>
                <a:cs typeface="Tahoma"/>
              </a:rPr>
              <a:t>koppla</a:t>
            </a:r>
            <a:r>
              <a:rPr sz="2000" spc="-90" dirty="0">
                <a:solidFill>
                  <a:srgbClr val="5E5E5E"/>
                </a:solidFill>
                <a:latin typeface="Tahoma"/>
                <a:cs typeface="Tahoma"/>
              </a:rPr>
              <a:t> </a:t>
            </a:r>
            <a:r>
              <a:rPr sz="2000" spc="105" dirty="0">
                <a:solidFill>
                  <a:srgbClr val="5E5E5E"/>
                </a:solidFill>
                <a:latin typeface="Tahoma"/>
                <a:cs typeface="Tahoma"/>
              </a:rPr>
              <a:t>samman</a:t>
            </a:r>
            <a:r>
              <a:rPr sz="2000" spc="-90" dirty="0">
                <a:solidFill>
                  <a:srgbClr val="5E5E5E"/>
                </a:solidFill>
                <a:latin typeface="Tahoma"/>
                <a:cs typeface="Tahoma"/>
              </a:rPr>
              <a:t> </a:t>
            </a:r>
            <a:r>
              <a:rPr sz="2000" spc="90" dirty="0">
                <a:solidFill>
                  <a:srgbClr val="5E5E5E"/>
                </a:solidFill>
                <a:latin typeface="Tahoma"/>
                <a:cs typeface="Tahoma"/>
              </a:rPr>
              <a:t>migranter</a:t>
            </a:r>
            <a:r>
              <a:rPr sz="2000" spc="-90" dirty="0">
                <a:solidFill>
                  <a:srgbClr val="5E5E5E"/>
                </a:solidFill>
                <a:latin typeface="Tahoma"/>
                <a:cs typeface="Tahoma"/>
              </a:rPr>
              <a:t> </a:t>
            </a:r>
            <a:r>
              <a:rPr sz="2000" spc="80" dirty="0">
                <a:solidFill>
                  <a:srgbClr val="5E5E5E"/>
                </a:solidFill>
                <a:latin typeface="Tahoma"/>
                <a:cs typeface="Tahoma"/>
              </a:rPr>
              <a:t>och</a:t>
            </a:r>
            <a:r>
              <a:rPr sz="2000" spc="-90" dirty="0">
                <a:solidFill>
                  <a:srgbClr val="5E5E5E"/>
                </a:solidFill>
                <a:latin typeface="Tahoma"/>
                <a:cs typeface="Tahoma"/>
              </a:rPr>
              <a:t> </a:t>
            </a:r>
            <a:r>
              <a:rPr sz="2000" spc="65" dirty="0">
                <a:solidFill>
                  <a:srgbClr val="5E5E5E"/>
                </a:solidFill>
                <a:latin typeface="Tahoma"/>
                <a:cs typeface="Tahoma"/>
              </a:rPr>
              <a:t>beslutsfattare</a:t>
            </a:r>
            <a:r>
              <a:rPr sz="2000" spc="-90" dirty="0">
                <a:solidFill>
                  <a:srgbClr val="5E5E5E"/>
                </a:solidFill>
                <a:latin typeface="Tahoma"/>
                <a:cs typeface="Tahoma"/>
              </a:rPr>
              <a:t> </a:t>
            </a:r>
            <a:r>
              <a:rPr sz="2000" spc="80" dirty="0">
                <a:solidFill>
                  <a:srgbClr val="5E5E5E"/>
                </a:solidFill>
                <a:latin typeface="Tahoma"/>
                <a:cs typeface="Tahoma"/>
              </a:rPr>
              <a:t>för</a:t>
            </a:r>
            <a:r>
              <a:rPr sz="2000" spc="-90" dirty="0">
                <a:solidFill>
                  <a:srgbClr val="5E5E5E"/>
                </a:solidFill>
                <a:latin typeface="Tahoma"/>
                <a:cs typeface="Tahoma"/>
              </a:rPr>
              <a:t> </a:t>
            </a:r>
            <a:r>
              <a:rPr sz="2000" spc="50" dirty="0" smtClean="0">
                <a:solidFill>
                  <a:srgbClr val="5E5E5E"/>
                </a:solidFill>
                <a:latin typeface="Tahoma"/>
                <a:cs typeface="Tahoma"/>
              </a:rPr>
              <a:t>att</a:t>
            </a:r>
            <a:r>
              <a:rPr lang="sv-SE" sz="2000" spc="50" dirty="0" smtClean="0">
                <a:solidFill>
                  <a:srgbClr val="5E5E5E"/>
                </a:solidFill>
                <a:latin typeface="Tahoma"/>
                <a:cs typeface="Tahoma"/>
              </a:rPr>
              <a:t> </a:t>
            </a:r>
            <a:r>
              <a:rPr sz="2000" spc="60" dirty="0" smtClean="0">
                <a:solidFill>
                  <a:srgbClr val="5E5E5E"/>
                </a:solidFill>
                <a:latin typeface="Tahoma"/>
                <a:cs typeface="Tahoma"/>
              </a:rPr>
              <a:t>säkerställa</a:t>
            </a:r>
            <a:r>
              <a:rPr sz="2000" spc="-90" dirty="0" smtClean="0">
                <a:solidFill>
                  <a:srgbClr val="5E5E5E"/>
                </a:solidFill>
                <a:latin typeface="Tahoma"/>
                <a:cs typeface="Tahoma"/>
              </a:rPr>
              <a:t> </a:t>
            </a:r>
            <a:r>
              <a:rPr sz="2000" spc="50" dirty="0">
                <a:solidFill>
                  <a:srgbClr val="5E5E5E"/>
                </a:solidFill>
                <a:latin typeface="Tahoma"/>
                <a:cs typeface="Tahoma"/>
              </a:rPr>
              <a:t>att </a:t>
            </a:r>
            <a:r>
              <a:rPr sz="2000" spc="-545" dirty="0">
                <a:solidFill>
                  <a:srgbClr val="5E5E5E"/>
                </a:solidFill>
                <a:latin typeface="Tahoma"/>
                <a:cs typeface="Tahoma"/>
              </a:rPr>
              <a:t> </a:t>
            </a:r>
            <a:r>
              <a:rPr sz="2000" spc="90" dirty="0">
                <a:solidFill>
                  <a:srgbClr val="5E5E5E"/>
                </a:solidFill>
                <a:latin typeface="Tahoma"/>
                <a:cs typeface="Tahoma"/>
              </a:rPr>
              <a:t>migranter</a:t>
            </a:r>
            <a:r>
              <a:rPr sz="2000" spc="-95" dirty="0">
                <a:solidFill>
                  <a:srgbClr val="5E5E5E"/>
                </a:solidFill>
                <a:latin typeface="Tahoma"/>
                <a:cs typeface="Tahoma"/>
              </a:rPr>
              <a:t> </a:t>
            </a:r>
            <a:r>
              <a:rPr sz="2000" spc="85" dirty="0">
                <a:solidFill>
                  <a:srgbClr val="5E5E5E"/>
                </a:solidFill>
                <a:latin typeface="Tahoma"/>
                <a:cs typeface="Tahoma"/>
              </a:rPr>
              <a:t>har</a:t>
            </a:r>
            <a:r>
              <a:rPr sz="2000" spc="-95" dirty="0">
                <a:solidFill>
                  <a:srgbClr val="5E5E5E"/>
                </a:solidFill>
                <a:latin typeface="Tahoma"/>
                <a:cs typeface="Tahoma"/>
              </a:rPr>
              <a:t> </a:t>
            </a:r>
            <a:r>
              <a:rPr sz="2000" spc="85" dirty="0">
                <a:solidFill>
                  <a:srgbClr val="5E5E5E"/>
                </a:solidFill>
                <a:latin typeface="Tahoma"/>
                <a:cs typeface="Tahoma"/>
              </a:rPr>
              <a:t>en</a:t>
            </a:r>
            <a:r>
              <a:rPr sz="2000" spc="-95" dirty="0">
                <a:solidFill>
                  <a:srgbClr val="5E5E5E"/>
                </a:solidFill>
                <a:latin typeface="Tahoma"/>
                <a:cs typeface="Tahoma"/>
              </a:rPr>
              <a:t> </a:t>
            </a:r>
            <a:r>
              <a:rPr sz="2000" spc="75" dirty="0">
                <a:solidFill>
                  <a:srgbClr val="5E5E5E"/>
                </a:solidFill>
                <a:latin typeface="Tahoma"/>
                <a:cs typeface="Tahoma"/>
              </a:rPr>
              <a:t>röst</a:t>
            </a:r>
            <a:r>
              <a:rPr sz="2000" spc="-95" dirty="0">
                <a:solidFill>
                  <a:srgbClr val="5E5E5E"/>
                </a:solidFill>
                <a:latin typeface="Tahoma"/>
                <a:cs typeface="Tahoma"/>
              </a:rPr>
              <a:t> </a:t>
            </a:r>
            <a:r>
              <a:rPr sz="2000" spc="50" dirty="0">
                <a:solidFill>
                  <a:srgbClr val="5E5E5E"/>
                </a:solidFill>
                <a:latin typeface="Tahoma"/>
                <a:cs typeface="Tahoma"/>
              </a:rPr>
              <a:t>i</a:t>
            </a:r>
            <a:r>
              <a:rPr sz="2000" spc="-95" dirty="0">
                <a:solidFill>
                  <a:srgbClr val="5E5E5E"/>
                </a:solidFill>
                <a:latin typeface="Tahoma"/>
                <a:cs typeface="Tahoma"/>
              </a:rPr>
              <a:t> </a:t>
            </a:r>
            <a:r>
              <a:rPr sz="2000" spc="70" dirty="0">
                <a:solidFill>
                  <a:srgbClr val="5E5E5E"/>
                </a:solidFill>
                <a:latin typeface="Tahoma"/>
                <a:cs typeface="Tahoma"/>
              </a:rPr>
              <a:t>beslutsfattande</a:t>
            </a:r>
            <a:r>
              <a:rPr sz="2000" spc="-95" dirty="0">
                <a:solidFill>
                  <a:srgbClr val="5E5E5E"/>
                </a:solidFill>
                <a:latin typeface="Tahoma"/>
                <a:cs typeface="Tahoma"/>
              </a:rPr>
              <a:t> </a:t>
            </a:r>
            <a:r>
              <a:rPr sz="2000" spc="110" dirty="0">
                <a:solidFill>
                  <a:srgbClr val="5E5E5E"/>
                </a:solidFill>
                <a:latin typeface="Tahoma"/>
                <a:cs typeface="Tahoma"/>
              </a:rPr>
              <a:t>som</a:t>
            </a:r>
            <a:r>
              <a:rPr sz="2000" spc="-95" dirty="0">
                <a:solidFill>
                  <a:srgbClr val="5E5E5E"/>
                </a:solidFill>
                <a:latin typeface="Tahoma"/>
                <a:cs typeface="Tahoma"/>
              </a:rPr>
              <a:t> </a:t>
            </a:r>
            <a:r>
              <a:rPr sz="2000" spc="70" dirty="0">
                <a:solidFill>
                  <a:srgbClr val="5E5E5E"/>
                </a:solidFill>
                <a:latin typeface="Tahoma"/>
                <a:cs typeface="Tahoma"/>
              </a:rPr>
              <a:t>påverkar</a:t>
            </a:r>
            <a:r>
              <a:rPr sz="2000" spc="-95" dirty="0">
                <a:solidFill>
                  <a:srgbClr val="5E5E5E"/>
                </a:solidFill>
                <a:latin typeface="Tahoma"/>
                <a:cs typeface="Tahoma"/>
              </a:rPr>
              <a:t> </a:t>
            </a:r>
            <a:r>
              <a:rPr sz="2000" spc="75" dirty="0">
                <a:solidFill>
                  <a:srgbClr val="5E5E5E"/>
                </a:solidFill>
                <a:latin typeface="Tahoma"/>
                <a:cs typeface="Tahoma"/>
              </a:rPr>
              <a:t>deras</a:t>
            </a:r>
            <a:r>
              <a:rPr sz="2000" spc="-95" dirty="0">
                <a:solidFill>
                  <a:srgbClr val="5E5E5E"/>
                </a:solidFill>
                <a:latin typeface="Tahoma"/>
                <a:cs typeface="Tahoma"/>
              </a:rPr>
              <a:t> </a:t>
            </a:r>
            <a:r>
              <a:rPr sz="2000" spc="40" dirty="0">
                <a:solidFill>
                  <a:srgbClr val="5E5E5E"/>
                </a:solidFill>
                <a:latin typeface="Tahoma"/>
                <a:cs typeface="Tahoma"/>
              </a:rPr>
              <a:t>liv</a:t>
            </a:r>
            <a:endParaRPr sz="2000" dirty="0">
              <a:latin typeface="Tahoma"/>
              <a:cs typeface="Tahoma"/>
            </a:endParaRPr>
          </a:p>
          <a:p>
            <a:pPr marL="355600" marR="41275" indent="-343535">
              <a:lnSpc>
                <a:spcPct val="106000"/>
              </a:lnSpc>
              <a:spcBef>
                <a:spcPts val="670"/>
              </a:spcBef>
              <a:buSzPct val="120000"/>
              <a:buFont typeface="MS UI Gothic"/>
              <a:buChar char="➢"/>
              <a:tabLst>
                <a:tab pos="356235" algn="l"/>
              </a:tabLst>
            </a:pPr>
            <a:r>
              <a:rPr sz="2000" spc="85" dirty="0">
                <a:solidFill>
                  <a:srgbClr val="5E5E5E"/>
                </a:solidFill>
                <a:latin typeface="Tahoma"/>
                <a:cs typeface="Tahoma"/>
              </a:rPr>
              <a:t>Dina</a:t>
            </a:r>
            <a:r>
              <a:rPr sz="2000" spc="-100" dirty="0">
                <a:solidFill>
                  <a:srgbClr val="5E5E5E"/>
                </a:solidFill>
                <a:latin typeface="Tahoma"/>
                <a:cs typeface="Tahoma"/>
              </a:rPr>
              <a:t> </a:t>
            </a:r>
            <a:r>
              <a:rPr sz="2000" spc="100" dirty="0">
                <a:solidFill>
                  <a:srgbClr val="5E5E5E"/>
                </a:solidFill>
                <a:latin typeface="Tahoma"/>
                <a:cs typeface="Tahoma"/>
              </a:rPr>
              <a:t>budskap</a:t>
            </a:r>
            <a:r>
              <a:rPr sz="2000" spc="-100" dirty="0">
                <a:solidFill>
                  <a:srgbClr val="5E5E5E"/>
                </a:solidFill>
                <a:latin typeface="Tahoma"/>
                <a:cs typeface="Tahoma"/>
              </a:rPr>
              <a:t> </a:t>
            </a:r>
            <a:r>
              <a:rPr sz="2000" spc="85" dirty="0">
                <a:solidFill>
                  <a:srgbClr val="5E5E5E"/>
                </a:solidFill>
                <a:latin typeface="Tahoma"/>
                <a:cs typeface="Tahoma"/>
              </a:rPr>
              <a:t>kan</a:t>
            </a:r>
            <a:r>
              <a:rPr sz="2000" spc="-100" dirty="0">
                <a:solidFill>
                  <a:srgbClr val="5E5E5E"/>
                </a:solidFill>
                <a:latin typeface="Tahoma"/>
                <a:cs typeface="Tahoma"/>
              </a:rPr>
              <a:t> </a:t>
            </a:r>
            <a:r>
              <a:rPr sz="2000" spc="90" dirty="0">
                <a:solidFill>
                  <a:srgbClr val="5E5E5E"/>
                </a:solidFill>
                <a:latin typeface="Tahoma"/>
                <a:cs typeface="Tahoma"/>
              </a:rPr>
              <a:t>ingå</a:t>
            </a:r>
            <a:r>
              <a:rPr sz="2000" spc="-95" dirty="0">
                <a:solidFill>
                  <a:srgbClr val="5E5E5E"/>
                </a:solidFill>
                <a:latin typeface="Tahoma"/>
                <a:cs typeface="Tahoma"/>
              </a:rPr>
              <a:t> </a:t>
            </a:r>
            <a:r>
              <a:rPr sz="2000" spc="55" dirty="0">
                <a:solidFill>
                  <a:srgbClr val="5E5E5E"/>
                </a:solidFill>
                <a:latin typeface="Tahoma"/>
                <a:cs typeface="Tahoma"/>
              </a:rPr>
              <a:t>i</a:t>
            </a:r>
            <a:r>
              <a:rPr sz="2000" spc="-100" dirty="0">
                <a:solidFill>
                  <a:srgbClr val="5E5E5E"/>
                </a:solidFill>
                <a:latin typeface="Tahoma"/>
                <a:cs typeface="Tahoma"/>
              </a:rPr>
              <a:t> </a:t>
            </a:r>
            <a:r>
              <a:rPr sz="2000" spc="80" dirty="0">
                <a:solidFill>
                  <a:srgbClr val="5E5E5E"/>
                </a:solidFill>
                <a:latin typeface="Tahoma"/>
                <a:cs typeface="Tahoma"/>
              </a:rPr>
              <a:t>behovsanalysen</a:t>
            </a:r>
            <a:r>
              <a:rPr sz="2000" spc="-100" dirty="0">
                <a:solidFill>
                  <a:srgbClr val="5E5E5E"/>
                </a:solidFill>
                <a:latin typeface="Tahoma"/>
                <a:cs typeface="Tahoma"/>
              </a:rPr>
              <a:t> </a:t>
            </a:r>
            <a:r>
              <a:rPr sz="2000" spc="90" dirty="0">
                <a:solidFill>
                  <a:srgbClr val="5E5E5E"/>
                </a:solidFill>
                <a:latin typeface="Tahoma"/>
                <a:cs typeface="Tahoma"/>
              </a:rPr>
              <a:t>för</a:t>
            </a:r>
            <a:r>
              <a:rPr sz="2000" spc="-95" dirty="0">
                <a:solidFill>
                  <a:srgbClr val="5E5E5E"/>
                </a:solidFill>
                <a:latin typeface="Tahoma"/>
                <a:cs typeface="Tahoma"/>
              </a:rPr>
              <a:t> </a:t>
            </a:r>
            <a:r>
              <a:rPr sz="2000" spc="65" dirty="0">
                <a:solidFill>
                  <a:srgbClr val="5E5E5E"/>
                </a:solidFill>
                <a:latin typeface="Tahoma"/>
                <a:cs typeface="Tahoma"/>
              </a:rPr>
              <a:t>alla</a:t>
            </a:r>
            <a:r>
              <a:rPr sz="2000" spc="-100" dirty="0">
                <a:solidFill>
                  <a:srgbClr val="5E5E5E"/>
                </a:solidFill>
                <a:latin typeface="Tahoma"/>
                <a:cs typeface="Tahoma"/>
              </a:rPr>
              <a:t> </a:t>
            </a:r>
            <a:r>
              <a:rPr sz="2000" spc="75" dirty="0">
                <a:solidFill>
                  <a:srgbClr val="5E5E5E"/>
                </a:solidFill>
                <a:latin typeface="Tahoma"/>
                <a:cs typeface="Tahoma"/>
              </a:rPr>
              <a:t>strategier</a:t>
            </a:r>
            <a:r>
              <a:rPr sz="2000" spc="-100" dirty="0">
                <a:solidFill>
                  <a:srgbClr val="5E5E5E"/>
                </a:solidFill>
                <a:latin typeface="Tahoma"/>
                <a:cs typeface="Tahoma"/>
              </a:rPr>
              <a:t> </a:t>
            </a:r>
            <a:r>
              <a:rPr sz="2000" spc="90" dirty="0">
                <a:solidFill>
                  <a:srgbClr val="5E5E5E"/>
                </a:solidFill>
                <a:latin typeface="Tahoma"/>
                <a:cs typeface="Tahoma"/>
              </a:rPr>
              <a:t>för</a:t>
            </a:r>
            <a:r>
              <a:rPr sz="2000" spc="-95" dirty="0">
                <a:solidFill>
                  <a:srgbClr val="5E5E5E"/>
                </a:solidFill>
                <a:latin typeface="Tahoma"/>
                <a:cs typeface="Tahoma"/>
              </a:rPr>
              <a:t> </a:t>
            </a:r>
            <a:r>
              <a:rPr sz="2000" spc="90" dirty="0">
                <a:solidFill>
                  <a:srgbClr val="5E5E5E"/>
                </a:solidFill>
                <a:latin typeface="Tahoma"/>
                <a:cs typeface="Tahoma"/>
              </a:rPr>
              <a:t>inkludering</a:t>
            </a:r>
            <a:r>
              <a:rPr sz="2000" spc="-100" dirty="0">
                <a:solidFill>
                  <a:srgbClr val="5E5E5E"/>
                </a:solidFill>
                <a:latin typeface="Tahoma"/>
                <a:cs typeface="Tahoma"/>
              </a:rPr>
              <a:t> </a:t>
            </a:r>
            <a:r>
              <a:rPr sz="2000" spc="90" dirty="0">
                <a:solidFill>
                  <a:srgbClr val="5E5E5E"/>
                </a:solidFill>
                <a:latin typeface="Tahoma"/>
                <a:cs typeface="Tahoma"/>
              </a:rPr>
              <a:t>och </a:t>
            </a:r>
            <a:r>
              <a:rPr sz="2000" spc="95" dirty="0">
                <a:solidFill>
                  <a:srgbClr val="5E5E5E"/>
                </a:solidFill>
                <a:latin typeface="Tahoma"/>
                <a:cs typeface="Tahoma"/>
              </a:rPr>
              <a:t> </a:t>
            </a:r>
            <a:r>
              <a:rPr sz="2000" spc="85" dirty="0">
                <a:solidFill>
                  <a:srgbClr val="5E5E5E"/>
                </a:solidFill>
                <a:latin typeface="Tahoma"/>
                <a:cs typeface="Tahoma"/>
              </a:rPr>
              <a:t>integration</a:t>
            </a:r>
            <a:r>
              <a:rPr sz="2000" spc="-105" dirty="0">
                <a:solidFill>
                  <a:srgbClr val="5E5E5E"/>
                </a:solidFill>
                <a:latin typeface="Tahoma"/>
                <a:cs typeface="Tahoma"/>
              </a:rPr>
              <a:t> </a:t>
            </a:r>
            <a:r>
              <a:rPr sz="2000" spc="45" dirty="0">
                <a:solidFill>
                  <a:srgbClr val="5E5E5E"/>
                </a:solidFill>
                <a:latin typeface="Tahoma"/>
                <a:cs typeface="Tahoma"/>
              </a:rPr>
              <a:t>av</a:t>
            </a:r>
            <a:r>
              <a:rPr sz="2000" spc="-105" dirty="0">
                <a:solidFill>
                  <a:srgbClr val="5E5E5E"/>
                </a:solidFill>
                <a:latin typeface="Tahoma"/>
                <a:cs typeface="Tahoma"/>
              </a:rPr>
              <a:t> </a:t>
            </a:r>
            <a:r>
              <a:rPr sz="2000" spc="100" dirty="0" smtClean="0">
                <a:solidFill>
                  <a:srgbClr val="5E5E5E"/>
                </a:solidFill>
                <a:latin typeface="Tahoma"/>
                <a:cs typeface="Tahoma"/>
              </a:rPr>
              <a:t>migranter</a:t>
            </a:r>
            <a:r>
              <a:rPr lang="sv-SE" sz="2000" spc="100" dirty="0" smtClean="0">
                <a:solidFill>
                  <a:srgbClr val="5E5E5E"/>
                </a:solidFill>
                <a:latin typeface="Tahoma"/>
                <a:cs typeface="Tahoma"/>
              </a:rPr>
              <a:t>,</a:t>
            </a:r>
            <a:r>
              <a:rPr sz="2000" spc="-100" dirty="0" smtClean="0">
                <a:solidFill>
                  <a:srgbClr val="5E5E5E"/>
                </a:solidFill>
                <a:latin typeface="Tahoma"/>
                <a:cs typeface="Tahoma"/>
              </a:rPr>
              <a:t> </a:t>
            </a:r>
            <a:r>
              <a:rPr sz="2000" spc="95" dirty="0">
                <a:solidFill>
                  <a:srgbClr val="5E5E5E"/>
                </a:solidFill>
                <a:latin typeface="Tahoma"/>
                <a:cs typeface="Tahoma"/>
              </a:rPr>
              <a:t>samt</a:t>
            </a:r>
            <a:r>
              <a:rPr sz="2000" spc="-105" dirty="0">
                <a:solidFill>
                  <a:srgbClr val="5E5E5E"/>
                </a:solidFill>
                <a:latin typeface="Tahoma"/>
                <a:cs typeface="Tahoma"/>
              </a:rPr>
              <a:t> </a:t>
            </a:r>
            <a:r>
              <a:rPr sz="2000" spc="95" dirty="0">
                <a:solidFill>
                  <a:srgbClr val="5E5E5E"/>
                </a:solidFill>
                <a:latin typeface="Tahoma"/>
                <a:cs typeface="Tahoma"/>
              </a:rPr>
              <a:t>allmänna</a:t>
            </a:r>
            <a:r>
              <a:rPr sz="2000" spc="-105" dirty="0">
                <a:solidFill>
                  <a:srgbClr val="5E5E5E"/>
                </a:solidFill>
                <a:latin typeface="Tahoma"/>
                <a:cs typeface="Tahoma"/>
              </a:rPr>
              <a:t> </a:t>
            </a:r>
            <a:r>
              <a:rPr sz="2000" spc="75" dirty="0">
                <a:solidFill>
                  <a:srgbClr val="5E5E5E"/>
                </a:solidFill>
                <a:latin typeface="Tahoma"/>
                <a:cs typeface="Tahoma"/>
              </a:rPr>
              <a:t>utvecklingsstrategier</a:t>
            </a:r>
            <a:r>
              <a:rPr sz="2000" spc="-100" dirty="0">
                <a:solidFill>
                  <a:srgbClr val="5E5E5E"/>
                </a:solidFill>
                <a:latin typeface="Tahoma"/>
                <a:cs typeface="Tahoma"/>
              </a:rPr>
              <a:t> </a:t>
            </a:r>
            <a:r>
              <a:rPr sz="2000" spc="95" dirty="0">
                <a:solidFill>
                  <a:srgbClr val="5E5E5E"/>
                </a:solidFill>
                <a:latin typeface="Tahoma"/>
                <a:cs typeface="Tahoma"/>
              </a:rPr>
              <a:t>på</a:t>
            </a:r>
            <a:r>
              <a:rPr sz="2000" spc="-105" dirty="0">
                <a:solidFill>
                  <a:srgbClr val="5E5E5E"/>
                </a:solidFill>
                <a:latin typeface="Tahoma"/>
                <a:cs typeface="Tahoma"/>
              </a:rPr>
              <a:t> </a:t>
            </a:r>
            <a:r>
              <a:rPr sz="2000" spc="50" dirty="0">
                <a:solidFill>
                  <a:srgbClr val="5E5E5E"/>
                </a:solidFill>
                <a:latin typeface="Tahoma"/>
                <a:cs typeface="Tahoma"/>
              </a:rPr>
              <a:t>lokal,</a:t>
            </a:r>
            <a:r>
              <a:rPr sz="2000" spc="-105" dirty="0">
                <a:solidFill>
                  <a:srgbClr val="5E5E5E"/>
                </a:solidFill>
                <a:latin typeface="Tahoma"/>
                <a:cs typeface="Tahoma"/>
              </a:rPr>
              <a:t> </a:t>
            </a:r>
            <a:r>
              <a:rPr sz="2000" spc="80" dirty="0">
                <a:solidFill>
                  <a:srgbClr val="5E5E5E"/>
                </a:solidFill>
                <a:latin typeface="Tahoma"/>
                <a:cs typeface="Tahoma"/>
              </a:rPr>
              <a:t>nationell </a:t>
            </a:r>
            <a:r>
              <a:rPr sz="2000" spc="-610" dirty="0">
                <a:solidFill>
                  <a:srgbClr val="5E5E5E"/>
                </a:solidFill>
                <a:latin typeface="Tahoma"/>
                <a:cs typeface="Tahoma"/>
              </a:rPr>
              <a:t> </a:t>
            </a:r>
            <a:r>
              <a:rPr sz="2000" spc="90" dirty="0">
                <a:solidFill>
                  <a:srgbClr val="5E5E5E"/>
                </a:solidFill>
                <a:latin typeface="Tahoma"/>
                <a:cs typeface="Tahoma"/>
              </a:rPr>
              <a:t>och</a:t>
            </a:r>
            <a:r>
              <a:rPr sz="2000" spc="-110" dirty="0">
                <a:solidFill>
                  <a:srgbClr val="5E5E5E"/>
                </a:solidFill>
                <a:latin typeface="Tahoma"/>
                <a:cs typeface="Tahoma"/>
              </a:rPr>
              <a:t> </a:t>
            </a:r>
            <a:r>
              <a:rPr sz="2000" spc="80" dirty="0">
                <a:solidFill>
                  <a:srgbClr val="5E5E5E"/>
                </a:solidFill>
                <a:latin typeface="Tahoma"/>
                <a:cs typeface="Tahoma"/>
              </a:rPr>
              <a:t>internationell</a:t>
            </a:r>
            <a:r>
              <a:rPr sz="2000" spc="-105" dirty="0">
                <a:solidFill>
                  <a:srgbClr val="5E5E5E"/>
                </a:solidFill>
                <a:latin typeface="Tahoma"/>
                <a:cs typeface="Tahoma"/>
              </a:rPr>
              <a:t> </a:t>
            </a:r>
            <a:r>
              <a:rPr sz="2000" spc="65" dirty="0">
                <a:solidFill>
                  <a:srgbClr val="5E5E5E"/>
                </a:solidFill>
                <a:latin typeface="Tahoma"/>
                <a:cs typeface="Tahoma"/>
              </a:rPr>
              <a:t>nivå</a:t>
            </a:r>
            <a:endParaRPr sz="2000" dirty="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p:nvPr/>
        </p:nvSpPr>
        <p:spPr>
          <a:xfrm>
            <a:off x="332231" y="301752"/>
            <a:ext cx="11513820" cy="1859280"/>
          </a:xfrm>
          <a:prstGeom prst="rect">
            <a:avLst/>
          </a:prstGeom>
          <a:solidFill>
            <a:srgbClr val="F6BB67"/>
          </a:solidFill>
        </p:spPr>
        <p:txBody>
          <a:bodyPr vert="horz" wrap="square" lIns="0" tIns="238125" rIns="0" bIns="0" rtlCol="0">
            <a:spAutoFit/>
          </a:bodyPr>
          <a:lstStyle/>
          <a:p>
            <a:pPr marL="130810" algn="ctr">
              <a:lnSpc>
                <a:spcPct val="100000"/>
              </a:lnSpc>
              <a:spcBef>
                <a:spcPts val="1875"/>
              </a:spcBef>
            </a:pPr>
            <a:r>
              <a:rPr sz="3200" spc="160" dirty="0">
                <a:solidFill>
                  <a:srgbClr val="FFFFFF"/>
                </a:solidFill>
                <a:latin typeface="Tahoma"/>
                <a:cs typeface="Tahoma"/>
              </a:rPr>
              <a:t>Välkommen</a:t>
            </a:r>
            <a:r>
              <a:rPr sz="3200" spc="-204" dirty="0">
                <a:solidFill>
                  <a:srgbClr val="FFFFFF"/>
                </a:solidFill>
                <a:latin typeface="Tahoma"/>
                <a:cs typeface="Tahoma"/>
              </a:rPr>
              <a:t> </a:t>
            </a:r>
            <a:r>
              <a:rPr sz="3200" spc="90" dirty="0">
                <a:solidFill>
                  <a:srgbClr val="FFFFFF"/>
                </a:solidFill>
                <a:latin typeface="Tahoma"/>
                <a:cs typeface="Tahoma"/>
              </a:rPr>
              <a:t>till</a:t>
            </a:r>
            <a:endParaRPr sz="3200" dirty="0">
              <a:latin typeface="Tahoma"/>
              <a:cs typeface="Tahoma"/>
            </a:endParaRPr>
          </a:p>
          <a:p>
            <a:pPr marR="186055" algn="ctr">
              <a:lnSpc>
                <a:spcPct val="100000"/>
              </a:lnSpc>
              <a:spcBef>
                <a:spcPts val="845"/>
              </a:spcBef>
            </a:pPr>
            <a:r>
              <a:rPr sz="3400" spc="235" dirty="0">
                <a:solidFill>
                  <a:srgbClr val="FFFFFF"/>
                </a:solidFill>
                <a:latin typeface="Tahoma"/>
                <a:cs typeface="Tahoma"/>
              </a:rPr>
              <a:t>Modul</a:t>
            </a:r>
            <a:r>
              <a:rPr sz="3400" spc="-185" dirty="0">
                <a:solidFill>
                  <a:srgbClr val="FFFFFF"/>
                </a:solidFill>
                <a:latin typeface="Tahoma"/>
                <a:cs typeface="Tahoma"/>
              </a:rPr>
              <a:t> </a:t>
            </a:r>
            <a:r>
              <a:rPr sz="3400" spc="85" dirty="0">
                <a:solidFill>
                  <a:srgbClr val="FFFFFF"/>
                </a:solidFill>
                <a:latin typeface="Tahoma"/>
                <a:cs typeface="Tahoma"/>
              </a:rPr>
              <a:t>4</a:t>
            </a:r>
            <a:r>
              <a:rPr sz="3400" spc="-180" dirty="0">
                <a:solidFill>
                  <a:srgbClr val="FFFFFF"/>
                </a:solidFill>
                <a:latin typeface="Tahoma"/>
                <a:cs typeface="Tahoma"/>
              </a:rPr>
              <a:t> </a:t>
            </a:r>
            <a:r>
              <a:rPr sz="3400" spc="100" dirty="0">
                <a:solidFill>
                  <a:srgbClr val="FFFFFF"/>
                </a:solidFill>
                <a:latin typeface="Tahoma"/>
                <a:cs typeface="Tahoma"/>
              </a:rPr>
              <a:t>i</a:t>
            </a:r>
            <a:r>
              <a:rPr sz="3400" spc="-185" dirty="0">
                <a:solidFill>
                  <a:srgbClr val="FFFFFF"/>
                </a:solidFill>
                <a:latin typeface="Tahoma"/>
                <a:cs typeface="Tahoma"/>
              </a:rPr>
              <a:t> </a:t>
            </a:r>
            <a:r>
              <a:rPr sz="3400" spc="195" dirty="0">
                <a:solidFill>
                  <a:srgbClr val="FFFFFF"/>
                </a:solidFill>
                <a:latin typeface="Tahoma"/>
                <a:cs typeface="Tahoma"/>
              </a:rPr>
              <a:t>Migrant</a:t>
            </a:r>
            <a:r>
              <a:rPr sz="3400" spc="-180" dirty="0">
                <a:solidFill>
                  <a:srgbClr val="FFFFFF"/>
                </a:solidFill>
                <a:latin typeface="Tahoma"/>
                <a:cs typeface="Tahoma"/>
              </a:rPr>
              <a:t> </a:t>
            </a:r>
            <a:r>
              <a:rPr sz="3400" spc="175" dirty="0">
                <a:solidFill>
                  <a:srgbClr val="FFFFFF"/>
                </a:solidFill>
                <a:latin typeface="Tahoma"/>
                <a:cs typeface="Tahoma"/>
              </a:rPr>
              <a:t>Community</a:t>
            </a:r>
            <a:r>
              <a:rPr sz="3400" spc="-180" dirty="0">
                <a:solidFill>
                  <a:srgbClr val="FFFFFF"/>
                </a:solidFill>
                <a:latin typeface="Tahoma"/>
                <a:cs typeface="Tahoma"/>
              </a:rPr>
              <a:t> </a:t>
            </a:r>
            <a:r>
              <a:rPr sz="3400" spc="180" dirty="0">
                <a:solidFill>
                  <a:srgbClr val="FFFFFF"/>
                </a:solidFill>
                <a:latin typeface="Tahoma"/>
                <a:cs typeface="Tahoma"/>
              </a:rPr>
              <a:t>Mediation</a:t>
            </a:r>
            <a:r>
              <a:rPr sz="3400" spc="-185" dirty="0">
                <a:solidFill>
                  <a:srgbClr val="FFFFFF"/>
                </a:solidFill>
                <a:latin typeface="Tahoma"/>
                <a:cs typeface="Tahoma"/>
              </a:rPr>
              <a:t> </a:t>
            </a:r>
            <a:r>
              <a:rPr sz="3400" spc="155" dirty="0">
                <a:solidFill>
                  <a:srgbClr val="FFFFFF"/>
                </a:solidFill>
                <a:latin typeface="Tahoma"/>
                <a:cs typeface="Tahoma"/>
              </a:rPr>
              <a:t>Course</a:t>
            </a:r>
            <a:endParaRPr sz="3400" dirty="0">
              <a:latin typeface="Tahoma"/>
              <a:cs typeface="Tahoma"/>
            </a:endParaRPr>
          </a:p>
        </p:txBody>
      </p:sp>
      <p:sp>
        <p:nvSpPr>
          <p:cNvPr id="6" name="object 6"/>
          <p:cNvSpPr txBox="1"/>
          <p:nvPr/>
        </p:nvSpPr>
        <p:spPr>
          <a:xfrm>
            <a:off x="787400" y="2565400"/>
            <a:ext cx="10385425" cy="3027880"/>
          </a:xfrm>
          <a:prstGeom prst="rect">
            <a:avLst/>
          </a:prstGeom>
        </p:spPr>
        <p:txBody>
          <a:bodyPr vert="horz" wrap="square" lIns="0" tIns="12700" rIns="0" bIns="0" rtlCol="0">
            <a:spAutoFit/>
          </a:bodyPr>
          <a:lstStyle/>
          <a:p>
            <a:pPr marL="12700">
              <a:lnSpc>
                <a:spcPct val="100000"/>
              </a:lnSpc>
              <a:spcBef>
                <a:spcPts val="100"/>
              </a:spcBef>
            </a:pPr>
            <a:r>
              <a:rPr sz="1900" spc="-65" dirty="0">
                <a:solidFill>
                  <a:srgbClr val="5E5E5E"/>
                </a:solidFill>
                <a:latin typeface="Tahoma"/>
                <a:cs typeface="Tahoma"/>
              </a:rPr>
              <a:t>I</a:t>
            </a:r>
            <a:r>
              <a:rPr sz="1900" spc="-100" dirty="0">
                <a:solidFill>
                  <a:srgbClr val="5E5E5E"/>
                </a:solidFill>
                <a:latin typeface="Tahoma"/>
                <a:cs typeface="Tahoma"/>
              </a:rPr>
              <a:t> </a:t>
            </a:r>
            <a:r>
              <a:rPr sz="1900" spc="95" dirty="0">
                <a:solidFill>
                  <a:srgbClr val="5E5E5E"/>
                </a:solidFill>
                <a:latin typeface="Tahoma"/>
                <a:cs typeface="Tahoma"/>
              </a:rPr>
              <a:t>denna</a:t>
            </a:r>
            <a:r>
              <a:rPr sz="1900" spc="-100" dirty="0">
                <a:solidFill>
                  <a:srgbClr val="5E5E5E"/>
                </a:solidFill>
                <a:latin typeface="Tahoma"/>
                <a:cs typeface="Tahoma"/>
              </a:rPr>
              <a:t> </a:t>
            </a:r>
            <a:r>
              <a:rPr sz="1900" spc="114" dirty="0">
                <a:solidFill>
                  <a:srgbClr val="5E5E5E"/>
                </a:solidFill>
                <a:latin typeface="Tahoma"/>
                <a:cs typeface="Tahoma"/>
              </a:rPr>
              <a:t>modul</a:t>
            </a:r>
            <a:r>
              <a:rPr sz="1900" spc="-100" dirty="0">
                <a:solidFill>
                  <a:srgbClr val="5E5E5E"/>
                </a:solidFill>
                <a:latin typeface="Tahoma"/>
                <a:cs typeface="Tahoma"/>
              </a:rPr>
              <a:t> </a:t>
            </a:r>
            <a:r>
              <a:rPr sz="1900" spc="114" dirty="0">
                <a:solidFill>
                  <a:srgbClr val="5E5E5E"/>
                </a:solidFill>
                <a:latin typeface="Tahoma"/>
                <a:cs typeface="Tahoma"/>
              </a:rPr>
              <a:t>kommer</a:t>
            </a:r>
            <a:r>
              <a:rPr sz="1900" spc="-100" dirty="0">
                <a:solidFill>
                  <a:srgbClr val="5E5E5E"/>
                </a:solidFill>
                <a:latin typeface="Tahoma"/>
                <a:cs typeface="Tahoma"/>
              </a:rPr>
              <a:t> </a:t>
            </a:r>
            <a:r>
              <a:rPr sz="1900" spc="114" dirty="0">
                <a:solidFill>
                  <a:srgbClr val="5E5E5E"/>
                </a:solidFill>
                <a:latin typeface="Tahoma"/>
                <a:cs typeface="Tahoma"/>
              </a:rPr>
              <a:t>du</a:t>
            </a:r>
            <a:r>
              <a:rPr sz="1900" spc="-100" dirty="0">
                <a:solidFill>
                  <a:srgbClr val="5E5E5E"/>
                </a:solidFill>
                <a:latin typeface="Tahoma"/>
                <a:cs typeface="Tahoma"/>
              </a:rPr>
              <a:t> </a:t>
            </a:r>
            <a:r>
              <a:rPr sz="1900" spc="55" dirty="0">
                <a:solidFill>
                  <a:srgbClr val="5E5E5E"/>
                </a:solidFill>
                <a:latin typeface="Tahoma"/>
                <a:cs typeface="Tahoma"/>
              </a:rPr>
              <a:t>att</a:t>
            </a:r>
            <a:r>
              <a:rPr sz="1900" spc="-100" dirty="0">
                <a:solidFill>
                  <a:srgbClr val="5E5E5E"/>
                </a:solidFill>
                <a:latin typeface="Tahoma"/>
                <a:cs typeface="Tahoma"/>
              </a:rPr>
              <a:t> </a:t>
            </a:r>
            <a:r>
              <a:rPr sz="1900" spc="70" dirty="0">
                <a:solidFill>
                  <a:srgbClr val="5E5E5E"/>
                </a:solidFill>
                <a:latin typeface="Tahoma"/>
                <a:cs typeface="Tahoma"/>
              </a:rPr>
              <a:t>lära</a:t>
            </a:r>
            <a:r>
              <a:rPr sz="1900" spc="-100" dirty="0">
                <a:solidFill>
                  <a:srgbClr val="5E5E5E"/>
                </a:solidFill>
                <a:latin typeface="Tahoma"/>
                <a:cs typeface="Tahoma"/>
              </a:rPr>
              <a:t> </a:t>
            </a:r>
            <a:r>
              <a:rPr sz="1900" spc="30" dirty="0">
                <a:solidFill>
                  <a:srgbClr val="5E5E5E"/>
                </a:solidFill>
                <a:latin typeface="Tahoma"/>
                <a:cs typeface="Tahoma"/>
              </a:rPr>
              <a:t>dig:</a:t>
            </a:r>
            <a:endParaRPr sz="1900" dirty="0">
              <a:latin typeface="Tahoma"/>
              <a:cs typeface="Tahoma"/>
            </a:endParaRPr>
          </a:p>
          <a:p>
            <a:pPr>
              <a:lnSpc>
                <a:spcPct val="100000"/>
              </a:lnSpc>
              <a:spcBef>
                <a:spcPts val="10"/>
              </a:spcBef>
            </a:pPr>
            <a:endParaRPr sz="2700" dirty="0">
              <a:latin typeface="Tahoma"/>
              <a:cs typeface="Tahoma"/>
            </a:endParaRPr>
          </a:p>
          <a:p>
            <a:pPr marL="355600" marR="612775" indent="-343535">
              <a:lnSpc>
                <a:spcPts val="2590"/>
              </a:lnSpc>
              <a:buSzPct val="104347"/>
              <a:buFont typeface="MS UI Gothic"/>
              <a:buChar char="✓"/>
              <a:tabLst>
                <a:tab pos="356235" algn="l"/>
              </a:tabLst>
            </a:pPr>
            <a:r>
              <a:rPr sz="1900" spc="114" dirty="0">
                <a:solidFill>
                  <a:srgbClr val="5E5E5E"/>
                </a:solidFill>
                <a:latin typeface="Tahoma"/>
                <a:cs typeface="Tahoma"/>
              </a:rPr>
              <a:t>Hur Migrant Community Mediator</a:t>
            </a:r>
            <a:r>
              <a:rPr lang="sv-SE" sz="1900" spc="114" dirty="0">
                <a:solidFill>
                  <a:srgbClr val="5E5E5E"/>
                </a:solidFill>
                <a:latin typeface="Tahoma"/>
                <a:cs typeface="Tahoma"/>
              </a:rPr>
              <a:t>s</a:t>
            </a:r>
            <a:r>
              <a:rPr sz="1900" spc="114" dirty="0">
                <a:solidFill>
                  <a:srgbClr val="5E5E5E"/>
                </a:solidFill>
                <a:latin typeface="Tahoma"/>
                <a:cs typeface="Tahoma"/>
              </a:rPr>
              <a:t> kan </a:t>
            </a:r>
            <a:r>
              <a:rPr sz="1900" b="1" spc="114" dirty="0" smtClean="0">
                <a:solidFill>
                  <a:srgbClr val="5E5E5E"/>
                </a:solidFill>
                <a:latin typeface="Tahoma"/>
                <a:cs typeface="Tahoma"/>
              </a:rPr>
              <a:t>välj</a:t>
            </a:r>
            <a:r>
              <a:rPr lang="sv-SE" sz="1900" b="1" spc="114" dirty="0" smtClean="0">
                <a:solidFill>
                  <a:srgbClr val="5E5E5E"/>
                </a:solidFill>
                <a:latin typeface="Tahoma"/>
                <a:cs typeface="Tahoma"/>
              </a:rPr>
              <a:t>a</a:t>
            </a:r>
            <a:r>
              <a:rPr sz="1900" b="1" spc="114" dirty="0" smtClean="0">
                <a:solidFill>
                  <a:srgbClr val="5E5E5E"/>
                </a:solidFill>
                <a:latin typeface="Tahoma"/>
                <a:cs typeface="Tahoma"/>
              </a:rPr>
              <a:t> </a:t>
            </a:r>
            <a:r>
              <a:rPr sz="1900" b="1" spc="114" dirty="0">
                <a:solidFill>
                  <a:srgbClr val="5E5E5E"/>
                </a:solidFill>
                <a:latin typeface="Tahoma"/>
                <a:cs typeface="Tahoma"/>
              </a:rPr>
              <a:t>budskap och sätt</a:t>
            </a:r>
            <a:r>
              <a:rPr lang="sv-SE" sz="1900" b="1" spc="114" dirty="0">
                <a:solidFill>
                  <a:srgbClr val="5E5E5E"/>
                </a:solidFill>
                <a:latin typeface="Tahoma"/>
                <a:cs typeface="Tahoma"/>
              </a:rPr>
              <a:t> </a:t>
            </a:r>
            <a:r>
              <a:rPr lang="sv-SE" sz="1900" b="1" spc="114" dirty="0" smtClean="0">
                <a:solidFill>
                  <a:srgbClr val="5E5E5E"/>
                </a:solidFill>
                <a:latin typeface="Tahoma"/>
                <a:cs typeface="Tahoma"/>
              </a:rPr>
              <a:t>hur </a:t>
            </a:r>
            <a:r>
              <a:rPr sz="1900" b="1" spc="114" dirty="0" smtClean="0">
                <a:solidFill>
                  <a:srgbClr val="5E5E5E"/>
                </a:solidFill>
                <a:latin typeface="Tahoma"/>
                <a:cs typeface="Tahoma"/>
              </a:rPr>
              <a:t>n </a:t>
            </a:r>
            <a:r>
              <a:rPr sz="1900" b="1" spc="114" dirty="0">
                <a:solidFill>
                  <a:srgbClr val="5E5E5E"/>
                </a:solidFill>
                <a:latin typeface="Tahoma"/>
                <a:cs typeface="Tahoma"/>
              </a:rPr>
              <a:t>meddelande</a:t>
            </a:r>
            <a:r>
              <a:rPr lang="sv-SE" sz="1900" b="1" spc="114" dirty="0">
                <a:solidFill>
                  <a:srgbClr val="5E5E5E"/>
                </a:solidFill>
                <a:latin typeface="Tahoma"/>
                <a:cs typeface="Tahoma"/>
              </a:rPr>
              <a:t>n</a:t>
            </a:r>
            <a:r>
              <a:rPr sz="1900" b="1" spc="114" dirty="0">
                <a:solidFill>
                  <a:srgbClr val="5E5E5E"/>
                </a:solidFill>
                <a:latin typeface="Tahoma"/>
                <a:cs typeface="Tahoma"/>
              </a:rPr>
              <a:t> kan kommuniceras</a:t>
            </a:r>
          </a:p>
          <a:p>
            <a:pPr marL="355600" marR="5080" indent="-343535">
              <a:lnSpc>
                <a:spcPts val="2590"/>
              </a:lnSpc>
              <a:spcBef>
                <a:spcPts val="1005"/>
              </a:spcBef>
              <a:buSzPct val="109090"/>
              <a:buFont typeface="MS UI Gothic"/>
              <a:buChar char="✓"/>
              <a:tabLst>
                <a:tab pos="356235" algn="l"/>
              </a:tabLst>
            </a:pPr>
            <a:r>
              <a:rPr sz="1900" spc="114" dirty="0">
                <a:solidFill>
                  <a:srgbClr val="5E5E5E"/>
                </a:solidFill>
                <a:latin typeface="Tahoma"/>
                <a:cs typeface="Tahoma"/>
              </a:rPr>
              <a:t>Vi förklarar vad </a:t>
            </a:r>
            <a:r>
              <a:rPr sz="1900" b="1" spc="114" dirty="0">
                <a:solidFill>
                  <a:srgbClr val="5E5E5E"/>
                </a:solidFill>
                <a:latin typeface="Tahoma"/>
                <a:cs typeface="Tahoma"/>
              </a:rPr>
              <a:t>Policyer</a:t>
            </a:r>
            <a:r>
              <a:rPr sz="1900" spc="114" dirty="0">
                <a:solidFill>
                  <a:srgbClr val="5E5E5E"/>
                </a:solidFill>
                <a:latin typeface="Tahoma"/>
                <a:cs typeface="Tahoma"/>
              </a:rPr>
              <a:t> är, vikten av att anpassa ditt arbete med policyer så  att du som Migrant Community Mediator effektivt kan uppnå dina  medlingsmål</a:t>
            </a:r>
          </a:p>
          <a:p>
            <a:pPr marL="355600" marR="1066165" indent="-343535">
              <a:lnSpc>
                <a:spcPct val="127000"/>
              </a:lnSpc>
              <a:spcBef>
                <a:spcPts val="835"/>
              </a:spcBef>
              <a:buSzPct val="141176"/>
              <a:buFont typeface="MS UI Gothic"/>
              <a:buChar char="✓"/>
              <a:tabLst>
                <a:tab pos="356235" algn="l"/>
              </a:tabLst>
            </a:pPr>
            <a:r>
              <a:rPr sz="1900" spc="114" dirty="0">
                <a:solidFill>
                  <a:srgbClr val="5E5E5E"/>
                </a:solidFill>
                <a:latin typeface="Tahoma"/>
                <a:cs typeface="Tahoma"/>
              </a:rPr>
              <a:t>Till sist lyfter vi fram de </a:t>
            </a:r>
            <a:r>
              <a:rPr sz="1900" b="1" spc="114" dirty="0" smtClean="0">
                <a:solidFill>
                  <a:srgbClr val="5E5E5E"/>
                </a:solidFill>
                <a:latin typeface="Tahoma"/>
                <a:cs typeface="Tahoma"/>
              </a:rPr>
              <a:t>effektiva kommunikationsverktyg </a:t>
            </a:r>
            <a:r>
              <a:rPr sz="1900" spc="114" dirty="0">
                <a:solidFill>
                  <a:srgbClr val="5E5E5E"/>
                </a:solidFill>
                <a:latin typeface="Tahoma"/>
                <a:cs typeface="Tahoma"/>
              </a:rPr>
              <a:t>och vi ger exempel  för att inspirera.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01752"/>
            <a:ext cx="11513820" cy="1859280"/>
          </a:xfrm>
          <a:custGeom>
            <a:avLst/>
            <a:gdLst/>
            <a:ahLst/>
            <a:cxnLst/>
            <a:rect l="l" t="t" r="r" b="b"/>
            <a:pathLst>
              <a:path w="11513820" h="1859280">
                <a:moveTo>
                  <a:pt x="11513820" y="0"/>
                </a:moveTo>
                <a:lnTo>
                  <a:pt x="0" y="0"/>
                </a:lnTo>
                <a:lnTo>
                  <a:pt x="0" y="1859280"/>
                </a:lnTo>
                <a:lnTo>
                  <a:pt x="11513820" y="1859280"/>
                </a:lnTo>
                <a:lnTo>
                  <a:pt x="11513820"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5460083" y="0"/>
            <a:ext cx="6732905" cy="6858000"/>
            <a:chOff x="5460083" y="0"/>
            <a:chExt cx="6732905" cy="6858000"/>
          </a:xfrm>
        </p:grpSpPr>
        <p:sp>
          <p:nvSpPr>
            <p:cNvPr id="6" name="object 6"/>
            <p:cNvSpPr/>
            <p:nvPr/>
          </p:nvSpPr>
          <p:spPr>
            <a:xfrm>
              <a:off x="11721084"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654040" y="0"/>
              <a:ext cx="6370320" cy="6857997"/>
            </a:xfrm>
            <a:prstGeom prst="rect">
              <a:avLst/>
            </a:prstGeom>
          </p:spPr>
        </p:pic>
        <p:sp>
          <p:nvSpPr>
            <p:cNvPr id="8" name="object 8"/>
            <p:cNvSpPr/>
            <p:nvPr/>
          </p:nvSpPr>
          <p:spPr>
            <a:xfrm>
              <a:off x="5467480" y="5275759"/>
              <a:ext cx="776605" cy="1028700"/>
            </a:xfrm>
            <a:custGeom>
              <a:avLst/>
              <a:gdLst/>
              <a:ahLst/>
              <a:cxnLst/>
              <a:rect l="l" t="t" r="r" b="b"/>
              <a:pathLst>
                <a:path w="776604" h="1028700">
                  <a:moveTo>
                    <a:pt x="262428" y="170417"/>
                  </a:moveTo>
                  <a:lnTo>
                    <a:pt x="244805" y="188500"/>
                  </a:lnTo>
                  <a:lnTo>
                    <a:pt x="54683" y="482975"/>
                  </a:lnTo>
                  <a:lnTo>
                    <a:pt x="47501" y="502310"/>
                  </a:lnTo>
                  <a:lnTo>
                    <a:pt x="46349" y="525050"/>
                  </a:lnTo>
                  <a:lnTo>
                    <a:pt x="67655" y="700017"/>
                  </a:lnTo>
                  <a:lnTo>
                    <a:pt x="0" y="766765"/>
                  </a:lnTo>
                  <a:lnTo>
                    <a:pt x="258323" y="1028600"/>
                  </a:lnTo>
                  <a:lnTo>
                    <a:pt x="303426" y="984101"/>
                  </a:lnTo>
                  <a:lnTo>
                    <a:pt x="331691" y="964111"/>
                  </a:lnTo>
                  <a:lnTo>
                    <a:pt x="361975" y="954595"/>
                  </a:lnTo>
                  <a:lnTo>
                    <a:pt x="430938" y="944735"/>
                  </a:lnTo>
                  <a:lnTo>
                    <a:pt x="470785" y="933265"/>
                  </a:lnTo>
                  <a:lnTo>
                    <a:pt x="514987" y="910018"/>
                  </a:lnTo>
                  <a:lnTo>
                    <a:pt x="564129" y="869430"/>
                  </a:lnTo>
                  <a:lnTo>
                    <a:pt x="726508" y="709229"/>
                  </a:lnTo>
                  <a:lnTo>
                    <a:pt x="749035" y="655601"/>
                  </a:lnTo>
                  <a:lnTo>
                    <a:pt x="743669" y="626904"/>
                  </a:lnTo>
                  <a:lnTo>
                    <a:pt x="715874" y="592161"/>
                  </a:lnTo>
                  <a:lnTo>
                    <a:pt x="677123" y="579781"/>
                  </a:lnTo>
                  <a:lnTo>
                    <a:pt x="682536" y="574441"/>
                  </a:lnTo>
                  <a:lnTo>
                    <a:pt x="699335" y="549432"/>
                  </a:lnTo>
                  <a:lnTo>
                    <a:pt x="705063" y="520813"/>
                  </a:lnTo>
                  <a:lnTo>
                    <a:pt x="699697" y="492115"/>
                  </a:lnTo>
                  <a:lnTo>
                    <a:pt x="671735" y="457232"/>
                  </a:lnTo>
                  <a:lnTo>
                    <a:pt x="630468" y="444077"/>
                  </a:lnTo>
                  <a:lnTo>
                    <a:pt x="640548" y="420491"/>
                  </a:lnTo>
                  <a:lnTo>
                    <a:pt x="635845" y="371122"/>
                  </a:lnTo>
                  <a:lnTo>
                    <a:pt x="596179" y="333059"/>
                  </a:lnTo>
                  <a:lnTo>
                    <a:pt x="567556" y="327307"/>
                  </a:lnTo>
                  <a:lnTo>
                    <a:pt x="538863" y="332648"/>
                  </a:lnTo>
                  <a:lnTo>
                    <a:pt x="513629" y="349108"/>
                  </a:lnTo>
                  <a:lnTo>
                    <a:pt x="757212" y="108791"/>
                  </a:lnTo>
                  <a:lnTo>
                    <a:pt x="771464" y="87826"/>
                  </a:lnTo>
                  <a:lnTo>
                    <a:pt x="776321" y="64104"/>
                  </a:lnTo>
                  <a:lnTo>
                    <a:pt x="771764" y="40314"/>
                  </a:lnTo>
                  <a:lnTo>
                    <a:pt x="757779" y="19147"/>
                  </a:lnTo>
                  <a:lnTo>
                    <a:pt x="736802" y="4876"/>
                  </a:lnTo>
                  <a:lnTo>
                    <a:pt x="713076" y="0"/>
                  </a:lnTo>
                  <a:lnTo>
                    <a:pt x="689291" y="4535"/>
                  </a:lnTo>
                  <a:lnTo>
                    <a:pt x="668135" y="18503"/>
                  </a:lnTo>
                  <a:lnTo>
                    <a:pt x="221579" y="459071"/>
                  </a:lnTo>
                  <a:lnTo>
                    <a:pt x="351946" y="257402"/>
                  </a:lnTo>
                  <a:lnTo>
                    <a:pt x="361116" y="233907"/>
                  </a:lnTo>
                  <a:lnTo>
                    <a:pt x="360542" y="209502"/>
                  </a:lnTo>
                  <a:lnTo>
                    <a:pt x="350878" y="187049"/>
                  </a:lnTo>
                  <a:lnTo>
                    <a:pt x="332780" y="169409"/>
                  </a:lnTo>
                  <a:lnTo>
                    <a:pt x="309278" y="160220"/>
                  </a:lnTo>
                  <a:lnTo>
                    <a:pt x="284873" y="160773"/>
                  </a:lnTo>
                  <a:lnTo>
                    <a:pt x="262428" y="170417"/>
                  </a:lnTo>
                  <a:close/>
                </a:path>
              </a:pathLst>
            </a:custGeom>
            <a:solidFill>
              <a:srgbClr val="F6BB67"/>
            </a:solidFill>
          </p:spPr>
          <p:txBody>
            <a:bodyPr wrap="square" lIns="0" tIns="0" rIns="0" bIns="0" rtlCol="0"/>
            <a:lstStyle/>
            <a:p>
              <a:endParaRPr/>
            </a:p>
          </p:txBody>
        </p:sp>
        <p:sp>
          <p:nvSpPr>
            <p:cNvPr id="9" name="object 9"/>
            <p:cNvSpPr/>
            <p:nvPr/>
          </p:nvSpPr>
          <p:spPr>
            <a:xfrm>
              <a:off x="5467480" y="5275759"/>
              <a:ext cx="776605" cy="1028700"/>
            </a:xfrm>
            <a:custGeom>
              <a:avLst/>
              <a:gdLst/>
              <a:ahLst/>
              <a:cxnLst/>
              <a:rect l="l" t="t" r="r" b="b"/>
              <a:pathLst>
                <a:path w="776604" h="1028700">
                  <a:moveTo>
                    <a:pt x="668135" y="18503"/>
                  </a:moveTo>
                  <a:lnTo>
                    <a:pt x="221579" y="459071"/>
                  </a:lnTo>
                  <a:lnTo>
                    <a:pt x="351946" y="257402"/>
                  </a:lnTo>
                  <a:lnTo>
                    <a:pt x="361116" y="233907"/>
                  </a:lnTo>
                  <a:lnTo>
                    <a:pt x="360542" y="209502"/>
                  </a:lnTo>
                  <a:lnTo>
                    <a:pt x="350878" y="187049"/>
                  </a:lnTo>
                  <a:lnTo>
                    <a:pt x="332780" y="169409"/>
                  </a:lnTo>
                  <a:lnTo>
                    <a:pt x="309278" y="160220"/>
                  </a:lnTo>
                  <a:lnTo>
                    <a:pt x="284873" y="160773"/>
                  </a:lnTo>
                  <a:lnTo>
                    <a:pt x="244805" y="188500"/>
                  </a:lnTo>
                  <a:lnTo>
                    <a:pt x="54683" y="482975"/>
                  </a:lnTo>
                  <a:lnTo>
                    <a:pt x="46045" y="513295"/>
                  </a:lnTo>
                  <a:lnTo>
                    <a:pt x="46349" y="525050"/>
                  </a:lnTo>
                  <a:lnTo>
                    <a:pt x="67655" y="700017"/>
                  </a:lnTo>
                  <a:lnTo>
                    <a:pt x="0" y="766765"/>
                  </a:lnTo>
                  <a:lnTo>
                    <a:pt x="258323" y="1028600"/>
                  </a:lnTo>
                  <a:lnTo>
                    <a:pt x="303426" y="984101"/>
                  </a:lnTo>
                  <a:lnTo>
                    <a:pt x="331691" y="964111"/>
                  </a:lnTo>
                  <a:lnTo>
                    <a:pt x="361975" y="954595"/>
                  </a:lnTo>
                  <a:lnTo>
                    <a:pt x="394863" y="949991"/>
                  </a:lnTo>
                  <a:lnTo>
                    <a:pt x="430938" y="944735"/>
                  </a:lnTo>
                  <a:lnTo>
                    <a:pt x="470785" y="933265"/>
                  </a:lnTo>
                  <a:lnTo>
                    <a:pt x="514987" y="910018"/>
                  </a:lnTo>
                  <a:lnTo>
                    <a:pt x="564129" y="869430"/>
                  </a:lnTo>
                  <a:lnTo>
                    <a:pt x="596351" y="837640"/>
                  </a:lnTo>
                  <a:lnTo>
                    <a:pt x="641936" y="792667"/>
                  </a:lnTo>
                  <a:lnTo>
                    <a:pt x="689211" y="746025"/>
                  </a:lnTo>
                  <a:lnTo>
                    <a:pt x="726508" y="709229"/>
                  </a:lnTo>
                  <a:lnTo>
                    <a:pt x="743307" y="684220"/>
                  </a:lnTo>
                  <a:lnTo>
                    <a:pt x="749035" y="655601"/>
                  </a:lnTo>
                  <a:lnTo>
                    <a:pt x="743669" y="626904"/>
                  </a:lnTo>
                  <a:lnTo>
                    <a:pt x="715874" y="592161"/>
                  </a:lnTo>
                  <a:lnTo>
                    <a:pt x="677123" y="579781"/>
                  </a:lnTo>
                  <a:lnTo>
                    <a:pt x="678927" y="578001"/>
                  </a:lnTo>
                  <a:lnTo>
                    <a:pt x="680732" y="576221"/>
                  </a:lnTo>
                  <a:lnTo>
                    <a:pt x="682536" y="574441"/>
                  </a:lnTo>
                  <a:lnTo>
                    <a:pt x="699335" y="549432"/>
                  </a:lnTo>
                  <a:lnTo>
                    <a:pt x="705063" y="520813"/>
                  </a:lnTo>
                  <a:lnTo>
                    <a:pt x="699697" y="492115"/>
                  </a:lnTo>
                  <a:lnTo>
                    <a:pt x="683216" y="466868"/>
                  </a:lnTo>
                  <a:lnTo>
                    <a:pt x="671735" y="457232"/>
                  </a:lnTo>
                  <a:lnTo>
                    <a:pt x="658893" y="450108"/>
                  </a:lnTo>
                  <a:lnTo>
                    <a:pt x="645025" y="445666"/>
                  </a:lnTo>
                  <a:lnTo>
                    <a:pt x="630468" y="444077"/>
                  </a:lnTo>
                  <a:lnTo>
                    <a:pt x="640548" y="420491"/>
                  </a:lnTo>
                  <a:lnTo>
                    <a:pt x="635845" y="371122"/>
                  </a:lnTo>
                  <a:lnTo>
                    <a:pt x="596179" y="333059"/>
                  </a:lnTo>
                  <a:lnTo>
                    <a:pt x="567556" y="327307"/>
                  </a:lnTo>
                  <a:lnTo>
                    <a:pt x="538863" y="332648"/>
                  </a:lnTo>
                  <a:lnTo>
                    <a:pt x="513629" y="349108"/>
                  </a:lnTo>
                  <a:lnTo>
                    <a:pt x="757212" y="108791"/>
                  </a:lnTo>
                  <a:lnTo>
                    <a:pt x="771464" y="87826"/>
                  </a:lnTo>
                  <a:lnTo>
                    <a:pt x="776321" y="64104"/>
                  </a:lnTo>
                  <a:lnTo>
                    <a:pt x="771764" y="40314"/>
                  </a:lnTo>
                  <a:lnTo>
                    <a:pt x="757779" y="19147"/>
                  </a:lnTo>
                  <a:lnTo>
                    <a:pt x="736802" y="4876"/>
                  </a:lnTo>
                  <a:lnTo>
                    <a:pt x="713076" y="0"/>
                  </a:lnTo>
                  <a:lnTo>
                    <a:pt x="689291" y="4535"/>
                  </a:lnTo>
                  <a:lnTo>
                    <a:pt x="668135" y="18503"/>
                  </a:lnTo>
                </a:path>
              </a:pathLst>
            </a:custGeom>
            <a:ln w="14789">
              <a:solidFill>
                <a:srgbClr val="F6BB67"/>
              </a:solidFill>
            </a:ln>
          </p:spPr>
          <p:txBody>
            <a:bodyPr wrap="square" lIns="0" tIns="0" rIns="0" bIns="0" rtlCol="0"/>
            <a:lstStyle/>
            <a:p>
              <a:endParaRPr/>
            </a:p>
          </p:txBody>
        </p:sp>
      </p:grpSp>
      <p:sp>
        <p:nvSpPr>
          <p:cNvPr id="10" name="object 10"/>
          <p:cNvSpPr txBox="1">
            <a:spLocks noGrp="1"/>
          </p:cNvSpPr>
          <p:nvPr>
            <p:ph type="title"/>
          </p:nvPr>
        </p:nvSpPr>
        <p:spPr>
          <a:xfrm>
            <a:off x="765149" y="736346"/>
            <a:ext cx="3206115" cy="907300"/>
          </a:xfrm>
          <a:prstGeom prst="rect">
            <a:avLst/>
          </a:prstGeom>
        </p:spPr>
        <p:txBody>
          <a:bodyPr vert="horz" wrap="square" lIns="0" tIns="12700" rIns="0" bIns="0" rtlCol="0">
            <a:spAutoFit/>
          </a:bodyPr>
          <a:lstStyle/>
          <a:p>
            <a:pPr marL="12700">
              <a:lnSpc>
                <a:spcPts val="3435"/>
              </a:lnSpc>
              <a:spcBef>
                <a:spcPts val="100"/>
              </a:spcBef>
            </a:pPr>
            <a:r>
              <a:rPr sz="2800" b="0" spc="160" dirty="0">
                <a:latin typeface="Tahoma"/>
                <a:cs typeface="Tahoma"/>
              </a:rPr>
              <a:t>Några</a:t>
            </a:r>
            <a:r>
              <a:rPr sz="2800" b="0" spc="-185" dirty="0">
                <a:latin typeface="Tahoma"/>
                <a:cs typeface="Tahoma"/>
              </a:rPr>
              <a:t> </a:t>
            </a:r>
            <a:r>
              <a:rPr sz="2800" b="0" spc="135" dirty="0">
                <a:latin typeface="Tahoma"/>
                <a:cs typeface="Tahoma"/>
              </a:rPr>
              <a:t>exempel</a:t>
            </a:r>
            <a:r>
              <a:rPr sz="2800" b="0" spc="-185" dirty="0">
                <a:latin typeface="Tahoma"/>
                <a:cs typeface="Tahoma"/>
              </a:rPr>
              <a:t> </a:t>
            </a:r>
            <a:r>
              <a:rPr sz="2800" b="0" spc="140" dirty="0">
                <a:latin typeface="Tahoma"/>
                <a:cs typeface="Tahoma"/>
              </a:rPr>
              <a:t>på</a:t>
            </a:r>
            <a:endParaRPr sz="2800" dirty="0">
              <a:latin typeface="Tahoma"/>
              <a:cs typeface="Tahoma"/>
            </a:endParaRPr>
          </a:p>
          <a:p>
            <a:pPr marL="12700">
              <a:lnSpc>
                <a:spcPts val="4035"/>
              </a:lnSpc>
            </a:pPr>
            <a:r>
              <a:rPr sz="2800" b="0" spc="130" dirty="0" smtClean="0">
                <a:latin typeface="Tahoma"/>
                <a:cs typeface="Tahoma"/>
              </a:rPr>
              <a:t>poli</a:t>
            </a:r>
            <a:r>
              <a:rPr lang="sv-SE" sz="2800" b="0" spc="130" dirty="0" err="1" smtClean="0">
                <a:latin typeface="Tahoma"/>
                <a:cs typeface="Tahoma"/>
              </a:rPr>
              <a:t>cy</a:t>
            </a:r>
            <a:endParaRPr sz="2800" dirty="0">
              <a:latin typeface="Tahoma"/>
              <a:cs typeface="Tahoma"/>
            </a:endParaRPr>
          </a:p>
        </p:txBody>
      </p:sp>
      <p:sp>
        <p:nvSpPr>
          <p:cNvPr id="11" name="object 11"/>
          <p:cNvSpPr txBox="1"/>
          <p:nvPr/>
        </p:nvSpPr>
        <p:spPr>
          <a:xfrm>
            <a:off x="560627" y="2617723"/>
            <a:ext cx="4738323" cy="3060581"/>
          </a:xfrm>
          <a:prstGeom prst="rect">
            <a:avLst/>
          </a:prstGeom>
        </p:spPr>
        <p:txBody>
          <a:bodyPr vert="horz" wrap="square" lIns="0" tIns="26670" rIns="0" bIns="0" rtlCol="0">
            <a:spAutoFit/>
          </a:bodyPr>
          <a:lstStyle/>
          <a:p>
            <a:pPr marL="12700" marR="122555">
              <a:lnSpc>
                <a:spcPct val="95500"/>
              </a:lnSpc>
              <a:spcBef>
                <a:spcPts val="210"/>
              </a:spcBef>
            </a:pPr>
            <a:r>
              <a:rPr sz="2100" b="1" spc="95" dirty="0">
                <a:solidFill>
                  <a:srgbClr val="5E5E5E"/>
                </a:solidFill>
                <a:latin typeface="Arial"/>
                <a:cs typeface="Arial"/>
              </a:rPr>
              <a:t>Migrantintegrationsstrategin </a:t>
            </a:r>
            <a:r>
              <a:rPr sz="2100" b="1" spc="100" dirty="0">
                <a:solidFill>
                  <a:srgbClr val="5E5E5E"/>
                </a:solidFill>
                <a:latin typeface="Arial"/>
                <a:cs typeface="Arial"/>
              </a:rPr>
              <a:t> </a:t>
            </a:r>
            <a:r>
              <a:rPr sz="1700" spc="15" dirty="0">
                <a:solidFill>
                  <a:srgbClr val="5E5E5E"/>
                </a:solidFill>
                <a:latin typeface="Tahoma"/>
                <a:cs typeface="Tahoma"/>
              </a:rPr>
              <a:t>(Irland,</a:t>
            </a:r>
            <a:r>
              <a:rPr sz="1700" spc="-90" dirty="0">
                <a:solidFill>
                  <a:srgbClr val="5E5E5E"/>
                </a:solidFill>
                <a:latin typeface="Tahoma"/>
                <a:cs typeface="Tahoma"/>
              </a:rPr>
              <a:t> </a:t>
            </a:r>
            <a:r>
              <a:rPr sz="1700" spc="70" dirty="0">
                <a:solidFill>
                  <a:srgbClr val="5E5E5E"/>
                </a:solidFill>
                <a:latin typeface="Tahoma"/>
                <a:cs typeface="Tahoma"/>
              </a:rPr>
              <a:t>nationell</a:t>
            </a:r>
            <a:r>
              <a:rPr sz="1700" spc="-90" dirty="0">
                <a:solidFill>
                  <a:srgbClr val="5E5E5E"/>
                </a:solidFill>
                <a:latin typeface="Tahoma"/>
                <a:cs typeface="Tahoma"/>
              </a:rPr>
              <a:t> </a:t>
            </a:r>
            <a:r>
              <a:rPr sz="1700" spc="55" dirty="0">
                <a:solidFill>
                  <a:srgbClr val="5E5E5E"/>
                </a:solidFill>
                <a:latin typeface="Tahoma"/>
                <a:cs typeface="Tahoma"/>
              </a:rPr>
              <a:t>nivå</a:t>
            </a:r>
            <a:r>
              <a:rPr sz="1700" spc="-90" dirty="0">
                <a:solidFill>
                  <a:srgbClr val="5E5E5E"/>
                </a:solidFill>
                <a:latin typeface="Tahoma"/>
                <a:cs typeface="Tahoma"/>
              </a:rPr>
              <a:t> </a:t>
            </a:r>
            <a:r>
              <a:rPr sz="1700" spc="-265" dirty="0">
                <a:solidFill>
                  <a:srgbClr val="5E5E5E"/>
                </a:solidFill>
                <a:latin typeface="Tahoma"/>
                <a:cs typeface="Tahoma"/>
              </a:rPr>
              <a:t>+</a:t>
            </a:r>
            <a:r>
              <a:rPr sz="1700" spc="-90" dirty="0">
                <a:solidFill>
                  <a:srgbClr val="5E5E5E"/>
                </a:solidFill>
                <a:latin typeface="Tahoma"/>
                <a:cs typeface="Tahoma"/>
              </a:rPr>
              <a:t> </a:t>
            </a:r>
            <a:r>
              <a:rPr sz="1700" spc="65" dirty="0">
                <a:solidFill>
                  <a:srgbClr val="5E5E5E"/>
                </a:solidFill>
                <a:latin typeface="Tahoma"/>
                <a:cs typeface="Tahoma"/>
              </a:rPr>
              <a:t>lokal</a:t>
            </a:r>
            <a:r>
              <a:rPr sz="1700" spc="-90" dirty="0">
                <a:solidFill>
                  <a:srgbClr val="5E5E5E"/>
                </a:solidFill>
                <a:latin typeface="Tahoma"/>
                <a:cs typeface="Tahoma"/>
              </a:rPr>
              <a:t> </a:t>
            </a:r>
            <a:r>
              <a:rPr sz="1700" spc="55" dirty="0">
                <a:solidFill>
                  <a:srgbClr val="5E5E5E"/>
                </a:solidFill>
                <a:latin typeface="Tahoma"/>
                <a:cs typeface="Tahoma"/>
              </a:rPr>
              <a:t>nivå</a:t>
            </a:r>
            <a:r>
              <a:rPr sz="1700" spc="-90" dirty="0">
                <a:solidFill>
                  <a:srgbClr val="5E5E5E"/>
                </a:solidFill>
                <a:latin typeface="Tahoma"/>
                <a:cs typeface="Tahoma"/>
              </a:rPr>
              <a:t> </a:t>
            </a:r>
            <a:r>
              <a:rPr sz="1700" spc="-80" dirty="0">
                <a:solidFill>
                  <a:srgbClr val="5E5E5E"/>
                </a:solidFill>
                <a:latin typeface="Tahoma"/>
                <a:cs typeface="Tahoma"/>
              </a:rPr>
              <a:t>–</a:t>
            </a:r>
            <a:r>
              <a:rPr sz="1700" spc="-90" dirty="0">
                <a:solidFill>
                  <a:srgbClr val="5E5E5E"/>
                </a:solidFill>
                <a:latin typeface="Tahoma"/>
                <a:cs typeface="Tahoma"/>
              </a:rPr>
              <a:t> </a:t>
            </a:r>
            <a:r>
              <a:rPr sz="1700" spc="35" dirty="0">
                <a:solidFill>
                  <a:srgbClr val="5E5E5E"/>
                </a:solidFill>
                <a:latin typeface="Tahoma"/>
                <a:cs typeface="Tahoma"/>
              </a:rPr>
              <a:t>varje</a:t>
            </a:r>
            <a:r>
              <a:rPr sz="1700" spc="-90" dirty="0">
                <a:solidFill>
                  <a:srgbClr val="5E5E5E"/>
                </a:solidFill>
                <a:latin typeface="Tahoma"/>
                <a:cs typeface="Tahoma"/>
              </a:rPr>
              <a:t> </a:t>
            </a:r>
            <a:r>
              <a:rPr sz="1700" spc="60" dirty="0">
                <a:solidFill>
                  <a:srgbClr val="5E5E5E"/>
                </a:solidFill>
                <a:latin typeface="Tahoma"/>
                <a:cs typeface="Tahoma"/>
              </a:rPr>
              <a:t>län  </a:t>
            </a:r>
            <a:r>
              <a:rPr sz="1700" spc="75" dirty="0">
                <a:solidFill>
                  <a:srgbClr val="5E5E5E"/>
                </a:solidFill>
                <a:latin typeface="Tahoma"/>
                <a:cs typeface="Tahoma"/>
              </a:rPr>
              <a:t>måste</a:t>
            </a:r>
            <a:r>
              <a:rPr sz="1700" spc="-95" dirty="0">
                <a:solidFill>
                  <a:srgbClr val="5E5E5E"/>
                </a:solidFill>
                <a:latin typeface="Tahoma"/>
                <a:cs typeface="Tahoma"/>
              </a:rPr>
              <a:t> </a:t>
            </a:r>
            <a:r>
              <a:rPr sz="1700" spc="80" dirty="0">
                <a:solidFill>
                  <a:srgbClr val="5E5E5E"/>
                </a:solidFill>
                <a:latin typeface="Tahoma"/>
                <a:cs typeface="Tahoma"/>
              </a:rPr>
              <a:t>ha</a:t>
            </a:r>
            <a:r>
              <a:rPr sz="1700" spc="-90" dirty="0">
                <a:solidFill>
                  <a:srgbClr val="5E5E5E"/>
                </a:solidFill>
                <a:latin typeface="Tahoma"/>
                <a:cs typeface="Tahoma"/>
              </a:rPr>
              <a:t> </a:t>
            </a:r>
            <a:r>
              <a:rPr sz="1700" spc="5" dirty="0">
                <a:solidFill>
                  <a:srgbClr val="5E5E5E"/>
                </a:solidFill>
                <a:latin typeface="Tahoma"/>
                <a:cs typeface="Tahoma"/>
              </a:rPr>
              <a:t>en)</a:t>
            </a:r>
            <a:endParaRPr sz="1700" dirty="0">
              <a:latin typeface="Tahoma"/>
              <a:cs typeface="Tahoma"/>
            </a:endParaRPr>
          </a:p>
          <a:p>
            <a:pPr marL="355600" marR="340360" indent="-342900">
              <a:lnSpc>
                <a:spcPts val="2380"/>
              </a:lnSpc>
              <a:spcBef>
                <a:spcPts val="1060"/>
              </a:spcBef>
              <a:buSzPct val="104761"/>
              <a:buChar char="•"/>
              <a:tabLst>
                <a:tab pos="354965" algn="l"/>
                <a:tab pos="355600" algn="l"/>
              </a:tabLst>
            </a:pPr>
            <a:r>
              <a:rPr sz="2100" spc="90" dirty="0">
                <a:solidFill>
                  <a:srgbClr val="5E5E5E"/>
                </a:solidFill>
                <a:latin typeface="Tahoma"/>
                <a:cs typeface="Tahoma"/>
              </a:rPr>
              <a:t>Publicerad</a:t>
            </a:r>
            <a:r>
              <a:rPr sz="2100" spc="-120" dirty="0">
                <a:solidFill>
                  <a:srgbClr val="5E5E5E"/>
                </a:solidFill>
                <a:latin typeface="Tahoma"/>
                <a:cs typeface="Tahoma"/>
              </a:rPr>
              <a:t> </a:t>
            </a:r>
            <a:r>
              <a:rPr sz="2100" spc="110" dirty="0">
                <a:solidFill>
                  <a:srgbClr val="5E5E5E"/>
                </a:solidFill>
                <a:latin typeface="Tahoma"/>
                <a:cs typeface="Tahoma"/>
              </a:rPr>
              <a:t>den</a:t>
            </a:r>
            <a:r>
              <a:rPr sz="2100" spc="-120" dirty="0">
                <a:solidFill>
                  <a:srgbClr val="5E5E5E"/>
                </a:solidFill>
                <a:latin typeface="Tahoma"/>
                <a:cs typeface="Tahoma"/>
              </a:rPr>
              <a:t> </a:t>
            </a:r>
            <a:r>
              <a:rPr sz="2100" spc="50" dirty="0">
                <a:solidFill>
                  <a:srgbClr val="5E5E5E"/>
                </a:solidFill>
                <a:latin typeface="Tahoma"/>
                <a:cs typeface="Tahoma"/>
              </a:rPr>
              <a:t>7</a:t>
            </a:r>
            <a:r>
              <a:rPr sz="2100" spc="-114" dirty="0">
                <a:solidFill>
                  <a:srgbClr val="5E5E5E"/>
                </a:solidFill>
                <a:latin typeface="Tahoma"/>
                <a:cs typeface="Tahoma"/>
              </a:rPr>
              <a:t> </a:t>
            </a:r>
            <a:r>
              <a:rPr sz="2100" spc="90" dirty="0">
                <a:solidFill>
                  <a:srgbClr val="5E5E5E"/>
                </a:solidFill>
                <a:latin typeface="Tahoma"/>
                <a:cs typeface="Tahoma"/>
              </a:rPr>
              <a:t>februari</a:t>
            </a:r>
            <a:r>
              <a:rPr sz="2100" spc="-120" dirty="0">
                <a:solidFill>
                  <a:srgbClr val="5E5E5E"/>
                </a:solidFill>
                <a:latin typeface="Tahoma"/>
                <a:cs typeface="Tahoma"/>
              </a:rPr>
              <a:t> </a:t>
            </a:r>
            <a:r>
              <a:rPr sz="2100" spc="50" dirty="0" smtClean="0">
                <a:solidFill>
                  <a:srgbClr val="5E5E5E"/>
                </a:solidFill>
                <a:latin typeface="Tahoma"/>
                <a:cs typeface="Tahoma"/>
              </a:rPr>
              <a:t>2017</a:t>
            </a:r>
            <a:r>
              <a:rPr lang="sv-SE" sz="2100" spc="50" dirty="0" smtClean="0">
                <a:solidFill>
                  <a:srgbClr val="5E5E5E"/>
                </a:solidFill>
                <a:latin typeface="Tahoma"/>
                <a:cs typeface="Tahoma"/>
              </a:rPr>
              <a:t>, </a:t>
            </a:r>
            <a:r>
              <a:rPr sz="2100" spc="-640" dirty="0" smtClean="0">
                <a:solidFill>
                  <a:srgbClr val="5E5E5E"/>
                </a:solidFill>
                <a:latin typeface="Tahoma"/>
                <a:cs typeface="Tahoma"/>
              </a:rPr>
              <a:t> </a:t>
            </a:r>
            <a:r>
              <a:rPr sz="2100" spc="80" dirty="0">
                <a:solidFill>
                  <a:srgbClr val="5E5E5E"/>
                </a:solidFill>
                <a:latin typeface="Tahoma"/>
                <a:cs typeface="Tahoma"/>
              </a:rPr>
              <a:t>beskriver </a:t>
            </a:r>
            <a:r>
              <a:rPr sz="2100" spc="100" dirty="0">
                <a:solidFill>
                  <a:srgbClr val="5E5E5E"/>
                </a:solidFill>
                <a:latin typeface="Tahoma"/>
                <a:cs typeface="Tahoma"/>
              </a:rPr>
              <a:t>regeringens </a:t>
            </a:r>
            <a:r>
              <a:rPr sz="2100" spc="70" dirty="0">
                <a:solidFill>
                  <a:srgbClr val="5E5E5E"/>
                </a:solidFill>
                <a:latin typeface="Tahoma"/>
                <a:cs typeface="Tahoma"/>
              </a:rPr>
              <a:t>syn </a:t>
            </a:r>
            <a:r>
              <a:rPr sz="2100" spc="100" dirty="0">
                <a:solidFill>
                  <a:srgbClr val="5E5E5E"/>
                </a:solidFill>
                <a:latin typeface="Tahoma"/>
                <a:cs typeface="Tahoma"/>
              </a:rPr>
              <a:t>på </a:t>
            </a:r>
            <a:r>
              <a:rPr sz="2100" spc="105" dirty="0">
                <a:solidFill>
                  <a:srgbClr val="5E5E5E"/>
                </a:solidFill>
                <a:latin typeface="Tahoma"/>
                <a:cs typeface="Tahoma"/>
              </a:rPr>
              <a:t> </a:t>
            </a:r>
            <a:r>
              <a:rPr sz="2100" spc="95" dirty="0">
                <a:solidFill>
                  <a:srgbClr val="5E5E5E"/>
                </a:solidFill>
                <a:latin typeface="Tahoma"/>
                <a:cs typeface="Tahoma"/>
              </a:rPr>
              <a:t>frågan </a:t>
            </a:r>
            <a:r>
              <a:rPr sz="2100" spc="165" dirty="0">
                <a:solidFill>
                  <a:srgbClr val="5E5E5E"/>
                </a:solidFill>
                <a:latin typeface="Tahoma"/>
                <a:cs typeface="Tahoma"/>
              </a:rPr>
              <a:t>om </a:t>
            </a:r>
            <a:r>
              <a:rPr sz="2100" spc="95" dirty="0">
                <a:solidFill>
                  <a:srgbClr val="5E5E5E"/>
                </a:solidFill>
                <a:latin typeface="Tahoma"/>
                <a:cs typeface="Tahoma"/>
              </a:rPr>
              <a:t>migrantintegration </a:t>
            </a:r>
            <a:r>
              <a:rPr sz="2100" spc="-645" dirty="0">
                <a:solidFill>
                  <a:srgbClr val="5E5E5E"/>
                </a:solidFill>
                <a:latin typeface="Tahoma"/>
                <a:cs typeface="Tahoma"/>
              </a:rPr>
              <a:t> </a:t>
            </a:r>
            <a:r>
              <a:rPr sz="2100" spc="95" dirty="0">
                <a:solidFill>
                  <a:srgbClr val="5E5E5E"/>
                </a:solidFill>
                <a:latin typeface="Tahoma"/>
                <a:cs typeface="Tahoma"/>
              </a:rPr>
              <a:t>för</a:t>
            </a:r>
            <a:r>
              <a:rPr sz="2100" spc="-120" dirty="0">
                <a:solidFill>
                  <a:srgbClr val="5E5E5E"/>
                </a:solidFill>
                <a:latin typeface="Tahoma"/>
                <a:cs typeface="Tahoma"/>
              </a:rPr>
              <a:t> </a:t>
            </a:r>
            <a:r>
              <a:rPr sz="2100" spc="105" dirty="0">
                <a:solidFill>
                  <a:srgbClr val="5E5E5E"/>
                </a:solidFill>
                <a:latin typeface="Tahoma"/>
                <a:cs typeface="Tahoma"/>
              </a:rPr>
              <a:t>perioden</a:t>
            </a:r>
            <a:r>
              <a:rPr sz="2100" spc="-120" dirty="0">
                <a:solidFill>
                  <a:srgbClr val="5E5E5E"/>
                </a:solidFill>
                <a:latin typeface="Tahoma"/>
                <a:cs typeface="Tahoma"/>
              </a:rPr>
              <a:t> </a:t>
            </a:r>
            <a:r>
              <a:rPr sz="2100" spc="50" dirty="0">
                <a:solidFill>
                  <a:srgbClr val="5E5E5E"/>
                </a:solidFill>
                <a:latin typeface="Tahoma"/>
                <a:cs typeface="Tahoma"/>
              </a:rPr>
              <a:t>2017</a:t>
            </a:r>
            <a:r>
              <a:rPr sz="2100" spc="-120" dirty="0">
                <a:solidFill>
                  <a:srgbClr val="5E5E5E"/>
                </a:solidFill>
                <a:latin typeface="Tahoma"/>
                <a:cs typeface="Tahoma"/>
              </a:rPr>
              <a:t> </a:t>
            </a:r>
            <a:r>
              <a:rPr sz="2100" spc="60" dirty="0">
                <a:solidFill>
                  <a:srgbClr val="5E5E5E"/>
                </a:solidFill>
                <a:latin typeface="Tahoma"/>
                <a:cs typeface="Tahoma"/>
              </a:rPr>
              <a:t>till</a:t>
            </a:r>
            <a:r>
              <a:rPr sz="2100" spc="-120" dirty="0">
                <a:solidFill>
                  <a:srgbClr val="5E5E5E"/>
                </a:solidFill>
                <a:latin typeface="Tahoma"/>
                <a:cs typeface="Tahoma"/>
              </a:rPr>
              <a:t> </a:t>
            </a:r>
            <a:r>
              <a:rPr sz="2100" spc="5" dirty="0">
                <a:solidFill>
                  <a:srgbClr val="5E5E5E"/>
                </a:solidFill>
                <a:latin typeface="Tahoma"/>
                <a:cs typeface="Tahoma"/>
              </a:rPr>
              <a:t>2020:</a:t>
            </a:r>
            <a:endParaRPr sz="2100" dirty="0">
              <a:latin typeface="Tahoma"/>
              <a:cs typeface="Tahoma"/>
            </a:endParaRPr>
          </a:p>
          <a:p>
            <a:pPr marL="355600" marR="5080">
              <a:lnSpc>
                <a:spcPct val="100000"/>
              </a:lnSpc>
              <a:spcBef>
                <a:spcPts val="2285"/>
              </a:spcBef>
            </a:pPr>
            <a:r>
              <a:rPr sz="1800" u="sng" spc="15" dirty="0">
                <a:solidFill>
                  <a:srgbClr val="0563C0"/>
                </a:solidFill>
                <a:uFill>
                  <a:solidFill>
                    <a:srgbClr val="0563C0"/>
                  </a:solidFill>
                </a:uFill>
                <a:latin typeface="Tahoma"/>
                <a:cs typeface="Tahoma"/>
                <a:hlinkClick r:id="rId4"/>
              </a:rPr>
              <a:t>http://</a:t>
            </a:r>
            <a:r>
              <a:rPr sz="1800" u="sng" spc="55" dirty="0">
                <a:solidFill>
                  <a:srgbClr val="0563C0"/>
                </a:solidFill>
                <a:uFill>
                  <a:solidFill>
                    <a:srgbClr val="0563C0"/>
                  </a:solidFill>
                </a:uFill>
                <a:latin typeface="Tahoma"/>
                <a:cs typeface="Tahoma"/>
                <a:hlinkClick r:id="rId4"/>
              </a:rPr>
              <a:t>www.integration.ie/</a:t>
            </a:r>
            <a:r>
              <a:rPr sz="1800" u="sng" spc="50" dirty="0">
                <a:solidFill>
                  <a:srgbClr val="0563C0"/>
                </a:solidFill>
                <a:uFill>
                  <a:solidFill>
                    <a:srgbClr val="0563C0"/>
                  </a:solidFill>
                </a:uFill>
                <a:latin typeface="Tahoma"/>
                <a:cs typeface="Tahoma"/>
                <a:hlinkClick r:id="rId4"/>
              </a:rPr>
              <a:t>en/</a:t>
            </a:r>
            <a:r>
              <a:rPr sz="1800" u="sng" spc="35" dirty="0">
                <a:solidFill>
                  <a:srgbClr val="0563C0"/>
                </a:solidFill>
                <a:uFill>
                  <a:solidFill>
                    <a:srgbClr val="0563C0"/>
                  </a:solidFill>
                </a:uFill>
                <a:latin typeface="Tahoma"/>
                <a:cs typeface="Tahoma"/>
                <a:hlinkClick r:id="rId4"/>
              </a:rPr>
              <a:t>isec/</a:t>
            </a:r>
            <a:r>
              <a:rPr sz="1800" u="sng" spc="80" dirty="0">
                <a:solidFill>
                  <a:srgbClr val="0563C0"/>
                </a:solidFill>
                <a:uFill>
                  <a:solidFill>
                    <a:srgbClr val="0563C0"/>
                  </a:solidFill>
                </a:uFill>
                <a:latin typeface="Tahoma"/>
                <a:cs typeface="Tahoma"/>
                <a:hlinkClick r:id="rId4"/>
              </a:rPr>
              <a:t>page </a:t>
            </a:r>
            <a:r>
              <a:rPr sz="1800" spc="50" dirty="0">
                <a:solidFill>
                  <a:srgbClr val="0563C0"/>
                </a:solidFill>
                <a:latin typeface="Tahoma"/>
                <a:cs typeface="Tahoma"/>
                <a:hlinkClick r:id="rId4"/>
              </a:rPr>
              <a:t> </a:t>
            </a:r>
            <a:r>
              <a:rPr sz="1800" u="sng" spc="55" dirty="0">
                <a:solidFill>
                  <a:srgbClr val="0563C0"/>
                </a:solidFill>
                <a:uFill>
                  <a:solidFill>
                    <a:srgbClr val="0563C0"/>
                  </a:solidFill>
                </a:uFill>
                <a:latin typeface="Tahoma"/>
                <a:cs typeface="Tahoma"/>
                <a:hlinkClick r:id="rId4"/>
              </a:rPr>
              <a:t>s/migrant_integration_strategy</a:t>
            </a:r>
            <a:endParaRPr sz="1800" dirty="0">
              <a:latin typeface="Tahoma"/>
              <a:cs typeface="Tahoma"/>
            </a:endParaRPr>
          </a:p>
        </p:txBody>
      </p:sp>
      <p:sp>
        <p:nvSpPr>
          <p:cNvPr id="12" name="object 12"/>
          <p:cNvSpPr txBox="1"/>
          <p:nvPr/>
        </p:nvSpPr>
        <p:spPr>
          <a:xfrm>
            <a:off x="3997833" y="6134912"/>
            <a:ext cx="1389380" cy="177800"/>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rgbClr val="F6BB66"/>
                </a:solidFill>
                <a:latin typeface="Arial"/>
                <a:cs typeface="Arial"/>
              </a:rPr>
              <a:t>KLICKA</a:t>
            </a:r>
            <a:r>
              <a:rPr sz="1000" b="1" spc="-20" dirty="0">
                <a:solidFill>
                  <a:srgbClr val="F6BB66"/>
                </a:solidFill>
                <a:latin typeface="Arial"/>
                <a:cs typeface="Arial"/>
              </a:rPr>
              <a:t> </a:t>
            </a:r>
            <a:r>
              <a:rPr sz="1000" b="1" spc="-40" dirty="0">
                <a:solidFill>
                  <a:srgbClr val="F6BB66"/>
                </a:solidFill>
                <a:latin typeface="Arial"/>
                <a:cs typeface="Arial"/>
              </a:rPr>
              <a:t>FÖR</a:t>
            </a:r>
            <a:r>
              <a:rPr sz="1000" b="1" spc="-20" dirty="0">
                <a:solidFill>
                  <a:srgbClr val="F6BB66"/>
                </a:solidFill>
                <a:latin typeface="Arial"/>
                <a:cs typeface="Arial"/>
              </a:rPr>
              <a:t> </a:t>
            </a:r>
            <a:r>
              <a:rPr sz="1000" b="1" spc="-35" dirty="0">
                <a:solidFill>
                  <a:srgbClr val="F6BB66"/>
                </a:solidFill>
                <a:latin typeface="Arial"/>
                <a:cs typeface="Arial"/>
              </a:rPr>
              <a:t>ATT</a:t>
            </a:r>
            <a:r>
              <a:rPr sz="1000" b="1" spc="-20" dirty="0">
                <a:solidFill>
                  <a:srgbClr val="F6BB66"/>
                </a:solidFill>
                <a:latin typeface="Arial"/>
                <a:cs typeface="Arial"/>
              </a:rPr>
              <a:t> </a:t>
            </a:r>
            <a:r>
              <a:rPr sz="1000" b="1" spc="-60" dirty="0">
                <a:solidFill>
                  <a:srgbClr val="F6BB66"/>
                </a:solidFill>
                <a:latin typeface="Arial"/>
                <a:cs typeface="Arial"/>
              </a:rPr>
              <a:t>LÄSA</a:t>
            </a:r>
            <a:endParaRPr sz="1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grpSp>
      <p:sp>
        <p:nvSpPr>
          <p:cNvPr id="7" name="object 7"/>
          <p:cNvSpPr txBox="1"/>
          <p:nvPr/>
        </p:nvSpPr>
        <p:spPr>
          <a:xfrm>
            <a:off x="3276600" y="1659890"/>
            <a:ext cx="5791199" cy="505267"/>
          </a:xfrm>
          <a:prstGeom prst="rect">
            <a:avLst/>
          </a:prstGeom>
        </p:spPr>
        <p:txBody>
          <a:bodyPr vert="horz" wrap="square" lIns="0" tIns="12700" rIns="0" bIns="0" rtlCol="0">
            <a:spAutoFit/>
          </a:bodyPr>
          <a:lstStyle/>
          <a:p>
            <a:pPr marL="12700">
              <a:lnSpc>
                <a:spcPct val="100000"/>
              </a:lnSpc>
              <a:spcBef>
                <a:spcPts val="100"/>
              </a:spcBef>
            </a:pPr>
            <a:r>
              <a:rPr sz="3200" b="1" spc="10" dirty="0" smtClean="0">
                <a:solidFill>
                  <a:srgbClr val="FFFFFF"/>
                </a:solidFill>
                <a:latin typeface="Arial"/>
                <a:cs typeface="Arial"/>
              </a:rPr>
              <a:t>T</a:t>
            </a:r>
            <a:r>
              <a:rPr lang="sv-SE" sz="3200" b="1" spc="10" dirty="0" err="1" smtClean="0">
                <a:solidFill>
                  <a:srgbClr val="FFFFFF"/>
                </a:solidFill>
                <a:latin typeface="Arial"/>
                <a:cs typeface="Arial"/>
              </a:rPr>
              <a:t>ips</a:t>
            </a:r>
            <a:endParaRPr sz="3200" dirty="0">
              <a:latin typeface="Arial"/>
              <a:cs typeface="Arial"/>
            </a:endParaRPr>
          </a:p>
        </p:txBody>
      </p:sp>
      <p:sp>
        <p:nvSpPr>
          <p:cNvPr id="8" name="object 8"/>
          <p:cNvSpPr txBox="1">
            <a:spLocks noGrp="1"/>
          </p:cNvSpPr>
          <p:nvPr>
            <p:ph type="title"/>
          </p:nvPr>
        </p:nvSpPr>
        <p:spPr>
          <a:xfrm>
            <a:off x="3018535" y="2607183"/>
            <a:ext cx="7573265" cy="406400"/>
          </a:xfrm>
          <a:prstGeom prst="rect">
            <a:avLst/>
          </a:prstGeom>
        </p:spPr>
        <p:txBody>
          <a:bodyPr vert="horz" wrap="square" lIns="0" tIns="12700" rIns="0" bIns="0" rtlCol="0">
            <a:spAutoFit/>
          </a:bodyPr>
          <a:lstStyle/>
          <a:p>
            <a:pPr marL="12700">
              <a:lnSpc>
                <a:spcPct val="100000"/>
              </a:lnSpc>
              <a:spcBef>
                <a:spcPts val="100"/>
              </a:spcBef>
            </a:pPr>
            <a:r>
              <a:rPr sz="2500" b="0" spc="100" dirty="0">
                <a:latin typeface="Tahoma"/>
                <a:cs typeface="Tahoma"/>
              </a:rPr>
              <a:t>Försök</a:t>
            </a:r>
            <a:r>
              <a:rPr sz="2500" b="0" spc="-150" dirty="0">
                <a:latin typeface="Tahoma"/>
                <a:cs typeface="Tahoma"/>
              </a:rPr>
              <a:t> </a:t>
            </a:r>
            <a:r>
              <a:rPr sz="2500" b="0" spc="70" dirty="0">
                <a:latin typeface="Tahoma"/>
                <a:cs typeface="Tahoma"/>
              </a:rPr>
              <a:t>att</a:t>
            </a:r>
            <a:r>
              <a:rPr sz="2500" b="0" spc="-150" dirty="0">
                <a:latin typeface="Tahoma"/>
                <a:cs typeface="Tahoma"/>
              </a:rPr>
              <a:t> </a:t>
            </a:r>
            <a:r>
              <a:rPr sz="2500" b="0" spc="95" dirty="0">
                <a:latin typeface="Tahoma"/>
                <a:cs typeface="Tahoma"/>
              </a:rPr>
              <a:t>inte</a:t>
            </a:r>
            <a:r>
              <a:rPr sz="2500" b="0" spc="-145" dirty="0">
                <a:latin typeface="Tahoma"/>
                <a:cs typeface="Tahoma"/>
              </a:rPr>
              <a:t> </a:t>
            </a:r>
            <a:r>
              <a:rPr sz="2500" b="0" spc="130" dirty="0">
                <a:latin typeface="Tahoma"/>
                <a:cs typeface="Tahoma"/>
              </a:rPr>
              <a:t>skrämmas</a:t>
            </a:r>
            <a:r>
              <a:rPr sz="2500" b="0" spc="-150" dirty="0">
                <a:latin typeface="Tahoma"/>
                <a:cs typeface="Tahoma"/>
              </a:rPr>
              <a:t> </a:t>
            </a:r>
            <a:r>
              <a:rPr sz="2500" b="0" spc="55" dirty="0">
                <a:latin typeface="Tahoma"/>
                <a:cs typeface="Tahoma"/>
              </a:rPr>
              <a:t>av</a:t>
            </a:r>
            <a:r>
              <a:rPr sz="2500" b="0" spc="-145" dirty="0">
                <a:latin typeface="Tahoma"/>
                <a:cs typeface="Tahoma"/>
              </a:rPr>
              <a:t> </a:t>
            </a:r>
            <a:r>
              <a:rPr sz="2500" b="0" spc="75" dirty="0" smtClean="0">
                <a:latin typeface="Tahoma"/>
                <a:cs typeface="Tahoma"/>
              </a:rPr>
              <a:t>auktoritet</a:t>
            </a:r>
            <a:r>
              <a:rPr lang="sv-SE" sz="2500" b="0" spc="75" dirty="0" smtClean="0">
                <a:latin typeface="Tahoma"/>
                <a:cs typeface="Tahoma"/>
              </a:rPr>
              <a:t>er</a:t>
            </a:r>
            <a:r>
              <a:rPr sz="2500" b="0" spc="75" dirty="0" smtClean="0">
                <a:latin typeface="Tahoma"/>
                <a:cs typeface="Tahoma"/>
              </a:rPr>
              <a:t>!</a:t>
            </a:r>
            <a:endParaRPr sz="2500" dirty="0">
              <a:latin typeface="Tahoma"/>
              <a:cs typeface="Tahoma"/>
            </a:endParaRPr>
          </a:p>
        </p:txBody>
      </p:sp>
      <p:sp>
        <p:nvSpPr>
          <p:cNvPr id="9" name="object 9"/>
          <p:cNvSpPr txBox="1"/>
          <p:nvPr/>
        </p:nvSpPr>
        <p:spPr>
          <a:xfrm>
            <a:off x="1389125" y="3086227"/>
            <a:ext cx="8866505" cy="1520929"/>
          </a:xfrm>
          <a:prstGeom prst="rect">
            <a:avLst/>
          </a:prstGeom>
        </p:spPr>
        <p:txBody>
          <a:bodyPr vert="horz" wrap="square" lIns="0" tIns="12700" rIns="0" bIns="0" rtlCol="0">
            <a:spAutoFit/>
          </a:bodyPr>
          <a:lstStyle/>
          <a:p>
            <a:pPr marL="91440" algn="ctr">
              <a:lnSpc>
                <a:spcPct val="100000"/>
              </a:lnSpc>
              <a:spcBef>
                <a:spcPts val="100"/>
              </a:spcBef>
            </a:pPr>
            <a:r>
              <a:rPr sz="2400" spc="100" dirty="0">
                <a:solidFill>
                  <a:srgbClr val="FFFFFF"/>
                </a:solidFill>
                <a:latin typeface="Tahoma"/>
                <a:cs typeface="Tahoma"/>
              </a:rPr>
              <a:t>Lär</a:t>
            </a:r>
            <a:r>
              <a:rPr sz="2400" spc="-150" dirty="0">
                <a:solidFill>
                  <a:srgbClr val="FFFFFF"/>
                </a:solidFill>
                <a:latin typeface="Tahoma"/>
                <a:cs typeface="Tahoma"/>
              </a:rPr>
              <a:t> </a:t>
            </a:r>
            <a:r>
              <a:rPr sz="2400" spc="135" dirty="0">
                <a:solidFill>
                  <a:srgbClr val="FFFFFF"/>
                </a:solidFill>
                <a:latin typeface="Tahoma"/>
                <a:cs typeface="Tahoma"/>
              </a:rPr>
              <a:t>dig</a:t>
            </a:r>
            <a:r>
              <a:rPr sz="2400" spc="-145" dirty="0">
                <a:solidFill>
                  <a:srgbClr val="FFFFFF"/>
                </a:solidFill>
                <a:latin typeface="Tahoma"/>
                <a:cs typeface="Tahoma"/>
              </a:rPr>
              <a:t> </a:t>
            </a:r>
            <a:r>
              <a:rPr sz="2400" spc="80" dirty="0">
                <a:solidFill>
                  <a:srgbClr val="FFFFFF"/>
                </a:solidFill>
                <a:latin typeface="Tahoma"/>
                <a:cs typeface="Tahoma"/>
              </a:rPr>
              <a:t>att</a:t>
            </a:r>
            <a:r>
              <a:rPr sz="2400" spc="-145" dirty="0">
                <a:solidFill>
                  <a:srgbClr val="FFFFFF"/>
                </a:solidFill>
                <a:latin typeface="Tahoma"/>
                <a:cs typeface="Tahoma"/>
              </a:rPr>
              <a:t> </a:t>
            </a:r>
            <a:r>
              <a:rPr sz="2400" spc="95" dirty="0">
                <a:solidFill>
                  <a:srgbClr val="FFFFFF"/>
                </a:solidFill>
                <a:latin typeface="Tahoma"/>
                <a:cs typeface="Tahoma"/>
              </a:rPr>
              <a:t>ifrågasätta</a:t>
            </a:r>
            <a:r>
              <a:rPr sz="2400" spc="-145" dirty="0">
                <a:solidFill>
                  <a:srgbClr val="FFFFFF"/>
                </a:solidFill>
                <a:latin typeface="Tahoma"/>
                <a:cs typeface="Tahoma"/>
              </a:rPr>
              <a:t> </a:t>
            </a:r>
            <a:r>
              <a:rPr sz="2400" spc="85" dirty="0">
                <a:solidFill>
                  <a:srgbClr val="FFFFFF"/>
                </a:solidFill>
                <a:latin typeface="Tahoma"/>
                <a:cs typeface="Tahoma"/>
              </a:rPr>
              <a:t>svar</a:t>
            </a:r>
            <a:r>
              <a:rPr sz="2400" spc="-145" dirty="0">
                <a:solidFill>
                  <a:srgbClr val="FFFFFF"/>
                </a:solidFill>
                <a:latin typeface="Tahoma"/>
                <a:cs typeface="Tahoma"/>
              </a:rPr>
              <a:t> </a:t>
            </a:r>
            <a:r>
              <a:rPr sz="2400" spc="170" dirty="0">
                <a:solidFill>
                  <a:srgbClr val="FFFFFF"/>
                </a:solidFill>
                <a:latin typeface="Tahoma"/>
                <a:cs typeface="Tahoma"/>
              </a:rPr>
              <a:t>som</a:t>
            </a:r>
            <a:r>
              <a:rPr sz="2400" spc="-145" dirty="0">
                <a:solidFill>
                  <a:srgbClr val="FFFFFF"/>
                </a:solidFill>
                <a:latin typeface="Tahoma"/>
                <a:cs typeface="Tahoma"/>
              </a:rPr>
              <a:t> </a:t>
            </a:r>
            <a:r>
              <a:rPr sz="2400" spc="165" dirty="0">
                <a:solidFill>
                  <a:srgbClr val="FFFFFF"/>
                </a:solidFill>
                <a:latin typeface="Tahoma"/>
                <a:cs typeface="Tahoma"/>
              </a:rPr>
              <a:t>du</a:t>
            </a:r>
            <a:r>
              <a:rPr sz="2400" spc="-145" dirty="0">
                <a:solidFill>
                  <a:srgbClr val="FFFFFF"/>
                </a:solidFill>
                <a:latin typeface="Tahoma"/>
                <a:cs typeface="Tahoma"/>
              </a:rPr>
              <a:t> </a:t>
            </a:r>
            <a:r>
              <a:rPr sz="2400" spc="100" dirty="0">
                <a:solidFill>
                  <a:srgbClr val="FFFFFF"/>
                </a:solidFill>
                <a:latin typeface="Tahoma"/>
                <a:cs typeface="Tahoma"/>
              </a:rPr>
              <a:t>inte</a:t>
            </a:r>
            <a:r>
              <a:rPr sz="2400" spc="-145" dirty="0">
                <a:solidFill>
                  <a:srgbClr val="FFFFFF"/>
                </a:solidFill>
                <a:latin typeface="Tahoma"/>
                <a:cs typeface="Tahoma"/>
              </a:rPr>
              <a:t> </a:t>
            </a:r>
            <a:r>
              <a:rPr sz="2400" spc="110" dirty="0">
                <a:solidFill>
                  <a:srgbClr val="FFFFFF"/>
                </a:solidFill>
                <a:latin typeface="Tahoma"/>
                <a:cs typeface="Tahoma"/>
              </a:rPr>
              <a:t>håller</a:t>
            </a:r>
            <a:r>
              <a:rPr sz="2400" spc="-145" dirty="0">
                <a:solidFill>
                  <a:srgbClr val="FFFFFF"/>
                </a:solidFill>
                <a:latin typeface="Tahoma"/>
                <a:cs typeface="Tahoma"/>
              </a:rPr>
              <a:t> </a:t>
            </a:r>
            <a:r>
              <a:rPr sz="2400" spc="175" dirty="0">
                <a:solidFill>
                  <a:srgbClr val="FFFFFF"/>
                </a:solidFill>
                <a:latin typeface="Tahoma"/>
                <a:cs typeface="Tahoma"/>
              </a:rPr>
              <a:t>med</a:t>
            </a:r>
            <a:r>
              <a:rPr sz="2400" spc="-145" dirty="0">
                <a:solidFill>
                  <a:srgbClr val="FFFFFF"/>
                </a:solidFill>
                <a:latin typeface="Tahoma"/>
                <a:cs typeface="Tahoma"/>
              </a:rPr>
              <a:t> </a:t>
            </a:r>
            <a:r>
              <a:rPr sz="2400" spc="110" dirty="0">
                <a:solidFill>
                  <a:srgbClr val="FFFFFF"/>
                </a:solidFill>
                <a:latin typeface="Tahoma"/>
                <a:cs typeface="Tahoma"/>
              </a:rPr>
              <a:t>om.</a:t>
            </a:r>
            <a:endParaRPr sz="2400" dirty="0">
              <a:latin typeface="Tahoma"/>
              <a:cs typeface="Tahoma"/>
            </a:endParaRPr>
          </a:p>
          <a:p>
            <a:pPr algn="ctr">
              <a:lnSpc>
                <a:spcPct val="100000"/>
              </a:lnSpc>
              <a:spcBef>
                <a:spcPts val="25"/>
              </a:spcBef>
            </a:pPr>
            <a:endParaRPr sz="2400" dirty="0">
              <a:latin typeface="Tahoma"/>
              <a:cs typeface="Tahoma"/>
            </a:endParaRPr>
          </a:p>
          <a:p>
            <a:pPr marR="80645" algn="ctr">
              <a:lnSpc>
                <a:spcPts val="2890"/>
              </a:lnSpc>
              <a:spcBef>
                <a:spcPts val="5"/>
              </a:spcBef>
            </a:pPr>
            <a:r>
              <a:rPr sz="2400" spc="85" dirty="0">
                <a:solidFill>
                  <a:srgbClr val="FFFFFF"/>
                </a:solidFill>
                <a:latin typeface="Tahoma"/>
                <a:cs typeface="Tahoma"/>
              </a:rPr>
              <a:t>Detta</a:t>
            </a:r>
            <a:r>
              <a:rPr sz="2400" spc="-135" dirty="0">
                <a:solidFill>
                  <a:srgbClr val="FFFFFF"/>
                </a:solidFill>
                <a:latin typeface="Tahoma"/>
                <a:cs typeface="Tahoma"/>
              </a:rPr>
              <a:t> </a:t>
            </a:r>
            <a:r>
              <a:rPr sz="2400" spc="155" dirty="0">
                <a:solidFill>
                  <a:srgbClr val="FFFFFF"/>
                </a:solidFill>
                <a:latin typeface="Tahoma"/>
                <a:cs typeface="Tahoma"/>
              </a:rPr>
              <a:t>kommer</a:t>
            </a:r>
            <a:r>
              <a:rPr sz="2400" spc="-130" dirty="0">
                <a:solidFill>
                  <a:srgbClr val="FFFFFF"/>
                </a:solidFill>
                <a:latin typeface="Tahoma"/>
                <a:cs typeface="Tahoma"/>
              </a:rPr>
              <a:t> </a:t>
            </a:r>
            <a:r>
              <a:rPr sz="2400" spc="70" dirty="0">
                <a:solidFill>
                  <a:srgbClr val="FFFFFF"/>
                </a:solidFill>
                <a:latin typeface="Tahoma"/>
                <a:cs typeface="Tahoma"/>
              </a:rPr>
              <a:t>att</a:t>
            </a:r>
            <a:r>
              <a:rPr sz="2400" spc="-130" dirty="0">
                <a:solidFill>
                  <a:srgbClr val="FFFFFF"/>
                </a:solidFill>
                <a:latin typeface="Tahoma"/>
                <a:cs typeface="Tahoma"/>
              </a:rPr>
              <a:t> </a:t>
            </a:r>
            <a:r>
              <a:rPr sz="2400" spc="95" dirty="0">
                <a:solidFill>
                  <a:srgbClr val="FFFFFF"/>
                </a:solidFill>
                <a:latin typeface="Tahoma"/>
                <a:cs typeface="Tahoma"/>
              </a:rPr>
              <a:t>påverka</a:t>
            </a:r>
            <a:r>
              <a:rPr sz="2400" spc="-135" dirty="0">
                <a:solidFill>
                  <a:srgbClr val="FFFFFF"/>
                </a:solidFill>
                <a:latin typeface="Tahoma"/>
                <a:cs typeface="Tahoma"/>
              </a:rPr>
              <a:t> </a:t>
            </a:r>
            <a:r>
              <a:rPr sz="2400" spc="140" dirty="0">
                <a:solidFill>
                  <a:srgbClr val="FFFFFF"/>
                </a:solidFill>
                <a:latin typeface="Tahoma"/>
                <a:cs typeface="Tahoma"/>
              </a:rPr>
              <a:t>hur</a:t>
            </a:r>
            <a:r>
              <a:rPr sz="2400" spc="-130" dirty="0">
                <a:solidFill>
                  <a:srgbClr val="FFFFFF"/>
                </a:solidFill>
                <a:latin typeface="Tahoma"/>
                <a:cs typeface="Tahoma"/>
              </a:rPr>
              <a:t> </a:t>
            </a:r>
            <a:r>
              <a:rPr sz="2400" spc="150" dirty="0">
                <a:solidFill>
                  <a:srgbClr val="FFFFFF"/>
                </a:solidFill>
                <a:latin typeface="Tahoma"/>
                <a:cs typeface="Tahoma"/>
              </a:rPr>
              <a:t>du</a:t>
            </a:r>
            <a:r>
              <a:rPr sz="2400" spc="-130" dirty="0">
                <a:solidFill>
                  <a:srgbClr val="FFFFFF"/>
                </a:solidFill>
                <a:latin typeface="Tahoma"/>
                <a:cs typeface="Tahoma"/>
              </a:rPr>
              <a:t> </a:t>
            </a:r>
            <a:r>
              <a:rPr lang="sv-SE" sz="2400" spc="-130" dirty="0" smtClean="0">
                <a:solidFill>
                  <a:srgbClr val="FFFFFF"/>
                </a:solidFill>
                <a:latin typeface="Tahoma"/>
                <a:cs typeface="Tahoma"/>
              </a:rPr>
              <a:t>förmedlar  budskap, </a:t>
            </a:r>
            <a:endParaRPr sz="2400" dirty="0">
              <a:latin typeface="Tahoma"/>
              <a:cs typeface="Tahoma"/>
            </a:endParaRPr>
          </a:p>
          <a:p>
            <a:pPr marR="124460" algn="ctr">
              <a:lnSpc>
                <a:spcPts val="3130"/>
              </a:lnSpc>
            </a:pPr>
            <a:r>
              <a:rPr sz="2400" spc="170" dirty="0">
                <a:solidFill>
                  <a:srgbClr val="FFFFFF"/>
                </a:solidFill>
                <a:latin typeface="Tahoma"/>
                <a:cs typeface="Tahoma"/>
              </a:rPr>
              <a:t>som</a:t>
            </a:r>
            <a:r>
              <a:rPr sz="2400" spc="-150" dirty="0">
                <a:solidFill>
                  <a:srgbClr val="FFFFFF"/>
                </a:solidFill>
                <a:latin typeface="Tahoma"/>
                <a:cs typeface="Tahoma"/>
              </a:rPr>
              <a:t> </a:t>
            </a:r>
            <a:r>
              <a:rPr sz="2400" spc="170" dirty="0">
                <a:solidFill>
                  <a:srgbClr val="FFFFFF"/>
                </a:solidFill>
                <a:latin typeface="Tahoma"/>
                <a:cs typeface="Tahoma"/>
              </a:rPr>
              <a:t>kommer</a:t>
            </a:r>
            <a:r>
              <a:rPr sz="2400" spc="-145" dirty="0">
                <a:solidFill>
                  <a:srgbClr val="FFFFFF"/>
                </a:solidFill>
                <a:latin typeface="Tahoma"/>
                <a:cs typeface="Tahoma"/>
              </a:rPr>
              <a:t> </a:t>
            </a:r>
            <a:r>
              <a:rPr sz="2400" spc="80" dirty="0">
                <a:solidFill>
                  <a:srgbClr val="FFFFFF"/>
                </a:solidFill>
                <a:latin typeface="Tahoma"/>
                <a:cs typeface="Tahoma"/>
              </a:rPr>
              <a:t>att</a:t>
            </a:r>
            <a:r>
              <a:rPr sz="2400" spc="-150" dirty="0">
                <a:solidFill>
                  <a:srgbClr val="FFFFFF"/>
                </a:solidFill>
                <a:latin typeface="Tahoma"/>
                <a:cs typeface="Tahoma"/>
              </a:rPr>
              <a:t> </a:t>
            </a:r>
            <a:r>
              <a:rPr sz="2400" spc="105" dirty="0">
                <a:solidFill>
                  <a:srgbClr val="FFFFFF"/>
                </a:solidFill>
                <a:latin typeface="Tahoma"/>
                <a:cs typeface="Tahoma"/>
              </a:rPr>
              <a:t>bli</a:t>
            </a:r>
            <a:r>
              <a:rPr sz="2400" spc="-145" dirty="0">
                <a:solidFill>
                  <a:srgbClr val="FFFFFF"/>
                </a:solidFill>
                <a:latin typeface="Tahoma"/>
                <a:cs typeface="Tahoma"/>
              </a:rPr>
              <a:t> </a:t>
            </a:r>
            <a:r>
              <a:rPr sz="2400" spc="165" dirty="0">
                <a:solidFill>
                  <a:srgbClr val="FFFFFF"/>
                </a:solidFill>
                <a:latin typeface="Tahoma"/>
                <a:cs typeface="Tahoma"/>
              </a:rPr>
              <a:t>mer</a:t>
            </a:r>
            <a:r>
              <a:rPr sz="2400" spc="-150" dirty="0">
                <a:solidFill>
                  <a:srgbClr val="FFFFFF"/>
                </a:solidFill>
                <a:latin typeface="Tahoma"/>
                <a:cs typeface="Tahoma"/>
              </a:rPr>
              <a:t> </a:t>
            </a:r>
            <a:r>
              <a:rPr sz="2400" spc="100" dirty="0">
                <a:solidFill>
                  <a:srgbClr val="FFFFFF"/>
                </a:solidFill>
                <a:latin typeface="Tahoma"/>
                <a:cs typeface="Tahoma"/>
              </a:rPr>
              <a:t>autentisk</a:t>
            </a:r>
            <a:r>
              <a:rPr sz="2400" spc="-145" dirty="0">
                <a:solidFill>
                  <a:srgbClr val="FFFFFF"/>
                </a:solidFill>
                <a:latin typeface="Tahoma"/>
                <a:cs typeface="Tahoma"/>
              </a:rPr>
              <a:t> </a:t>
            </a:r>
            <a:r>
              <a:rPr sz="2400" spc="125" dirty="0">
                <a:solidFill>
                  <a:srgbClr val="FFFFFF"/>
                </a:solidFill>
                <a:latin typeface="Tahoma"/>
                <a:cs typeface="Tahoma"/>
              </a:rPr>
              <a:t>och</a:t>
            </a:r>
            <a:r>
              <a:rPr sz="2400" spc="-150" dirty="0">
                <a:solidFill>
                  <a:srgbClr val="FFFFFF"/>
                </a:solidFill>
                <a:latin typeface="Tahoma"/>
                <a:cs typeface="Tahoma"/>
              </a:rPr>
              <a:t> </a:t>
            </a:r>
            <a:r>
              <a:rPr sz="2400" spc="130" dirty="0">
                <a:solidFill>
                  <a:srgbClr val="FFFFFF"/>
                </a:solidFill>
                <a:latin typeface="Tahoma"/>
                <a:cs typeface="Tahoma"/>
              </a:rPr>
              <a:t>ha</a:t>
            </a:r>
            <a:r>
              <a:rPr sz="2400" spc="-145" dirty="0">
                <a:solidFill>
                  <a:srgbClr val="FFFFFF"/>
                </a:solidFill>
                <a:latin typeface="Tahoma"/>
                <a:cs typeface="Tahoma"/>
              </a:rPr>
              <a:t> </a:t>
            </a:r>
            <a:r>
              <a:rPr sz="2400" spc="165" dirty="0">
                <a:solidFill>
                  <a:srgbClr val="FFFFFF"/>
                </a:solidFill>
                <a:latin typeface="Tahoma"/>
                <a:cs typeface="Tahoma"/>
              </a:rPr>
              <a:t>mer</a:t>
            </a:r>
            <a:r>
              <a:rPr sz="2400" spc="-150" dirty="0">
                <a:solidFill>
                  <a:srgbClr val="FFFFFF"/>
                </a:solidFill>
                <a:latin typeface="Tahoma"/>
                <a:cs typeface="Tahoma"/>
              </a:rPr>
              <a:t> </a:t>
            </a:r>
            <a:r>
              <a:rPr sz="2400" spc="60" dirty="0">
                <a:solidFill>
                  <a:srgbClr val="FFFFFF"/>
                </a:solidFill>
                <a:latin typeface="Tahoma"/>
                <a:cs typeface="Tahoma"/>
              </a:rPr>
              <a:t>värde!</a:t>
            </a:r>
            <a:endParaRPr sz="2400" dirty="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58496" y="2438561"/>
              <a:ext cx="4782382" cy="3173661"/>
            </a:xfrm>
            <a:prstGeom prst="rect">
              <a:avLst/>
            </a:prstGeom>
          </p:spPr>
        </p:pic>
      </p:grpSp>
      <p:sp>
        <p:nvSpPr>
          <p:cNvPr id="10" name="Rektangel 9"/>
          <p:cNvSpPr/>
          <p:nvPr/>
        </p:nvSpPr>
        <p:spPr>
          <a:xfrm>
            <a:off x="6036683" y="784262"/>
            <a:ext cx="6096000" cy="1490152"/>
          </a:xfrm>
          <a:prstGeom prst="rect">
            <a:avLst/>
          </a:prstGeom>
        </p:spPr>
        <p:txBody>
          <a:bodyPr>
            <a:spAutoFit/>
          </a:bodyPr>
          <a:lstStyle/>
          <a:p>
            <a:pPr marL="12700">
              <a:lnSpc>
                <a:spcPct val="100000"/>
              </a:lnSpc>
              <a:spcBef>
                <a:spcPts val="100"/>
              </a:spcBef>
            </a:pPr>
            <a:r>
              <a:rPr lang="sv-SE" sz="3600" b="1" spc="65" dirty="0">
                <a:solidFill>
                  <a:srgbClr val="FFFFFF"/>
                </a:solidFill>
                <a:latin typeface="Arial"/>
                <a:cs typeface="Arial"/>
              </a:rPr>
              <a:t>Event, ett </a:t>
            </a:r>
            <a:r>
              <a:rPr lang="sv-SE" sz="3600" b="1" spc="114" dirty="0">
                <a:solidFill>
                  <a:srgbClr val="FFFFFF"/>
                </a:solidFill>
                <a:latin typeface="Arial"/>
                <a:cs typeface="Arial"/>
              </a:rPr>
              <a:t>effektivt engagemangsverktyg</a:t>
            </a:r>
          </a:p>
          <a:p>
            <a:pPr marL="12700">
              <a:lnSpc>
                <a:spcPct val="100000"/>
              </a:lnSpc>
              <a:spcBef>
                <a:spcPts val="100"/>
              </a:spcBef>
            </a:pPr>
            <a:endParaRPr lang="sv-SE"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5" name="object 5"/>
          <p:cNvSpPr txBox="1">
            <a:spLocks noGrp="1"/>
          </p:cNvSpPr>
          <p:nvPr>
            <p:ph type="title"/>
          </p:nvPr>
        </p:nvSpPr>
        <p:spPr>
          <a:xfrm>
            <a:off x="650240" y="535432"/>
            <a:ext cx="8423275" cy="406400"/>
          </a:xfrm>
          <a:prstGeom prst="rect">
            <a:avLst/>
          </a:prstGeom>
        </p:spPr>
        <p:txBody>
          <a:bodyPr vert="horz" wrap="square" lIns="0" tIns="12700" rIns="0" bIns="0" rtlCol="0">
            <a:spAutoFit/>
          </a:bodyPr>
          <a:lstStyle/>
          <a:p>
            <a:pPr marL="12700">
              <a:lnSpc>
                <a:spcPct val="100000"/>
              </a:lnSpc>
              <a:spcBef>
                <a:spcPts val="100"/>
              </a:spcBef>
            </a:pPr>
            <a:r>
              <a:rPr sz="2500" spc="70" dirty="0">
                <a:solidFill>
                  <a:srgbClr val="76C5D2"/>
                </a:solidFill>
              </a:rPr>
              <a:t>In-person</a:t>
            </a:r>
            <a:r>
              <a:rPr sz="2500" spc="-40" dirty="0">
                <a:solidFill>
                  <a:srgbClr val="76C5D2"/>
                </a:solidFill>
              </a:rPr>
              <a:t> </a:t>
            </a:r>
            <a:r>
              <a:rPr sz="2500" spc="10" dirty="0">
                <a:solidFill>
                  <a:srgbClr val="76C5D2"/>
                </a:solidFill>
              </a:rPr>
              <a:t>Events,</a:t>
            </a:r>
            <a:r>
              <a:rPr sz="2500" spc="-40" dirty="0">
                <a:solidFill>
                  <a:srgbClr val="76C5D2"/>
                </a:solidFill>
              </a:rPr>
              <a:t> </a:t>
            </a:r>
            <a:r>
              <a:rPr sz="2500" spc="195" dirty="0">
                <a:solidFill>
                  <a:srgbClr val="76C5D2"/>
                </a:solidFill>
              </a:rPr>
              <a:t>ett</a:t>
            </a:r>
            <a:r>
              <a:rPr sz="2500" spc="-35" dirty="0">
                <a:solidFill>
                  <a:srgbClr val="76C5D2"/>
                </a:solidFill>
              </a:rPr>
              <a:t> </a:t>
            </a:r>
            <a:r>
              <a:rPr sz="2500" spc="145" dirty="0">
                <a:solidFill>
                  <a:srgbClr val="76C5D2"/>
                </a:solidFill>
              </a:rPr>
              <a:t>kraftfullt</a:t>
            </a:r>
            <a:r>
              <a:rPr sz="2500" spc="-40" dirty="0">
                <a:solidFill>
                  <a:srgbClr val="76C5D2"/>
                </a:solidFill>
              </a:rPr>
              <a:t> </a:t>
            </a:r>
            <a:r>
              <a:rPr sz="2500" spc="90" dirty="0">
                <a:solidFill>
                  <a:srgbClr val="76C5D2"/>
                </a:solidFill>
              </a:rPr>
              <a:t>engagemangsverktyg</a:t>
            </a:r>
            <a:endParaRPr sz="2500"/>
          </a:p>
        </p:txBody>
      </p:sp>
      <p:sp>
        <p:nvSpPr>
          <p:cNvPr id="6" name="object 6"/>
          <p:cNvSpPr txBox="1"/>
          <p:nvPr/>
        </p:nvSpPr>
        <p:spPr>
          <a:xfrm>
            <a:off x="650240" y="1247902"/>
            <a:ext cx="10763885" cy="4829014"/>
          </a:xfrm>
          <a:prstGeom prst="rect">
            <a:avLst/>
          </a:prstGeom>
        </p:spPr>
        <p:txBody>
          <a:bodyPr vert="horz" wrap="square" lIns="0" tIns="12700" rIns="0" bIns="0" rtlCol="0">
            <a:spAutoFit/>
          </a:bodyPr>
          <a:lstStyle/>
          <a:p>
            <a:pPr marL="12700" marR="1096010">
              <a:lnSpc>
                <a:spcPct val="126000"/>
              </a:lnSpc>
              <a:spcBef>
                <a:spcPts val="100"/>
              </a:spcBef>
            </a:pPr>
            <a:r>
              <a:rPr sz="2000" spc="165" dirty="0">
                <a:solidFill>
                  <a:srgbClr val="3F3F3F"/>
                </a:solidFill>
                <a:latin typeface="Tahoma"/>
                <a:cs typeface="Tahoma"/>
              </a:rPr>
              <a:t>Om</a:t>
            </a:r>
            <a:r>
              <a:rPr sz="2000" spc="-105" dirty="0">
                <a:solidFill>
                  <a:srgbClr val="3F3F3F"/>
                </a:solidFill>
                <a:latin typeface="Tahoma"/>
                <a:cs typeface="Tahoma"/>
              </a:rPr>
              <a:t> </a:t>
            </a:r>
            <a:r>
              <a:rPr sz="2000" spc="120" dirty="0">
                <a:solidFill>
                  <a:srgbClr val="3F3F3F"/>
                </a:solidFill>
                <a:latin typeface="Tahoma"/>
                <a:cs typeface="Tahoma"/>
              </a:rPr>
              <a:t>du</a:t>
            </a:r>
            <a:r>
              <a:rPr sz="2000" spc="-100" dirty="0">
                <a:solidFill>
                  <a:srgbClr val="3F3F3F"/>
                </a:solidFill>
                <a:latin typeface="Tahoma"/>
                <a:cs typeface="Tahoma"/>
              </a:rPr>
              <a:t> </a:t>
            </a:r>
            <a:r>
              <a:rPr sz="2000" spc="90" dirty="0">
                <a:solidFill>
                  <a:srgbClr val="3F3F3F"/>
                </a:solidFill>
                <a:latin typeface="Tahoma"/>
                <a:cs typeface="Tahoma"/>
              </a:rPr>
              <a:t>behöver</a:t>
            </a:r>
            <a:r>
              <a:rPr sz="2000" spc="-100" dirty="0">
                <a:solidFill>
                  <a:srgbClr val="3F3F3F"/>
                </a:solidFill>
                <a:latin typeface="Tahoma"/>
                <a:cs typeface="Tahoma"/>
              </a:rPr>
              <a:t> </a:t>
            </a:r>
            <a:r>
              <a:rPr sz="2000" spc="80" dirty="0">
                <a:solidFill>
                  <a:srgbClr val="3F3F3F"/>
                </a:solidFill>
                <a:latin typeface="Tahoma"/>
                <a:cs typeface="Tahoma"/>
              </a:rPr>
              <a:t>dela</a:t>
            </a:r>
            <a:r>
              <a:rPr sz="2000" spc="-100" dirty="0">
                <a:solidFill>
                  <a:srgbClr val="3F3F3F"/>
                </a:solidFill>
                <a:latin typeface="Tahoma"/>
                <a:cs typeface="Tahoma"/>
              </a:rPr>
              <a:t> </a:t>
            </a:r>
            <a:r>
              <a:rPr sz="2000" spc="95" dirty="0">
                <a:solidFill>
                  <a:srgbClr val="3F3F3F"/>
                </a:solidFill>
                <a:latin typeface="Tahoma"/>
                <a:cs typeface="Tahoma"/>
              </a:rPr>
              <a:t>information</a:t>
            </a:r>
            <a:r>
              <a:rPr sz="2000" spc="-100" dirty="0">
                <a:solidFill>
                  <a:srgbClr val="3F3F3F"/>
                </a:solidFill>
                <a:latin typeface="Tahoma"/>
                <a:cs typeface="Tahoma"/>
              </a:rPr>
              <a:t> </a:t>
            </a:r>
            <a:r>
              <a:rPr sz="2000" spc="130" dirty="0">
                <a:solidFill>
                  <a:srgbClr val="3F3F3F"/>
                </a:solidFill>
                <a:latin typeface="Tahoma"/>
                <a:cs typeface="Tahoma"/>
              </a:rPr>
              <a:t>med</a:t>
            </a:r>
            <a:r>
              <a:rPr sz="2000" spc="-100" dirty="0">
                <a:solidFill>
                  <a:srgbClr val="3F3F3F"/>
                </a:solidFill>
                <a:latin typeface="Tahoma"/>
                <a:cs typeface="Tahoma"/>
              </a:rPr>
              <a:t> </a:t>
            </a:r>
            <a:r>
              <a:rPr sz="2000" spc="90" dirty="0">
                <a:solidFill>
                  <a:srgbClr val="3F3F3F"/>
                </a:solidFill>
                <a:latin typeface="Tahoma"/>
                <a:cs typeface="Tahoma"/>
              </a:rPr>
              <a:t>allmänheten</a:t>
            </a:r>
            <a:r>
              <a:rPr sz="2000" spc="-100" dirty="0">
                <a:solidFill>
                  <a:srgbClr val="3F3F3F"/>
                </a:solidFill>
                <a:latin typeface="Tahoma"/>
                <a:cs typeface="Tahoma"/>
              </a:rPr>
              <a:t> </a:t>
            </a:r>
            <a:r>
              <a:rPr sz="2000" spc="85" dirty="0">
                <a:solidFill>
                  <a:srgbClr val="3F3F3F"/>
                </a:solidFill>
                <a:latin typeface="Tahoma"/>
                <a:cs typeface="Tahoma"/>
              </a:rPr>
              <a:t>är</a:t>
            </a:r>
            <a:r>
              <a:rPr sz="2000" spc="-100" dirty="0">
                <a:solidFill>
                  <a:srgbClr val="3F3F3F"/>
                </a:solidFill>
                <a:latin typeface="Tahoma"/>
                <a:cs typeface="Tahoma"/>
              </a:rPr>
              <a:t> </a:t>
            </a:r>
            <a:r>
              <a:rPr sz="2000" spc="60" dirty="0">
                <a:solidFill>
                  <a:srgbClr val="3F3F3F"/>
                </a:solidFill>
                <a:latin typeface="Tahoma"/>
                <a:cs typeface="Tahoma"/>
              </a:rPr>
              <a:t>ett</a:t>
            </a:r>
            <a:r>
              <a:rPr sz="2000" spc="-100" dirty="0">
                <a:solidFill>
                  <a:srgbClr val="3F3F3F"/>
                </a:solidFill>
                <a:latin typeface="Tahoma"/>
                <a:cs typeface="Tahoma"/>
              </a:rPr>
              <a:t> </a:t>
            </a:r>
            <a:r>
              <a:rPr sz="2000" spc="95" dirty="0">
                <a:solidFill>
                  <a:srgbClr val="3F3F3F"/>
                </a:solidFill>
                <a:latin typeface="Tahoma"/>
                <a:cs typeface="Tahoma"/>
              </a:rPr>
              <a:t>evenemang</a:t>
            </a:r>
            <a:r>
              <a:rPr sz="2000" spc="-100" dirty="0">
                <a:solidFill>
                  <a:srgbClr val="3F3F3F"/>
                </a:solidFill>
                <a:latin typeface="Tahoma"/>
                <a:cs typeface="Tahoma"/>
              </a:rPr>
              <a:t> </a:t>
            </a:r>
            <a:r>
              <a:rPr sz="2000" spc="95" dirty="0">
                <a:solidFill>
                  <a:srgbClr val="3F3F3F"/>
                </a:solidFill>
                <a:latin typeface="Tahoma"/>
                <a:cs typeface="Tahoma"/>
              </a:rPr>
              <a:t>en</a:t>
            </a:r>
            <a:r>
              <a:rPr sz="2000" spc="-105" dirty="0">
                <a:solidFill>
                  <a:srgbClr val="3F3F3F"/>
                </a:solidFill>
                <a:latin typeface="Tahoma"/>
                <a:cs typeface="Tahoma"/>
              </a:rPr>
              <a:t> </a:t>
            </a:r>
            <a:r>
              <a:rPr sz="2000" spc="70" dirty="0">
                <a:solidFill>
                  <a:srgbClr val="3F3F3F"/>
                </a:solidFill>
                <a:latin typeface="Tahoma"/>
                <a:cs typeface="Tahoma"/>
              </a:rPr>
              <a:t>kraftfull </a:t>
            </a:r>
            <a:r>
              <a:rPr sz="2000" spc="-610" dirty="0">
                <a:solidFill>
                  <a:srgbClr val="3F3F3F"/>
                </a:solidFill>
                <a:latin typeface="Tahoma"/>
                <a:cs typeface="Tahoma"/>
              </a:rPr>
              <a:t> </a:t>
            </a:r>
            <a:r>
              <a:rPr sz="2000" spc="80" dirty="0">
                <a:solidFill>
                  <a:srgbClr val="3F3F3F"/>
                </a:solidFill>
                <a:latin typeface="Tahoma"/>
                <a:cs typeface="Tahoma"/>
              </a:rPr>
              <a:t>metod.</a:t>
            </a:r>
            <a:r>
              <a:rPr sz="2000" spc="-110" dirty="0">
                <a:solidFill>
                  <a:srgbClr val="3F3F3F"/>
                </a:solidFill>
                <a:latin typeface="Tahoma"/>
                <a:cs typeface="Tahoma"/>
              </a:rPr>
              <a:t> </a:t>
            </a:r>
            <a:r>
              <a:rPr sz="2000" spc="60" dirty="0">
                <a:solidFill>
                  <a:srgbClr val="3F3F3F"/>
                </a:solidFill>
                <a:latin typeface="Tahoma"/>
                <a:cs typeface="Tahoma"/>
              </a:rPr>
              <a:t>Var</a:t>
            </a:r>
            <a:r>
              <a:rPr sz="2000" spc="-105" dirty="0">
                <a:solidFill>
                  <a:srgbClr val="3F3F3F"/>
                </a:solidFill>
                <a:latin typeface="Tahoma"/>
                <a:cs typeface="Tahoma"/>
              </a:rPr>
              <a:t> </a:t>
            </a:r>
            <a:r>
              <a:rPr sz="2000" spc="70" dirty="0">
                <a:solidFill>
                  <a:srgbClr val="3F3F3F"/>
                </a:solidFill>
                <a:latin typeface="Tahoma"/>
                <a:cs typeface="Tahoma"/>
              </a:rPr>
              <a:t>tydlig</a:t>
            </a:r>
            <a:r>
              <a:rPr sz="2000" spc="-105" dirty="0">
                <a:solidFill>
                  <a:srgbClr val="3F3F3F"/>
                </a:solidFill>
                <a:latin typeface="Tahoma"/>
                <a:cs typeface="Tahoma"/>
              </a:rPr>
              <a:t> </a:t>
            </a:r>
            <a:r>
              <a:rPr sz="2000" spc="130" dirty="0">
                <a:solidFill>
                  <a:srgbClr val="3F3F3F"/>
                </a:solidFill>
                <a:latin typeface="Tahoma"/>
                <a:cs typeface="Tahoma"/>
              </a:rPr>
              <a:t>med</a:t>
            </a:r>
            <a:endParaRPr sz="2000" dirty="0">
              <a:latin typeface="Tahoma"/>
              <a:cs typeface="Tahoma"/>
            </a:endParaRPr>
          </a:p>
          <a:p>
            <a:pPr>
              <a:lnSpc>
                <a:spcPct val="100000"/>
              </a:lnSpc>
              <a:spcBef>
                <a:spcPts val="5"/>
              </a:spcBef>
            </a:pPr>
            <a:endParaRPr sz="3550" dirty="0">
              <a:latin typeface="Tahoma"/>
              <a:cs typeface="Tahoma"/>
            </a:endParaRPr>
          </a:p>
          <a:p>
            <a:pPr marL="355600" marR="255904" indent="-342900">
              <a:lnSpc>
                <a:spcPct val="102899"/>
              </a:lnSpc>
              <a:buSzPct val="114285"/>
              <a:buFont typeface="MS UI Gothic"/>
              <a:buChar char="✓"/>
              <a:tabLst>
                <a:tab pos="355600" algn="l"/>
              </a:tabLst>
            </a:pPr>
            <a:r>
              <a:rPr sz="2000" spc="70" dirty="0">
                <a:solidFill>
                  <a:srgbClr val="3F3F3F"/>
                </a:solidFill>
                <a:latin typeface="Tahoma"/>
                <a:cs typeface="Tahoma"/>
              </a:rPr>
              <a:t>Vad</a:t>
            </a:r>
            <a:r>
              <a:rPr sz="2000" spc="-110" dirty="0">
                <a:solidFill>
                  <a:srgbClr val="3F3F3F"/>
                </a:solidFill>
                <a:latin typeface="Tahoma"/>
                <a:cs typeface="Tahoma"/>
              </a:rPr>
              <a:t> </a:t>
            </a:r>
            <a:r>
              <a:rPr sz="2000" spc="90" dirty="0">
                <a:solidFill>
                  <a:srgbClr val="3F3F3F"/>
                </a:solidFill>
                <a:latin typeface="Tahoma"/>
                <a:cs typeface="Tahoma"/>
              </a:rPr>
              <a:t>är</a:t>
            </a:r>
            <a:r>
              <a:rPr sz="2000" spc="-110" dirty="0">
                <a:solidFill>
                  <a:srgbClr val="3F3F3F"/>
                </a:solidFill>
                <a:latin typeface="Tahoma"/>
                <a:cs typeface="Tahoma"/>
              </a:rPr>
              <a:t> </a:t>
            </a:r>
            <a:r>
              <a:rPr sz="2000" spc="55" dirty="0">
                <a:solidFill>
                  <a:srgbClr val="3F3F3F"/>
                </a:solidFill>
                <a:latin typeface="Tahoma"/>
                <a:cs typeface="Tahoma"/>
              </a:rPr>
              <a:t>syftet</a:t>
            </a:r>
            <a:r>
              <a:rPr sz="2000" spc="-110" dirty="0">
                <a:solidFill>
                  <a:srgbClr val="3F3F3F"/>
                </a:solidFill>
                <a:latin typeface="Tahoma"/>
                <a:cs typeface="Tahoma"/>
              </a:rPr>
              <a:t> </a:t>
            </a:r>
            <a:r>
              <a:rPr sz="2000" spc="75" dirty="0">
                <a:solidFill>
                  <a:srgbClr val="3F3F3F"/>
                </a:solidFill>
                <a:latin typeface="Tahoma"/>
                <a:cs typeface="Tahoma"/>
              </a:rPr>
              <a:t>eller</a:t>
            </a:r>
            <a:r>
              <a:rPr sz="2000" spc="-110" dirty="0">
                <a:solidFill>
                  <a:srgbClr val="3F3F3F"/>
                </a:solidFill>
                <a:latin typeface="Tahoma"/>
                <a:cs typeface="Tahoma"/>
              </a:rPr>
              <a:t> </a:t>
            </a:r>
            <a:r>
              <a:rPr sz="2000" spc="90" dirty="0">
                <a:solidFill>
                  <a:srgbClr val="3F3F3F"/>
                </a:solidFill>
                <a:latin typeface="Tahoma"/>
                <a:cs typeface="Tahoma"/>
              </a:rPr>
              <a:t>målet</a:t>
            </a:r>
            <a:r>
              <a:rPr sz="2000" spc="-110" dirty="0">
                <a:solidFill>
                  <a:srgbClr val="3F3F3F"/>
                </a:solidFill>
                <a:latin typeface="Tahoma"/>
                <a:cs typeface="Tahoma"/>
              </a:rPr>
              <a:t> </a:t>
            </a:r>
            <a:r>
              <a:rPr sz="2000" spc="135" dirty="0">
                <a:solidFill>
                  <a:srgbClr val="3F3F3F"/>
                </a:solidFill>
                <a:latin typeface="Tahoma"/>
                <a:cs typeface="Tahoma"/>
              </a:rPr>
              <a:t>med</a:t>
            </a:r>
            <a:r>
              <a:rPr sz="2000" spc="-110" dirty="0">
                <a:solidFill>
                  <a:srgbClr val="3F3F3F"/>
                </a:solidFill>
                <a:latin typeface="Tahoma"/>
                <a:cs typeface="Tahoma"/>
              </a:rPr>
              <a:t> </a:t>
            </a:r>
            <a:r>
              <a:rPr sz="2000" spc="80" dirty="0">
                <a:solidFill>
                  <a:srgbClr val="3F3F3F"/>
                </a:solidFill>
                <a:latin typeface="Tahoma"/>
                <a:cs typeface="Tahoma"/>
              </a:rPr>
              <a:t>evenemanget?</a:t>
            </a:r>
            <a:r>
              <a:rPr sz="2000" spc="-110" dirty="0">
                <a:solidFill>
                  <a:srgbClr val="3F3F3F"/>
                </a:solidFill>
                <a:latin typeface="Tahoma"/>
                <a:cs typeface="Tahoma"/>
              </a:rPr>
              <a:t> </a:t>
            </a:r>
            <a:r>
              <a:rPr sz="2000" spc="35" dirty="0">
                <a:solidFill>
                  <a:srgbClr val="3F3F3F"/>
                </a:solidFill>
                <a:latin typeface="Tahoma"/>
                <a:cs typeface="Tahoma"/>
              </a:rPr>
              <a:t>Syfte</a:t>
            </a:r>
            <a:r>
              <a:rPr sz="2000" spc="-105" dirty="0">
                <a:solidFill>
                  <a:srgbClr val="3F3F3F"/>
                </a:solidFill>
                <a:latin typeface="Tahoma"/>
                <a:cs typeface="Tahoma"/>
              </a:rPr>
              <a:t> </a:t>
            </a:r>
            <a:r>
              <a:rPr sz="2000" spc="75" dirty="0">
                <a:solidFill>
                  <a:srgbClr val="3F3F3F"/>
                </a:solidFill>
                <a:latin typeface="Tahoma"/>
                <a:cs typeface="Tahoma"/>
              </a:rPr>
              <a:t>eller</a:t>
            </a:r>
            <a:r>
              <a:rPr sz="2000" spc="-110" dirty="0">
                <a:solidFill>
                  <a:srgbClr val="3F3F3F"/>
                </a:solidFill>
                <a:latin typeface="Tahoma"/>
                <a:cs typeface="Tahoma"/>
              </a:rPr>
              <a:t> </a:t>
            </a:r>
            <a:r>
              <a:rPr sz="2000" spc="110" dirty="0">
                <a:solidFill>
                  <a:srgbClr val="3F3F3F"/>
                </a:solidFill>
                <a:latin typeface="Tahoma"/>
                <a:cs typeface="Tahoma"/>
              </a:rPr>
              <a:t>mål</a:t>
            </a:r>
            <a:r>
              <a:rPr sz="2000" spc="-110" dirty="0">
                <a:solidFill>
                  <a:srgbClr val="3F3F3F"/>
                </a:solidFill>
                <a:latin typeface="Tahoma"/>
                <a:cs typeface="Tahoma"/>
              </a:rPr>
              <a:t> </a:t>
            </a:r>
            <a:r>
              <a:rPr sz="2000" spc="70" dirty="0">
                <a:solidFill>
                  <a:srgbClr val="3F3F3F"/>
                </a:solidFill>
                <a:latin typeface="Tahoma"/>
                <a:cs typeface="Tahoma"/>
              </a:rPr>
              <a:t>ska</a:t>
            </a:r>
            <a:r>
              <a:rPr sz="2000" spc="-110" dirty="0">
                <a:solidFill>
                  <a:srgbClr val="3F3F3F"/>
                </a:solidFill>
                <a:latin typeface="Tahoma"/>
                <a:cs typeface="Tahoma"/>
              </a:rPr>
              <a:t> </a:t>
            </a:r>
            <a:r>
              <a:rPr sz="2000" spc="70" dirty="0">
                <a:solidFill>
                  <a:srgbClr val="3F3F3F"/>
                </a:solidFill>
                <a:latin typeface="Tahoma"/>
                <a:cs typeface="Tahoma"/>
              </a:rPr>
              <a:t>alltid</a:t>
            </a:r>
            <a:r>
              <a:rPr sz="2000" spc="-110" dirty="0">
                <a:solidFill>
                  <a:srgbClr val="3F3F3F"/>
                </a:solidFill>
                <a:latin typeface="Tahoma"/>
                <a:cs typeface="Tahoma"/>
              </a:rPr>
              <a:t> </a:t>
            </a:r>
            <a:r>
              <a:rPr sz="2000" spc="65" dirty="0">
                <a:solidFill>
                  <a:srgbClr val="3F3F3F"/>
                </a:solidFill>
                <a:latin typeface="Tahoma"/>
                <a:cs typeface="Tahoma"/>
              </a:rPr>
              <a:t>styra</a:t>
            </a:r>
            <a:r>
              <a:rPr sz="2000" spc="-110" dirty="0">
                <a:solidFill>
                  <a:srgbClr val="3F3F3F"/>
                </a:solidFill>
                <a:latin typeface="Tahoma"/>
                <a:cs typeface="Tahoma"/>
              </a:rPr>
              <a:t> </a:t>
            </a:r>
            <a:r>
              <a:rPr sz="2000" spc="75" dirty="0">
                <a:solidFill>
                  <a:srgbClr val="3F3F3F"/>
                </a:solidFill>
                <a:latin typeface="Tahoma"/>
                <a:cs typeface="Tahoma"/>
              </a:rPr>
              <a:t>ditt</a:t>
            </a:r>
            <a:r>
              <a:rPr sz="2000" spc="-110" dirty="0">
                <a:solidFill>
                  <a:srgbClr val="3F3F3F"/>
                </a:solidFill>
                <a:latin typeface="Tahoma"/>
                <a:cs typeface="Tahoma"/>
              </a:rPr>
              <a:t> </a:t>
            </a:r>
            <a:r>
              <a:rPr sz="2000" spc="50" dirty="0">
                <a:solidFill>
                  <a:srgbClr val="3F3F3F"/>
                </a:solidFill>
                <a:latin typeface="Tahoma"/>
                <a:cs typeface="Tahoma"/>
              </a:rPr>
              <a:t>val </a:t>
            </a:r>
            <a:r>
              <a:rPr sz="2000" spc="-640" dirty="0">
                <a:solidFill>
                  <a:srgbClr val="3F3F3F"/>
                </a:solidFill>
                <a:latin typeface="Tahoma"/>
                <a:cs typeface="Tahoma"/>
              </a:rPr>
              <a:t> </a:t>
            </a:r>
            <a:r>
              <a:rPr sz="2000" spc="45" dirty="0">
                <a:solidFill>
                  <a:srgbClr val="3F3F3F"/>
                </a:solidFill>
                <a:latin typeface="Tahoma"/>
                <a:cs typeface="Tahoma"/>
              </a:rPr>
              <a:t>av</a:t>
            </a:r>
            <a:r>
              <a:rPr sz="2000" spc="-120" dirty="0">
                <a:solidFill>
                  <a:srgbClr val="3F3F3F"/>
                </a:solidFill>
                <a:latin typeface="Tahoma"/>
                <a:cs typeface="Tahoma"/>
              </a:rPr>
              <a:t> </a:t>
            </a:r>
            <a:r>
              <a:rPr sz="2000" spc="50" dirty="0">
                <a:solidFill>
                  <a:srgbClr val="3F3F3F"/>
                </a:solidFill>
                <a:latin typeface="Tahoma"/>
                <a:cs typeface="Tahoma"/>
              </a:rPr>
              <a:t>verktyg.</a:t>
            </a:r>
            <a:endParaRPr sz="2000" dirty="0">
              <a:latin typeface="Tahoma"/>
              <a:cs typeface="Tahoma"/>
            </a:endParaRPr>
          </a:p>
          <a:p>
            <a:pPr marL="355600" indent="-342900">
              <a:lnSpc>
                <a:spcPct val="100000"/>
              </a:lnSpc>
              <a:spcBef>
                <a:spcPts val="1170"/>
              </a:spcBef>
              <a:buSzPct val="120000"/>
              <a:buFont typeface="MS UI Gothic"/>
              <a:buChar char="✓"/>
              <a:tabLst>
                <a:tab pos="355600" algn="l"/>
              </a:tabLst>
            </a:pPr>
            <a:r>
              <a:rPr sz="2000" spc="114" dirty="0">
                <a:solidFill>
                  <a:srgbClr val="3F3F3F"/>
                </a:solidFill>
                <a:latin typeface="Tahoma"/>
                <a:cs typeface="Tahoma"/>
              </a:rPr>
              <a:t>Hur</a:t>
            </a:r>
            <a:r>
              <a:rPr sz="2000" spc="-110" dirty="0">
                <a:solidFill>
                  <a:srgbClr val="3F3F3F"/>
                </a:solidFill>
                <a:latin typeface="Tahoma"/>
                <a:cs typeface="Tahoma"/>
              </a:rPr>
              <a:t> </a:t>
            </a:r>
            <a:r>
              <a:rPr sz="2000" spc="114" dirty="0">
                <a:solidFill>
                  <a:srgbClr val="3F3F3F"/>
                </a:solidFill>
                <a:latin typeface="Tahoma"/>
                <a:cs typeface="Tahoma"/>
              </a:rPr>
              <a:t>många</a:t>
            </a:r>
            <a:r>
              <a:rPr sz="2000" spc="-110" dirty="0">
                <a:solidFill>
                  <a:srgbClr val="3F3F3F"/>
                </a:solidFill>
                <a:latin typeface="Tahoma"/>
                <a:cs typeface="Tahoma"/>
              </a:rPr>
              <a:t> </a:t>
            </a:r>
            <a:r>
              <a:rPr sz="2000" spc="80" dirty="0">
                <a:solidFill>
                  <a:srgbClr val="3F3F3F"/>
                </a:solidFill>
                <a:latin typeface="Tahoma"/>
                <a:cs typeface="Tahoma"/>
              </a:rPr>
              <a:t>deltagare</a:t>
            </a:r>
            <a:r>
              <a:rPr sz="2000" spc="-110" dirty="0">
                <a:solidFill>
                  <a:srgbClr val="3F3F3F"/>
                </a:solidFill>
                <a:latin typeface="Tahoma"/>
                <a:cs typeface="Tahoma"/>
              </a:rPr>
              <a:t> </a:t>
            </a:r>
            <a:r>
              <a:rPr sz="2000" spc="80" dirty="0">
                <a:solidFill>
                  <a:srgbClr val="3F3F3F"/>
                </a:solidFill>
                <a:latin typeface="Tahoma"/>
                <a:cs typeface="Tahoma"/>
              </a:rPr>
              <a:t>förväntar</a:t>
            </a:r>
            <a:r>
              <a:rPr sz="2000" spc="-105" dirty="0">
                <a:solidFill>
                  <a:srgbClr val="3F3F3F"/>
                </a:solidFill>
                <a:latin typeface="Tahoma"/>
                <a:cs typeface="Tahoma"/>
              </a:rPr>
              <a:t> </a:t>
            </a:r>
            <a:r>
              <a:rPr sz="2000" spc="120" dirty="0">
                <a:solidFill>
                  <a:srgbClr val="3F3F3F"/>
                </a:solidFill>
                <a:latin typeface="Tahoma"/>
                <a:cs typeface="Tahoma"/>
              </a:rPr>
              <a:t>du</a:t>
            </a:r>
            <a:r>
              <a:rPr sz="2000" spc="-110" dirty="0">
                <a:solidFill>
                  <a:srgbClr val="3F3F3F"/>
                </a:solidFill>
                <a:latin typeface="Tahoma"/>
                <a:cs typeface="Tahoma"/>
              </a:rPr>
              <a:t> </a:t>
            </a:r>
            <a:r>
              <a:rPr sz="2000" spc="55" dirty="0">
                <a:solidFill>
                  <a:srgbClr val="3F3F3F"/>
                </a:solidFill>
                <a:latin typeface="Tahoma"/>
                <a:cs typeface="Tahoma"/>
              </a:rPr>
              <a:t>dig?</a:t>
            </a:r>
            <a:endParaRPr sz="2000" dirty="0">
              <a:latin typeface="Tahoma"/>
              <a:cs typeface="Tahoma"/>
            </a:endParaRPr>
          </a:p>
          <a:p>
            <a:pPr marL="355600" marR="445134" indent="-342900">
              <a:lnSpc>
                <a:spcPct val="120000"/>
              </a:lnSpc>
              <a:spcBef>
                <a:spcPts val="969"/>
              </a:spcBef>
              <a:buSzPct val="133333"/>
              <a:buFont typeface="MS UI Gothic"/>
              <a:buChar char="✓"/>
              <a:tabLst>
                <a:tab pos="355600" algn="l"/>
              </a:tabLst>
            </a:pPr>
            <a:r>
              <a:rPr sz="2000" spc="40" dirty="0">
                <a:solidFill>
                  <a:srgbClr val="3F3F3F"/>
                </a:solidFill>
                <a:latin typeface="Tahoma"/>
                <a:cs typeface="Tahoma"/>
              </a:rPr>
              <a:t>Vill</a:t>
            </a:r>
            <a:r>
              <a:rPr sz="2000" spc="-90" dirty="0">
                <a:solidFill>
                  <a:srgbClr val="3F3F3F"/>
                </a:solidFill>
                <a:latin typeface="Tahoma"/>
                <a:cs typeface="Tahoma"/>
              </a:rPr>
              <a:t> </a:t>
            </a:r>
            <a:r>
              <a:rPr sz="2000" spc="110" dirty="0">
                <a:solidFill>
                  <a:srgbClr val="3F3F3F"/>
                </a:solidFill>
                <a:latin typeface="Tahoma"/>
                <a:cs typeface="Tahoma"/>
              </a:rPr>
              <a:t>du</a:t>
            </a:r>
            <a:r>
              <a:rPr sz="2000" spc="-90" dirty="0">
                <a:solidFill>
                  <a:srgbClr val="3F3F3F"/>
                </a:solidFill>
                <a:latin typeface="Tahoma"/>
                <a:cs typeface="Tahoma"/>
              </a:rPr>
              <a:t> </a:t>
            </a:r>
            <a:r>
              <a:rPr sz="2000" spc="50" dirty="0">
                <a:solidFill>
                  <a:srgbClr val="3F3F3F"/>
                </a:solidFill>
                <a:latin typeface="Tahoma"/>
                <a:cs typeface="Tahoma"/>
              </a:rPr>
              <a:t>att</a:t>
            </a:r>
            <a:r>
              <a:rPr sz="2000" spc="-85" dirty="0">
                <a:solidFill>
                  <a:srgbClr val="3F3F3F"/>
                </a:solidFill>
                <a:latin typeface="Tahoma"/>
                <a:cs typeface="Tahoma"/>
              </a:rPr>
              <a:t> </a:t>
            </a:r>
            <a:r>
              <a:rPr sz="2000" spc="85" dirty="0">
                <a:solidFill>
                  <a:srgbClr val="3F3F3F"/>
                </a:solidFill>
                <a:latin typeface="Tahoma"/>
                <a:cs typeface="Tahoma"/>
              </a:rPr>
              <a:t>publiken</a:t>
            </a:r>
            <a:r>
              <a:rPr sz="2000" spc="-90" dirty="0">
                <a:solidFill>
                  <a:srgbClr val="3F3F3F"/>
                </a:solidFill>
                <a:latin typeface="Tahoma"/>
                <a:cs typeface="Tahoma"/>
              </a:rPr>
              <a:t> </a:t>
            </a:r>
            <a:r>
              <a:rPr sz="2000" spc="60" dirty="0">
                <a:solidFill>
                  <a:srgbClr val="3F3F3F"/>
                </a:solidFill>
                <a:latin typeface="Tahoma"/>
                <a:cs typeface="Tahoma"/>
              </a:rPr>
              <a:t>ska</a:t>
            </a:r>
            <a:r>
              <a:rPr sz="2000" spc="-90" dirty="0">
                <a:solidFill>
                  <a:srgbClr val="3F3F3F"/>
                </a:solidFill>
                <a:latin typeface="Tahoma"/>
                <a:cs typeface="Tahoma"/>
              </a:rPr>
              <a:t> </a:t>
            </a:r>
            <a:r>
              <a:rPr sz="2000" spc="75" dirty="0">
                <a:solidFill>
                  <a:srgbClr val="3F3F3F"/>
                </a:solidFill>
                <a:latin typeface="Tahoma"/>
                <a:cs typeface="Tahoma"/>
              </a:rPr>
              <a:t>interagera</a:t>
            </a:r>
            <a:r>
              <a:rPr sz="2000" spc="-85" dirty="0">
                <a:solidFill>
                  <a:srgbClr val="3F3F3F"/>
                </a:solidFill>
                <a:latin typeface="Tahoma"/>
                <a:cs typeface="Tahoma"/>
              </a:rPr>
              <a:t> </a:t>
            </a:r>
            <a:r>
              <a:rPr sz="2000" spc="114" dirty="0">
                <a:solidFill>
                  <a:srgbClr val="3F3F3F"/>
                </a:solidFill>
                <a:latin typeface="Tahoma"/>
                <a:cs typeface="Tahoma"/>
              </a:rPr>
              <a:t>med</a:t>
            </a:r>
            <a:r>
              <a:rPr sz="2000" spc="-90" dirty="0">
                <a:solidFill>
                  <a:srgbClr val="3F3F3F"/>
                </a:solidFill>
                <a:latin typeface="Tahoma"/>
                <a:cs typeface="Tahoma"/>
              </a:rPr>
              <a:t> </a:t>
            </a:r>
            <a:r>
              <a:rPr sz="2000" spc="75" dirty="0">
                <a:solidFill>
                  <a:srgbClr val="3F3F3F"/>
                </a:solidFill>
                <a:latin typeface="Tahoma"/>
                <a:cs typeface="Tahoma"/>
              </a:rPr>
              <a:t>varandra</a:t>
            </a:r>
            <a:r>
              <a:rPr sz="2000" spc="-85" dirty="0">
                <a:solidFill>
                  <a:srgbClr val="3F3F3F"/>
                </a:solidFill>
                <a:latin typeface="Tahoma"/>
                <a:cs typeface="Tahoma"/>
              </a:rPr>
              <a:t> </a:t>
            </a:r>
            <a:r>
              <a:rPr sz="2000" spc="80" dirty="0">
                <a:solidFill>
                  <a:srgbClr val="3F3F3F"/>
                </a:solidFill>
                <a:latin typeface="Tahoma"/>
                <a:cs typeface="Tahoma"/>
              </a:rPr>
              <a:t>för</a:t>
            </a:r>
            <a:r>
              <a:rPr sz="2000" spc="-90" dirty="0">
                <a:solidFill>
                  <a:srgbClr val="3F3F3F"/>
                </a:solidFill>
                <a:latin typeface="Tahoma"/>
                <a:cs typeface="Tahoma"/>
              </a:rPr>
              <a:t> </a:t>
            </a:r>
            <a:r>
              <a:rPr sz="2000" spc="50" dirty="0">
                <a:solidFill>
                  <a:srgbClr val="3F3F3F"/>
                </a:solidFill>
                <a:latin typeface="Tahoma"/>
                <a:cs typeface="Tahoma"/>
              </a:rPr>
              <a:t>att</a:t>
            </a:r>
            <a:r>
              <a:rPr sz="2000" spc="-90" dirty="0">
                <a:solidFill>
                  <a:srgbClr val="3F3F3F"/>
                </a:solidFill>
                <a:latin typeface="Tahoma"/>
                <a:cs typeface="Tahoma"/>
              </a:rPr>
              <a:t> </a:t>
            </a:r>
            <a:r>
              <a:rPr sz="2000" spc="70" dirty="0">
                <a:solidFill>
                  <a:srgbClr val="3F3F3F"/>
                </a:solidFill>
                <a:latin typeface="Tahoma"/>
                <a:cs typeface="Tahoma"/>
              </a:rPr>
              <a:t>dela</a:t>
            </a:r>
            <a:r>
              <a:rPr sz="2000" spc="-85" dirty="0">
                <a:solidFill>
                  <a:srgbClr val="3F3F3F"/>
                </a:solidFill>
                <a:latin typeface="Tahoma"/>
                <a:cs typeface="Tahoma"/>
              </a:rPr>
              <a:t> </a:t>
            </a:r>
            <a:r>
              <a:rPr sz="2000" spc="85" dirty="0">
                <a:solidFill>
                  <a:srgbClr val="3F3F3F"/>
                </a:solidFill>
                <a:latin typeface="Tahoma"/>
                <a:cs typeface="Tahoma"/>
              </a:rPr>
              <a:t>information</a:t>
            </a:r>
            <a:r>
              <a:rPr sz="2000" spc="-90" dirty="0">
                <a:solidFill>
                  <a:srgbClr val="3F3F3F"/>
                </a:solidFill>
                <a:latin typeface="Tahoma"/>
                <a:cs typeface="Tahoma"/>
              </a:rPr>
              <a:t> </a:t>
            </a:r>
            <a:r>
              <a:rPr sz="2000" spc="80" dirty="0">
                <a:solidFill>
                  <a:srgbClr val="3F3F3F"/>
                </a:solidFill>
                <a:latin typeface="Tahoma"/>
                <a:cs typeface="Tahoma"/>
              </a:rPr>
              <a:t>och</a:t>
            </a:r>
            <a:r>
              <a:rPr sz="2000" spc="-90" dirty="0">
                <a:solidFill>
                  <a:srgbClr val="3F3F3F"/>
                </a:solidFill>
                <a:latin typeface="Tahoma"/>
                <a:cs typeface="Tahoma"/>
              </a:rPr>
              <a:t> </a:t>
            </a:r>
            <a:r>
              <a:rPr sz="2000" spc="55" dirty="0">
                <a:solidFill>
                  <a:srgbClr val="3F3F3F"/>
                </a:solidFill>
                <a:latin typeface="Tahoma"/>
                <a:cs typeface="Tahoma"/>
              </a:rPr>
              <a:t>idéer,</a:t>
            </a:r>
            <a:r>
              <a:rPr sz="2000" spc="-85" dirty="0">
                <a:solidFill>
                  <a:srgbClr val="3F3F3F"/>
                </a:solidFill>
                <a:latin typeface="Tahoma"/>
                <a:cs typeface="Tahoma"/>
              </a:rPr>
              <a:t> </a:t>
            </a:r>
            <a:r>
              <a:rPr sz="2000" spc="65" dirty="0">
                <a:solidFill>
                  <a:srgbClr val="3F3F3F"/>
                </a:solidFill>
                <a:latin typeface="Tahoma"/>
                <a:cs typeface="Tahoma"/>
              </a:rPr>
              <a:t>eller</a:t>
            </a:r>
            <a:r>
              <a:rPr sz="2000" spc="-90" dirty="0">
                <a:solidFill>
                  <a:srgbClr val="3F3F3F"/>
                </a:solidFill>
                <a:latin typeface="Tahoma"/>
                <a:cs typeface="Tahoma"/>
              </a:rPr>
              <a:t> </a:t>
            </a:r>
            <a:r>
              <a:rPr sz="2000" spc="80" dirty="0">
                <a:solidFill>
                  <a:srgbClr val="3F3F3F"/>
                </a:solidFill>
                <a:latin typeface="Tahoma"/>
                <a:cs typeface="Tahoma"/>
              </a:rPr>
              <a:t>bara </a:t>
            </a:r>
            <a:r>
              <a:rPr sz="2000" spc="-545" dirty="0">
                <a:solidFill>
                  <a:srgbClr val="3F3F3F"/>
                </a:solidFill>
                <a:latin typeface="Tahoma"/>
                <a:cs typeface="Tahoma"/>
              </a:rPr>
              <a:t> </a:t>
            </a:r>
            <a:r>
              <a:rPr lang="sv-SE" sz="2000" spc="55" dirty="0" smtClean="0">
                <a:solidFill>
                  <a:srgbClr val="3F3F3F"/>
                </a:solidFill>
                <a:latin typeface="Tahoma"/>
                <a:cs typeface="Tahoma"/>
              </a:rPr>
              <a:t>lyssna?</a:t>
            </a:r>
            <a:endParaRPr sz="2000" dirty="0">
              <a:latin typeface="Tahoma"/>
              <a:cs typeface="Tahoma"/>
            </a:endParaRPr>
          </a:p>
          <a:p>
            <a:pPr marL="355600" marR="5080" indent="-342900">
              <a:lnSpc>
                <a:spcPct val="113700"/>
              </a:lnSpc>
              <a:spcBef>
                <a:spcPts val="1015"/>
              </a:spcBef>
              <a:buSzPct val="126315"/>
              <a:buFont typeface="MS UI Gothic"/>
              <a:buChar char="✓"/>
              <a:tabLst>
                <a:tab pos="355600" algn="l"/>
              </a:tabLst>
            </a:pPr>
            <a:r>
              <a:rPr sz="2000" spc="110" dirty="0">
                <a:solidFill>
                  <a:srgbClr val="3F3F3F"/>
                </a:solidFill>
                <a:latin typeface="Tahoma"/>
                <a:cs typeface="Tahoma"/>
              </a:rPr>
              <a:t>Hur </a:t>
            </a:r>
            <a:r>
              <a:rPr sz="2000" spc="70" dirty="0">
                <a:solidFill>
                  <a:srgbClr val="3F3F3F"/>
                </a:solidFill>
                <a:latin typeface="Tahoma"/>
                <a:cs typeface="Tahoma"/>
              </a:rPr>
              <a:t>mycket tid </a:t>
            </a:r>
            <a:r>
              <a:rPr sz="2000" spc="65" dirty="0">
                <a:solidFill>
                  <a:srgbClr val="3F3F3F"/>
                </a:solidFill>
                <a:latin typeface="Tahoma"/>
                <a:cs typeface="Tahoma"/>
              </a:rPr>
              <a:t>och/eller </a:t>
            </a:r>
            <a:r>
              <a:rPr sz="2000" spc="90" dirty="0">
                <a:solidFill>
                  <a:srgbClr val="3F3F3F"/>
                </a:solidFill>
                <a:latin typeface="Tahoma"/>
                <a:cs typeface="Tahoma"/>
              </a:rPr>
              <a:t>andra </a:t>
            </a:r>
            <a:r>
              <a:rPr sz="2000" spc="85" dirty="0">
                <a:solidFill>
                  <a:srgbClr val="3F3F3F"/>
                </a:solidFill>
                <a:latin typeface="Tahoma"/>
                <a:cs typeface="Tahoma"/>
              </a:rPr>
              <a:t>resurser </a:t>
            </a:r>
            <a:r>
              <a:rPr sz="2000" spc="90" dirty="0">
                <a:solidFill>
                  <a:srgbClr val="3F3F3F"/>
                </a:solidFill>
                <a:latin typeface="Tahoma"/>
                <a:cs typeface="Tahoma"/>
              </a:rPr>
              <a:t>har </a:t>
            </a:r>
            <a:r>
              <a:rPr sz="2000" spc="114" dirty="0">
                <a:solidFill>
                  <a:srgbClr val="3F3F3F"/>
                </a:solidFill>
                <a:latin typeface="Tahoma"/>
                <a:cs typeface="Tahoma"/>
              </a:rPr>
              <a:t>du </a:t>
            </a:r>
            <a:r>
              <a:rPr sz="2000" spc="85" dirty="0">
                <a:solidFill>
                  <a:srgbClr val="3F3F3F"/>
                </a:solidFill>
                <a:latin typeface="Tahoma"/>
                <a:cs typeface="Tahoma"/>
              </a:rPr>
              <a:t>för </a:t>
            </a:r>
            <a:r>
              <a:rPr sz="2000" spc="55" dirty="0">
                <a:solidFill>
                  <a:srgbClr val="3F3F3F"/>
                </a:solidFill>
                <a:latin typeface="Tahoma"/>
                <a:cs typeface="Tahoma"/>
              </a:rPr>
              <a:t>att </a:t>
            </a:r>
            <a:r>
              <a:rPr sz="2000" spc="90" dirty="0">
                <a:solidFill>
                  <a:srgbClr val="3F3F3F"/>
                </a:solidFill>
                <a:latin typeface="Tahoma"/>
                <a:cs typeface="Tahoma"/>
              </a:rPr>
              <a:t>förbereda </a:t>
            </a:r>
            <a:r>
              <a:rPr sz="2000" spc="70" dirty="0">
                <a:solidFill>
                  <a:srgbClr val="3F3F3F"/>
                </a:solidFill>
                <a:latin typeface="Tahoma"/>
                <a:cs typeface="Tahoma"/>
              </a:rPr>
              <a:t>evenemanget? </a:t>
            </a:r>
            <a:r>
              <a:rPr sz="2000" spc="60" dirty="0">
                <a:solidFill>
                  <a:srgbClr val="3F3F3F"/>
                </a:solidFill>
                <a:latin typeface="Tahoma"/>
                <a:cs typeface="Tahoma"/>
              </a:rPr>
              <a:t>Alla </a:t>
            </a:r>
            <a:r>
              <a:rPr sz="2000" spc="65" dirty="0">
                <a:solidFill>
                  <a:srgbClr val="3F3F3F"/>
                </a:solidFill>
                <a:latin typeface="Tahoma"/>
                <a:cs typeface="Tahoma"/>
              </a:rPr>
              <a:t> </a:t>
            </a:r>
            <a:r>
              <a:rPr sz="2000" spc="85" dirty="0">
                <a:solidFill>
                  <a:srgbClr val="3F3F3F"/>
                </a:solidFill>
                <a:latin typeface="Tahoma"/>
                <a:cs typeface="Tahoma"/>
              </a:rPr>
              <a:t>personliga</a:t>
            </a:r>
            <a:r>
              <a:rPr sz="2000" spc="-95" dirty="0">
                <a:solidFill>
                  <a:srgbClr val="3F3F3F"/>
                </a:solidFill>
                <a:latin typeface="Tahoma"/>
                <a:cs typeface="Tahoma"/>
              </a:rPr>
              <a:t> </a:t>
            </a:r>
            <a:r>
              <a:rPr sz="2000" spc="90" dirty="0">
                <a:solidFill>
                  <a:srgbClr val="3F3F3F"/>
                </a:solidFill>
                <a:latin typeface="Tahoma"/>
                <a:cs typeface="Tahoma"/>
              </a:rPr>
              <a:t>evenemang</a:t>
            </a:r>
            <a:r>
              <a:rPr sz="2000" spc="-95" dirty="0">
                <a:solidFill>
                  <a:srgbClr val="3F3F3F"/>
                </a:solidFill>
                <a:latin typeface="Tahoma"/>
                <a:cs typeface="Tahoma"/>
              </a:rPr>
              <a:t> </a:t>
            </a:r>
            <a:r>
              <a:rPr sz="2000" spc="70" dirty="0">
                <a:solidFill>
                  <a:srgbClr val="3F3F3F"/>
                </a:solidFill>
                <a:latin typeface="Tahoma"/>
                <a:cs typeface="Tahoma"/>
              </a:rPr>
              <a:t>kräver</a:t>
            </a:r>
            <a:r>
              <a:rPr sz="2000" spc="-95" dirty="0">
                <a:solidFill>
                  <a:srgbClr val="3F3F3F"/>
                </a:solidFill>
                <a:latin typeface="Tahoma"/>
                <a:cs typeface="Tahoma"/>
              </a:rPr>
              <a:t> </a:t>
            </a:r>
            <a:r>
              <a:rPr sz="2000" spc="70" dirty="0">
                <a:solidFill>
                  <a:srgbClr val="3F3F3F"/>
                </a:solidFill>
                <a:latin typeface="Tahoma"/>
                <a:cs typeface="Tahoma"/>
              </a:rPr>
              <a:t>tid</a:t>
            </a:r>
            <a:r>
              <a:rPr sz="2000" spc="-95" dirty="0">
                <a:solidFill>
                  <a:srgbClr val="3F3F3F"/>
                </a:solidFill>
                <a:latin typeface="Tahoma"/>
                <a:cs typeface="Tahoma"/>
              </a:rPr>
              <a:t> </a:t>
            </a:r>
            <a:r>
              <a:rPr sz="2000" spc="85" dirty="0">
                <a:solidFill>
                  <a:srgbClr val="3F3F3F"/>
                </a:solidFill>
                <a:latin typeface="Tahoma"/>
                <a:cs typeface="Tahoma"/>
              </a:rPr>
              <a:t>och</a:t>
            </a:r>
            <a:r>
              <a:rPr sz="2000" spc="-95" dirty="0">
                <a:solidFill>
                  <a:srgbClr val="3F3F3F"/>
                </a:solidFill>
                <a:latin typeface="Tahoma"/>
                <a:cs typeface="Tahoma"/>
              </a:rPr>
              <a:t> </a:t>
            </a:r>
            <a:r>
              <a:rPr sz="2000" spc="75" dirty="0">
                <a:solidFill>
                  <a:srgbClr val="3F3F3F"/>
                </a:solidFill>
                <a:latin typeface="Tahoma"/>
                <a:cs typeface="Tahoma"/>
              </a:rPr>
              <a:t>planering.</a:t>
            </a:r>
            <a:r>
              <a:rPr sz="2000" spc="-95" dirty="0">
                <a:solidFill>
                  <a:srgbClr val="3F3F3F"/>
                </a:solidFill>
                <a:latin typeface="Tahoma"/>
                <a:cs typeface="Tahoma"/>
              </a:rPr>
              <a:t> </a:t>
            </a:r>
            <a:r>
              <a:rPr sz="2000" spc="60" dirty="0">
                <a:solidFill>
                  <a:srgbClr val="3F3F3F"/>
                </a:solidFill>
                <a:latin typeface="Tahoma"/>
                <a:cs typeface="Tahoma"/>
              </a:rPr>
              <a:t>Vanligtvis</a:t>
            </a:r>
            <a:r>
              <a:rPr sz="2000" spc="-95" dirty="0">
                <a:solidFill>
                  <a:srgbClr val="3F3F3F"/>
                </a:solidFill>
                <a:latin typeface="Tahoma"/>
                <a:cs typeface="Tahoma"/>
              </a:rPr>
              <a:t> </a:t>
            </a:r>
            <a:r>
              <a:rPr sz="2000" spc="60" dirty="0">
                <a:solidFill>
                  <a:srgbClr val="3F3F3F"/>
                </a:solidFill>
                <a:latin typeface="Tahoma"/>
                <a:cs typeface="Tahoma"/>
              </a:rPr>
              <a:t>krävs</a:t>
            </a:r>
            <a:r>
              <a:rPr sz="2000" spc="-95" dirty="0">
                <a:solidFill>
                  <a:srgbClr val="3F3F3F"/>
                </a:solidFill>
                <a:latin typeface="Tahoma"/>
                <a:cs typeface="Tahoma"/>
              </a:rPr>
              <a:t> </a:t>
            </a:r>
            <a:r>
              <a:rPr sz="2000" spc="114" dirty="0">
                <a:solidFill>
                  <a:srgbClr val="3F3F3F"/>
                </a:solidFill>
                <a:latin typeface="Tahoma"/>
                <a:cs typeface="Tahoma"/>
              </a:rPr>
              <a:t>mer</a:t>
            </a:r>
            <a:r>
              <a:rPr sz="2000" spc="-95" dirty="0">
                <a:solidFill>
                  <a:srgbClr val="3F3F3F"/>
                </a:solidFill>
                <a:latin typeface="Tahoma"/>
                <a:cs typeface="Tahoma"/>
              </a:rPr>
              <a:t> </a:t>
            </a:r>
            <a:r>
              <a:rPr sz="2000" spc="70" dirty="0">
                <a:solidFill>
                  <a:srgbClr val="3F3F3F"/>
                </a:solidFill>
                <a:latin typeface="Tahoma"/>
                <a:cs typeface="Tahoma"/>
              </a:rPr>
              <a:t>tid</a:t>
            </a:r>
            <a:r>
              <a:rPr sz="2000" spc="-95" dirty="0">
                <a:solidFill>
                  <a:srgbClr val="3F3F3F"/>
                </a:solidFill>
                <a:latin typeface="Tahoma"/>
                <a:cs typeface="Tahoma"/>
              </a:rPr>
              <a:t> </a:t>
            </a:r>
            <a:r>
              <a:rPr sz="2000" spc="85" dirty="0">
                <a:solidFill>
                  <a:srgbClr val="3F3F3F"/>
                </a:solidFill>
                <a:latin typeface="Tahoma"/>
                <a:cs typeface="Tahoma"/>
              </a:rPr>
              <a:t>och</a:t>
            </a:r>
            <a:r>
              <a:rPr sz="2000" spc="-95" dirty="0">
                <a:solidFill>
                  <a:srgbClr val="3F3F3F"/>
                </a:solidFill>
                <a:latin typeface="Tahoma"/>
                <a:cs typeface="Tahoma"/>
              </a:rPr>
              <a:t> </a:t>
            </a:r>
            <a:r>
              <a:rPr sz="2000" spc="85" dirty="0">
                <a:solidFill>
                  <a:srgbClr val="3F3F3F"/>
                </a:solidFill>
                <a:latin typeface="Tahoma"/>
                <a:cs typeface="Tahoma"/>
              </a:rPr>
              <a:t>resurser</a:t>
            </a:r>
            <a:r>
              <a:rPr sz="2000" spc="-95" dirty="0">
                <a:solidFill>
                  <a:srgbClr val="3F3F3F"/>
                </a:solidFill>
                <a:latin typeface="Tahoma"/>
                <a:cs typeface="Tahoma"/>
              </a:rPr>
              <a:t> </a:t>
            </a:r>
            <a:r>
              <a:rPr sz="2000" spc="85" dirty="0">
                <a:solidFill>
                  <a:srgbClr val="3F3F3F"/>
                </a:solidFill>
                <a:latin typeface="Tahoma"/>
                <a:cs typeface="Tahoma"/>
              </a:rPr>
              <a:t>för</a:t>
            </a:r>
            <a:r>
              <a:rPr sz="2000" spc="-95" dirty="0">
                <a:solidFill>
                  <a:srgbClr val="3F3F3F"/>
                </a:solidFill>
                <a:latin typeface="Tahoma"/>
                <a:cs typeface="Tahoma"/>
              </a:rPr>
              <a:t> </a:t>
            </a:r>
            <a:r>
              <a:rPr sz="2000" spc="55" dirty="0">
                <a:solidFill>
                  <a:srgbClr val="3F3F3F"/>
                </a:solidFill>
                <a:latin typeface="Tahoma"/>
                <a:cs typeface="Tahoma"/>
              </a:rPr>
              <a:t>att </a:t>
            </a:r>
            <a:r>
              <a:rPr sz="2000" spc="-575" dirty="0">
                <a:solidFill>
                  <a:srgbClr val="3F3F3F"/>
                </a:solidFill>
                <a:latin typeface="Tahoma"/>
                <a:cs typeface="Tahoma"/>
              </a:rPr>
              <a:t> </a:t>
            </a:r>
            <a:r>
              <a:rPr sz="2000" spc="85" dirty="0">
                <a:solidFill>
                  <a:srgbClr val="3F3F3F"/>
                </a:solidFill>
                <a:latin typeface="Tahoma"/>
                <a:cs typeface="Tahoma"/>
              </a:rPr>
              <a:t>planera och </a:t>
            </a:r>
            <a:r>
              <a:rPr sz="2000" spc="95" dirty="0">
                <a:solidFill>
                  <a:srgbClr val="3F3F3F"/>
                </a:solidFill>
                <a:latin typeface="Tahoma"/>
                <a:cs typeface="Tahoma"/>
              </a:rPr>
              <a:t>implementera </a:t>
            </a:r>
            <a:r>
              <a:rPr sz="2000" spc="60" dirty="0">
                <a:solidFill>
                  <a:srgbClr val="3F3F3F"/>
                </a:solidFill>
                <a:latin typeface="Tahoma"/>
                <a:cs typeface="Tahoma"/>
              </a:rPr>
              <a:t>verktyg </a:t>
            </a:r>
            <a:r>
              <a:rPr sz="2000" spc="120" dirty="0">
                <a:solidFill>
                  <a:srgbClr val="3F3F3F"/>
                </a:solidFill>
                <a:latin typeface="Tahoma"/>
                <a:cs typeface="Tahoma"/>
              </a:rPr>
              <a:t>som </a:t>
            </a:r>
            <a:r>
              <a:rPr sz="2000" spc="70" dirty="0">
                <a:solidFill>
                  <a:srgbClr val="3F3F3F"/>
                </a:solidFill>
                <a:latin typeface="Tahoma"/>
                <a:cs typeface="Tahoma"/>
              </a:rPr>
              <a:t>involverar </a:t>
            </a:r>
            <a:r>
              <a:rPr sz="2000" spc="75" dirty="0" smtClean="0">
                <a:solidFill>
                  <a:srgbClr val="3F3F3F"/>
                </a:solidFill>
                <a:latin typeface="Tahoma"/>
                <a:cs typeface="Tahoma"/>
              </a:rPr>
              <a:t>interaktion </a:t>
            </a:r>
            <a:r>
              <a:rPr sz="2000" spc="90" dirty="0" smtClean="0">
                <a:solidFill>
                  <a:srgbClr val="3F3F3F"/>
                </a:solidFill>
                <a:latin typeface="Tahoma"/>
                <a:cs typeface="Tahoma"/>
              </a:rPr>
              <a:t>mellan</a:t>
            </a:r>
            <a:r>
              <a:rPr sz="2000" spc="95" dirty="0" smtClean="0">
                <a:solidFill>
                  <a:srgbClr val="3F3F3F"/>
                </a:solidFill>
                <a:latin typeface="Tahoma"/>
                <a:cs typeface="Tahoma"/>
              </a:rPr>
              <a:t> </a:t>
            </a:r>
            <a:r>
              <a:rPr sz="2000" spc="65" dirty="0">
                <a:solidFill>
                  <a:srgbClr val="3F3F3F"/>
                </a:solidFill>
                <a:latin typeface="Tahoma"/>
                <a:cs typeface="Tahoma"/>
              </a:rPr>
              <a:t>intressenter.</a:t>
            </a:r>
            <a:endParaRPr sz="2000" dirty="0">
              <a:latin typeface="Tahoma"/>
              <a:cs typeface="Tahoma"/>
            </a:endParaRPr>
          </a:p>
        </p:txBody>
      </p:sp>
      <p:sp>
        <p:nvSpPr>
          <p:cNvPr id="7" name="object 7"/>
          <p:cNvSpPr txBox="1"/>
          <p:nvPr/>
        </p:nvSpPr>
        <p:spPr>
          <a:xfrm>
            <a:off x="-12700" y="6319164"/>
            <a:ext cx="9746615" cy="154940"/>
          </a:xfrm>
          <a:prstGeom prst="rect">
            <a:avLst/>
          </a:prstGeom>
        </p:spPr>
        <p:txBody>
          <a:bodyPr vert="horz" wrap="square" lIns="0" tIns="12700" rIns="0" bIns="0" rtlCol="0">
            <a:spAutoFit/>
          </a:bodyPr>
          <a:lstStyle/>
          <a:p>
            <a:pPr marL="12700">
              <a:lnSpc>
                <a:spcPct val="100000"/>
              </a:lnSpc>
              <a:spcBef>
                <a:spcPts val="100"/>
              </a:spcBef>
              <a:tabLst>
                <a:tab pos="675005" algn="l"/>
                <a:tab pos="9733280" algn="l"/>
              </a:tabLst>
            </a:pPr>
            <a:r>
              <a:rPr sz="850" u="sng" dirty="0">
                <a:solidFill>
                  <a:srgbClr val="3F3F3F"/>
                </a:solidFill>
                <a:uFill>
                  <a:solidFill>
                    <a:srgbClr val="797979"/>
                  </a:solidFill>
                </a:uFill>
                <a:latin typeface="Times New Roman"/>
                <a:cs typeface="Times New Roman"/>
              </a:rPr>
              <a:t> 	</a:t>
            </a:r>
            <a:r>
              <a:rPr sz="850" u="sng" spc="10" dirty="0">
                <a:solidFill>
                  <a:srgbClr val="3F3F3F"/>
                </a:solidFill>
                <a:uFill>
                  <a:solidFill>
                    <a:srgbClr val="797979"/>
                  </a:solidFill>
                </a:uFill>
                <a:latin typeface="Tahoma"/>
                <a:cs typeface="Tahoma"/>
              </a:rPr>
              <a:t>KÄLLA:</a:t>
            </a:r>
            <a:r>
              <a:rPr sz="850" u="sng" spc="45" dirty="0">
                <a:solidFill>
                  <a:srgbClr val="3F3F3F"/>
                </a:solidFill>
                <a:uFill>
                  <a:solidFill>
                    <a:srgbClr val="797979"/>
                  </a:solidFill>
                </a:uFill>
                <a:latin typeface="Tahoma"/>
                <a:cs typeface="Tahoma"/>
              </a:rPr>
              <a:t> </a:t>
            </a:r>
            <a:r>
              <a:rPr sz="850" u="sng" spc="25" dirty="0">
                <a:solidFill>
                  <a:srgbClr val="3F3F3F"/>
                </a:solidFill>
                <a:uFill>
                  <a:solidFill>
                    <a:srgbClr val="797979"/>
                  </a:solidFill>
                </a:uFill>
                <a:latin typeface="Tahoma"/>
                <a:cs typeface="Tahoma"/>
              </a:rPr>
              <a:t>https://</a:t>
            </a:r>
            <a:r>
              <a:rPr sz="850" u="sng" spc="25" dirty="0">
                <a:solidFill>
                  <a:srgbClr val="3F3F3F"/>
                </a:solidFill>
                <a:uFill>
                  <a:solidFill>
                    <a:srgbClr val="797979"/>
                  </a:solidFill>
                </a:uFill>
                <a:latin typeface="Tahoma"/>
                <a:cs typeface="Tahoma"/>
                <a:hlinkClick r:id="rId3"/>
              </a:rPr>
              <a:t>www.epa.gov/international-cooperation/public-participation-guide-tools-inform-public	</a:t>
            </a:r>
            <a:endParaRPr sz="850">
              <a:latin typeface="Tahoma"/>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828800" y="2499614"/>
            <a:ext cx="9782810" cy="0"/>
          </a:xfrm>
          <a:custGeom>
            <a:avLst/>
            <a:gdLst/>
            <a:ahLst/>
            <a:cxnLst/>
            <a:rect l="l" t="t" r="r" b="b"/>
            <a:pathLst>
              <a:path w="9782810">
                <a:moveTo>
                  <a:pt x="0" y="0"/>
                </a:moveTo>
                <a:lnTo>
                  <a:pt x="9782556" y="0"/>
                </a:lnTo>
              </a:path>
            </a:pathLst>
          </a:custGeom>
          <a:ln w="12700">
            <a:solidFill>
              <a:srgbClr val="FFC000"/>
            </a:solidFill>
          </a:ln>
        </p:spPr>
        <p:txBody>
          <a:bodyPr wrap="square" lIns="0" tIns="0" rIns="0" bIns="0" rtlCol="0"/>
          <a:lstStyle/>
          <a:p>
            <a:endParaRPr/>
          </a:p>
        </p:txBody>
      </p:sp>
      <p:sp>
        <p:nvSpPr>
          <p:cNvPr id="7" name="object 7"/>
          <p:cNvSpPr/>
          <p:nvPr/>
        </p:nvSpPr>
        <p:spPr>
          <a:xfrm>
            <a:off x="1828800" y="4907534"/>
            <a:ext cx="9782810" cy="0"/>
          </a:xfrm>
          <a:custGeom>
            <a:avLst/>
            <a:gdLst/>
            <a:ahLst/>
            <a:cxnLst/>
            <a:rect l="l" t="t" r="r" b="b"/>
            <a:pathLst>
              <a:path w="9782810">
                <a:moveTo>
                  <a:pt x="0" y="0"/>
                </a:moveTo>
                <a:lnTo>
                  <a:pt x="9782556" y="0"/>
                </a:lnTo>
              </a:path>
            </a:pathLst>
          </a:custGeom>
          <a:ln w="12700">
            <a:solidFill>
              <a:srgbClr val="FFC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660603" y="2910624"/>
            <a:ext cx="839345" cy="643062"/>
          </a:xfrm>
          <a:prstGeom prst="rect">
            <a:avLst/>
          </a:prstGeom>
        </p:spPr>
      </p:pic>
      <p:grpSp>
        <p:nvGrpSpPr>
          <p:cNvPr id="9" name="object 9"/>
          <p:cNvGrpSpPr/>
          <p:nvPr/>
        </p:nvGrpSpPr>
        <p:grpSpPr>
          <a:xfrm>
            <a:off x="620743" y="3935615"/>
            <a:ext cx="828675" cy="567690"/>
            <a:chOff x="620743" y="3935615"/>
            <a:chExt cx="828675" cy="567690"/>
          </a:xfrm>
        </p:grpSpPr>
        <p:sp>
          <p:nvSpPr>
            <p:cNvPr id="10" name="object 10"/>
            <p:cNvSpPr/>
            <p:nvPr/>
          </p:nvSpPr>
          <p:spPr>
            <a:xfrm>
              <a:off x="784968" y="3941109"/>
              <a:ext cx="659130" cy="452755"/>
            </a:xfrm>
            <a:custGeom>
              <a:avLst/>
              <a:gdLst/>
              <a:ahLst/>
              <a:cxnLst/>
              <a:rect l="l" t="t" r="r" b="b"/>
              <a:pathLst>
                <a:path w="659130" h="452754">
                  <a:moveTo>
                    <a:pt x="611859" y="0"/>
                  </a:moveTo>
                  <a:lnTo>
                    <a:pt x="47064" y="0"/>
                  </a:lnTo>
                  <a:lnTo>
                    <a:pt x="28755" y="3715"/>
                  </a:lnTo>
                  <a:lnTo>
                    <a:pt x="13801" y="13810"/>
                  </a:lnTo>
                  <a:lnTo>
                    <a:pt x="3713" y="28776"/>
                  </a:lnTo>
                  <a:lnTo>
                    <a:pt x="0" y="47105"/>
                  </a:lnTo>
                  <a:lnTo>
                    <a:pt x="0" y="181944"/>
                  </a:lnTo>
                  <a:lnTo>
                    <a:pt x="18825" y="179235"/>
                  </a:lnTo>
                  <a:lnTo>
                    <a:pt x="18825" y="47105"/>
                  </a:lnTo>
                  <a:lnTo>
                    <a:pt x="21045" y="36101"/>
                  </a:lnTo>
                  <a:lnTo>
                    <a:pt x="27097" y="27117"/>
                  </a:lnTo>
                  <a:lnTo>
                    <a:pt x="36073" y="21062"/>
                  </a:lnTo>
                  <a:lnTo>
                    <a:pt x="47064" y="18842"/>
                  </a:lnTo>
                  <a:lnTo>
                    <a:pt x="611859" y="18842"/>
                  </a:lnTo>
                  <a:lnTo>
                    <a:pt x="622857" y="21062"/>
                  </a:lnTo>
                  <a:lnTo>
                    <a:pt x="631832" y="27117"/>
                  </a:lnTo>
                  <a:lnTo>
                    <a:pt x="637881" y="36101"/>
                  </a:lnTo>
                  <a:lnTo>
                    <a:pt x="640098" y="47105"/>
                  </a:lnTo>
                  <a:lnTo>
                    <a:pt x="640098" y="405105"/>
                  </a:lnTo>
                  <a:lnTo>
                    <a:pt x="637881" y="416106"/>
                  </a:lnTo>
                  <a:lnTo>
                    <a:pt x="631832" y="425090"/>
                  </a:lnTo>
                  <a:lnTo>
                    <a:pt x="622857" y="431147"/>
                  </a:lnTo>
                  <a:lnTo>
                    <a:pt x="611859" y="433368"/>
                  </a:lnTo>
                  <a:lnTo>
                    <a:pt x="247914" y="433368"/>
                  </a:lnTo>
                  <a:lnTo>
                    <a:pt x="230351" y="452211"/>
                  </a:lnTo>
                  <a:lnTo>
                    <a:pt x="611859" y="452211"/>
                  </a:lnTo>
                  <a:lnTo>
                    <a:pt x="630156" y="448494"/>
                  </a:lnTo>
                  <a:lnTo>
                    <a:pt x="645099" y="438397"/>
                  </a:lnTo>
                  <a:lnTo>
                    <a:pt x="655188" y="423431"/>
                  </a:lnTo>
                  <a:lnTo>
                    <a:pt x="658924" y="405105"/>
                  </a:lnTo>
                  <a:lnTo>
                    <a:pt x="658924" y="47105"/>
                  </a:lnTo>
                  <a:lnTo>
                    <a:pt x="655188" y="28776"/>
                  </a:lnTo>
                  <a:lnTo>
                    <a:pt x="645099" y="13810"/>
                  </a:lnTo>
                  <a:lnTo>
                    <a:pt x="630156" y="3715"/>
                  </a:lnTo>
                  <a:lnTo>
                    <a:pt x="611859" y="0"/>
                  </a:lnTo>
                  <a:close/>
                </a:path>
              </a:pathLst>
            </a:custGeom>
            <a:solidFill>
              <a:srgbClr val="F6BB67"/>
            </a:solidFill>
          </p:spPr>
          <p:txBody>
            <a:bodyPr wrap="square" lIns="0" tIns="0" rIns="0" bIns="0" rtlCol="0"/>
            <a:lstStyle/>
            <a:p>
              <a:endParaRPr/>
            </a:p>
          </p:txBody>
        </p:sp>
        <p:sp>
          <p:nvSpPr>
            <p:cNvPr id="11" name="object 11"/>
            <p:cNvSpPr/>
            <p:nvPr/>
          </p:nvSpPr>
          <p:spPr>
            <a:xfrm>
              <a:off x="784968" y="3941109"/>
              <a:ext cx="659130" cy="452755"/>
            </a:xfrm>
            <a:custGeom>
              <a:avLst/>
              <a:gdLst/>
              <a:ahLst/>
              <a:cxnLst/>
              <a:rect l="l" t="t" r="r" b="b"/>
              <a:pathLst>
                <a:path w="659130" h="452754">
                  <a:moveTo>
                    <a:pt x="611859" y="0"/>
                  </a:moveTo>
                  <a:lnTo>
                    <a:pt x="47064" y="0"/>
                  </a:lnTo>
                  <a:lnTo>
                    <a:pt x="28755" y="3715"/>
                  </a:lnTo>
                  <a:lnTo>
                    <a:pt x="13801" y="13810"/>
                  </a:lnTo>
                  <a:lnTo>
                    <a:pt x="3713" y="28776"/>
                  </a:lnTo>
                  <a:lnTo>
                    <a:pt x="0" y="47105"/>
                  </a:lnTo>
                  <a:lnTo>
                    <a:pt x="0" y="181944"/>
                  </a:lnTo>
                  <a:lnTo>
                    <a:pt x="6173" y="180436"/>
                  </a:lnTo>
                  <a:lnTo>
                    <a:pt x="12480" y="179534"/>
                  </a:lnTo>
                  <a:lnTo>
                    <a:pt x="18825" y="179235"/>
                  </a:lnTo>
                  <a:lnTo>
                    <a:pt x="18825" y="47105"/>
                  </a:lnTo>
                  <a:lnTo>
                    <a:pt x="21045" y="36101"/>
                  </a:lnTo>
                  <a:lnTo>
                    <a:pt x="27097" y="27117"/>
                  </a:lnTo>
                  <a:lnTo>
                    <a:pt x="36073" y="21062"/>
                  </a:lnTo>
                  <a:lnTo>
                    <a:pt x="47064" y="18842"/>
                  </a:lnTo>
                  <a:lnTo>
                    <a:pt x="611859" y="18842"/>
                  </a:lnTo>
                  <a:lnTo>
                    <a:pt x="622857" y="21062"/>
                  </a:lnTo>
                  <a:lnTo>
                    <a:pt x="631832" y="27117"/>
                  </a:lnTo>
                  <a:lnTo>
                    <a:pt x="637881" y="36101"/>
                  </a:lnTo>
                  <a:lnTo>
                    <a:pt x="640098" y="47105"/>
                  </a:lnTo>
                  <a:lnTo>
                    <a:pt x="640098" y="405105"/>
                  </a:lnTo>
                  <a:lnTo>
                    <a:pt x="637881" y="416106"/>
                  </a:lnTo>
                  <a:lnTo>
                    <a:pt x="631832" y="425090"/>
                  </a:lnTo>
                  <a:lnTo>
                    <a:pt x="622857" y="431147"/>
                  </a:lnTo>
                  <a:lnTo>
                    <a:pt x="611859" y="433368"/>
                  </a:lnTo>
                  <a:lnTo>
                    <a:pt x="247914" y="433368"/>
                  </a:lnTo>
                  <a:lnTo>
                    <a:pt x="230351" y="452211"/>
                  </a:lnTo>
                  <a:lnTo>
                    <a:pt x="611859" y="452211"/>
                  </a:lnTo>
                  <a:lnTo>
                    <a:pt x="630156" y="448494"/>
                  </a:lnTo>
                  <a:lnTo>
                    <a:pt x="645099" y="438397"/>
                  </a:lnTo>
                  <a:lnTo>
                    <a:pt x="655188" y="423431"/>
                  </a:lnTo>
                  <a:lnTo>
                    <a:pt x="658924" y="405105"/>
                  </a:lnTo>
                  <a:lnTo>
                    <a:pt x="658924" y="47105"/>
                  </a:lnTo>
                  <a:lnTo>
                    <a:pt x="655188" y="28776"/>
                  </a:lnTo>
                  <a:lnTo>
                    <a:pt x="645099" y="13810"/>
                  </a:lnTo>
                  <a:lnTo>
                    <a:pt x="630156" y="3715"/>
                  </a:lnTo>
                  <a:lnTo>
                    <a:pt x="611859" y="0"/>
                  </a:lnTo>
                  <a:close/>
                </a:path>
              </a:pathLst>
            </a:custGeom>
            <a:ln w="10988">
              <a:solidFill>
                <a:srgbClr val="F6BB67"/>
              </a:solidFill>
            </a:ln>
          </p:spPr>
          <p:txBody>
            <a:bodyPr wrap="square" lIns="0" tIns="0" rIns="0" bIns="0" rtlCol="0"/>
            <a:lstStyle/>
            <a:p>
              <a:endParaRPr/>
            </a:p>
          </p:txBody>
        </p:sp>
        <p:sp>
          <p:nvSpPr>
            <p:cNvPr id="12" name="object 12"/>
            <p:cNvSpPr/>
            <p:nvPr/>
          </p:nvSpPr>
          <p:spPr>
            <a:xfrm>
              <a:off x="626237" y="4186614"/>
              <a:ext cx="497840" cy="311785"/>
            </a:xfrm>
            <a:custGeom>
              <a:avLst/>
              <a:gdLst/>
              <a:ahLst/>
              <a:cxnLst/>
              <a:rect l="l" t="t" r="r" b="b"/>
              <a:pathLst>
                <a:path w="497840" h="311785">
                  <a:moveTo>
                    <a:pt x="451114" y="0"/>
                  </a:moveTo>
                  <a:lnTo>
                    <a:pt x="287798" y="156546"/>
                  </a:lnTo>
                  <a:lnTo>
                    <a:pt x="262777" y="145922"/>
                  </a:lnTo>
                  <a:lnTo>
                    <a:pt x="236813" y="138160"/>
                  </a:lnTo>
                  <a:lnTo>
                    <a:pt x="210152" y="133321"/>
                  </a:lnTo>
                  <a:lnTo>
                    <a:pt x="176953" y="131431"/>
                  </a:lnTo>
                  <a:lnTo>
                    <a:pt x="143738" y="134146"/>
                  </a:lnTo>
                  <a:lnTo>
                    <a:pt x="80830" y="152650"/>
                  </a:lnTo>
                  <a:lnTo>
                    <a:pt x="42077" y="175847"/>
                  </a:lnTo>
                  <a:lnTo>
                    <a:pt x="0" y="294062"/>
                  </a:lnTo>
                  <a:lnTo>
                    <a:pt x="2969" y="299228"/>
                  </a:lnTo>
                  <a:lnTo>
                    <a:pt x="10450" y="300916"/>
                  </a:lnTo>
                  <a:lnTo>
                    <a:pt x="14704" y="300908"/>
                  </a:lnTo>
                  <a:lnTo>
                    <a:pt x="18428" y="298051"/>
                  </a:lnTo>
                  <a:lnTo>
                    <a:pt x="41633" y="211903"/>
                  </a:lnTo>
                  <a:lnTo>
                    <a:pt x="44725" y="203629"/>
                  </a:lnTo>
                  <a:lnTo>
                    <a:pt x="89486" y="169438"/>
                  </a:lnTo>
                  <a:lnTo>
                    <a:pt x="148991" y="152405"/>
                  </a:lnTo>
                  <a:lnTo>
                    <a:pt x="180090" y="150281"/>
                  </a:lnTo>
                  <a:lnTo>
                    <a:pt x="207439" y="151978"/>
                  </a:lnTo>
                  <a:lnTo>
                    <a:pt x="234280" y="156972"/>
                  </a:lnTo>
                  <a:lnTo>
                    <a:pt x="260318" y="165190"/>
                  </a:lnTo>
                  <a:lnTo>
                    <a:pt x="289038" y="178615"/>
                  </a:lnTo>
                  <a:lnTo>
                    <a:pt x="293736" y="177838"/>
                  </a:lnTo>
                  <a:lnTo>
                    <a:pt x="433519" y="27116"/>
                  </a:lnTo>
                  <a:lnTo>
                    <a:pt x="441965" y="21078"/>
                  </a:lnTo>
                  <a:lnTo>
                    <a:pt x="451730" y="18827"/>
                  </a:lnTo>
                  <a:lnTo>
                    <a:pt x="461627" y="20405"/>
                  </a:lnTo>
                  <a:lnTo>
                    <a:pt x="470465" y="25852"/>
                  </a:lnTo>
                  <a:lnTo>
                    <a:pt x="476504" y="34305"/>
                  </a:lnTo>
                  <a:lnTo>
                    <a:pt x="478755" y="44079"/>
                  </a:lnTo>
                  <a:lnTo>
                    <a:pt x="477179" y="53984"/>
                  </a:lnTo>
                  <a:lnTo>
                    <a:pt x="471736" y="62830"/>
                  </a:lnTo>
                  <a:lnTo>
                    <a:pt x="252311" y="298121"/>
                  </a:lnTo>
                  <a:lnTo>
                    <a:pt x="252523" y="304088"/>
                  </a:lnTo>
                  <a:lnTo>
                    <a:pt x="260124" y="311185"/>
                  </a:lnTo>
                  <a:lnTo>
                    <a:pt x="266078" y="310973"/>
                  </a:lnTo>
                  <a:lnTo>
                    <a:pt x="485502" y="75682"/>
                  </a:lnTo>
                  <a:lnTo>
                    <a:pt x="490902" y="68651"/>
                  </a:lnTo>
                  <a:lnTo>
                    <a:pt x="494780" y="60768"/>
                  </a:lnTo>
                  <a:lnTo>
                    <a:pt x="497043" y="52278"/>
                  </a:lnTo>
                  <a:lnTo>
                    <a:pt x="497598" y="43423"/>
                  </a:lnTo>
                  <a:lnTo>
                    <a:pt x="493464" y="26038"/>
                  </a:lnTo>
                  <a:lnTo>
                    <a:pt x="483342" y="12075"/>
                  </a:lnTo>
                  <a:lnTo>
                    <a:pt x="468727" y="2930"/>
                  </a:lnTo>
                  <a:lnTo>
                    <a:pt x="451114" y="0"/>
                  </a:lnTo>
                  <a:close/>
                </a:path>
              </a:pathLst>
            </a:custGeom>
            <a:solidFill>
              <a:srgbClr val="F6BB67"/>
            </a:solidFill>
          </p:spPr>
          <p:txBody>
            <a:bodyPr wrap="square" lIns="0" tIns="0" rIns="0" bIns="0" rtlCol="0"/>
            <a:lstStyle/>
            <a:p>
              <a:endParaRPr/>
            </a:p>
          </p:txBody>
        </p:sp>
        <p:sp>
          <p:nvSpPr>
            <p:cNvPr id="13" name="object 13"/>
            <p:cNvSpPr/>
            <p:nvPr/>
          </p:nvSpPr>
          <p:spPr>
            <a:xfrm>
              <a:off x="626237" y="4186614"/>
              <a:ext cx="497840" cy="311785"/>
            </a:xfrm>
            <a:custGeom>
              <a:avLst/>
              <a:gdLst/>
              <a:ahLst/>
              <a:cxnLst/>
              <a:rect l="l" t="t" r="r" b="b"/>
              <a:pathLst>
                <a:path w="497840" h="311785">
                  <a:moveTo>
                    <a:pt x="497598" y="43423"/>
                  </a:moveTo>
                  <a:lnTo>
                    <a:pt x="493464" y="26038"/>
                  </a:lnTo>
                  <a:lnTo>
                    <a:pt x="483342" y="12075"/>
                  </a:lnTo>
                  <a:lnTo>
                    <a:pt x="468727" y="2930"/>
                  </a:lnTo>
                  <a:lnTo>
                    <a:pt x="451114" y="0"/>
                  </a:lnTo>
                  <a:lnTo>
                    <a:pt x="442328" y="1179"/>
                  </a:lnTo>
                  <a:lnTo>
                    <a:pt x="434021" y="4023"/>
                  </a:lnTo>
                  <a:lnTo>
                    <a:pt x="426427" y="8428"/>
                  </a:lnTo>
                  <a:lnTo>
                    <a:pt x="419776" y="14288"/>
                  </a:lnTo>
                  <a:lnTo>
                    <a:pt x="287798" y="156546"/>
                  </a:lnTo>
                  <a:lnTo>
                    <a:pt x="262777" y="145922"/>
                  </a:lnTo>
                  <a:lnTo>
                    <a:pt x="236813" y="138160"/>
                  </a:lnTo>
                  <a:lnTo>
                    <a:pt x="210152" y="133321"/>
                  </a:lnTo>
                  <a:lnTo>
                    <a:pt x="183040" y="131463"/>
                  </a:lnTo>
                  <a:lnTo>
                    <a:pt x="182781" y="131463"/>
                  </a:lnTo>
                  <a:lnTo>
                    <a:pt x="182561" y="131313"/>
                  </a:lnTo>
                  <a:lnTo>
                    <a:pt x="182295" y="131313"/>
                  </a:lnTo>
                  <a:lnTo>
                    <a:pt x="181589" y="131313"/>
                  </a:lnTo>
                  <a:lnTo>
                    <a:pt x="180898" y="131384"/>
                  </a:lnTo>
                  <a:lnTo>
                    <a:pt x="180192" y="131392"/>
                  </a:lnTo>
                  <a:lnTo>
                    <a:pt x="179322" y="131392"/>
                  </a:lnTo>
                  <a:lnTo>
                    <a:pt x="178467" y="131313"/>
                  </a:lnTo>
                  <a:lnTo>
                    <a:pt x="177588" y="131313"/>
                  </a:lnTo>
                  <a:lnTo>
                    <a:pt x="177266" y="131361"/>
                  </a:lnTo>
                  <a:lnTo>
                    <a:pt x="176953" y="131431"/>
                  </a:lnTo>
                  <a:lnTo>
                    <a:pt x="176647" y="131510"/>
                  </a:lnTo>
                  <a:lnTo>
                    <a:pt x="143738" y="134146"/>
                  </a:lnTo>
                  <a:lnTo>
                    <a:pt x="80830" y="152650"/>
                  </a:lnTo>
                  <a:lnTo>
                    <a:pt x="42077" y="175847"/>
                  </a:lnTo>
                  <a:lnTo>
                    <a:pt x="1348" y="289046"/>
                  </a:lnTo>
                  <a:lnTo>
                    <a:pt x="0" y="294062"/>
                  </a:lnTo>
                  <a:lnTo>
                    <a:pt x="2969" y="299228"/>
                  </a:lnTo>
                  <a:lnTo>
                    <a:pt x="7984" y="300586"/>
                  </a:lnTo>
                  <a:lnTo>
                    <a:pt x="8788" y="300806"/>
                  </a:lnTo>
                  <a:lnTo>
                    <a:pt x="9617" y="300916"/>
                  </a:lnTo>
                  <a:lnTo>
                    <a:pt x="10450" y="300916"/>
                  </a:lnTo>
                  <a:lnTo>
                    <a:pt x="14704" y="300908"/>
                  </a:lnTo>
                  <a:lnTo>
                    <a:pt x="18428" y="298051"/>
                  </a:lnTo>
                  <a:lnTo>
                    <a:pt x="19534" y="293945"/>
                  </a:lnTo>
                  <a:lnTo>
                    <a:pt x="41633" y="211903"/>
                  </a:lnTo>
                  <a:lnTo>
                    <a:pt x="44725" y="203629"/>
                  </a:lnTo>
                  <a:lnTo>
                    <a:pt x="89486" y="169438"/>
                  </a:lnTo>
                  <a:lnTo>
                    <a:pt x="148991" y="152405"/>
                  </a:lnTo>
                  <a:lnTo>
                    <a:pt x="180090" y="150281"/>
                  </a:lnTo>
                  <a:lnTo>
                    <a:pt x="207439" y="151978"/>
                  </a:lnTo>
                  <a:lnTo>
                    <a:pt x="234280" y="156972"/>
                  </a:lnTo>
                  <a:lnTo>
                    <a:pt x="260318" y="165190"/>
                  </a:lnTo>
                  <a:lnTo>
                    <a:pt x="285257" y="176558"/>
                  </a:lnTo>
                  <a:lnTo>
                    <a:pt x="289038" y="178615"/>
                  </a:lnTo>
                  <a:lnTo>
                    <a:pt x="293736" y="177838"/>
                  </a:lnTo>
                  <a:lnTo>
                    <a:pt x="296662" y="174674"/>
                  </a:lnTo>
                  <a:lnTo>
                    <a:pt x="433519" y="27116"/>
                  </a:lnTo>
                  <a:lnTo>
                    <a:pt x="441965" y="21078"/>
                  </a:lnTo>
                  <a:lnTo>
                    <a:pt x="451730" y="18827"/>
                  </a:lnTo>
                  <a:lnTo>
                    <a:pt x="461627" y="20405"/>
                  </a:lnTo>
                  <a:lnTo>
                    <a:pt x="470465" y="25852"/>
                  </a:lnTo>
                  <a:lnTo>
                    <a:pt x="476504" y="34305"/>
                  </a:lnTo>
                  <a:lnTo>
                    <a:pt x="478755" y="44079"/>
                  </a:lnTo>
                  <a:lnTo>
                    <a:pt x="477179" y="53984"/>
                  </a:lnTo>
                  <a:lnTo>
                    <a:pt x="471736" y="62830"/>
                  </a:lnTo>
                  <a:lnTo>
                    <a:pt x="255857" y="294321"/>
                  </a:lnTo>
                  <a:lnTo>
                    <a:pt x="252311" y="298121"/>
                  </a:lnTo>
                  <a:lnTo>
                    <a:pt x="252523" y="304088"/>
                  </a:lnTo>
                  <a:lnTo>
                    <a:pt x="256320" y="307636"/>
                  </a:lnTo>
                  <a:lnTo>
                    <a:pt x="260124" y="311185"/>
                  </a:lnTo>
                  <a:lnTo>
                    <a:pt x="266078" y="310973"/>
                  </a:lnTo>
                  <a:lnTo>
                    <a:pt x="485502" y="75682"/>
                  </a:lnTo>
                  <a:lnTo>
                    <a:pt x="497043" y="52278"/>
                  </a:lnTo>
                  <a:lnTo>
                    <a:pt x="497598" y="43423"/>
                  </a:lnTo>
                  <a:close/>
                </a:path>
              </a:pathLst>
            </a:custGeom>
            <a:ln w="10988">
              <a:solidFill>
                <a:srgbClr val="F6BB67"/>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722997" y="4133458"/>
              <a:ext cx="171007" cy="171144"/>
            </a:xfrm>
            <a:prstGeom prst="rect">
              <a:avLst/>
            </a:prstGeom>
          </p:spPr>
        </p:pic>
      </p:grpSp>
      <p:sp>
        <p:nvSpPr>
          <p:cNvPr id="15" name="object 15"/>
          <p:cNvSpPr txBox="1">
            <a:spLocks noGrp="1"/>
          </p:cNvSpPr>
          <p:nvPr>
            <p:ph type="title"/>
          </p:nvPr>
        </p:nvSpPr>
        <p:spPr>
          <a:xfrm>
            <a:off x="2583942" y="942721"/>
            <a:ext cx="2802890" cy="375920"/>
          </a:xfrm>
          <a:prstGeom prst="rect">
            <a:avLst/>
          </a:prstGeom>
        </p:spPr>
        <p:txBody>
          <a:bodyPr vert="horz" wrap="square" lIns="0" tIns="12700" rIns="0" bIns="0" rtlCol="0">
            <a:spAutoFit/>
          </a:bodyPr>
          <a:lstStyle/>
          <a:p>
            <a:pPr marL="12700">
              <a:lnSpc>
                <a:spcPct val="100000"/>
              </a:lnSpc>
              <a:spcBef>
                <a:spcPts val="100"/>
              </a:spcBef>
            </a:pPr>
            <a:r>
              <a:rPr sz="2300" spc="45" dirty="0">
                <a:solidFill>
                  <a:srgbClr val="F6BB66"/>
                </a:solidFill>
              </a:rPr>
              <a:t>Typer</a:t>
            </a:r>
            <a:r>
              <a:rPr sz="2300" spc="-70" dirty="0">
                <a:solidFill>
                  <a:srgbClr val="F6BB66"/>
                </a:solidFill>
              </a:rPr>
              <a:t> </a:t>
            </a:r>
            <a:r>
              <a:rPr sz="2300" spc="65" dirty="0">
                <a:solidFill>
                  <a:srgbClr val="F6BB66"/>
                </a:solidFill>
              </a:rPr>
              <a:t>av</a:t>
            </a:r>
            <a:r>
              <a:rPr sz="2300" spc="-70" dirty="0">
                <a:solidFill>
                  <a:srgbClr val="F6BB66"/>
                </a:solidFill>
              </a:rPr>
              <a:t> </a:t>
            </a:r>
            <a:r>
              <a:rPr sz="2300" spc="65" dirty="0">
                <a:solidFill>
                  <a:srgbClr val="F6BB66"/>
                </a:solidFill>
              </a:rPr>
              <a:t>händelser</a:t>
            </a:r>
            <a:endParaRPr sz="2300"/>
          </a:p>
        </p:txBody>
      </p:sp>
      <p:sp>
        <p:nvSpPr>
          <p:cNvPr id="16" name="object 16"/>
          <p:cNvSpPr txBox="1"/>
          <p:nvPr/>
        </p:nvSpPr>
        <p:spPr>
          <a:xfrm>
            <a:off x="1907794" y="2663063"/>
            <a:ext cx="452120" cy="154940"/>
          </a:xfrm>
          <a:prstGeom prst="rect">
            <a:avLst/>
          </a:prstGeom>
        </p:spPr>
        <p:txBody>
          <a:bodyPr vert="horz" wrap="square" lIns="0" tIns="12700" rIns="0" bIns="0" rtlCol="0">
            <a:spAutoFit/>
          </a:bodyPr>
          <a:lstStyle/>
          <a:p>
            <a:pPr marL="12700">
              <a:lnSpc>
                <a:spcPct val="100000"/>
              </a:lnSpc>
              <a:spcBef>
                <a:spcPts val="100"/>
              </a:spcBef>
            </a:pPr>
            <a:r>
              <a:rPr sz="850" b="1" spc="30" dirty="0">
                <a:solidFill>
                  <a:srgbClr val="F6BB66"/>
                </a:solidFill>
                <a:latin typeface="Arial"/>
                <a:cs typeface="Arial"/>
              </a:rPr>
              <a:t>Verktyg</a:t>
            </a:r>
            <a:endParaRPr sz="850">
              <a:latin typeface="Arial"/>
              <a:cs typeface="Arial"/>
            </a:endParaRPr>
          </a:p>
        </p:txBody>
      </p:sp>
      <p:sp>
        <p:nvSpPr>
          <p:cNvPr id="17" name="object 17"/>
          <p:cNvSpPr txBox="1"/>
          <p:nvPr/>
        </p:nvSpPr>
        <p:spPr>
          <a:xfrm>
            <a:off x="5160390" y="2567813"/>
            <a:ext cx="1610360" cy="269240"/>
          </a:xfrm>
          <a:prstGeom prst="rect">
            <a:avLst/>
          </a:prstGeom>
        </p:spPr>
        <p:txBody>
          <a:bodyPr vert="horz" wrap="square" lIns="0" tIns="12700" rIns="0" bIns="0" rtlCol="0">
            <a:spAutoFit/>
          </a:bodyPr>
          <a:lstStyle/>
          <a:p>
            <a:pPr marL="12700">
              <a:lnSpc>
                <a:spcPct val="100000"/>
              </a:lnSpc>
              <a:spcBef>
                <a:spcPts val="100"/>
              </a:spcBef>
            </a:pPr>
            <a:r>
              <a:rPr sz="1600" b="1" spc="60" dirty="0">
                <a:solidFill>
                  <a:srgbClr val="F6BB66"/>
                </a:solidFill>
                <a:latin typeface="Arial"/>
                <a:cs typeface="Arial"/>
              </a:rPr>
              <a:t>Antal</a:t>
            </a:r>
            <a:r>
              <a:rPr sz="1600" b="1" spc="-100" dirty="0">
                <a:solidFill>
                  <a:srgbClr val="F6BB66"/>
                </a:solidFill>
                <a:latin typeface="Arial"/>
                <a:cs typeface="Arial"/>
              </a:rPr>
              <a:t> </a:t>
            </a:r>
            <a:r>
              <a:rPr sz="1600" b="1" spc="70" dirty="0">
                <a:solidFill>
                  <a:srgbClr val="F6BB66"/>
                </a:solidFill>
                <a:latin typeface="Arial"/>
                <a:cs typeface="Arial"/>
              </a:rPr>
              <a:t>deltagare</a:t>
            </a:r>
            <a:endParaRPr sz="1600">
              <a:latin typeface="Arial"/>
              <a:cs typeface="Arial"/>
            </a:endParaRPr>
          </a:p>
        </p:txBody>
      </p:sp>
      <p:sp>
        <p:nvSpPr>
          <p:cNvPr id="18" name="object 18"/>
          <p:cNvSpPr txBox="1"/>
          <p:nvPr/>
        </p:nvSpPr>
        <p:spPr>
          <a:xfrm>
            <a:off x="8425942" y="2487970"/>
            <a:ext cx="2642235" cy="2305631"/>
          </a:xfrm>
          <a:prstGeom prst="rect">
            <a:avLst/>
          </a:prstGeom>
        </p:spPr>
        <p:txBody>
          <a:bodyPr vert="horz" wrap="square" lIns="0" tIns="104775" rIns="0" bIns="0" rtlCol="0">
            <a:spAutoFit/>
          </a:bodyPr>
          <a:lstStyle/>
          <a:p>
            <a:pPr marL="12700">
              <a:lnSpc>
                <a:spcPct val="100000"/>
              </a:lnSpc>
              <a:spcBef>
                <a:spcPts val="825"/>
              </a:spcBef>
            </a:pPr>
            <a:r>
              <a:rPr sz="1500" b="1" spc="10" dirty="0">
                <a:solidFill>
                  <a:srgbClr val="F6BB66"/>
                </a:solidFill>
                <a:latin typeface="Arial"/>
                <a:cs typeface="Arial"/>
              </a:rPr>
              <a:t>Bäst</a:t>
            </a:r>
            <a:r>
              <a:rPr sz="1500" b="1" spc="-55" dirty="0">
                <a:solidFill>
                  <a:srgbClr val="F6BB66"/>
                </a:solidFill>
                <a:latin typeface="Arial"/>
                <a:cs typeface="Arial"/>
              </a:rPr>
              <a:t> </a:t>
            </a:r>
            <a:r>
              <a:rPr sz="1500" b="1" spc="65" dirty="0">
                <a:solidFill>
                  <a:srgbClr val="F6BB66"/>
                </a:solidFill>
                <a:latin typeface="Arial"/>
                <a:cs typeface="Arial"/>
              </a:rPr>
              <a:t>lämpad</a:t>
            </a:r>
            <a:r>
              <a:rPr sz="1500" b="1" spc="-50" dirty="0">
                <a:solidFill>
                  <a:srgbClr val="F6BB66"/>
                </a:solidFill>
                <a:latin typeface="Arial"/>
                <a:cs typeface="Arial"/>
              </a:rPr>
              <a:t> </a:t>
            </a:r>
            <a:r>
              <a:rPr sz="1500" b="1" spc="60" dirty="0">
                <a:solidFill>
                  <a:srgbClr val="F6BB66"/>
                </a:solidFill>
                <a:latin typeface="Arial"/>
                <a:cs typeface="Arial"/>
              </a:rPr>
              <a:t>för</a:t>
            </a:r>
            <a:endParaRPr sz="1500" dirty="0">
              <a:latin typeface="Arial"/>
              <a:cs typeface="Arial"/>
            </a:endParaRPr>
          </a:p>
          <a:p>
            <a:pPr marL="12700" marR="5080">
              <a:lnSpc>
                <a:spcPct val="108700"/>
              </a:lnSpc>
              <a:spcBef>
                <a:spcPts val="725"/>
              </a:spcBef>
            </a:pPr>
            <a:r>
              <a:rPr spc="120" dirty="0">
                <a:latin typeface="Tahoma"/>
                <a:cs typeface="Tahoma"/>
              </a:rPr>
              <a:t>Mindre </a:t>
            </a:r>
            <a:r>
              <a:rPr spc="85" dirty="0">
                <a:latin typeface="Tahoma"/>
                <a:cs typeface="Tahoma"/>
              </a:rPr>
              <a:t>samhällen och </a:t>
            </a:r>
            <a:r>
              <a:rPr spc="-580" dirty="0">
                <a:latin typeface="Tahoma"/>
                <a:cs typeface="Tahoma"/>
              </a:rPr>
              <a:t> </a:t>
            </a:r>
            <a:r>
              <a:rPr spc="95" dirty="0" smtClean="0">
                <a:latin typeface="Tahoma"/>
                <a:cs typeface="Tahoma"/>
              </a:rPr>
              <a:t>gemenskap</a:t>
            </a:r>
            <a:r>
              <a:rPr lang="sv-SE" spc="95" dirty="0" smtClean="0">
                <a:latin typeface="Tahoma"/>
                <a:cs typeface="Tahoma"/>
              </a:rPr>
              <a:t>er där </a:t>
            </a:r>
            <a:r>
              <a:rPr spc="70" dirty="0" smtClean="0">
                <a:latin typeface="Tahoma"/>
                <a:cs typeface="Tahoma"/>
              </a:rPr>
              <a:t>intressenter</a:t>
            </a:r>
            <a:r>
              <a:rPr spc="-105" dirty="0" smtClean="0">
                <a:latin typeface="Tahoma"/>
                <a:cs typeface="Tahoma"/>
              </a:rPr>
              <a:t> </a:t>
            </a:r>
            <a:r>
              <a:rPr spc="75" dirty="0">
                <a:latin typeface="Tahoma"/>
                <a:cs typeface="Tahoma"/>
              </a:rPr>
              <a:t>är</a:t>
            </a:r>
            <a:r>
              <a:rPr spc="-100" dirty="0">
                <a:latin typeface="Tahoma"/>
                <a:cs typeface="Tahoma"/>
              </a:rPr>
              <a:t> </a:t>
            </a:r>
            <a:r>
              <a:rPr spc="55" dirty="0">
                <a:latin typeface="Tahoma"/>
                <a:cs typeface="Tahoma"/>
              </a:rPr>
              <a:t>villiga</a:t>
            </a:r>
            <a:r>
              <a:rPr spc="-105" dirty="0">
                <a:latin typeface="Tahoma"/>
                <a:cs typeface="Tahoma"/>
              </a:rPr>
              <a:t> </a:t>
            </a:r>
            <a:r>
              <a:rPr spc="50" dirty="0">
                <a:latin typeface="Tahoma"/>
                <a:cs typeface="Tahoma"/>
              </a:rPr>
              <a:t>att </a:t>
            </a:r>
            <a:r>
              <a:rPr spc="-545" dirty="0">
                <a:latin typeface="Tahoma"/>
                <a:cs typeface="Tahoma"/>
              </a:rPr>
              <a:t> </a:t>
            </a:r>
            <a:r>
              <a:rPr spc="65" dirty="0">
                <a:latin typeface="Tahoma"/>
                <a:cs typeface="Tahoma"/>
              </a:rPr>
              <a:t>delta</a:t>
            </a:r>
            <a:r>
              <a:rPr spc="-100" dirty="0">
                <a:latin typeface="Tahoma"/>
                <a:cs typeface="Tahoma"/>
              </a:rPr>
              <a:t> </a:t>
            </a:r>
            <a:r>
              <a:rPr spc="50" dirty="0">
                <a:latin typeface="Tahoma"/>
                <a:cs typeface="Tahoma"/>
              </a:rPr>
              <a:t>i</a:t>
            </a:r>
            <a:r>
              <a:rPr spc="-95" dirty="0">
                <a:latin typeface="Tahoma"/>
                <a:cs typeface="Tahoma"/>
              </a:rPr>
              <a:t> </a:t>
            </a:r>
            <a:r>
              <a:rPr spc="70" dirty="0">
                <a:latin typeface="Tahoma"/>
                <a:cs typeface="Tahoma"/>
              </a:rPr>
              <a:t>möten.</a:t>
            </a:r>
            <a:endParaRPr dirty="0">
              <a:latin typeface="Tahoma"/>
              <a:cs typeface="Tahoma"/>
            </a:endParaRPr>
          </a:p>
          <a:p>
            <a:pPr marL="12700" marR="379095">
              <a:lnSpc>
                <a:spcPct val="105300"/>
              </a:lnSpc>
              <a:spcBef>
                <a:spcPts val="745"/>
              </a:spcBef>
            </a:pPr>
            <a:r>
              <a:rPr spc="120" dirty="0">
                <a:latin typeface="Tahoma"/>
                <a:cs typeface="Tahoma"/>
              </a:rPr>
              <a:t>Nå</a:t>
            </a:r>
            <a:r>
              <a:rPr spc="-110" dirty="0">
                <a:latin typeface="Tahoma"/>
                <a:cs typeface="Tahoma"/>
              </a:rPr>
              <a:t> </a:t>
            </a:r>
            <a:r>
              <a:rPr spc="80" dirty="0">
                <a:latin typeface="Tahoma"/>
                <a:cs typeface="Tahoma"/>
              </a:rPr>
              <a:t>ut</a:t>
            </a:r>
            <a:r>
              <a:rPr spc="-110" dirty="0">
                <a:latin typeface="Tahoma"/>
                <a:cs typeface="Tahoma"/>
              </a:rPr>
              <a:t> </a:t>
            </a:r>
            <a:r>
              <a:rPr spc="50" dirty="0">
                <a:latin typeface="Tahoma"/>
                <a:cs typeface="Tahoma"/>
              </a:rPr>
              <a:t>till</a:t>
            </a:r>
            <a:r>
              <a:rPr spc="-110" dirty="0">
                <a:latin typeface="Tahoma"/>
                <a:cs typeface="Tahoma"/>
              </a:rPr>
              <a:t> </a:t>
            </a:r>
            <a:r>
              <a:rPr spc="75" dirty="0">
                <a:latin typeface="Tahoma"/>
                <a:cs typeface="Tahoma"/>
              </a:rPr>
              <a:t>etablerade </a:t>
            </a:r>
            <a:r>
              <a:rPr spc="-580" dirty="0">
                <a:latin typeface="Tahoma"/>
                <a:cs typeface="Tahoma"/>
              </a:rPr>
              <a:t> </a:t>
            </a:r>
            <a:r>
              <a:rPr spc="80" dirty="0">
                <a:latin typeface="Tahoma"/>
                <a:cs typeface="Tahoma"/>
              </a:rPr>
              <a:t>grupper.</a:t>
            </a:r>
            <a:endParaRPr dirty="0">
              <a:latin typeface="Tahoma"/>
              <a:cs typeface="Tahoma"/>
            </a:endParaRPr>
          </a:p>
        </p:txBody>
      </p:sp>
      <p:sp>
        <p:nvSpPr>
          <p:cNvPr id="19" name="object 19"/>
          <p:cNvSpPr txBox="1"/>
          <p:nvPr/>
        </p:nvSpPr>
        <p:spPr>
          <a:xfrm>
            <a:off x="1907794" y="3434333"/>
            <a:ext cx="1902206" cy="289823"/>
          </a:xfrm>
          <a:prstGeom prst="rect">
            <a:avLst/>
          </a:prstGeom>
        </p:spPr>
        <p:txBody>
          <a:bodyPr vert="horz" wrap="square" lIns="0" tIns="12700" rIns="0" bIns="0" rtlCol="0">
            <a:spAutoFit/>
          </a:bodyPr>
          <a:lstStyle/>
          <a:p>
            <a:pPr marL="12700">
              <a:lnSpc>
                <a:spcPct val="100000"/>
              </a:lnSpc>
              <a:spcBef>
                <a:spcPts val="100"/>
              </a:spcBef>
            </a:pPr>
            <a:r>
              <a:rPr spc="60" dirty="0">
                <a:latin typeface="Tahoma"/>
                <a:cs typeface="Tahoma"/>
              </a:rPr>
              <a:t>Offentliga</a:t>
            </a:r>
            <a:r>
              <a:rPr spc="-80" dirty="0">
                <a:latin typeface="Tahoma"/>
                <a:cs typeface="Tahoma"/>
              </a:rPr>
              <a:t> </a:t>
            </a:r>
            <a:r>
              <a:rPr spc="80" dirty="0">
                <a:latin typeface="Tahoma"/>
                <a:cs typeface="Tahoma"/>
              </a:rPr>
              <a:t>möten</a:t>
            </a:r>
            <a:endParaRPr dirty="0">
              <a:latin typeface="Tahoma"/>
              <a:cs typeface="Tahoma"/>
            </a:endParaRPr>
          </a:p>
        </p:txBody>
      </p:sp>
      <p:sp>
        <p:nvSpPr>
          <p:cNvPr id="20" name="object 20"/>
          <p:cNvSpPr txBox="1"/>
          <p:nvPr/>
        </p:nvSpPr>
        <p:spPr>
          <a:xfrm>
            <a:off x="5160390" y="3485133"/>
            <a:ext cx="2080895" cy="566822"/>
          </a:xfrm>
          <a:prstGeom prst="rect">
            <a:avLst/>
          </a:prstGeom>
        </p:spPr>
        <p:txBody>
          <a:bodyPr vert="horz" wrap="square" lIns="0" tIns="12700" rIns="0" bIns="0" rtlCol="0">
            <a:spAutoFit/>
          </a:bodyPr>
          <a:lstStyle/>
          <a:p>
            <a:pPr marL="12700">
              <a:lnSpc>
                <a:spcPct val="100000"/>
              </a:lnSpc>
              <a:spcBef>
                <a:spcPts val="100"/>
              </a:spcBef>
            </a:pPr>
            <a:r>
              <a:rPr spc="50" dirty="0">
                <a:latin typeface="Tahoma"/>
                <a:cs typeface="Tahoma"/>
              </a:rPr>
              <a:t>Begränsad</a:t>
            </a:r>
            <a:r>
              <a:rPr spc="-70" dirty="0">
                <a:latin typeface="Tahoma"/>
                <a:cs typeface="Tahoma"/>
              </a:rPr>
              <a:t> </a:t>
            </a:r>
            <a:r>
              <a:rPr spc="25" dirty="0">
                <a:latin typeface="Tahoma"/>
                <a:cs typeface="Tahoma"/>
              </a:rPr>
              <a:t>av</a:t>
            </a:r>
            <a:r>
              <a:rPr spc="-65" dirty="0">
                <a:latin typeface="Tahoma"/>
                <a:cs typeface="Tahoma"/>
              </a:rPr>
              <a:t> </a:t>
            </a:r>
            <a:r>
              <a:rPr spc="60" dirty="0">
                <a:latin typeface="Tahoma"/>
                <a:cs typeface="Tahoma"/>
              </a:rPr>
              <a:t>rummets</a:t>
            </a:r>
            <a:r>
              <a:rPr spc="-65" dirty="0">
                <a:latin typeface="Tahoma"/>
                <a:cs typeface="Tahoma"/>
              </a:rPr>
              <a:t> </a:t>
            </a:r>
            <a:r>
              <a:rPr spc="30" dirty="0">
                <a:latin typeface="Tahoma"/>
                <a:cs typeface="Tahoma"/>
              </a:rPr>
              <a:t>storlek.</a:t>
            </a:r>
            <a:endParaRPr dirty="0">
              <a:latin typeface="Tahoma"/>
              <a:cs typeface="Tahoma"/>
            </a:endParaRPr>
          </a:p>
        </p:txBody>
      </p:sp>
      <p:sp>
        <p:nvSpPr>
          <p:cNvPr id="21" name="object 21"/>
          <p:cNvSpPr txBox="1"/>
          <p:nvPr/>
        </p:nvSpPr>
        <p:spPr>
          <a:xfrm>
            <a:off x="5160389" y="4196757"/>
            <a:ext cx="2560829" cy="722634"/>
          </a:xfrm>
          <a:prstGeom prst="rect">
            <a:avLst/>
          </a:prstGeom>
        </p:spPr>
        <p:txBody>
          <a:bodyPr vert="horz" wrap="square" lIns="0" tIns="90805" rIns="0" bIns="0" rtlCol="0">
            <a:spAutoFit/>
          </a:bodyPr>
          <a:lstStyle/>
          <a:p>
            <a:pPr marL="12700">
              <a:lnSpc>
                <a:spcPct val="100000"/>
              </a:lnSpc>
              <a:spcBef>
                <a:spcPts val="715"/>
              </a:spcBef>
            </a:pPr>
            <a:r>
              <a:rPr spc="65" dirty="0">
                <a:latin typeface="Tahoma"/>
                <a:cs typeface="Tahoma"/>
              </a:rPr>
              <a:t>Generellt</a:t>
            </a:r>
            <a:r>
              <a:rPr spc="-105" dirty="0">
                <a:latin typeface="Tahoma"/>
                <a:cs typeface="Tahoma"/>
              </a:rPr>
              <a:t> </a:t>
            </a:r>
            <a:r>
              <a:rPr spc="80" dirty="0">
                <a:latin typeface="Tahoma"/>
                <a:cs typeface="Tahoma"/>
              </a:rPr>
              <a:t>utformad</a:t>
            </a:r>
            <a:r>
              <a:rPr spc="-105" dirty="0">
                <a:latin typeface="Tahoma"/>
                <a:cs typeface="Tahoma"/>
              </a:rPr>
              <a:t> </a:t>
            </a:r>
            <a:r>
              <a:rPr spc="70" dirty="0">
                <a:latin typeface="Tahoma"/>
                <a:cs typeface="Tahoma"/>
              </a:rPr>
              <a:t>för</a:t>
            </a:r>
            <a:endParaRPr dirty="0">
              <a:latin typeface="Tahoma"/>
              <a:cs typeface="Tahoma"/>
            </a:endParaRPr>
          </a:p>
          <a:p>
            <a:pPr marL="12700">
              <a:lnSpc>
                <a:spcPct val="100000"/>
              </a:lnSpc>
              <a:spcBef>
                <a:spcPts val="580"/>
              </a:spcBef>
            </a:pPr>
            <a:r>
              <a:rPr spc="80" dirty="0">
                <a:latin typeface="Tahoma"/>
                <a:cs typeface="Tahoma"/>
              </a:rPr>
              <a:t>mindre</a:t>
            </a:r>
            <a:r>
              <a:rPr spc="-110" dirty="0">
                <a:latin typeface="Tahoma"/>
                <a:cs typeface="Tahoma"/>
              </a:rPr>
              <a:t> </a:t>
            </a:r>
            <a:r>
              <a:rPr spc="65" dirty="0">
                <a:latin typeface="Tahoma"/>
                <a:cs typeface="Tahoma"/>
              </a:rPr>
              <a:t>grupper.</a:t>
            </a:r>
            <a:endParaRPr dirty="0">
              <a:latin typeface="Tahoma"/>
              <a:cs typeface="Tahoma"/>
            </a:endParaRPr>
          </a:p>
        </p:txBody>
      </p:sp>
      <p:sp>
        <p:nvSpPr>
          <p:cNvPr id="22" name="object 22"/>
          <p:cNvSpPr txBox="1"/>
          <p:nvPr/>
        </p:nvSpPr>
        <p:spPr>
          <a:xfrm>
            <a:off x="1907794" y="4427728"/>
            <a:ext cx="2435606" cy="289823"/>
          </a:xfrm>
          <a:prstGeom prst="rect">
            <a:avLst/>
          </a:prstGeom>
        </p:spPr>
        <p:txBody>
          <a:bodyPr vert="horz" wrap="square" lIns="0" tIns="12700" rIns="0" bIns="0" rtlCol="0">
            <a:spAutoFit/>
          </a:bodyPr>
          <a:lstStyle/>
          <a:p>
            <a:pPr marL="12700">
              <a:lnSpc>
                <a:spcPct val="100000"/>
              </a:lnSpc>
              <a:spcBef>
                <a:spcPts val="100"/>
              </a:spcBef>
            </a:pPr>
            <a:r>
              <a:rPr lang="sv-SE" spc="65" dirty="0" smtClean="0">
                <a:latin typeface="Tahoma"/>
                <a:cs typeface="Tahoma"/>
              </a:rPr>
              <a:t>Genomgångar</a:t>
            </a:r>
            <a:endParaRPr dirty="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6" name="object 6"/>
          <p:cNvSpPr txBox="1"/>
          <p:nvPr/>
        </p:nvSpPr>
        <p:spPr>
          <a:xfrm>
            <a:off x="4794250" y="353222"/>
            <a:ext cx="6504940" cy="2355773"/>
          </a:xfrm>
          <a:prstGeom prst="rect">
            <a:avLst/>
          </a:prstGeom>
        </p:spPr>
        <p:txBody>
          <a:bodyPr vert="horz" wrap="square" lIns="0" tIns="11430" rIns="0" bIns="0" rtlCol="0">
            <a:spAutoFit/>
          </a:bodyPr>
          <a:lstStyle/>
          <a:p>
            <a:pPr marR="5080">
              <a:lnSpc>
                <a:spcPct val="90000"/>
              </a:lnSpc>
              <a:spcBef>
                <a:spcPts val="1000"/>
              </a:spcBef>
            </a:pPr>
            <a:r>
              <a:rPr sz="2000" i="1" dirty="0">
                <a:solidFill>
                  <a:srgbClr val="404040"/>
                </a:solidFill>
              </a:rPr>
              <a:t>Offentliga möten samlar olika grupper av intressenter </a:t>
            </a:r>
            <a:r>
              <a:rPr sz="2000" i="1" dirty="0" smtClean="0">
                <a:solidFill>
                  <a:srgbClr val="404040"/>
                </a:solidFill>
              </a:rPr>
              <a:t>för </a:t>
            </a:r>
            <a:r>
              <a:rPr sz="2000" i="1" dirty="0">
                <a:solidFill>
                  <a:srgbClr val="404040"/>
                </a:solidFill>
              </a:rPr>
              <a:t>ett specifikt syfte. Offentliga möten hålls för att engagera en  bred publik i informationsutbyte och diskussion. De kan  användas för att öka medvetenheten om en fråga eller ett </a:t>
            </a:r>
            <a:r>
              <a:rPr sz="2000" i="1" dirty="0" smtClean="0">
                <a:solidFill>
                  <a:srgbClr val="404040"/>
                </a:solidFill>
              </a:rPr>
              <a:t>förslag</a:t>
            </a:r>
            <a:r>
              <a:rPr sz="2000" i="1" dirty="0">
                <a:solidFill>
                  <a:srgbClr val="404040"/>
                </a:solidFill>
              </a:rPr>
              <a:t>, och kan vara en startpunkt för, eller ett pågående </a:t>
            </a:r>
            <a:r>
              <a:rPr sz="2000" i="1" dirty="0" smtClean="0">
                <a:solidFill>
                  <a:srgbClr val="404040"/>
                </a:solidFill>
              </a:rPr>
              <a:t>sätt </a:t>
            </a:r>
            <a:r>
              <a:rPr sz="2000" i="1" dirty="0">
                <a:solidFill>
                  <a:srgbClr val="404040"/>
                </a:solidFill>
              </a:rPr>
              <a:t>att engagera, ytterligare </a:t>
            </a:r>
            <a:r>
              <a:rPr lang="sv-SE" sz="2000" i="1" dirty="0" smtClean="0">
                <a:solidFill>
                  <a:srgbClr val="404040"/>
                </a:solidFill>
              </a:rPr>
              <a:t>öka </a:t>
            </a:r>
            <a:r>
              <a:rPr sz="2000" i="1" dirty="0" smtClean="0">
                <a:solidFill>
                  <a:srgbClr val="404040"/>
                </a:solidFill>
              </a:rPr>
              <a:t>allmänhetens </a:t>
            </a:r>
            <a:r>
              <a:rPr sz="2000" i="1" dirty="0">
                <a:solidFill>
                  <a:srgbClr val="404040"/>
                </a:solidFill>
              </a:rPr>
              <a:t>engagemang.</a:t>
            </a:r>
          </a:p>
          <a:p>
            <a:pPr marR="394335">
              <a:lnSpc>
                <a:spcPct val="90000"/>
              </a:lnSpc>
              <a:spcBef>
                <a:spcPts val="1000"/>
              </a:spcBef>
            </a:pPr>
            <a:r>
              <a:rPr sz="2000" i="1" dirty="0">
                <a:solidFill>
                  <a:srgbClr val="404040"/>
                </a:solidFill>
              </a:rPr>
              <a:t>När de görs bra hjälper de till att bygga upp en känsla av  gemenskap.</a:t>
            </a:r>
          </a:p>
        </p:txBody>
      </p:sp>
      <p:sp>
        <p:nvSpPr>
          <p:cNvPr id="7" name="object 7"/>
          <p:cNvSpPr txBox="1">
            <a:spLocks noGrp="1"/>
          </p:cNvSpPr>
          <p:nvPr>
            <p:ph type="title"/>
          </p:nvPr>
        </p:nvSpPr>
        <p:spPr>
          <a:xfrm>
            <a:off x="650240" y="888746"/>
            <a:ext cx="2727960" cy="497840"/>
          </a:xfrm>
          <a:prstGeom prst="rect">
            <a:avLst/>
          </a:prstGeom>
        </p:spPr>
        <p:txBody>
          <a:bodyPr vert="horz" wrap="square" lIns="0" tIns="12700" rIns="0" bIns="0" rtlCol="0">
            <a:spAutoFit/>
          </a:bodyPr>
          <a:lstStyle/>
          <a:p>
            <a:pPr marL="12700">
              <a:lnSpc>
                <a:spcPct val="100000"/>
              </a:lnSpc>
              <a:spcBef>
                <a:spcPts val="100"/>
              </a:spcBef>
            </a:pPr>
            <a:r>
              <a:rPr sz="3100" spc="135" dirty="0">
                <a:solidFill>
                  <a:srgbClr val="3F3F3F"/>
                </a:solidFill>
              </a:rPr>
              <a:t>Allmänt</a:t>
            </a:r>
            <a:r>
              <a:rPr sz="3100" spc="-125" dirty="0">
                <a:solidFill>
                  <a:srgbClr val="3F3F3F"/>
                </a:solidFill>
              </a:rPr>
              <a:t> </a:t>
            </a:r>
            <a:r>
              <a:rPr sz="3100" spc="180" dirty="0">
                <a:solidFill>
                  <a:srgbClr val="3F3F3F"/>
                </a:solidFill>
              </a:rPr>
              <a:t>möte</a:t>
            </a:r>
            <a:endParaRPr sz="3100" dirty="0"/>
          </a:p>
        </p:txBody>
      </p:sp>
      <p:sp>
        <p:nvSpPr>
          <p:cNvPr id="8" name="object 8"/>
          <p:cNvSpPr txBox="1"/>
          <p:nvPr/>
        </p:nvSpPr>
        <p:spPr>
          <a:xfrm>
            <a:off x="842568" y="3098546"/>
            <a:ext cx="9726295" cy="2658677"/>
          </a:xfrm>
          <a:prstGeom prst="rect">
            <a:avLst/>
          </a:prstGeom>
        </p:spPr>
        <p:txBody>
          <a:bodyPr vert="horz" wrap="square" lIns="0" tIns="12700" rIns="0" bIns="0" rtlCol="0">
            <a:spAutoFit/>
          </a:bodyPr>
          <a:lstStyle/>
          <a:p>
            <a:pPr marL="12700">
              <a:lnSpc>
                <a:spcPct val="100000"/>
              </a:lnSpc>
              <a:spcBef>
                <a:spcPts val="100"/>
              </a:spcBef>
            </a:pPr>
            <a:r>
              <a:rPr sz="2000" b="1" spc="55" dirty="0">
                <a:solidFill>
                  <a:srgbClr val="76C5D2"/>
                </a:solidFill>
                <a:latin typeface="Tahoma" panose="020B0604030504040204" pitchFamily="34" charset="0"/>
                <a:ea typeface="Tahoma" panose="020B0604030504040204" pitchFamily="34" charset="0"/>
                <a:cs typeface="Tahoma" panose="020B0604030504040204" pitchFamily="34" charset="0"/>
              </a:rPr>
              <a:t>Fördelar</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buSzPct val="150000"/>
              <a:buFont typeface="MS UI Gothic"/>
              <a:buChar char="✓"/>
              <a:tabLst>
                <a:tab pos="355600" algn="l"/>
              </a:tabLst>
            </a:pP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Introducerar</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45" dirty="0">
                <a:solidFill>
                  <a:srgbClr val="76C5D2"/>
                </a:solidFill>
                <a:latin typeface="Tahoma" panose="020B0604030504040204" pitchFamily="34" charset="0"/>
                <a:ea typeface="Tahoma" panose="020B0604030504040204" pitchFamily="34" charset="0"/>
                <a:cs typeface="Tahoma" panose="020B0604030504040204" pitchFamily="34" charset="0"/>
              </a:rPr>
              <a:t>ett</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76C5D2"/>
                </a:solidFill>
                <a:latin typeface="Tahoma" panose="020B0604030504040204" pitchFamily="34" charset="0"/>
                <a:ea typeface="Tahoma" panose="020B0604030504040204" pitchFamily="34" charset="0"/>
                <a:cs typeface="Tahoma" panose="020B0604030504040204" pitchFamily="34" charset="0"/>
              </a:rPr>
              <a:t>projekt</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76C5D2"/>
                </a:solidFill>
                <a:latin typeface="Tahoma" panose="020B0604030504040204" pitchFamily="34" charset="0"/>
                <a:ea typeface="Tahoma" panose="020B0604030504040204" pitchFamily="34" charset="0"/>
                <a:cs typeface="Tahoma" panose="020B0604030504040204" pitchFamily="34" charset="0"/>
              </a:rPr>
              <a:t>eller</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76C5D2"/>
                </a:solidFill>
                <a:latin typeface="Tahoma" panose="020B0604030504040204" pitchFamily="34" charset="0"/>
                <a:ea typeface="Tahoma" panose="020B0604030504040204" pitchFamily="34" charset="0"/>
                <a:cs typeface="Tahoma" panose="020B0604030504040204" pitchFamily="34" charset="0"/>
              </a:rPr>
              <a:t>en</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fråga</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76C5D2"/>
                </a:solidFill>
                <a:latin typeface="Tahoma" panose="020B0604030504040204" pitchFamily="34" charset="0"/>
                <a:ea typeface="Tahoma" panose="020B0604030504040204" pitchFamily="34" charset="0"/>
                <a:cs typeface="Tahoma" panose="020B0604030504040204" pitchFamily="34" charset="0"/>
              </a:rPr>
              <a:t>för</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76C5D2"/>
                </a:solidFill>
                <a:latin typeface="Tahoma" panose="020B0604030504040204" pitchFamily="34" charset="0"/>
                <a:ea typeface="Tahoma" panose="020B0604030504040204" pitchFamily="34" charset="0"/>
                <a:cs typeface="Tahoma" panose="020B0604030504040204" pitchFamily="34" charset="0"/>
              </a:rPr>
              <a:t>en</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gemenskap</a:t>
            </a:r>
            <a:endParaRPr sz="2000" dirty="0">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spcBef>
                <a:spcPts val="560"/>
              </a:spcBef>
              <a:buSzPct val="120000"/>
              <a:buFont typeface="MS UI Gothic"/>
              <a:buChar char="✓"/>
              <a:tabLst>
                <a:tab pos="355600" algn="l"/>
              </a:tabLst>
            </a:pP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Ger</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alla</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deltagare</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en</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chans</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76C5D2"/>
                </a:solidFill>
                <a:latin typeface="Tahoma" panose="020B0604030504040204" pitchFamily="34" charset="0"/>
                <a:ea typeface="Tahoma" panose="020B0604030504040204" pitchFamily="34" charset="0"/>
                <a:cs typeface="Tahoma" panose="020B0604030504040204" pitchFamily="34" charset="0"/>
              </a:rPr>
              <a:t>att</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uttrycka</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76C5D2"/>
                </a:solidFill>
                <a:latin typeface="Tahoma" panose="020B0604030504040204" pitchFamily="34" charset="0"/>
                <a:ea typeface="Tahoma" panose="020B0604030504040204" pitchFamily="34" charset="0"/>
                <a:cs typeface="Tahoma" panose="020B0604030504040204" pitchFamily="34" charset="0"/>
              </a:rPr>
              <a:t>sina</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bekymmer,</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76C5D2"/>
                </a:solidFill>
                <a:latin typeface="Tahoma" panose="020B0604030504040204" pitchFamily="34" charset="0"/>
                <a:ea typeface="Tahoma" panose="020B0604030504040204" pitchFamily="34" charset="0"/>
                <a:cs typeface="Tahoma" panose="020B0604030504040204" pitchFamily="34" charset="0"/>
              </a:rPr>
              <a:t>problem</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och</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idéer</a:t>
            </a:r>
            <a:endParaRPr sz="2000" dirty="0">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spcBef>
                <a:spcPts val="185"/>
              </a:spcBef>
              <a:buSzPct val="104347"/>
              <a:buFont typeface="MS UI Gothic"/>
              <a:buChar char="✓"/>
              <a:tabLst>
                <a:tab pos="355600" algn="l"/>
              </a:tabLst>
            </a:pP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Sprider</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detaljerad</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76C5D2"/>
                </a:solidFill>
                <a:latin typeface="Tahoma" panose="020B0604030504040204" pitchFamily="34" charset="0"/>
                <a:ea typeface="Tahoma" panose="020B0604030504040204" pitchFamily="34" charset="0"/>
                <a:cs typeface="Tahoma" panose="020B0604030504040204" pitchFamily="34" charset="0"/>
              </a:rPr>
              <a:t>information</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5" dirty="0">
                <a:solidFill>
                  <a:srgbClr val="76C5D2"/>
                </a:solidFill>
                <a:latin typeface="Tahoma" panose="020B0604030504040204" pitchFamily="34" charset="0"/>
                <a:ea typeface="Tahoma" panose="020B0604030504040204" pitchFamily="34" charset="0"/>
                <a:cs typeface="Tahoma" panose="020B0604030504040204" pitchFamily="34" charset="0"/>
              </a:rPr>
              <a:t>och</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76C5D2"/>
                </a:solidFill>
                <a:latin typeface="Tahoma" panose="020B0604030504040204" pitchFamily="34" charset="0"/>
                <a:ea typeface="Tahoma" panose="020B0604030504040204" pitchFamily="34" charset="0"/>
                <a:cs typeface="Tahoma" panose="020B0604030504040204" pitchFamily="34" charset="0"/>
              </a:rPr>
              <a:t>beslut</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i</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hela</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5" dirty="0" smtClean="0">
                <a:solidFill>
                  <a:srgbClr val="76C5D2"/>
                </a:solidFill>
                <a:latin typeface="Tahoma" panose="020B0604030504040204" pitchFamily="34" charset="0"/>
                <a:ea typeface="Tahoma" panose="020B0604030504040204" pitchFamily="34" charset="0"/>
                <a:cs typeface="Tahoma" panose="020B0604030504040204" pitchFamily="34" charset="0"/>
              </a:rPr>
              <a:t>samhället</a:t>
            </a:r>
            <a:r>
              <a:rPr lang="sv-SE" sz="2000" spc="95" dirty="0" smtClean="0">
                <a:solidFill>
                  <a:srgbClr val="76C5D2"/>
                </a:solidFill>
                <a:latin typeface="Tahoma" panose="020B0604030504040204" pitchFamily="34" charset="0"/>
                <a:ea typeface="Tahoma" panose="020B0604030504040204" pitchFamily="34" charset="0"/>
                <a:cs typeface="Tahoma" panose="020B0604030504040204" pitchFamily="34" charset="0"/>
              </a:rPr>
              <a:t>/gemenskapen</a:t>
            </a:r>
            <a:endParaRPr sz="2000" dirty="0">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spcBef>
                <a:spcPts val="220"/>
              </a:spcBef>
              <a:buSzPct val="109090"/>
              <a:buFont typeface="MS UI Gothic"/>
              <a:buChar char="✓"/>
              <a:tabLst>
                <a:tab pos="355600" algn="l"/>
              </a:tabLst>
            </a:pPr>
            <a:r>
              <a:rPr sz="2000" spc="110" dirty="0">
                <a:solidFill>
                  <a:srgbClr val="76C5D2"/>
                </a:solidFill>
                <a:latin typeface="Tahoma" panose="020B0604030504040204" pitchFamily="34" charset="0"/>
                <a:ea typeface="Tahoma" panose="020B0604030504040204" pitchFamily="34" charset="0"/>
                <a:cs typeface="Tahoma" panose="020B0604030504040204" pitchFamily="34" charset="0"/>
              </a:rPr>
              <a:t>Ger</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möjligheter</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76C5D2"/>
                </a:solidFill>
                <a:latin typeface="Tahoma" panose="020B0604030504040204" pitchFamily="34" charset="0"/>
                <a:ea typeface="Tahoma" panose="020B0604030504040204" pitchFamily="34" charset="0"/>
                <a:cs typeface="Tahoma" panose="020B0604030504040204" pitchFamily="34" charset="0"/>
              </a:rPr>
              <a:t>att</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utforska</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76C5D2"/>
                </a:solidFill>
                <a:latin typeface="Tahoma" panose="020B0604030504040204" pitchFamily="34" charset="0"/>
                <a:ea typeface="Tahoma" panose="020B0604030504040204" pitchFamily="34" charset="0"/>
                <a:cs typeface="Tahoma" panose="020B0604030504040204" pitchFamily="34" charset="0"/>
              </a:rPr>
              <a:t>alternativa</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strategier</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och</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skapa</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konsensus</a:t>
            </a:r>
            <a:endParaRPr sz="2000" dirty="0">
              <a:latin typeface="Tahoma" panose="020B0604030504040204" pitchFamily="34" charset="0"/>
              <a:ea typeface="Tahoma" panose="020B0604030504040204" pitchFamily="34" charset="0"/>
              <a:cs typeface="Tahoma" panose="020B0604030504040204" pitchFamily="34" charset="0"/>
            </a:endParaRPr>
          </a:p>
          <a:p>
            <a:pPr marL="355600" marR="243840" indent="-342900">
              <a:lnSpc>
                <a:spcPct val="109100"/>
              </a:lnSpc>
              <a:buSzPct val="109090"/>
              <a:buFont typeface="MS UI Gothic"/>
              <a:buChar char="✓"/>
              <a:tabLst>
                <a:tab pos="355600" algn="l"/>
              </a:tabLst>
            </a:pPr>
            <a:r>
              <a:rPr sz="2000" spc="90" dirty="0">
                <a:solidFill>
                  <a:srgbClr val="76C5D2"/>
                </a:solidFill>
                <a:latin typeface="Tahoma" panose="020B0604030504040204" pitchFamily="34" charset="0"/>
                <a:ea typeface="Tahoma" panose="020B0604030504040204" pitchFamily="34" charset="0"/>
                <a:cs typeface="Tahoma" panose="020B0604030504040204" pitchFamily="34" charset="0"/>
              </a:rPr>
              <a:t>Kan</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skapa</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konsensus</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för</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76C5D2"/>
                </a:solidFill>
                <a:latin typeface="Tahoma" panose="020B0604030504040204" pitchFamily="34" charset="0"/>
                <a:ea typeface="Tahoma" panose="020B0604030504040204" pitchFamily="34" charset="0"/>
                <a:cs typeface="Tahoma" panose="020B0604030504040204" pitchFamily="34" charset="0"/>
              </a:rPr>
              <a:t>åtgärder</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76C5D2"/>
                </a:solidFill>
                <a:latin typeface="Tahoma" panose="020B0604030504040204" pitchFamily="34" charset="0"/>
                <a:ea typeface="Tahoma" panose="020B0604030504040204" pitchFamily="34" charset="0"/>
                <a:cs typeface="Tahoma" panose="020B0604030504040204" pitchFamily="34" charset="0"/>
              </a:rPr>
              <a:t>i</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5" dirty="0">
                <a:solidFill>
                  <a:srgbClr val="76C5D2"/>
                </a:solidFill>
                <a:latin typeface="Tahoma" panose="020B0604030504040204" pitchFamily="34" charset="0"/>
                <a:ea typeface="Tahoma" panose="020B0604030504040204" pitchFamily="34" charset="0"/>
                <a:cs typeface="Tahoma" panose="020B0604030504040204" pitchFamily="34" charset="0"/>
              </a:rPr>
              <a:t>komplexa</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05" dirty="0">
                <a:solidFill>
                  <a:srgbClr val="76C5D2"/>
                </a:solidFill>
                <a:latin typeface="Tahoma" panose="020B0604030504040204" pitchFamily="34" charset="0"/>
                <a:ea typeface="Tahoma" panose="020B0604030504040204" pitchFamily="34" charset="0"/>
                <a:cs typeface="Tahoma" panose="020B0604030504040204" pitchFamily="34" charset="0"/>
              </a:rPr>
              <a:t>frågor</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35" dirty="0">
                <a:solidFill>
                  <a:srgbClr val="76C5D2"/>
                </a:solidFill>
                <a:latin typeface="Tahoma" panose="020B0604030504040204" pitchFamily="34" charset="0"/>
                <a:ea typeface="Tahoma" panose="020B0604030504040204" pitchFamily="34" charset="0"/>
                <a:cs typeface="Tahoma" panose="020B0604030504040204" pitchFamily="34" charset="0"/>
              </a:rPr>
              <a:t>som</a:t>
            </a:r>
            <a:r>
              <a:rPr sz="2000" spc="-12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76C5D2"/>
                </a:solidFill>
                <a:latin typeface="Tahoma" panose="020B0604030504040204" pitchFamily="34" charset="0"/>
                <a:ea typeface="Tahoma" panose="020B0604030504040204" pitchFamily="34" charset="0"/>
                <a:cs typeface="Tahoma" panose="020B0604030504040204" pitchFamily="34" charset="0"/>
              </a:rPr>
              <a:t>kräver</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114" dirty="0">
                <a:solidFill>
                  <a:srgbClr val="76C5D2"/>
                </a:solidFill>
                <a:latin typeface="Tahoma" panose="020B0604030504040204" pitchFamily="34" charset="0"/>
                <a:ea typeface="Tahoma" panose="020B0604030504040204" pitchFamily="34" charset="0"/>
                <a:cs typeface="Tahoma" panose="020B0604030504040204" pitchFamily="34" charset="0"/>
              </a:rPr>
              <a:t>bred </a:t>
            </a:r>
            <a:r>
              <a:rPr sz="2000" spc="-670" dirty="0">
                <a:solidFill>
                  <a:srgbClr val="76C5D2"/>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76C5D2"/>
                </a:solidFill>
                <a:latin typeface="Tahoma" panose="020B0604030504040204" pitchFamily="34" charset="0"/>
                <a:ea typeface="Tahoma" panose="020B0604030504040204" pitchFamily="34" charset="0"/>
                <a:cs typeface="Tahoma" panose="020B0604030504040204" pitchFamily="34" charset="0"/>
              </a:rPr>
              <a:t>samhällsinsats</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356422" y="3897741"/>
            <a:ext cx="3297201" cy="2526144"/>
          </a:xfrm>
          <a:prstGeom prst="rect">
            <a:avLst/>
          </a:prstGeom>
        </p:spPr>
      </p:pic>
      <p:grpSp>
        <p:nvGrpSpPr>
          <p:cNvPr id="6" name="object 6"/>
          <p:cNvGrpSpPr/>
          <p:nvPr/>
        </p:nvGrpSpPr>
        <p:grpSpPr>
          <a:xfrm>
            <a:off x="8491371" y="3135589"/>
            <a:ext cx="300990" cy="450215"/>
            <a:chOff x="2846577" y="3224529"/>
            <a:chExt cx="300990" cy="450215"/>
          </a:xfrm>
        </p:grpSpPr>
        <p:sp>
          <p:nvSpPr>
            <p:cNvPr id="7" name="object 7"/>
            <p:cNvSpPr/>
            <p:nvPr/>
          </p:nvSpPr>
          <p:spPr>
            <a:xfrm>
              <a:off x="2852927" y="3230879"/>
              <a:ext cx="288290" cy="437515"/>
            </a:xfrm>
            <a:custGeom>
              <a:avLst/>
              <a:gdLst/>
              <a:ahLst/>
              <a:cxnLst/>
              <a:rect l="l" t="t" r="r" b="b"/>
              <a:pathLst>
                <a:path w="288289" h="437514">
                  <a:moveTo>
                    <a:pt x="216027" y="0"/>
                  </a:moveTo>
                  <a:lnTo>
                    <a:pt x="72009" y="0"/>
                  </a:lnTo>
                  <a:lnTo>
                    <a:pt x="72009" y="293370"/>
                  </a:lnTo>
                  <a:lnTo>
                    <a:pt x="0" y="293370"/>
                  </a:lnTo>
                  <a:lnTo>
                    <a:pt x="144018" y="437388"/>
                  </a:lnTo>
                  <a:lnTo>
                    <a:pt x="288036" y="293370"/>
                  </a:lnTo>
                  <a:lnTo>
                    <a:pt x="216027" y="293370"/>
                  </a:lnTo>
                  <a:lnTo>
                    <a:pt x="216027" y="0"/>
                  </a:lnTo>
                  <a:close/>
                </a:path>
              </a:pathLst>
            </a:custGeom>
            <a:solidFill>
              <a:srgbClr val="A6377C"/>
            </a:solidFill>
          </p:spPr>
          <p:txBody>
            <a:bodyPr wrap="square" lIns="0" tIns="0" rIns="0" bIns="0" rtlCol="0"/>
            <a:lstStyle/>
            <a:p>
              <a:endParaRPr/>
            </a:p>
          </p:txBody>
        </p:sp>
        <p:sp>
          <p:nvSpPr>
            <p:cNvPr id="8" name="object 8"/>
            <p:cNvSpPr/>
            <p:nvPr/>
          </p:nvSpPr>
          <p:spPr>
            <a:xfrm>
              <a:off x="2852927" y="3230879"/>
              <a:ext cx="288290" cy="437515"/>
            </a:xfrm>
            <a:custGeom>
              <a:avLst/>
              <a:gdLst/>
              <a:ahLst/>
              <a:cxnLst/>
              <a:rect l="l" t="t" r="r" b="b"/>
              <a:pathLst>
                <a:path w="288289" h="437514">
                  <a:moveTo>
                    <a:pt x="0" y="293370"/>
                  </a:moveTo>
                  <a:lnTo>
                    <a:pt x="72009" y="293370"/>
                  </a:lnTo>
                  <a:lnTo>
                    <a:pt x="72009" y="0"/>
                  </a:lnTo>
                  <a:lnTo>
                    <a:pt x="216027" y="0"/>
                  </a:lnTo>
                  <a:lnTo>
                    <a:pt x="216027" y="293370"/>
                  </a:lnTo>
                  <a:lnTo>
                    <a:pt x="288036" y="293370"/>
                  </a:lnTo>
                  <a:lnTo>
                    <a:pt x="144018" y="437388"/>
                  </a:lnTo>
                  <a:lnTo>
                    <a:pt x="0" y="293370"/>
                  </a:lnTo>
                  <a:close/>
                </a:path>
              </a:pathLst>
            </a:custGeom>
            <a:ln w="12700">
              <a:solidFill>
                <a:srgbClr val="A6377C"/>
              </a:solidFill>
            </a:ln>
          </p:spPr>
          <p:txBody>
            <a:bodyPr wrap="square" lIns="0" tIns="0" rIns="0" bIns="0" rtlCol="0"/>
            <a:lstStyle/>
            <a:p>
              <a:endParaRPr/>
            </a:p>
          </p:txBody>
        </p:sp>
      </p:grpSp>
      <p:grpSp>
        <p:nvGrpSpPr>
          <p:cNvPr id="9" name="object 9"/>
          <p:cNvGrpSpPr/>
          <p:nvPr/>
        </p:nvGrpSpPr>
        <p:grpSpPr>
          <a:xfrm>
            <a:off x="7885917" y="3963454"/>
            <a:ext cx="1925955" cy="2476500"/>
            <a:chOff x="7885917" y="3963454"/>
            <a:chExt cx="1925955" cy="2476500"/>
          </a:xfrm>
        </p:grpSpPr>
        <p:sp>
          <p:nvSpPr>
            <p:cNvPr id="10" name="object 10"/>
            <p:cNvSpPr/>
            <p:nvPr/>
          </p:nvSpPr>
          <p:spPr>
            <a:xfrm>
              <a:off x="7903704" y="3981241"/>
              <a:ext cx="1890395" cy="2440940"/>
            </a:xfrm>
            <a:custGeom>
              <a:avLst/>
              <a:gdLst/>
              <a:ahLst/>
              <a:cxnLst/>
              <a:rect l="l" t="t" r="r" b="b"/>
              <a:pathLst>
                <a:path w="1890395" h="2440940">
                  <a:moveTo>
                    <a:pt x="1127836" y="0"/>
                  </a:moveTo>
                  <a:lnTo>
                    <a:pt x="0" y="0"/>
                  </a:lnTo>
                  <a:lnTo>
                    <a:pt x="0" y="2440709"/>
                  </a:lnTo>
                  <a:lnTo>
                    <a:pt x="1889888" y="2440709"/>
                  </a:lnTo>
                  <a:lnTo>
                    <a:pt x="1889888" y="2257659"/>
                  </a:lnTo>
                  <a:lnTo>
                    <a:pt x="182892" y="2257659"/>
                  </a:lnTo>
                  <a:lnTo>
                    <a:pt x="182892" y="183100"/>
                  </a:lnTo>
                  <a:lnTo>
                    <a:pt x="1335710" y="183100"/>
                  </a:lnTo>
                  <a:lnTo>
                    <a:pt x="1127836" y="0"/>
                  </a:lnTo>
                  <a:close/>
                </a:path>
                <a:path w="1890395" h="2440940">
                  <a:moveTo>
                    <a:pt x="1335710" y="183100"/>
                  </a:moveTo>
                  <a:lnTo>
                    <a:pt x="944944" y="183100"/>
                  </a:lnTo>
                  <a:lnTo>
                    <a:pt x="944944" y="823772"/>
                  </a:lnTo>
                  <a:lnTo>
                    <a:pt x="1706996" y="823772"/>
                  </a:lnTo>
                  <a:lnTo>
                    <a:pt x="1706996" y="2257659"/>
                  </a:lnTo>
                  <a:lnTo>
                    <a:pt x="1889888" y="2257659"/>
                  </a:lnTo>
                  <a:lnTo>
                    <a:pt x="1889888" y="671231"/>
                  </a:lnTo>
                  <a:lnTo>
                    <a:pt x="1855252" y="640723"/>
                  </a:lnTo>
                  <a:lnTo>
                    <a:pt x="1127836" y="640723"/>
                  </a:lnTo>
                  <a:lnTo>
                    <a:pt x="1127836" y="259370"/>
                  </a:lnTo>
                  <a:lnTo>
                    <a:pt x="1422301" y="259370"/>
                  </a:lnTo>
                  <a:lnTo>
                    <a:pt x="1335710" y="183100"/>
                  </a:lnTo>
                  <a:close/>
                </a:path>
                <a:path w="1890395" h="2440940">
                  <a:moveTo>
                    <a:pt x="1422301" y="259370"/>
                  </a:moveTo>
                  <a:lnTo>
                    <a:pt x="1127836" y="259370"/>
                  </a:lnTo>
                  <a:lnTo>
                    <a:pt x="1508862" y="640723"/>
                  </a:lnTo>
                  <a:lnTo>
                    <a:pt x="1855252" y="640723"/>
                  </a:lnTo>
                  <a:lnTo>
                    <a:pt x="1422301" y="259370"/>
                  </a:lnTo>
                  <a:close/>
                </a:path>
              </a:pathLst>
            </a:custGeom>
            <a:solidFill>
              <a:srgbClr val="F6BB67"/>
            </a:solidFill>
          </p:spPr>
          <p:txBody>
            <a:bodyPr wrap="square" lIns="0" tIns="0" rIns="0" bIns="0" rtlCol="0"/>
            <a:lstStyle/>
            <a:p>
              <a:endParaRPr/>
            </a:p>
          </p:txBody>
        </p:sp>
        <p:sp>
          <p:nvSpPr>
            <p:cNvPr id="11" name="object 11"/>
            <p:cNvSpPr/>
            <p:nvPr/>
          </p:nvSpPr>
          <p:spPr>
            <a:xfrm>
              <a:off x="7903704" y="3981241"/>
              <a:ext cx="1890395" cy="2440940"/>
            </a:xfrm>
            <a:custGeom>
              <a:avLst/>
              <a:gdLst/>
              <a:ahLst/>
              <a:cxnLst/>
              <a:rect l="l" t="t" r="r" b="b"/>
              <a:pathLst>
                <a:path w="1890395" h="2440940">
                  <a:moveTo>
                    <a:pt x="182892" y="2257659"/>
                  </a:moveTo>
                  <a:lnTo>
                    <a:pt x="182892" y="183100"/>
                  </a:lnTo>
                  <a:lnTo>
                    <a:pt x="944944" y="183100"/>
                  </a:lnTo>
                  <a:lnTo>
                    <a:pt x="944944" y="823773"/>
                  </a:lnTo>
                  <a:lnTo>
                    <a:pt x="1706996" y="823773"/>
                  </a:lnTo>
                  <a:lnTo>
                    <a:pt x="1706996" y="2257659"/>
                  </a:lnTo>
                  <a:lnTo>
                    <a:pt x="182892" y="2257659"/>
                  </a:lnTo>
                  <a:close/>
                </a:path>
                <a:path w="1890395" h="2440940">
                  <a:moveTo>
                    <a:pt x="1127836" y="259370"/>
                  </a:moveTo>
                  <a:lnTo>
                    <a:pt x="1508862" y="640723"/>
                  </a:lnTo>
                  <a:lnTo>
                    <a:pt x="1127836" y="640723"/>
                  </a:lnTo>
                  <a:lnTo>
                    <a:pt x="1127836" y="259370"/>
                  </a:lnTo>
                  <a:close/>
                </a:path>
                <a:path w="1890395" h="2440940">
                  <a:moveTo>
                    <a:pt x="1127836" y="0"/>
                  </a:moveTo>
                  <a:lnTo>
                    <a:pt x="0" y="0"/>
                  </a:lnTo>
                  <a:lnTo>
                    <a:pt x="0" y="2440709"/>
                  </a:lnTo>
                  <a:lnTo>
                    <a:pt x="1889888" y="2440709"/>
                  </a:lnTo>
                  <a:lnTo>
                    <a:pt x="1889888" y="671231"/>
                  </a:lnTo>
                  <a:lnTo>
                    <a:pt x="1127836" y="0"/>
                  </a:lnTo>
                  <a:close/>
                </a:path>
              </a:pathLst>
            </a:custGeom>
            <a:ln w="35577">
              <a:solidFill>
                <a:srgbClr val="FFFFFF"/>
              </a:solidFill>
            </a:ln>
          </p:spPr>
          <p:txBody>
            <a:bodyPr wrap="square" lIns="0" tIns="0" rIns="0" bIns="0" rtlCol="0"/>
            <a:lstStyle/>
            <a:p>
              <a:endParaRPr/>
            </a:p>
          </p:txBody>
        </p:sp>
        <p:sp>
          <p:nvSpPr>
            <p:cNvPr id="12" name="object 12"/>
            <p:cNvSpPr/>
            <p:nvPr/>
          </p:nvSpPr>
          <p:spPr>
            <a:xfrm>
              <a:off x="8269488" y="5110097"/>
              <a:ext cx="1158875" cy="122555"/>
            </a:xfrm>
            <a:custGeom>
              <a:avLst/>
              <a:gdLst/>
              <a:ahLst/>
              <a:cxnLst/>
              <a:rect l="l" t="t" r="r" b="b"/>
              <a:pathLst>
                <a:path w="1158875" h="122554">
                  <a:moveTo>
                    <a:pt x="1158318" y="0"/>
                  </a:moveTo>
                  <a:lnTo>
                    <a:pt x="0" y="0"/>
                  </a:lnTo>
                  <a:lnTo>
                    <a:pt x="0" y="122032"/>
                  </a:lnTo>
                  <a:lnTo>
                    <a:pt x="1158318" y="122032"/>
                  </a:lnTo>
                  <a:lnTo>
                    <a:pt x="1158318" y="0"/>
                  </a:lnTo>
                  <a:close/>
                </a:path>
              </a:pathLst>
            </a:custGeom>
            <a:solidFill>
              <a:srgbClr val="F6BB67"/>
            </a:solidFill>
          </p:spPr>
          <p:txBody>
            <a:bodyPr wrap="square" lIns="0" tIns="0" rIns="0" bIns="0" rtlCol="0"/>
            <a:lstStyle/>
            <a:p>
              <a:endParaRPr/>
            </a:p>
          </p:txBody>
        </p:sp>
        <p:sp>
          <p:nvSpPr>
            <p:cNvPr id="13" name="object 13"/>
            <p:cNvSpPr/>
            <p:nvPr/>
          </p:nvSpPr>
          <p:spPr>
            <a:xfrm>
              <a:off x="8269488" y="5110097"/>
              <a:ext cx="1158875" cy="122555"/>
            </a:xfrm>
            <a:custGeom>
              <a:avLst/>
              <a:gdLst/>
              <a:ahLst/>
              <a:cxnLst/>
              <a:rect l="l" t="t" r="r" b="b"/>
              <a:pathLst>
                <a:path w="1158875" h="122554">
                  <a:moveTo>
                    <a:pt x="0" y="122032"/>
                  </a:moveTo>
                  <a:lnTo>
                    <a:pt x="1158318" y="122032"/>
                  </a:lnTo>
                  <a:lnTo>
                    <a:pt x="1158318" y="0"/>
                  </a:lnTo>
                  <a:lnTo>
                    <a:pt x="0" y="0"/>
                  </a:lnTo>
                  <a:lnTo>
                    <a:pt x="0" y="122032"/>
                  </a:lnTo>
                  <a:close/>
                </a:path>
              </a:pathLst>
            </a:custGeom>
            <a:ln w="35592">
              <a:solidFill>
                <a:srgbClr val="FFFFFF"/>
              </a:solidFill>
            </a:ln>
          </p:spPr>
          <p:txBody>
            <a:bodyPr wrap="square" lIns="0" tIns="0" rIns="0" bIns="0" rtlCol="0"/>
            <a:lstStyle/>
            <a:p>
              <a:endParaRPr/>
            </a:p>
          </p:txBody>
        </p:sp>
        <p:sp>
          <p:nvSpPr>
            <p:cNvPr id="14" name="object 14"/>
            <p:cNvSpPr/>
            <p:nvPr/>
          </p:nvSpPr>
          <p:spPr>
            <a:xfrm>
              <a:off x="8269488" y="4866031"/>
              <a:ext cx="396875" cy="122555"/>
            </a:xfrm>
            <a:custGeom>
              <a:avLst/>
              <a:gdLst/>
              <a:ahLst/>
              <a:cxnLst/>
              <a:rect l="l" t="t" r="r" b="b"/>
              <a:pathLst>
                <a:path w="396875" h="122554">
                  <a:moveTo>
                    <a:pt x="396266" y="0"/>
                  </a:moveTo>
                  <a:lnTo>
                    <a:pt x="0" y="0"/>
                  </a:lnTo>
                  <a:lnTo>
                    <a:pt x="0" y="122032"/>
                  </a:lnTo>
                  <a:lnTo>
                    <a:pt x="396266" y="122032"/>
                  </a:lnTo>
                  <a:lnTo>
                    <a:pt x="396266" y="0"/>
                  </a:lnTo>
                  <a:close/>
                </a:path>
              </a:pathLst>
            </a:custGeom>
            <a:solidFill>
              <a:srgbClr val="F6BB67"/>
            </a:solidFill>
          </p:spPr>
          <p:txBody>
            <a:bodyPr wrap="square" lIns="0" tIns="0" rIns="0" bIns="0" rtlCol="0"/>
            <a:lstStyle/>
            <a:p>
              <a:endParaRPr/>
            </a:p>
          </p:txBody>
        </p:sp>
        <p:sp>
          <p:nvSpPr>
            <p:cNvPr id="15" name="object 15"/>
            <p:cNvSpPr/>
            <p:nvPr/>
          </p:nvSpPr>
          <p:spPr>
            <a:xfrm>
              <a:off x="8269488" y="4866031"/>
              <a:ext cx="396875" cy="122555"/>
            </a:xfrm>
            <a:custGeom>
              <a:avLst/>
              <a:gdLst/>
              <a:ahLst/>
              <a:cxnLst/>
              <a:rect l="l" t="t" r="r" b="b"/>
              <a:pathLst>
                <a:path w="396875" h="122554">
                  <a:moveTo>
                    <a:pt x="0" y="122032"/>
                  </a:moveTo>
                  <a:lnTo>
                    <a:pt x="396266" y="122032"/>
                  </a:lnTo>
                  <a:lnTo>
                    <a:pt x="396266" y="0"/>
                  </a:lnTo>
                  <a:lnTo>
                    <a:pt x="0" y="0"/>
                  </a:lnTo>
                  <a:lnTo>
                    <a:pt x="0" y="122032"/>
                  </a:lnTo>
                  <a:close/>
                </a:path>
              </a:pathLst>
            </a:custGeom>
            <a:ln w="35590">
              <a:solidFill>
                <a:srgbClr val="FFFFFF"/>
              </a:solidFill>
            </a:ln>
          </p:spPr>
          <p:txBody>
            <a:bodyPr wrap="square" lIns="0" tIns="0" rIns="0" bIns="0" rtlCol="0"/>
            <a:lstStyle/>
            <a:p>
              <a:endParaRPr/>
            </a:p>
          </p:txBody>
        </p:sp>
        <p:sp>
          <p:nvSpPr>
            <p:cNvPr id="16" name="object 16"/>
            <p:cNvSpPr/>
            <p:nvPr/>
          </p:nvSpPr>
          <p:spPr>
            <a:xfrm>
              <a:off x="8269488" y="5354163"/>
              <a:ext cx="1158875" cy="122555"/>
            </a:xfrm>
            <a:custGeom>
              <a:avLst/>
              <a:gdLst/>
              <a:ahLst/>
              <a:cxnLst/>
              <a:rect l="l" t="t" r="r" b="b"/>
              <a:pathLst>
                <a:path w="1158875" h="122554">
                  <a:moveTo>
                    <a:pt x="1158318" y="0"/>
                  </a:moveTo>
                  <a:lnTo>
                    <a:pt x="0" y="0"/>
                  </a:lnTo>
                  <a:lnTo>
                    <a:pt x="0" y="122032"/>
                  </a:lnTo>
                  <a:lnTo>
                    <a:pt x="1158318" y="122032"/>
                  </a:lnTo>
                  <a:lnTo>
                    <a:pt x="1158318" y="0"/>
                  </a:lnTo>
                  <a:close/>
                </a:path>
              </a:pathLst>
            </a:custGeom>
            <a:solidFill>
              <a:srgbClr val="F6BB67"/>
            </a:solidFill>
          </p:spPr>
          <p:txBody>
            <a:bodyPr wrap="square" lIns="0" tIns="0" rIns="0" bIns="0" rtlCol="0"/>
            <a:lstStyle/>
            <a:p>
              <a:endParaRPr/>
            </a:p>
          </p:txBody>
        </p:sp>
        <p:sp>
          <p:nvSpPr>
            <p:cNvPr id="17" name="object 17"/>
            <p:cNvSpPr/>
            <p:nvPr/>
          </p:nvSpPr>
          <p:spPr>
            <a:xfrm>
              <a:off x="8269488" y="5354163"/>
              <a:ext cx="1158875" cy="122555"/>
            </a:xfrm>
            <a:custGeom>
              <a:avLst/>
              <a:gdLst/>
              <a:ahLst/>
              <a:cxnLst/>
              <a:rect l="l" t="t" r="r" b="b"/>
              <a:pathLst>
                <a:path w="1158875" h="122554">
                  <a:moveTo>
                    <a:pt x="0" y="122032"/>
                  </a:moveTo>
                  <a:lnTo>
                    <a:pt x="1158318" y="122032"/>
                  </a:lnTo>
                  <a:lnTo>
                    <a:pt x="1158318" y="0"/>
                  </a:lnTo>
                  <a:lnTo>
                    <a:pt x="0" y="0"/>
                  </a:lnTo>
                  <a:lnTo>
                    <a:pt x="0" y="122032"/>
                  </a:lnTo>
                  <a:close/>
                </a:path>
              </a:pathLst>
            </a:custGeom>
            <a:ln w="35592">
              <a:solidFill>
                <a:srgbClr val="FFFFFF"/>
              </a:solidFill>
            </a:ln>
          </p:spPr>
          <p:txBody>
            <a:bodyPr wrap="square" lIns="0" tIns="0" rIns="0" bIns="0" rtlCol="0"/>
            <a:lstStyle/>
            <a:p>
              <a:endParaRPr/>
            </a:p>
          </p:txBody>
        </p:sp>
        <p:sp>
          <p:nvSpPr>
            <p:cNvPr id="18" name="object 18"/>
            <p:cNvSpPr/>
            <p:nvPr/>
          </p:nvSpPr>
          <p:spPr>
            <a:xfrm>
              <a:off x="8269488" y="5598228"/>
              <a:ext cx="1158875" cy="122555"/>
            </a:xfrm>
            <a:custGeom>
              <a:avLst/>
              <a:gdLst/>
              <a:ahLst/>
              <a:cxnLst/>
              <a:rect l="l" t="t" r="r" b="b"/>
              <a:pathLst>
                <a:path w="1158875" h="122554">
                  <a:moveTo>
                    <a:pt x="1158318" y="0"/>
                  </a:moveTo>
                  <a:lnTo>
                    <a:pt x="0" y="0"/>
                  </a:lnTo>
                  <a:lnTo>
                    <a:pt x="0" y="122032"/>
                  </a:lnTo>
                  <a:lnTo>
                    <a:pt x="1158318" y="122032"/>
                  </a:lnTo>
                  <a:lnTo>
                    <a:pt x="1158318" y="0"/>
                  </a:lnTo>
                  <a:close/>
                </a:path>
              </a:pathLst>
            </a:custGeom>
            <a:solidFill>
              <a:srgbClr val="F6BB67"/>
            </a:solidFill>
          </p:spPr>
          <p:txBody>
            <a:bodyPr wrap="square" lIns="0" tIns="0" rIns="0" bIns="0" rtlCol="0"/>
            <a:lstStyle/>
            <a:p>
              <a:endParaRPr/>
            </a:p>
          </p:txBody>
        </p:sp>
        <p:sp>
          <p:nvSpPr>
            <p:cNvPr id="19" name="object 19"/>
            <p:cNvSpPr/>
            <p:nvPr/>
          </p:nvSpPr>
          <p:spPr>
            <a:xfrm>
              <a:off x="8269488" y="5598228"/>
              <a:ext cx="1158875" cy="122555"/>
            </a:xfrm>
            <a:custGeom>
              <a:avLst/>
              <a:gdLst/>
              <a:ahLst/>
              <a:cxnLst/>
              <a:rect l="l" t="t" r="r" b="b"/>
              <a:pathLst>
                <a:path w="1158875" h="122554">
                  <a:moveTo>
                    <a:pt x="0" y="122032"/>
                  </a:moveTo>
                  <a:lnTo>
                    <a:pt x="1158318" y="122032"/>
                  </a:lnTo>
                  <a:lnTo>
                    <a:pt x="1158318" y="0"/>
                  </a:lnTo>
                  <a:lnTo>
                    <a:pt x="0" y="0"/>
                  </a:lnTo>
                  <a:lnTo>
                    <a:pt x="0" y="122032"/>
                  </a:lnTo>
                  <a:close/>
                </a:path>
              </a:pathLst>
            </a:custGeom>
            <a:ln w="35592">
              <a:solidFill>
                <a:srgbClr val="FFFFFF"/>
              </a:solidFill>
            </a:ln>
          </p:spPr>
          <p:txBody>
            <a:bodyPr wrap="square" lIns="0" tIns="0" rIns="0" bIns="0" rtlCol="0"/>
            <a:lstStyle/>
            <a:p>
              <a:endParaRPr/>
            </a:p>
          </p:txBody>
        </p:sp>
        <p:sp>
          <p:nvSpPr>
            <p:cNvPr id="20" name="object 20"/>
            <p:cNvSpPr/>
            <p:nvPr/>
          </p:nvSpPr>
          <p:spPr>
            <a:xfrm>
              <a:off x="8269488" y="5842294"/>
              <a:ext cx="1158875" cy="122555"/>
            </a:xfrm>
            <a:custGeom>
              <a:avLst/>
              <a:gdLst/>
              <a:ahLst/>
              <a:cxnLst/>
              <a:rect l="l" t="t" r="r" b="b"/>
              <a:pathLst>
                <a:path w="1158875" h="122554">
                  <a:moveTo>
                    <a:pt x="1158318" y="0"/>
                  </a:moveTo>
                  <a:lnTo>
                    <a:pt x="0" y="0"/>
                  </a:lnTo>
                  <a:lnTo>
                    <a:pt x="0" y="122032"/>
                  </a:lnTo>
                  <a:lnTo>
                    <a:pt x="1158318" y="122032"/>
                  </a:lnTo>
                  <a:lnTo>
                    <a:pt x="1158318" y="0"/>
                  </a:lnTo>
                  <a:close/>
                </a:path>
              </a:pathLst>
            </a:custGeom>
            <a:solidFill>
              <a:srgbClr val="F6BB67"/>
            </a:solidFill>
          </p:spPr>
          <p:txBody>
            <a:bodyPr wrap="square" lIns="0" tIns="0" rIns="0" bIns="0" rtlCol="0"/>
            <a:lstStyle/>
            <a:p>
              <a:endParaRPr/>
            </a:p>
          </p:txBody>
        </p:sp>
        <p:sp>
          <p:nvSpPr>
            <p:cNvPr id="21" name="object 21"/>
            <p:cNvSpPr/>
            <p:nvPr/>
          </p:nvSpPr>
          <p:spPr>
            <a:xfrm>
              <a:off x="8269488" y="5842294"/>
              <a:ext cx="1158875" cy="122555"/>
            </a:xfrm>
            <a:custGeom>
              <a:avLst/>
              <a:gdLst/>
              <a:ahLst/>
              <a:cxnLst/>
              <a:rect l="l" t="t" r="r" b="b"/>
              <a:pathLst>
                <a:path w="1158875" h="122554">
                  <a:moveTo>
                    <a:pt x="0" y="122032"/>
                  </a:moveTo>
                  <a:lnTo>
                    <a:pt x="1158318" y="122032"/>
                  </a:lnTo>
                  <a:lnTo>
                    <a:pt x="1158318" y="0"/>
                  </a:lnTo>
                  <a:lnTo>
                    <a:pt x="0" y="0"/>
                  </a:lnTo>
                  <a:lnTo>
                    <a:pt x="0" y="122032"/>
                  </a:lnTo>
                  <a:close/>
                </a:path>
              </a:pathLst>
            </a:custGeom>
            <a:ln w="35592">
              <a:solidFill>
                <a:srgbClr val="FFFFFF"/>
              </a:solidFill>
            </a:ln>
          </p:spPr>
          <p:txBody>
            <a:bodyPr wrap="square" lIns="0" tIns="0" rIns="0" bIns="0" rtlCol="0"/>
            <a:lstStyle/>
            <a:p>
              <a:endParaRPr/>
            </a:p>
          </p:txBody>
        </p:sp>
      </p:grpSp>
      <p:sp>
        <p:nvSpPr>
          <p:cNvPr id="22" name="object 22"/>
          <p:cNvSpPr txBox="1">
            <a:spLocks noGrp="1"/>
          </p:cNvSpPr>
          <p:nvPr>
            <p:ph type="title"/>
          </p:nvPr>
        </p:nvSpPr>
        <p:spPr>
          <a:xfrm>
            <a:off x="332231" y="301752"/>
            <a:ext cx="11513820" cy="1859280"/>
          </a:xfrm>
          <a:prstGeom prst="rect">
            <a:avLst/>
          </a:prstGeom>
          <a:solidFill>
            <a:srgbClr val="A6377C"/>
          </a:solidFill>
        </p:spPr>
        <p:txBody>
          <a:bodyPr vert="horz" wrap="square" lIns="0" tIns="2540" rIns="0" bIns="0" rtlCol="0">
            <a:spAutoFit/>
          </a:bodyPr>
          <a:lstStyle/>
          <a:p>
            <a:pPr>
              <a:lnSpc>
                <a:spcPct val="100000"/>
              </a:lnSpc>
              <a:spcBef>
                <a:spcPts val="20"/>
              </a:spcBef>
            </a:pPr>
            <a:endParaRPr sz="4900">
              <a:latin typeface="Times New Roman"/>
              <a:cs typeface="Times New Roman"/>
            </a:endParaRPr>
          </a:p>
          <a:p>
            <a:pPr marL="542290">
              <a:lnSpc>
                <a:spcPct val="100000"/>
              </a:lnSpc>
              <a:spcBef>
                <a:spcPts val="5"/>
              </a:spcBef>
            </a:pPr>
            <a:r>
              <a:rPr sz="2700" b="0" spc="55" dirty="0">
                <a:latin typeface="Tahoma"/>
                <a:cs typeface="Tahoma"/>
              </a:rPr>
              <a:t>OFFENTLIGA</a:t>
            </a:r>
            <a:r>
              <a:rPr sz="2700" b="0" spc="-140" dirty="0">
                <a:latin typeface="Tahoma"/>
                <a:cs typeface="Tahoma"/>
              </a:rPr>
              <a:t> </a:t>
            </a:r>
            <a:r>
              <a:rPr sz="2700" b="0" spc="80" dirty="0">
                <a:latin typeface="Tahoma"/>
                <a:cs typeface="Tahoma"/>
              </a:rPr>
              <a:t>MÖTEN:</a:t>
            </a:r>
            <a:r>
              <a:rPr sz="2700" b="0" spc="-135" dirty="0">
                <a:latin typeface="Tahoma"/>
                <a:cs typeface="Tahoma"/>
              </a:rPr>
              <a:t> </a:t>
            </a:r>
            <a:r>
              <a:rPr sz="2700" b="0" spc="114" dirty="0">
                <a:latin typeface="Tahoma"/>
                <a:cs typeface="Tahoma"/>
              </a:rPr>
              <a:t>Principer</a:t>
            </a:r>
            <a:r>
              <a:rPr sz="2700" b="0" spc="-140" dirty="0">
                <a:latin typeface="Tahoma"/>
                <a:cs typeface="Tahoma"/>
              </a:rPr>
              <a:t> </a:t>
            </a:r>
            <a:r>
              <a:rPr sz="2700" b="0" spc="125" dirty="0">
                <a:latin typeface="Tahoma"/>
                <a:cs typeface="Tahoma"/>
              </a:rPr>
              <a:t>för</a:t>
            </a:r>
            <a:r>
              <a:rPr sz="2700" b="0" spc="-135" dirty="0">
                <a:latin typeface="Tahoma"/>
                <a:cs typeface="Tahoma"/>
              </a:rPr>
              <a:t> </a:t>
            </a:r>
            <a:r>
              <a:rPr sz="2700" b="0" spc="130" dirty="0">
                <a:latin typeface="Tahoma"/>
                <a:cs typeface="Tahoma"/>
              </a:rPr>
              <a:t>framgångsrik</a:t>
            </a:r>
            <a:r>
              <a:rPr sz="2700" b="0" spc="-140" dirty="0">
                <a:latin typeface="Tahoma"/>
                <a:cs typeface="Tahoma"/>
              </a:rPr>
              <a:t> </a:t>
            </a:r>
            <a:r>
              <a:rPr sz="2700" b="0" spc="125" dirty="0">
                <a:latin typeface="Tahoma"/>
                <a:cs typeface="Tahoma"/>
              </a:rPr>
              <a:t>planering</a:t>
            </a:r>
            <a:endParaRPr sz="2700">
              <a:latin typeface="Tahoma"/>
              <a:cs typeface="Tahoma"/>
            </a:endParaRPr>
          </a:p>
        </p:txBody>
      </p:sp>
      <p:sp>
        <p:nvSpPr>
          <p:cNvPr id="23" name="object 23"/>
          <p:cNvSpPr txBox="1"/>
          <p:nvPr/>
        </p:nvSpPr>
        <p:spPr>
          <a:xfrm>
            <a:off x="1268094" y="2198624"/>
            <a:ext cx="3566160" cy="848360"/>
          </a:xfrm>
          <a:prstGeom prst="rect">
            <a:avLst/>
          </a:prstGeom>
        </p:spPr>
        <p:txBody>
          <a:bodyPr vert="horz" wrap="square" lIns="0" tIns="12700" rIns="0" bIns="0" rtlCol="0">
            <a:spAutoFit/>
          </a:bodyPr>
          <a:lstStyle/>
          <a:p>
            <a:pPr marL="12700" marR="5080" indent="2540">
              <a:lnSpc>
                <a:spcPct val="150000"/>
              </a:lnSpc>
              <a:spcBef>
                <a:spcPts val="100"/>
              </a:spcBef>
            </a:pPr>
            <a:r>
              <a:rPr sz="1200" b="1" spc="10" dirty="0">
                <a:solidFill>
                  <a:srgbClr val="A5377D"/>
                </a:solidFill>
                <a:latin typeface="Arial"/>
                <a:cs typeface="Arial"/>
              </a:rPr>
              <a:t>Klicka </a:t>
            </a:r>
            <a:r>
              <a:rPr sz="1200" b="1" spc="40" dirty="0">
                <a:solidFill>
                  <a:srgbClr val="A5377D"/>
                </a:solidFill>
                <a:latin typeface="Arial"/>
                <a:cs typeface="Arial"/>
              </a:rPr>
              <a:t>på </a:t>
            </a:r>
            <a:r>
              <a:rPr sz="1200" b="1" spc="45" dirty="0">
                <a:solidFill>
                  <a:srgbClr val="A5377D"/>
                </a:solidFill>
                <a:latin typeface="Arial"/>
                <a:cs typeface="Arial"/>
              </a:rPr>
              <a:t>illustrationen </a:t>
            </a:r>
            <a:r>
              <a:rPr sz="1200" b="1" spc="50" dirty="0">
                <a:solidFill>
                  <a:srgbClr val="A5377D"/>
                </a:solidFill>
                <a:latin typeface="Arial"/>
                <a:cs typeface="Arial"/>
              </a:rPr>
              <a:t>för </a:t>
            </a:r>
            <a:r>
              <a:rPr sz="1200" b="1" spc="95" dirty="0">
                <a:solidFill>
                  <a:srgbClr val="A5377D"/>
                </a:solidFill>
                <a:latin typeface="Arial"/>
                <a:cs typeface="Arial"/>
              </a:rPr>
              <a:t>att </a:t>
            </a:r>
            <a:r>
              <a:rPr sz="1200" b="1" spc="15" dirty="0">
                <a:solidFill>
                  <a:srgbClr val="A5377D"/>
                </a:solidFill>
                <a:latin typeface="Arial"/>
                <a:cs typeface="Arial"/>
              </a:rPr>
              <a:t>läsa </a:t>
            </a:r>
            <a:r>
              <a:rPr sz="1200" b="1" spc="45" dirty="0">
                <a:solidFill>
                  <a:srgbClr val="A5377D"/>
                </a:solidFill>
                <a:latin typeface="Arial"/>
                <a:cs typeface="Arial"/>
              </a:rPr>
              <a:t>hela </a:t>
            </a:r>
            <a:r>
              <a:rPr sz="1200" b="1" spc="35" dirty="0">
                <a:solidFill>
                  <a:srgbClr val="A5377D"/>
                </a:solidFill>
                <a:latin typeface="Arial"/>
                <a:cs typeface="Arial"/>
              </a:rPr>
              <a:t>listan </a:t>
            </a:r>
            <a:r>
              <a:rPr sz="1200" b="1" spc="-320" dirty="0">
                <a:solidFill>
                  <a:srgbClr val="A5377D"/>
                </a:solidFill>
                <a:latin typeface="Arial"/>
                <a:cs typeface="Arial"/>
              </a:rPr>
              <a:t> </a:t>
            </a:r>
            <a:r>
              <a:rPr sz="1200" b="1" spc="35" dirty="0">
                <a:solidFill>
                  <a:srgbClr val="A5377D"/>
                </a:solidFill>
                <a:latin typeface="Arial"/>
                <a:cs typeface="Arial"/>
              </a:rPr>
              <a:t>över</a:t>
            </a:r>
            <a:r>
              <a:rPr sz="1200" b="1" spc="-30" dirty="0">
                <a:solidFill>
                  <a:srgbClr val="A5377D"/>
                </a:solidFill>
                <a:latin typeface="Arial"/>
                <a:cs typeface="Arial"/>
              </a:rPr>
              <a:t> </a:t>
            </a:r>
            <a:r>
              <a:rPr sz="1200" b="1" spc="35" dirty="0">
                <a:solidFill>
                  <a:srgbClr val="A5377D"/>
                </a:solidFill>
                <a:latin typeface="Arial"/>
                <a:cs typeface="Arial"/>
              </a:rPr>
              <a:t>principer</a:t>
            </a:r>
            <a:r>
              <a:rPr sz="1200" b="1" spc="-25" dirty="0">
                <a:solidFill>
                  <a:srgbClr val="A5377D"/>
                </a:solidFill>
                <a:latin typeface="Arial"/>
                <a:cs typeface="Arial"/>
              </a:rPr>
              <a:t> </a:t>
            </a:r>
            <a:r>
              <a:rPr sz="1200" b="1" dirty="0">
                <a:solidFill>
                  <a:srgbClr val="A5377D"/>
                </a:solidFill>
                <a:latin typeface="Arial"/>
                <a:cs typeface="Arial"/>
              </a:rPr>
              <a:t>och</a:t>
            </a:r>
            <a:r>
              <a:rPr sz="1200" b="1" spc="-25" dirty="0">
                <a:solidFill>
                  <a:srgbClr val="A5377D"/>
                </a:solidFill>
                <a:latin typeface="Arial"/>
                <a:cs typeface="Arial"/>
              </a:rPr>
              <a:t> </a:t>
            </a:r>
            <a:r>
              <a:rPr sz="1200" b="1" spc="25" dirty="0">
                <a:solidFill>
                  <a:srgbClr val="A5377D"/>
                </a:solidFill>
                <a:latin typeface="Arial"/>
                <a:cs typeface="Arial"/>
              </a:rPr>
              <a:t>resurser</a:t>
            </a:r>
            <a:r>
              <a:rPr sz="1200" b="1" spc="-25" dirty="0">
                <a:solidFill>
                  <a:srgbClr val="A5377D"/>
                </a:solidFill>
                <a:latin typeface="Arial"/>
                <a:cs typeface="Arial"/>
              </a:rPr>
              <a:t> </a:t>
            </a:r>
            <a:r>
              <a:rPr sz="1200" b="1" spc="15" dirty="0">
                <a:solidFill>
                  <a:srgbClr val="A5377D"/>
                </a:solidFill>
                <a:latin typeface="Arial"/>
                <a:cs typeface="Arial"/>
              </a:rPr>
              <a:t>som</a:t>
            </a:r>
            <a:r>
              <a:rPr sz="1200" b="1" spc="-25" dirty="0">
                <a:solidFill>
                  <a:srgbClr val="A5377D"/>
                </a:solidFill>
                <a:latin typeface="Arial"/>
                <a:cs typeface="Arial"/>
              </a:rPr>
              <a:t> </a:t>
            </a:r>
            <a:r>
              <a:rPr sz="1200" b="1" spc="10" dirty="0">
                <a:solidFill>
                  <a:srgbClr val="A5377D"/>
                </a:solidFill>
                <a:latin typeface="Arial"/>
                <a:cs typeface="Arial"/>
              </a:rPr>
              <a:t>behövs</a:t>
            </a:r>
            <a:r>
              <a:rPr sz="1200" b="1" spc="-25" dirty="0">
                <a:solidFill>
                  <a:srgbClr val="A5377D"/>
                </a:solidFill>
                <a:latin typeface="Arial"/>
                <a:cs typeface="Arial"/>
              </a:rPr>
              <a:t> </a:t>
            </a:r>
            <a:r>
              <a:rPr sz="1200" b="1" spc="50" dirty="0">
                <a:solidFill>
                  <a:srgbClr val="A5377D"/>
                </a:solidFill>
                <a:latin typeface="Arial"/>
                <a:cs typeface="Arial"/>
              </a:rPr>
              <a:t>för</a:t>
            </a:r>
            <a:r>
              <a:rPr sz="1200" b="1" spc="-25" dirty="0">
                <a:solidFill>
                  <a:srgbClr val="A5377D"/>
                </a:solidFill>
                <a:latin typeface="Arial"/>
                <a:cs typeface="Arial"/>
              </a:rPr>
              <a:t> </a:t>
            </a:r>
            <a:r>
              <a:rPr sz="1200" b="1" spc="95" dirty="0">
                <a:solidFill>
                  <a:srgbClr val="A5377D"/>
                </a:solidFill>
                <a:latin typeface="Arial"/>
                <a:cs typeface="Arial"/>
              </a:rPr>
              <a:t>att </a:t>
            </a:r>
            <a:r>
              <a:rPr sz="1200" b="1" spc="-320" dirty="0">
                <a:solidFill>
                  <a:srgbClr val="A5377D"/>
                </a:solidFill>
                <a:latin typeface="Arial"/>
                <a:cs typeface="Arial"/>
              </a:rPr>
              <a:t> </a:t>
            </a:r>
            <a:r>
              <a:rPr sz="1200" b="1" spc="35" dirty="0">
                <a:solidFill>
                  <a:srgbClr val="A5377D"/>
                </a:solidFill>
                <a:latin typeface="Arial"/>
                <a:cs typeface="Arial"/>
              </a:rPr>
              <a:t>organisera</a:t>
            </a:r>
            <a:r>
              <a:rPr sz="1200" b="1" spc="-35" dirty="0">
                <a:solidFill>
                  <a:srgbClr val="A5377D"/>
                </a:solidFill>
                <a:latin typeface="Arial"/>
                <a:cs typeface="Arial"/>
              </a:rPr>
              <a:t> </a:t>
            </a:r>
            <a:r>
              <a:rPr sz="1200" b="1" spc="90" dirty="0">
                <a:solidFill>
                  <a:srgbClr val="A5377D"/>
                </a:solidFill>
                <a:latin typeface="Arial"/>
                <a:cs typeface="Arial"/>
              </a:rPr>
              <a:t>ett</a:t>
            </a:r>
            <a:r>
              <a:rPr sz="1200" b="1" spc="-30" dirty="0">
                <a:solidFill>
                  <a:srgbClr val="A5377D"/>
                </a:solidFill>
                <a:latin typeface="Arial"/>
                <a:cs typeface="Arial"/>
              </a:rPr>
              <a:t> </a:t>
            </a:r>
            <a:r>
              <a:rPr sz="1200" b="1" spc="55" dirty="0">
                <a:solidFill>
                  <a:srgbClr val="A5377D"/>
                </a:solidFill>
                <a:latin typeface="Arial"/>
                <a:cs typeface="Arial"/>
              </a:rPr>
              <a:t>framgångsrikt</a:t>
            </a:r>
            <a:r>
              <a:rPr sz="1200" b="1" spc="-30" dirty="0">
                <a:solidFill>
                  <a:srgbClr val="A5377D"/>
                </a:solidFill>
                <a:latin typeface="Arial"/>
                <a:cs typeface="Arial"/>
              </a:rPr>
              <a:t> </a:t>
            </a:r>
            <a:r>
              <a:rPr sz="1200" b="1" spc="55" dirty="0">
                <a:solidFill>
                  <a:srgbClr val="A5377D"/>
                </a:solidFill>
                <a:latin typeface="Arial"/>
                <a:cs typeface="Arial"/>
              </a:rPr>
              <a:t>offentligt</a:t>
            </a:r>
            <a:r>
              <a:rPr sz="1200" b="1" spc="-30" dirty="0">
                <a:solidFill>
                  <a:srgbClr val="A5377D"/>
                </a:solidFill>
                <a:latin typeface="Arial"/>
                <a:cs typeface="Arial"/>
              </a:rPr>
              <a:t> </a:t>
            </a:r>
            <a:r>
              <a:rPr sz="1200" b="1" spc="55" dirty="0">
                <a:solidFill>
                  <a:srgbClr val="A5377D"/>
                </a:solidFill>
                <a:latin typeface="Arial"/>
                <a:cs typeface="Arial"/>
              </a:rPr>
              <a:t>möte.</a:t>
            </a:r>
            <a:endParaRPr sz="1200">
              <a:latin typeface="Arial"/>
              <a:cs typeface="Arial"/>
            </a:endParaRPr>
          </a:p>
        </p:txBody>
      </p:sp>
      <p:sp>
        <p:nvSpPr>
          <p:cNvPr id="24" name="object 24"/>
          <p:cNvSpPr/>
          <p:nvPr/>
        </p:nvSpPr>
        <p:spPr>
          <a:xfrm>
            <a:off x="8954299" y="3084957"/>
            <a:ext cx="50800" cy="0"/>
          </a:xfrm>
          <a:custGeom>
            <a:avLst/>
            <a:gdLst/>
            <a:ahLst/>
            <a:cxnLst/>
            <a:rect l="l" t="t" r="r" b="b"/>
            <a:pathLst>
              <a:path w="50800">
                <a:moveTo>
                  <a:pt x="0" y="0"/>
                </a:moveTo>
                <a:lnTo>
                  <a:pt x="50355" y="0"/>
                </a:lnTo>
              </a:path>
            </a:pathLst>
          </a:custGeom>
          <a:ln w="12700">
            <a:solidFill>
              <a:srgbClr val="A5377D"/>
            </a:solidFill>
          </a:ln>
        </p:spPr>
        <p:txBody>
          <a:bodyPr wrap="square" lIns="0" tIns="0" rIns="0" bIns="0" rtlCol="0"/>
          <a:lstStyle/>
          <a:p>
            <a:endParaRPr/>
          </a:p>
        </p:txBody>
      </p:sp>
      <p:sp>
        <p:nvSpPr>
          <p:cNvPr id="25" name="object 25"/>
          <p:cNvSpPr txBox="1"/>
          <p:nvPr/>
        </p:nvSpPr>
        <p:spPr>
          <a:xfrm>
            <a:off x="7080884" y="2247519"/>
            <a:ext cx="3968116" cy="534057"/>
          </a:xfrm>
          <a:prstGeom prst="rect">
            <a:avLst/>
          </a:prstGeom>
        </p:spPr>
        <p:txBody>
          <a:bodyPr vert="horz" wrap="square" lIns="0" tIns="12700" rIns="0" bIns="0" rtlCol="0">
            <a:spAutoFit/>
          </a:bodyPr>
          <a:lstStyle/>
          <a:p>
            <a:pPr marL="12700" marR="5080" indent="21590">
              <a:lnSpc>
                <a:spcPct val="144100"/>
              </a:lnSpc>
              <a:spcBef>
                <a:spcPts val="100"/>
              </a:spcBef>
            </a:pPr>
            <a:r>
              <a:rPr sz="1250" b="1" spc="15" dirty="0">
                <a:solidFill>
                  <a:srgbClr val="A5377D"/>
                </a:solidFill>
                <a:latin typeface="Arial"/>
                <a:cs typeface="Arial"/>
              </a:rPr>
              <a:t>Guide </a:t>
            </a:r>
            <a:r>
              <a:rPr sz="1250" b="1" spc="50" dirty="0">
                <a:solidFill>
                  <a:srgbClr val="A5377D"/>
                </a:solidFill>
                <a:latin typeface="Arial"/>
                <a:cs typeface="Arial"/>
              </a:rPr>
              <a:t>för </a:t>
            </a:r>
            <a:r>
              <a:rPr sz="1250" b="1" spc="55" dirty="0">
                <a:solidFill>
                  <a:srgbClr val="A5377D"/>
                </a:solidFill>
                <a:latin typeface="Arial"/>
                <a:cs typeface="Arial"/>
              </a:rPr>
              <a:t>offentligt </a:t>
            </a:r>
            <a:r>
              <a:rPr sz="1250" b="1" spc="40" dirty="0">
                <a:solidFill>
                  <a:srgbClr val="A5377D"/>
                </a:solidFill>
                <a:latin typeface="Arial"/>
                <a:cs typeface="Arial"/>
              </a:rPr>
              <a:t>deltagande: </a:t>
            </a:r>
            <a:r>
              <a:rPr sz="1250" b="1" spc="-5" dirty="0">
                <a:solidFill>
                  <a:srgbClr val="A5377D"/>
                </a:solidFill>
                <a:latin typeface="Arial"/>
                <a:cs typeface="Arial"/>
              </a:rPr>
              <a:t>Visa </a:t>
            </a:r>
            <a:r>
              <a:rPr sz="1250" b="1" spc="5" dirty="0">
                <a:solidFill>
                  <a:srgbClr val="A5377D"/>
                </a:solidFill>
                <a:latin typeface="Arial"/>
                <a:cs typeface="Arial"/>
              </a:rPr>
              <a:t>och </a:t>
            </a:r>
            <a:r>
              <a:rPr sz="1250" b="1" spc="10" dirty="0">
                <a:solidFill>
                  <a:srgbClr val="A5377D"/>
                </a:solidFill>
                <a:latin typeface="Arial"/>
                <a:cs typeface="Arial"/>
              </a:rPr>
              <a:t> </a:t>
            </a:r>
            <a:r>
              <a:rPr sz="1250" b="1" spc="25" dirty="0">
                <a:solidFill>
                  <a:srgbClr val="A5377D"/>
                </a:solidFill>
                <a:latin typeface="Arial"/>
                <a:cs typeface="Arial"/>
              </a:rPr>
              <a:t>skriv</a:t>
            </a:r>
            <a:r>
              <a:rPr sz="1250" b="1" spc="-25" dirty="0">
                <a:solidFill>
                  <a:srgbClr val="A5377D"/>
                </a:solidFill>
                <a:latin typeface="Arial"/>
                <a:cs typeface="Arial"/>
              </a:rPr>
              <a:t> </a:t>
            </a:r>
            <a:r>
              <a:rPr sz="1250" b="1" spc="90" dirty="0" smtClean="0">
                <a:solidFill>
                  <a:srgbClr val="A5377D"/>
                </a:solidFill>
                <a:latin typeface="Arial"/>
                <a:cs typeface="Arial"/>
              </a:rPr>
              <a:t>ut</a:t>
            </a:r>
            <a:r>
              <a:rPr lang="sv-SE" sz="1250" b="1" spc="-25" dirty="0">
                <a:solidFill>
                  <a:srgbClr val="A5377D"/>
                </a:solidFill>
                <a:latin typeface="Arial"/>
                <a:cs typeface="Arial"/>
              </a:rPr>
              <a:t>,</a:t>
            </a:r>
            <a:r>
              <a:rPr sz="1250" b="1" spc="-25" dirty="0" smtClean="0">
                <a:solidFill>
                  <a:srgbClr val="A5377D"/>
                </a:solidFill>
                <a:latin typeface="Arial"/>
                <a:cs typeface="Arial"/>
              </a:rPr>
              <a:t> </a:t>
            </a:r>
            <a:r>
              <a:rPr sz="1250" b="1" spc="35" dirty="0">
                <a:solidFill>
                  <a:srgbClr val="A5377D"/>
                </a:solidFill>
                <a:latin typeface="Arial"/>
                <a:cs typeface="Arial"/>
              </a:rPr>
              <a:t>klicka</a:t>
            </a:r>
            <a:r>
              <a:rPr sz="1250" b="1" spc="-25" dirty="0">
                <a:solidFill>
                  <a:srgbClr val="A5377D"/>
                </a:solidFill>
                <a:latin typeface="Arial"/>
                <a:cs typeface="Arial"/>
              </a:rPr>
              <a:t> </a:t>
            </a:r>
            <a:r>
              <a:rPr sz="1250" b="1" spc="40" dirty="0">
                <a:solidFill>
                  <a:srgbClr val="A5377D"/>
                </a:solidFill>
                <a:latin typeface="Arial"/>
                <a:cs typeface="Arial"/>
              </a:rPr>
              <a:t>på</a:t>
            </a:r>
            <a:r>
              <a:rPr sz="1250" b="1" spc="-25" dirty="0">
                <a:solidFill>
                  <a:srgbClr val="A5377D"/>
                </a:solidFill>
                <a:latin typeface="Arial"/>
                <a:cs typeface="Arial"/>
              </a:rPr>
              <a:t> </a:t>
            </a:r>
            <a:r>
              <a:rPr lang="sv-SE" sz="1250" b="1" spc="45" dirty="0" smtClean="0">
                <a:solidFill>
                  <a:srgbClr val="A5377D"/>
                </a:solidFill>
                <a:latin typeface="Arial"/>
                <a:cs typeface="Arial"/>
              </a:rPr>
              <a:t>bilden nedan</a:t>
            </a:r>
            <a:endParaRPr sz="1250" dirty="0">
              <a:latin typeface="Arial"/>
              <a:cs typeface="Arial"/>
            </a:endParaRPr>
          </a:p>
        </p:txBody>
      </p:sp>
      <p:grpSp>
        <p:nvGrpSpPr>
          <p:cNvPr id="26" name="object 6"/>
          <p:cNvGrpSpPr/>
          <p:nvPr/>
        </p:nvGrpSpPr>
        <p:grpSpPr>
          <a:xfrm>
            <a:off x="2998977" y="3376929"/>
            <a:ext cx="300990" cy="450215"/>
            <a:chOff x="2846577" y="3224529"/>
            <a:chExt cx="300990" cy="450215"/>
          </a:xfrm>
        </p:grpSpPr>
        <p:sp>
          <p:nvSpPr>
            <p:cNvPr id="27" name="object 7"/>
            <p:cNvSpPr/>
            <p:nvPr/>
          </p:nvSpPr>
          <p:spPr>
            <a:xfrm>
              <a:off x="2852927" y="3230879"/>
              <a:ext cx="288290" cy="437515"/>
            </a:xfrm>
            <a:custGeom>
              <a:avLst/>
              <a:gdLst/>
              <a:ahLst/>
              <a:cxnLst/>
              <a:rect l="l" t="t" r="r" b="b"/>
              <a:pathLst>
                <a:path w="288289" h="437514">
                  <a:moveTo>
                    <a:pt x="216027" y="0"/>
                  </a:moveTo>
                  <a:lnTo>
                    <a:pt x="72009" y="0"/>
                  </a:lnTo>
                  <a:lnTo>
                    <a:pt x="72009" y="293370"/>
                  </a:lnTo>
                  <a:lnTo>
                    <a:pt x="0" y="293370"/>
                  </a:lnTo>
                  <a:lnTo>
                    <a:pt x="144018" y="437388"/>
                  </a:lnTo>
                  <a:lnTo>
                    <a:pt x="288036" y="293370"/>
                  </a:lnTo>
                  <a:lnTo>
                    <a:pt x="216027" y="293370"/>
                  </a:lnTo>
                  <a:lnTo>
                    <a:pt x="216027" y="0"/>
                  </a:lnTo>
                  <a:close/>
                </a:path>
              </a:pathLst>
            </a:custGeom>
            <a:solidFill>
              <a:srgbClr val="A6377C"/>
            </a:solidFill>
          </p:spPr>
          <p:txBody>
            <a:bodyPr wrap="square" lIns="0" tIns="0" rIns="0" bIns="0" rtlCol="0"/>
            <a:lstStyle/>
            <a:p>
              <a:endParaRPr/>
            </a:p>
          </p:txBody>
        </p:sp>
        <p:sp>
          <p:nvSpPr>
            <p:cNvPr id="28" name="object 8"/>
            <p:cNvSpPr/>
            <p:nvPr/>
          </p:nvSpPr>
          <p:spPr>
            <a:xfrm>
              <a:off x="2852927" y="3230879"/>
              <a:ext cx="288290" cy="437515"/>
            </a:xfrm>
            <a:custGeom>
              <a:avLst/>
              <a:gdLst/>
              <a:ahLst/>
              <a:cxnLst/>
              <a:rect l="l" t="t" r="r" b="b"/>
              <a:pathLst>
                <a:path w="288289" h="437514">
                  <a:moveTo>
                    <a:pt x="0" y="293370"/>
                  </a:moveTo>
                  <a:lnTo>
                    <a:pt x="72009" y="293370"/>
                  </a:lnTo>
                  <a:lnTo>
                    <a:pt x="72009" y="0"/>
                  </a:lnTo>
                  <a:lnTo>
                    <a:pt x="216027" y="0"/>
                  </a:lnTo>
                  <a:lnTo>
                    <a:pt x="216027" y="293370"/>
                  </a:lnTo>
                  <a:lnTo>
                    <a:pt x="288036" y="293370"/>
                  </a:lnTo>
                  <a:lnTo>
                    <a:pt x="144018" y="437388"/>
                  </a:lnTo>
                  <a:lnTo>
                    <a:pt x="0" y="293370"/>
                  </a:lnTo>
                  <a:close/>
                </a:path>
              </a:pathLst>
            </a:custGeom>
            <a:ln w="12700">
              <a:solidFill>
                <a:srgbClr val="A6377C"/>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2951733" y="3416553"/>
            <a:ext cx="302260" cy="448945"/>
            <a:chOff x="2951733" y="3416553"/>
            <a:chExt cx="302260" cy="448945"/>
          </a:xfrm>
        </p:grpSpPr>
        <p:sp>
          <p:nvSpPr>
            <p:cNvPr id="6" name="object 6"/>
            <p:cNvSpPr/>
            <p:nvPr/>
          </p:nvSpPr>
          <p:spPr>
            <a:xfrm>
              <a:off x="2958083" y="3422903"/>
              <a:ext cx="289560" cy="436245"/>
            </a:xfrm>
            <a:custGeom>
              <a:avLst/>
              <a:gdLst/>
              <a:ahLst/>
              <a:cxnLst/>
              <a:rect l="l" t="t" r="r" b="b"/>
              <a:pathLst>
                <a:path w="289560" h="436245">
                  <a:moveTo>
                    <a:pt x="217170" y="0"/>
                  </a:moveTo>
                  <a:lnTo>
                    <a:pt x="72390" y="0"/>
                  </a:lnTo>
                  <a:lnTo>
                    <a:pt x="72390" y="291084"/>
                  </a:lnTo>
                  <a:lnTo>
                    <a:pt x="0" y="291084"/>
                  </a:lnTo>
                  <a:lnTo>
                    <a:pt x="144780" y="435864"/>
                  </a:lnTo>
                  <a:lnTo>
                    <a:pt x="289560" y="291084"/>
                  </a:lnTo>
                  <a:lnTo>
                    <a:pt x="217170" y="291084"/>
                  </a:lnTo>
                  <a:lnTo>
                    <a:pt x="217170" y="0"/>
                  </a:lnTo>
                  <a:close/>
                </a:path>
              </a:pathLst>
            </a:custGeom>
            <a:solidFill>
              <a:srgbClr val="A6377C"/>
            </a:solidFill>
          </p:spPr>
          <p:txBody>
            <a:bodyPr wrap="square" lIns="0" tIns="0" rIns="0" bIns="0" rtlCol="0"/>
            <a:lstStyle/>
            <a:p>
              <a:endParaRPr/>
            </a:p>
          </p:txBody>
        </p:sp>
        <p:sp>
          <p:nvSpPr>
            <p:cNvPr id="7" name="object 7"/>
            <p:cNvSpPr/>
            <p:nvPr/>
          </p:nvSpPr>
          <p:spPr>
            <a:xfrm>
              <a:off x="2958083" y="3422903"/>
              <a:ext cx="289560" cy="436245"/>
            </a:xfrm>
            <a:custGeom>
              <a:avLst/>
              <a:gdLst/>
              <a:ahLst/>
              <a:cxnLst/>
              <a:rect l="l" t="t" r="r" b="b"/>
              <a:pathLst>
                <a:path w="289560" h="436245">
                  <a:moveTo>
                    <a:pt x="0" y="291084"/>
                  </a:moveTo>
                  <a:lnTo>
                    <a:pt x="72390" y="291084"/>
                  </a:lnTo>
                  <a:lnTo>
                    <a:pt x="72390" y="0"/>
                  </a:lnTo>
                  <a:lnTo>
                    <a:pt x="217170" y="0"/>
                  </a:lnTo>
                  <a:lnTo>
                    <a:pt x="217170" y="291084"/>
                  </a:lnTo>
                  <a:lnTo>
                    <a:pt x="289560" y="291084"/>
                  </a:lnTo>
                  <a:lnTo>
                    <a:pt x="144780" y="435864"/>
                  </a:lnTo>
                  <a:lnTo>
                    <a:pt x="0" y="291084"/>
                  </a:lnTo>
                  <a:close/>
                </a:path>
              </a:pathLst>
            </a:custGeom>
            <a:ln w="12700">
              <a:solidFill>
                <a:srgbClr val="A6377C"/>
              </a:solidFill>
            </a:ln>
          </p:spPr>
          <p:txBody>
            <a:bodyPr wrap="square" lIns="0" tIns="0" rIns="0" bIns="0" rtlCol="0"/>
            <a:lstStyle/>
            <a:p>
              <a:endParaRPr/>
            </a:p>
          </p:txBody>
        </p:sp>
      </p:grpSp>
      <p:grpSp>
        <p:nvGrpSpPr>
          <p:cNvPr id="8" name="object 8"/>
          <p:cNvGrpSpPr/>
          <p:nvPr/>
        </p:nvGrpSpPr>
        <p:grpSpPr>
          <a:xfrm>
            <a:off x="1297577" y="4125324"/>
            <a:ext cx="3012440" cy="2063114"/>
            <a:chOff x="1297577" y="4125324"/>
            <a:chExt cx="3012440" cy="2063114"/>
          </a:xfrm>
        </p:grpSpPr>
        <p:sp>
          <p:nvSpPr>
            <p:cNvPr id="9" name="object 9"/>
            <p:cNvSpPr/>
            <p:nvPr/>
          </p:nvSpPr>
          <p:spPr>
            <a:xfrm>
              <a:off x="1891313" y="4145322"/>
              <a:ext cx="2399030" cy="1646555"/>
            </a:xfrm>
            <a:custGeom>
              <a:avLst/>
              <a:gdLst/>
              <a:ahLst/>
              <a:cxnLst/>
              <a:rect l="l" t="t" r="r" b="b"/>
              <a:pathLst>
                <a:path w="2399029" h="1646554">
                  <a:moveTo>
                    <a:pt x="2227169" y="0"/>
                  </a:moveTo>
                  <a:lnTo>
                    <a:pt x="171316" y="0"/>
                  </a:lnTo>
                  <a:lnTo>
                    <a:pt x="125798" y="6165"/>
                  </a:lnTo>
                  <a:lnTo>
                    <a:pt x="84896" y="23465"/>
                  </a:lnTo>
                  <a:lnTo>
                    <a:pt x="50238" y="50270"/>
                  </a:lnTo>
                  <a:lnTo>
                    <a:pt x="23451" y="84956"/>
                  </a:lnTo>
                  <a:lnTo>
                    <a:pt x="6162" y="125896"/>
                  </a:lnTo>
                  <a:lnTo>
                    <a:pt x="0" y="171463"/>
                  </a:lnTo>
                  <a:lnTo>
                    <a:pt x="0" y="662277"/>
                  </a:lnTo>
                  <a:lnTo>
                    <a:pt x="68526" y="652418"/>
                  </a:lnTo>
                  <a:lnTo>
                    <a:pt x="68526" y="171463"/>
                  </a:lnTo>
                  <a:lnTo>
                    <a:pt x="76605" y="131409"/>
                  </a:lnTo>
                  <a:lnTo>
                    <a:pt x="98635" y="98709"/>
                  </a:lnTo>
                  <a:lnTo>
                    <a:pt x="131308" y="76666"/>
                  </a:lnTo>
                  <a:lnTo>
                    <a:pt x="171316" y="68585"/>
                  </a:lnTo>
                  <a:lnTo>
                    <a:pt x="2227169" y="68585"/>
                  </a:lnTo>
                  <a:lnTo>
                    <a:pt x="2267201" y="76666"/>
                  </a:lnTo>
                  <a:lnTo>
                    <a:pt x="2299871" y="98709"/>
                  </a:lnTo>
                  <a:lnTo>
                    <a:pt x="2321888" y="131409"/>
                  </a:lnTo>
                  <a:lnTo>
                    <a:pt x="2329959" y="171463"/>
                  </a:lnTo>
                  <a:lnTo>
                    <a:pt x="2329959" y="1474584"/>
                  </a:lnTo>
                  <a:lnTo>
                    <a:pt x="2321888" y="1514626"/>
                  </a:lnTo>
                  <a:lnTo>
                    <a:pt x="2299871" y="1547328"/>
                  </a:lnTo>
                  <a:lnTo>
                    <a:pt x="2267201" y="1569377"/>
                  </a:lnTo>
                  <a:lnTo>
                    <a:pt x="2227169" y="1577462"/>
                  </a:lnTo>
                  <a:lnTo>
                    <a:pt x="902408" y="1577462"/>
                  </a:lnTo>
                  <a:lnTo>
                    <a:pt x="838479" y="1646048"/>
                  </a:lnTo>
                  <a:lnTo>
                    <a:pt x="2227169" y="1646048"/>
                  </a:lnTo>
                  <a:lnTo>
                    <a:pt x="2272655" y="1639880"/>
                  </a:lnTo>
                  <a:lnTo>
                    <a:pt x="2313525" y="1622576"/>
                  </a:lnTo>
                  <a:lnTo>
                    <a:pt x="2348161" y="1595766"/>
                  </a:lnTo>
                  <a:lnTo>
                    <a:pt x="2374945" y="1561078"/>
                  </a:lnTo>
                  <a:lnTo>
                    <a:pt x="2392259" y="1520141"/>
                  </a:lnTo>
                  <a:lnTo>
                    <a:pt x="2398485" y="1474584"/>
                  </a:lnTo>
                  <a:lnTo>
                    <a:pt x="2398485" y="171463"/>
                  </a:lnTo>
                  <a:lnTo>
                    <a:pt x="2392259" y="125896"/>
                  </a:lnTo>
                  <a:lnTo>
                    <a:pt x="2374945" y="84956"/>
                  </a:lnTo>
                  <a:lnTo>
                    <a:pt x="2348161" y="50270"/>
                  </a:lnTo>
                  <a:lnTo>
                    <a:pt x="2313525" y="23465"/>
                  </a:lnTo>
                  <a:lnTo>
                    <a:pt x="2272655" y="6165"/>
                  </a:lnTo>
                  <a:lnTo>
                    <a:pt x="2227169" y="0"/>
                  </a:lnTo>
                  <a:close/>
                </a:path>
              </a:pathLst>
            </a:custGeom>
            <a:solidFill>
              <a:srgbClr val="F6BB67"/>
            </a:solidFill>
          </p:spPr>
          <p:txBody>
            <a:bodyPr wrap="square" lIns="0" tIns="0" rIns="0" bIns="0" rtlCol="0"/>
            <a:lstStyle/>
            <a:p>
              <a:endParaRPr/>
            </a:p>
          </p:txBody>
        </p:sp>
        <p:sp>
          <p:nvSpPr>
            <p:cNvPr id="10" name="object 10"/>
            <p:cNvSpPr/>
            <p:nvPr/>
          </p:nvSpPr>
          <p:spPr>
            <a:xfrm>
              <a:off x="1891313" y="4145322"/>
              <a:ext cx="2399030" cy="1646555"/>
            </a:xfrm>
            <a:custGeom>
              <a:avLst/>
              <a:gdLst/>
              <a:ahLst/>
              <a:cxnLst/>
              <a:rect l="l" t="t" r="r" b="b"/>
              <a:pathLst>
                <a:path w="2399029" h="1646554">
                  <a:moveTo>
                    <a:pt x="2227169" y="0"/>
                  </a:moveTo>
                  <a:lnTo>
                    <a:pt x="171316" y="0"/>
                  </a:lnTo>
                  <a:lnTo>
                    <a:pt x="125798" y="6165"/>
                  </a:lnTo>
                  <a:lnTo>
                    <a:pt x="84896" y="23465"/>
                  </a:lnTo>
                  <a:lnTo>
                    <a:pt x="50238" y="50270"/>
                  </a:lnTo>
                  <a:lnTo>
                    <a:pt x="23451" y="84956"/>
                  </a:lnTo>
                  <a:lnTo>
                    <a:pt x="6162" y="125896"/>
                  </a:lnTo>
                  <a:lnTo>
                    <a:pt x="0" y="171463"/>
                  </a:lnTo>
                  <a:lnTo>
                    <a:pt x="0" y="662277"/>
                  </a:lnTo>
                  <a:lnTo>
                    <a:pt x="16938" y="658574"/>
                  </a:lnTo>
                  <a:lnTo>
                    <a:pt x="34027" y="655697"/>
                  </a:lnTo>
                  <a:lnTo>
                    <a:pt x="51234" y="653645"/>
                  </a:lnTo>
                  <a:lnTo>
                    <a:pt x="68526" y="652418"/>
                  </a:lnTo>
                  <a:lnTo>
                    <a:pt x="68526" y="171463"/>
                  </a:lnTo>
                  <a:lnTo>
                    <a:pt x="76605" y="131409"/>
                  </a:lnTo>
                  <a:lnTo>
                    <a:pt x="98635" y="98709"/>
                  </a:lnTo>
                  <a:lnTo>
                    <a:pt x="131308" y="76666"/>
                  </a:lnTo>
                  <a:lnTo>
                    <a:pt x="171316" y="68585"/>
                  </a:lnTo>
                  <a:lnTo>
                    <a:pt x="2227169" y="68585"/>
                  </a:lnTo>
                  <a:lnTo>
                    <a:pt x="2267201" y="76666"/>
                  </a:lnTo>
                  <a:lnTo>
                    <a:pt x="2299871" y="98709"/>
                  </a:lnTo>
                  <a:lnTo>
                    <a:pt x="2321888" y="131409"/>
                  </a:lnTo>
                  <a:lnTo>
                    <a:pt x="2329959" y="171463"/>
                  </a:lnTo>
                  <a:lnTo>
                    <a:pt x="2329959" y="1474584"/>
                  </a:lnTo>
                  <a:lnTo>
                    <a:pt x="2321888" y="1514626"/>
                  </a:lnTo>
                  <a:lnTo>
                    <a:pt x="2299871" y="1547328"/>
                  </a:lnTo>
                  <a:lnTo>
                    <a:pt x="2267201" y="1569377"/>
                  </a:lnTo>
                  <a:lnTo>
                    <a:pt x="2227169" y="1577462"/>
                  </a:lnTo>
                  <a:lnTo>
                    <a:pt x="902408" y="1577462"/>
                  </a:lnTo>
                  <a:lnTo>
                    <a:pt x="838479" y="1646048"/>
                  </a:lnTo>
                  <a:lnTo>
                    <a:pt x="2227169" y="1646048"/>
                  </a:lnTo>
                  <a:lnTo>
                    <a:pt x="2272655" y="1639880"/>
                  </a:lnTo>
                  <a:lnTo>
                    <a:pt x="2313525" y="1622576"/>
                  </a:lnTo>
                  <a:lnTo>
                    <a:pt x="2348161" y="1595766"/>
                  </a:lnTo>
                  <a:lnTo>
                    <a:pt x="2374945" y="1561078"/>
                  </a:lnTo>
                  <a:lnTo>
                    <a:pt x="2392259" y="1520141"/>
                  </a:lnTo>
                  <a:lnTo>
                    <a:pt x="2398485" y="1474584"/>
                  </a:lnTo>
                  <a:lnTo>
                    <a:pt x="2398485" y="171463"/>
                  </a:lnTo>
                  <a:lnTo>
                    <a:pt x="2392259" y="125896"/>
                  </a:lnTo>
                  <a:lnTo>
                    <a:pt x="2374945" y="84956"/>
                  </a:lnTo>
                  <a:lnTo>
                    <a:pt x="2348161" y="50270"/>
                  </a:lnTo>
                  <a:lnTo>
                    <a:pt x="2313525" y="23465"/>
                  </a:lnTo>
                  <a:lnTo>
                    <a:pt x="2272655" y="6165"/>
                  </a:lnTo>
                  <a:lnTo>
                    <a:pt x="2227169" y="0"/>
                  </a:lnTo>
                  <a:close/>
                </a:path>
              </a:pathLst>
            </a:custGeom>
            <a:ln w="39997">
              <a:solidFill>
                <a:srgbClr val="F6BB67"/>
              </a:solidFill>
            </a:ln>
          </p:spPr>
          <p:txBody>
            <a:bodyPr wrap="square" lIns="0" tIns="0" rIns="0" bIns="0" rtlCol="0"/>
            <a:lstStyle/>
            <a:p>
              <a:endParaRPr/>
            </a:p>
          </p:txBody>
        </p:sp>
        <p:sp>
          <p:nvSpPr>
            <p:cNvPr id="11" name="object 11"/>
            <p:cNvSpPr/>
            <p:nvPr/>
          </p:nvSpPr>
          <p:spPr>
            <a:xfrm>
              <a:off x="1317576" y="5038961"/>
              <a:ext cx="1807210" cy="1129030"/>
            </a:xfrm>
            <a:custGeom>
              <a:avLst/>
              <a:gdLst/>
              <a:ahLst/>
              <a:cxnLst/>
              <a:rect l="l" t="t" r="r" b="b"/>
              <a:pathLst>
                <a:path w="1807210" h="1129029">
                  <a:moveTo>
                    <a:pt x="1638010" y="0"/>
                  </a:moveTo>
                  <a:lnTo>
                    <a:pt x="1575794" y="14645"/>
                  </a:lnTo>
                  <a:lnTo>
                    <a:pt x="1523942" y="52010"/>
                  </a:lnTo>
                  <a:lnTo>
                    <a:pt x="1043543" y="569829"/>
                  </a:lnTo>
                  <a:lnTo>
                    <a:pt x="952466" y="531158"/>
                  </a:lnTo>
                  <a:lnTo>
                    <a:pt x="857957" y="502905"/>
                  </a:lnTo>
                  <a:lnTo>
                    <a:pt x="760911" y="485289"/>
                  </a:lnTo>
                  <a:lnTo>
                    <a:pt x="640064" y="478411"/>
                  </a:lnTo>
                  <a:lnTo>
                    <a:pt x="542934" y="485061"/>
                  </a:lnTo>
                  <a:lnTo>
                    <a:pt x="448618" y="501865"/>
                  </a:lnTo>
                  <a:lnTo>
                    <a:pt x="356840" y="528860"/>
                  </a:lnTo>
                  <a:lnTo>
                    <a:pt x="268438" y="565800"/>
                  </a:lnTo>
                  <a:lnTo>
                    <a:pt x="184248" y="612438"/>
                  </a:lnTo>
                  <a:lnTo>
                    <a:pt x="149117" y="640086"/>
                  </a:lnTo>
                  <a:lnTo>
                    <a:pt x="119837" y="673390"/>
                  </a:lnTo>
                  <a:lnTo>
                    <a:pt x="97063" y="711446"/>
                  </a:lnTo>
                  <a:lnTo>
                    <a:pt x="81450" y="753352"/>
                  </a:lnTo>
                  <a:lnTo>
                    <a:pt x="863" y="1052127"/>
                  </a:lnTo>
                  <a:lnTo>
                    <a:pt x="0" y="1065700"/>
                  </a:lnTo>
                  <a:lnTo>
                    <a:pt x="4255" y="1078125"/>
                  </a:lnTo>
                  <a:lnTo>
                    <a:pt x="12853" y="1088054"/>
                  </a:lnTo>
                  <a:lnTo>
                    <a:pt x="33995" y="1095336"/>
                  </a:lnTo>
                  <a:lnTo>
                    <a:pt x="45128" y="1093461"/>
                  </a:lnTo>
                  <a:lnTo>
                    <a:pt x="62372" y="1080226"/>
                  </a:lnTo>
                  <a:lnTo>
                    <a:pt x="147501" y="771327"/>
                  </a:lnTo>
                  <a:lnTo>
                    <a:pt x="158756" y="741209"/>
                  </a:lnTo>
                  <a:lnTo>
                    <a:pt x="196234" y="689953"/>
                  </a:lnTo>
                  <a:lnTo>
                    <a:pt x="310232" y="621965"/>
                  </a:lnTo>
                  <a:lnTo>
                    <a:pt x="403798" y="585433"/>
                  </a:lnTo>
                  <a:lnTo>
                    <a:pt x="501077" y="560836"/>
                  </a:lnTo>
                  <a:lnTo>
                    <a:pt x="600939" y="548497"/>
                  </a:lnTo>
                  <a:lnTo>
                    <a:pt x="701423" y="548596"/>
                  </a:lnTo>
                  <a:lnTo>
                    <a:pt x="800182" y="560807"/>
                  </a:lnTo>
                  <a:lnTo>
                    <a:pt x="896556" y="584886"/>
                  </a:lnTo>
                  <a:lnTo>
                    <a:pt x="989469" y="620566"/>
                  </a:lnTo>
                  <a:lnTo>
                    <a:pt x="1045087" y="646379"/>
                  </a:lnTo>
                  <a:lnTo>
                    <a:pt x="1066763" y="642797"/>
                  </a:lnTo>
                  <a:lnTo>
                    <a:pt x="1075807" y="635814"/>
                  </a:lnTo>
                  <a:lnTo>
                    <a:pt x="1573967" y="98705"/>
                  </a:lnTo>
                  <a:lnTo>
                    <a:pt x="1604708" y="76724"/>
                  </a:lnTo>
                  <a:lnTo>
                    <a:pt x="1640255" y="68531"/>
                  </a:lnTo>
                  <a:lnTo>
                    <a:pt x="1676279" y="74276"/>
                  </a:lnTo>
                  <a:lnTo>
                    <a:pt x="1708450" y="94104"/>
                  </a:lnTo>
                  <a:lnTo>
                    <a:pt x="1730429" y="124873"/>
                  </a:lnTo>
                  <a:lnTo>
                    <a:pt x="1738623" y="160450"/>
                  </a:lnTo>
                  <a:lnTo>
                    <a:pt x="1732887" y="196504"/>
                  </a:lnTo>
                  <a:lnTo>
                    <a:pt x="1713075" y="228703"/>
                  </a:lnTo>
                  <a:lnTo>
                    <a:pt x="927276" y="1071331"/>
                  </a:lnTo>
                  <a:lnTo>
                    <a:pt x="920151" y="1082923"/>
                  </a:lnTo>
                  <a:lnTo>
                    <a:pt x="940555" y="1126928"/>
                  </a:lnTo>
                  <a:lnTo>
                    <a:pt x="953530" y="1128982"/>
                  </a:lnTo>
                  <a:lnTo>
                    <a:pt x="966334" y="1126015"/>
                  </a:lnTo>
                  <a:lnTo>
                    <a:pt x="1763185" y="275484"/>
                  </a:lnTo>
                  <a:lnTo>
                    <a:pt x="1796956" y="221198"/>
                  </a:lnTo>
                  <a:lnTo>
                    <a:pt x="1807214" y="158060"/>
                  </a:lnTo>
                  <a:lnTo>
                    <a:pt x="1799873" y="114740"/>
                  </a:lnTo>
                  <a:lnTo>
                    <a:pt x="1782039" y="76203"/>
                  </a:lnTo>
                  <a:lnTo>
                    <a:pt x="1755323" y="43955"/>
                  </a:lnTo>
                  <a:lnTo>
                    <a:pt x="1721338" y="19501"/>
                  </a:lnTo>
                  <a:lnTo>
                    <a:pt x="1681696" y="4347"/>
                  </a:lnTo>
                  <a:lnTo>
                    <a:pt x="1638010" y="0"/>
                  </a:lnTo>
                  <a:close/>
                </a:path>
              </a:pathLst>
            </a:custGeom>
            <a:solidFill>
              <a:srgbClr val="F6BB67"/>
            </a:solidFill>
          </p:spPr>
          <p:txBody>
            <a:bodyPr wrap="square" lIns="0" tIns="0" rIns="0" bIns="0" rtlCol="0"/>
            <a:lstStyle/>
            <a:p>
              <a:endParaRPr/>
            </a:p>
          </p:txBody>
        </p:sp>
        <p:sp>
          <p:nvSpPr>
            <p:cNvPr id="12" name="object 12"/>
            <p:cNvSpPr/>
            <p:nvPr/>
          </p:nvSpPr>
          <p:spPr>
            <a:xfrm>
              <a:off x="1317576" y="5038961"/>
              <a:ext cx="1807210" cy="1129030"/>
            </a:xfrm>
            <a:custGeom>
              <a:avLst/>
              <a:gdLst/>
              <a:ahLst/>
              <a:cxnLst/>
              <a:rect l="l" t="t" r="r" b="b"/>
              <a:pathLst>
                <a:path w="1807210" h="1129029">
                  <a:moveTo>
                    <a:pt x="1807214" y="158060"/>
                  </a:moveTo>
                  <a:lnTo>
                    <a:pt x="1799873" y="114740"/>
                  </a:lnTo>
                  <a:lnTo>
                    <a:pt x="1782039" y="76203"/>
                  </a:lnTo>
                  <a:lnTo>
                    <a:pt x="1755323" y="43955"/>
                  </a:lnTo>
                  <a:lnTo>
                    <a:pt x="1721338" y="19501"/>
                  </a:lnTo>
                  <a:lnTo>
                    <a:pt x="1681696" y="4347"/>
                  </a:lnTo>
                  <a:lnTo>
                    <a:pt x="1638010" y="0"/>
                  </a:lnTo>
                  <a:lnTo>
                    <a:pt x="1606029" y="4292"/>
                  </a:lnTo>
                  <a:lnTo>
                    <a:pt x="1575794" y="14645"/>
                  </a:lnTo>
                  <a:lnTo>
                    <a:pt x="1548150" y="30678"/>
                  </a:lnTo>
                  <a:lnTo>
                    <a:pt x="1523942" y="52010"/>
                  </a:lnTo>
                  <a:lnTo>
                    <a:pt x="1043543" y="569829"/>
                  </a:lnTo>
                  <a:lnTo>
                    <a:pt x="998489" y="549205"/>
                  </a:lnTo>
                  <a:lnTo>
                    <a:pt x="952466" y="531158"/>
                  </a:lnTo>
                  <a:lnTo>
                    <a:pt x="905584" y="515715"/>
                  </a:lnTo>
                  <a:lnTo>
                    <a:pt x="857957" y="502905"/>
                  </a:lnTo>
                  <a:lnTo>
                    <a:pt x="809695" y="492754"/>
                  </a:lnTo>
                  <a:lnTo>
                    <a:pt x="760911" y="485289"/>
                  </a:lnTo>
                  <a:lnTo>
                    <a:pt x="711715" y="480537"/>
                  </a:lnTo>
                  <a:lnTo>
                    <a:pt x="662221" y="478525"/>
                  </a:lnTo>
                  <a:lnTo>
                    <a:pt x="661279" y="478525"/>
                  </a:lnTo>
                  <a:lnTo>
                    <a:pt x="660479" y="477982"/>
                  </a:lnTo>
                  <a:lnTo>
                    <a:pt x="659508" y="477982"/>
                  </a:lnTo>
                  <a:lnTo>
                    <a:pt x="656939" y="477982"/>
                  </a:lnTo>
                  <a:lnTo>
                    <a:pt x="654426" y="478239"/>
                  </a:lnTo>
                  <a:lnTo>
                    <a:pt x="651856" y="478268"/>
                  </a:lnTo>
                  <a:lnTo>
                    <a:pt x="648687" y="478268"/>
                  </a:lnTo>
                  <a:lnTo>
                    <a:pt x="645575" y="477982"/>
                  </a:lnTo>
                  <a:lnTo>
                    <a:pt x="642377" y="477982"/>
                  </a:lnTo>
                  <a:lnTo>
                    <a:pt x="641206" y="478154"/>
                  </a:lnTo>
                  <a:lnTo>
                    <a:pt x="640064" y="478411"/>
                  </a:lnTo>
                  <a:lnTo>
                    <a:pt x="638950" y="478697"/>
                  </a:lnTo>
                  <a:lnTo>
                    <a:pt x="590782" y="480559"/>
                  </a:lnTo>
                  <a:lnTo>
                    <a:pt x="542934" y="485061"/>
                  </a:lnTo>
                  <a:lnTo>
                    <a:pt x="495511" y="492174"/>
                  </a:lnTo>
                  <a:lnTo>
                    <a:pt x="448618" y="501865"/>
                  </a:lnTo>
                  <a:lnTo>
                    <a:pt x="402359" y="514104"/>
                  </a:lnTo>
                  <a:lnTo>
                    <a:pt x="356840" y="528860"/>
                  </a:lnTo>
                  <a:lnTo>
                    <a:pt x="312164" y="546102"/>
                  </a:lnTo>
                  <a:lnTo>
                    <a:pt x="268438" y="565800"/>
                  </a:lnTo>
                  <a:lnTo>
                    <a:pt x="225764" y="587922"/>
                  </a:lnTo>
                  <a:lnTo>
                    <a:pt x="184248" y="612438"/>
                  </a:lnTo>
                  <a:lnTo>
                    <a:pt x="149117" y="640086"/>
                  </a:lnTo>
                  <a:lnTo>
                    <a:pt x="119837" y="673390"/>
                  </a:lnTo>
                  <a:lnTo>
                    <a:pt x="97063" y="711446"/>
                  </a:lnTo>
                  <a:lnTo>
                    <a:pt x="81450" y="753352"/>
                  </a:lnTo>
                  <a:lnTo>
                    <a:pt x="863" y="1052127"/>
                  </a:lnTo>
                  <a:lnTo>
                    <a:pt x="0" y="1065700"/>
                  </a:lnTo>
                  <a:lnTo>
                    <a:pt x="4255" y="1078125"/>
                  </a:lnTo>
                  <a:lnTo>
                    <a:pt x="12853" y="1088054"/>
                  </a:lnTo>
                  <a:lnTo>
                    <a:pt x="25018" y="1094136"/>
                  </a:lnTo>
                  <a:lnTo>
                    <a:pt x="27945" y="1094936"/>
                  </a:lnTo>
                  <a:lnTo>
                    <a:pt x="30963" y="1095336"/>
                  </a:lnTo>
                  <a:lnTo>
                    <a:pt x="33995" y="1095336"/>
                  </a:lnTo>
                  <a:lnTo>
                    <a:pt x="67059" y="1069959"/>
                  </a:lnTo>
                  <a:lnTo>
                    <a:pt x="147501" y="771327"/>
                  </a:lnTo>
                  <a:lnTo>
                    <a:pt x="158756" y="741209"/>
                  </a:lnTo>
                  <a:lnTo>
                    <a:pt x="196234" y="689953"/>
                  </a:lnTo>
                  <a:lnTo>
                    <a:pt x="265195" y="644605"/>
                  </a:lnTo>
                  <a:lnTo>
                    <a:pt x="310232" y="621965"/>
                  </a:lnTo>
                  <a:lnTo>
                    <a:pt x="356481" y="602227"/>
                  </a:lnTo>
                  <a:lnTo>
                    <a:pt x="403798" y="585433"/>
                  </a:lnTo>
                  <a:lnTo>
                    <a:pt x="452044" y="571623"/>
                  </a:lnTo>
                  <a:lnTo>
                    <a:pt x="501077" y="560836"/>
                  </a:lnTo>
                  <a:lnTo>
                    <a:pt x="550755" y="553114"/>
                  </a:lnTo>
                  <a:lnTo>
                    <a:pt x="600939" y="548497"/>
                  </a:lnTo>
                  <a:lnTo>
                    <a:pt x="651485" y="547025"/>
                  </a:lnTo>
                  <a:lnTo>
                    <a:pt x="701423" y="548596"/>
                  </a:lnTo>
                  <a:lnTo>
                    <a:pt x="751033" y="553201"/>
                  </a:lnTo>
                  <a:lnTo>
                    <a:pt x="800182" y="560807"/>
                  </a:lnTo>
                  <a:lnTo>
                    <a:pt x="848734" y="571380"/>
                  </a:lnTo>
                  <a:lnTo>
                    <a:pt x="896556" y="584886"/>
                  </a:lnTo>
                  <a:lnTo>
                    <a:pt x="943513" y="601293"/>
                  </a:lnTo>
                  <a:lnTo>
                    <a:pt x="989469" y="620566"/>
                  </a:lnTo>
                  <a:lnTo>
                    <a:pt x="1034292" y="642673"/>
                  </a:lnTo>
                  <a:lnTo>
                    <a:pt x="1045087" y="646379"/>
                  </a:lnTo>
                  <a:lnTo>
                    <a:pt x="1056216" y="646370"/>
                  </a:lnTo>
                  <a:lnTo>
                    <a:pt x="1066763" y="642797"/>
                  </a:lnTo>
                  <a:lnTo>
                    <a:pt x="1075807" y="635814"/>
                  </a:lnTo>
                  <a:lnTo>
                    <a:pt x="1573967" y="98705"/>
                  </a:lnTo>
                  <a:lnTo>
                    <a:pt x="1604708" y="76724"/>
                  </a:lnTo>
                  <a:lnTo>
                    <a:pt x="1640255" y="68531"/>
                  </a:lnTo>
                  <a:lnTo>
                    <a:pt x="1676279" y="74276"/>
                  </a:lnTo>
                  <a:lnTo>
                    <a:pt x="1708450" y="94104"/>
                  </a:lnTo>
                  <a:lnTo>
                    <a:pt x="1730429" y="124873"/>
                  </a:lnTo>
                  <a:lnTo>
                    <a:pt x="1738623" y="160450"/>
                  </a:lnTo>
                  <a:lnTo>
                    <a:pt x="1732887" y="196504"/>
                  </a:lnTo>
                  <a:lnTo>
                    <a:pt x="1713075" y="228703"/>
                  </a:lnTo>
                  <a:lnTo>
                    <a:pt x="927276" y="1071331"/>
                  </a:lnTo>
                  <a:lnTo>
                    <a:pt x="920151" y="1082923"/>
                  </a:lnTo>
                  <a:lnTo>
                    <a:pt x="940555" y="1126928"/>
                  </a:lnTo>
                  <a:lnTo>
                    <a:pt x="953530" y="1128982"/>
                  </a:lnTo>
                  <a:lnTo>
                    <a:pt x="966334" y="1126015"/>
                  </a:lnTo>
                  <a:lnTo>
                    <a:pt x="1763185" y="275484"/>
                  </a:lnTo>
                  <a:lnTo>
                    <a:pt x="1796956" y="221198"/>
                  </a:lnTo>
                  <a:lnTo>
                    <a:pt x="1805193" y="190292"/>
                  </a:lnTo>
                  <a:lnTo>
                    <a:pt x="1807214" y="158060"/>
                  </a:lnTo>
                  <a:close/>
                </a:path>
              </a:pathLst>
            </a:custGeom>
            <a:ln w="39998">
              <a:solidFill>
                <a:srgbClr val="F6BB67"/>
              </a:solidFill>
            </a:ln>
          </p:spPr>
          <p:txBody>
            <a:bodyPr wrap="square" lIns="0" tIns="0" rIns="0" bIns="0" rtlCol="0"/>
            <a:lstStyle/>
            <a:p>
              <a:endParaRPr/>
            </a:p>
          </p:txBody>
        </p:sp>
        <p:sp>
          <p:nvSpPr>
            <p:cNvPr id="13" name="object 13"/>
            <p:cNvSpPr/>
            <p:nvPr/>
          </p:nvSpPr>
          <p:spPr>
            <a:xfrm>
              <a:off x="1685733" y="4865468"/>
              <a:ext cx="582930" cy="583565"/>
            </a:xfrm>
            <a:custGeom>
              <a:avLst/>
              <a:gdLst/>
              <a:ahLst/>
              <a:cxnLst/>
              <a:rect l="l" t="t" r="r" b="b"/>
              <a:pathLst>
                <a:path w="582930" h="583564">
                  <a:moveTo>
                    <a:pt x="291237" y="0"/>
                  </a:moveTo>
                  <a:lnTo>
                    <a:pt x="243999" y="3814"/>
                  </a:lnTo>
                  <a:lnTo>
                    <a:pt x="199187" y="14858"/>
                  </a:lnTo>
                  <a:lnTo>
                    <a:pt x="157401" y="32531"/>
                  </a:lnTo>
                  <a:lnTo>
                    <a:pt x="119240" y="56234"/>
                  </a:lnTo>
                  <a:lnTo>
                    <a:pt x="85304" y="85367"/>
                  </a:lnTo>
                  <a:lnTo>
                    <a:pt x="56194" y="119330"/>
                  </a:lnTo>
                  <a:lnTo>
                    <a:pt x="32509" y="157523"/>
                  </a:lnTo>
                  <a:lnTo>
                    <a:pt x="14848" y="199347"/>
                  </a:lnTo>
                  <a:lnTo>
                    <a:pt x="3812" y="244202"/>
                  </a:lnTo>
                  <a:lnTo>
                    <a:pt x="0" y="291487"/>
                  </a:lnTo>
                  <a:lnTo>
                    <a:pt x="3869" y="338766"/>
                  </a:lnTo>
                  <a:lnTo>
                    <a:pt x="14955" y="383616"/>
                  </a:lnTo>
                  <a:lnTo>
                    <a:pt x="32613" y="425363"/>
                  </a:lnTo>
                  <a:lnTo>
                    <a:pt x="56305" y="463538"/>
                  </a:lnTo>
                  <a:lnTo>
                    <a:pt x="85411" y="497490"/>
                  </a:lnTo>
                  <a:lnTo>
                    <a:pt x="119334" y="526621"/>
                  </a:lnTo>
                  <a:lnTo>
                    <a:pt x="157476" y="550333"/>
                  </a:lnTo>
                  <a:lnTo>
                    <a:pt x="199239" y="568029"/>
                  </a:lnTo>
                  <a:lnTo>
                    <a:pt x="244025" y="579109"/>
                  </a:lnTo>
                  <a:lnTo>
                    <a:pt x="291237" y="582975"/>
                  </a:lnTo>
                  <a:lnTo>
                    <a:pt x="338482" y="579160"/>
                  </a:lnTo>
                  <a:lnTo>
                    <a:pt x="383299" y="568114"/>
                  </a:lnTo>
                  <a:lnTo>
                    <a:pt x="425087" y="550438"/>
                  </a:lnTo>
                  <a:lnTo>
                    <a:pt x="463247" y="526732"/>
                  </a:lnTo>
                  <a:lnTo>
                    <a:pt x="477623" y="514390"/>
                  </a:lnTo>
                  <a:lnTo>
                    <a:pt x="291237" y="514390"/>
                  </a:lnTo>
                  <a:lnTo>
                    <a:pt x="246352" y="509860"/>
                  </a:lnTo>
                  <a:lnTo>
                    <a:pt x="204546" y="496869"/>
                  </a:lnTo>
                  <a:lnTo>
                    <a:pt x="166715" y="476315"/>
                  </a:lnTo>
                  <a:lnTo>
                    <a:pt x="133755" y="449094"/>
                  </a:lnTo>
                  <a:lnTo>
                    <a:pt x="106560" y="416104"/>
                  </a:lnTo>
                  <a:lnTo>
                    <a:pt x="86027" y="378241"/>
                  </a:lnTo>
                  <a:lnTo>
                    <a:pt x="73051" y="336403"/>
                  </a:lnTo>
                  <a:lnTo>
                    <a:pt x="68526" y="291487"/>
                  </a:lnTo>
                  <a:lnTo>
                    <a:pt x="73110" y="246563"/>
                  </a:lnTo>
                  <a:lnTo>
                    <a:pt x="86135" y="204721"/>
                  </a:lnTo>
                  <a:lnTo>
                    <a:pt x="106658" y="166921"/>
                  </a:lnTo>
                  <a:lnTo>
                    <a:pt x="133851" y="133945"/>
                  </a:lnTo>
                  <a:lnTo>
                    <a:pt x="166798" y="106730"/>
                  </a:lnTo>
                  <a:lnTo>
                    <a:pt x="204606" y="86169"/>
                  </a:lnTo>
                  <a:lnTo>
                    <a:pt x="246383" y="73157"/>
                  </a:lnTo>
                  <a:lnTo>
                    <a:pt x="291237" y="68585"/>
                  </a:lnTo>
                  <a:lnTo>
                    <a:pt x="477633" y="68585"/>
                  </a:lnTo>
                  <a:lnTo>
                    <a:pt x="463247" y="56234"/>
                  </a:lnTo>
                  <a:lnTo>
                    <a:pt x="425087" y="32531"/>
                  </a:lnTo>
                  <a:lnTo>
                    <a:pt x="383299" y="14858"/>
                  </a:lnTo>
                  <a:lnTo>
                    <a:pt x="338482" y="3814"/>
                  </a:lnTo>
                  <a:lnTo>
                    <a:pt x="291237" y="0"/>
                  </a:lnTo>
                  <a:close/>
                </a:path>
                <a:path w="582930" h="583564">
                  <a:moveTo>
                    <a:pt x="477633" y="68585"/>
                  </a:moveTo>
                  <a:lnTo>
                    <a:pt x="291237" y="68585"/>
                  </a:lnTo>
                  <a:lnTo>
                    <a:pt x="336123" y="73113"/>
                  </a:lnTo>
                  <a:lnTo>
                    <a:pt x="377929" y="86101"/>
                  </a:lnTo>
                  <a:lnTo>
                    <a:pt x="415759" y="106652"/>
                  </a:lnTo>
                  <a:lnTo>
                    <a:pt x="448720" y="133870"/>
                  </a:lnTo>
                  <a:lnTo>
                    <a:pt x="475914" y="166858"/>
                  </a:lnTo>
                  <a:lnTo>
                    <a:pt x="496461" y="204766"/>
                  </a:lnTo>
                  <a:lnTo>
                    <a:pt x="509426" y="246585"/>
                  </a:lnTo>
                  <a:lnTo>
                    <a:pt x="513949" y="291487"/>
                  </a:lnTo>
                  <a:lnTo>
                    <a:pt x="509424" y="336403"/>
                  </a:lnTo>
                  <a:lnTo>
                    <a:pt x="496447" y="378241"/>
                  </a:lnTo>
                  <a:lnTo>
                    <a:pt x="475914" y="416104"/>
                  </a:lnTo>
                  <a:lnTo>
                    <a:pt x="448720" y="449094"/>
                  </a:lnTo>
                  <a:lnTo>
                    <a:pt x="415759" y="476315"/>
                  </a:lnTo>
                  <a:lnTo>
                    <a:pt x="377929" y="496869"/>
                  </a:lnTo>
                  <a:lnTo>
                    <a:pt x="336123" y="509860"/>
                  </a:lnTo>
                  <a:lnTo>
                    <a:pt x="291237" y="514390"/>
                  </a:lnTo>
                  <a:lnTo>
                    <a:pt x="477623" y="514390"/>
                  </a:lnTo>
                  <a:lnTo>
                    <a:pt x="526289" y="463632"/>
                  </a:lnTo>
                  <a:lnTo>
                    <a:pt x="550003" y="425363"/>
                  </a:lnTo>
                  <a:lnTo>
                    <a:pt x="567642" y="383564"/>
                  </a:lnTo>
                  <a:lnTo>
                    <a:pt x="578666" y="338740"/>
                  </a:lnTo>
                  <a:lnTo>
                    <a:pt x="582475" y="291487"/>
                  </a:lnTo>
                  <a:lnTo>
                    <a:pt x="578664" y="244202"/>
                  </a:lnTo>
                  <a:lnTo>
                    <a:pt x="567629" y="199347"/>
                  </a:lnTo>
                  <a:lnTo>
                    <a:pt x="549971" y="157523"/>
                  </a:lnTo>
                  <a:lnTo>
                    <a:pt x="526289" y="119330"/>
                  </a:lnTo>
                  <a:lnTo>
                    <a:pt x="497181" y="85367"/>
                  </a:lnTo>
                  <a:lnTo>
                    <a:pt x="477633" y="68585"/>
                  </a:lnTo>
                  <a:close/>
                </a:path>
              </a:pathLst>
            </a:custGeom>
            <a:solidFill>
              <a:srgbClr val="F6BB67"/>
            </a:solidFill>
          </p:spPr>
          <p:txBody>
            <a:bodyPr wrap="square" lIns="0" tIns="0" rIns="0" bIns="0" rtlCol="0"/>
            <a:lstStyle/>
            <a:p>
              <a:endParaRPr/>
            </a:p>
          </p:txBody>
        </p:sp>
        <p:sp>
          <p:nvSpPr>
            <p:cNvPr id="14" name="object 14"/>
            <p:cNvSpPr/>
            <p:nvPr/>
          </p:nvSpPr>
          <p:spPr>
            <a:xfrm>
              <a:off x="1685733" y="4865468"/>
              <a:ext cx="582930" cy="583565"/>
            </a:xfrm>
            <a:custGeom>
              <a:avLst/>
              <a:gdLst/>
              <a:ahLst/>
              <a:cxnLst/>
              <a:rect l="l" t="t" r="r" b="b"/>
              <a:pathLst>
                <a:path w="582930" h="583564">
                  <a:moveTo>
                    <a:pt x="291237" y="582975"/>
                  </a:moveTo>
                  <a:lnTo>
                    <a:pt x="338482" y="579160"/>
                  </a:lnTo>
                  <a:lnTo>
                    <a:pt x="383299" y="568114"/>
                  </a:lnTo>
                  <a:lnTo>
                    <a:pt x="425087" y="550438"/>
                  </a:lnTo>
                  <a:lnTo>
                    <a:pt x="463247" y="526732"/>
                  </a:lnTo>
                  <a:lnTo>
                    <a:pt x="497181" y="497597"/>
                  </a:lnTo>
                  <a:lnTo>
                    <a:pt x="526289" y="463632"/>
                  </a:lnTo>
                  <a:lnTo>
                    <a:pt x="549971" y="425439"/>
                  </a:lnTo>
                  <a:lnTo>
                    <a:pt x="567629" y="383616"/>
                  </a:lnTo>
                  <a:lnTo>
                    <a:pt x="578664" y="338766"/>
                  </a:lnTo>
                  <a:lnTo>
                    <a:pt x="582475" y="291487"/>
                  </a:lnTo>
                  <a:lnTo>
                    <a:pt x="578664" y="244202"/>
                  </a:lnTo>
                  <a:lnTo>
                    <a:pt x="567629" y="199347"/>
                  </a:lnTo>
                  <a:lnTo>
                    <a:pt x="549971" y="157523"/>
                  </a:lnTo>
                  <a:lnTo>
                    <a:pt x="526289" y="119330"/>
                  </a:lnTo>
                  <a:lnTo>
                    <a:pt x="497181" y="85367"/>
                  </a:lnTo>
                  <a:lnTo>
                    <a:pt x="463247" y="56234"/>
                  </a:lnTo>
                  <a:lnTo>
                    <a:pt x="425087" y="32531"/>
                  </a:lnTo>
                  <a:lnTo>
                    <a:pt x="383299" y="14858"/>
                  </a:lnTo>
                  <a:lnTo>
                    <a:pt x="338482" y="3814"/>
                  </a:lnTo>
                  <a:lnTo>
                    <a:pt x="291237" y="0"/>
                  </a:lnTo>
                  <a:lnTo>
                    <a:pt x="243999" y="3814"/>
                  </a:lnTo>
                  <a:lnTo>
                    <a:pt x="199187" y="14858"/>
                  </a:lnTo>
                  <a:lnTo>
                    <a:pt x="157401" y="32531"/>
                  </a:lnTo>
                  <a:lnTo>
                    <a:pt x="119240" y="56234"/>
                  </a:lnTo>
                  <a:lnTo>
                    <a:pt x="85304" y="85367"/>
                  </a:lnTo>
                  <a:lnTo>
                    <a:pt x="56194" y="119330"/>
                  </a:lnTo>
                  <a:lnTo>
                    <a:pt x="32509" y="157523"/>
                  </a:lnTo>
                  <a:lnTo>
                    <a:pt x="14848" y="199347"/>
                  </a:lnTo>
                  <a:lnTo>
                    <a:pt x="3812" y="244202"/>
                  </a:lnTo>
                  <a:lnTo>
                    <a:pt x="0" y="291487"/>
                  </a:lnTo>
                  <a:lnTo>
                    <a:pt x="3862" y="338740"/>
                  </a:lnTo>
                  <a:lnTo>
                    <a:pt x="14933" y="383564"/>
                  </a:lnTo>
                  <a:lnTo>
                    <a:pt x="32613" y="425363"/>
                  </a:lnTo>
                  <a:lnTo>
                    <a:pt x="56305" y="463538"/>
                  </a:lnTo>
                  <a:lnTo>
                    <a:pt x="85411" y="497490"/>
                  </a:lnTo>
                  <a:lnTo>
                    <a:pt x="119334" y="526621"/>
                  </a:lnTo>
                  <a:lnTo>
                    <a:pt x="157476" y="550333"/>
                  </a:lnTo>
                  <a:lnTo>
                    <a:pt x="199239" y="568029"/>
                  </a:lnTo>
                  <a:lnTo>
                    <a:pt x="244025" y="579109"/>
                  </a:lnTo>
                  <a:lnTo>
                    <a:pt x="291237" y="582975"/>
                  </a:lnTo>
                  <a:close/>
                </a:path>
                <a:path w="582930" h="583564">
                  <a:moveTo>
                    <a:pt x="291237" y="68585"/>
                  </a:moveTo>
                  <a:lnTo>
                    <a:pt x="336123" y="73113"/>
                  </a:lnTo>
                  <a:lnTo>
                    <a:pt x="377929" y="86101"/>
                  </a:lnTo>
                  <a:lnTo>
                    <a:pt x="415760" y="106652"/>
                  </a:lnTo>
                  <a:lnTo>
                    <a:pt x="448720" y="133870"/>
                  </a:lnTo>
                  <a:lnTo>
                    <a:pt x="475914" y="166858"/>
                  </a:lnTo>
                  <a:lnTo>
                    <a:pt x="496448" y="204721"/>
                  </a:lnTo>
                  <a:lnTo>
                    <a:pt x="509424" y="246563"/>
                  </a:lnTo>
                  <a:lnTo>
                    <a:pt x="513949" y="291487"/>
                  </a:lnTo>
                  <a:lnTo>
                    <a:pt x="509424" y="336403"/>
                  </a:lnTo>
                  <a:lnTo>
                    <a:pt x="496448" y="378241"/>
                  </a:lnTo>
                  <a:lnTo>
                    <a:pt x="475914" y="416104"/>
                  </a:lnTo>
                  <a:lnTo>
                    <a:pt x="448720" y="449094"/>
                  </a:lnTo>
                  <a:lnTo>
                    <a:pt x="415760" y="476315"/>
                  </a:lnTo>
                  <a:lnTo>
                    <a:pt x="377929" y="496869"/>
                  </a:lnTo>
                  <a:lnTo>
                    <a:pt x="336123" y="509860"/>
                  </a:lnTo>
                  <a:lnTo>
                    <a:pt x="291237" y="514390"/>
                  </a:lnTo>
                  <a:lnTo>
                    <a:pt x="246352" y="509860"/>
                  </a:lnTo>
                  <a:lnTo>
                    <a:pt x="204546" y="496869"/>
                  </a:lnTo>
                  <a:lnTo>
                    <a:pt x="166715" y="476315"/>
                  </a:lnTo>
                  <a:lnTo>
                    <a:pt x="133755" y="449094"/>
                  </a:lnTo>
                  <a:lnTo>
                    <a:pt x="106560" y="416104"/>
                  </a:lnTo>
                  <a:lnTo>
                    <a:pt x="86027" y="378241"/>
                  </a:lnTo>
                  <a:lnTo>
                    <a:pt x="73051" y="336403"/>
                  </a:lnTo>
                  <a:lnTo>
                    <a:pt x="68526" y="291487"/>
                  </a:lnTo>
                  <a:lnTo>
                    <a:pt x="73103" y="246585"/>
                  </a:lnTo>
                  <a:lnTo>
                    <a:pt x="86111" y="204766"/>
                  </a:lnTo>
                  <a:lnTo>
                    <a:pt x="106658" y="166921"/>
                  </a:lnTo>
                  <a:lnTo>
                    <a:pt x="133851" y="133945"/>
                  </a:lnTo>
                  <a:lnTo>
                    <a:pt x="166798" y="106730"/>
                  </a:lnTo>
                  <a:lnTo>
                    <a:pt x="204606" y="86169"/>
                  </a:lnTo>
                  <a:lnTo>
                    <a:pt x="246383" y="73157"/>
                  </a:lnTo>
                  <a:lnTo>
                    <a:pt x="291237" y="68585"/>
                  </a:lnTo>
                  <a:close/>
                </a:path>
              </a:pathLst>
            </a:custGeom>
            <a:ln w="39990">
              <a:solidFill>
                <a:srgbClr val="F6BB67"/>
              </a:solidFill>
            </a:ln>
          </p:spPr>
          <p:txBody>
            <a:bodyPr wrap="square" lIns="0" tIns="0" rIns="0" bIns="0" rtlCol="0"/>
            <a:lstStyle/>
            <a:p>
              <a:endParaRPr/>
            </a:p>
          </p:txBody>
        </p:sp>
      </p:grpSp>
      <p:sp>
        <p:nvSpPr>
          <p:cNvPr id="15" name="object 15"/>
          <p:cNvSpPr txBox="1">
            <a:spLocks noGrp="1"/>
          </p:cNvSpPr>
          <p:nvPr>
            <p:ph type="title"/>
          </p:nvPr>
        </p:nvSpPr>
        <p:spPr>
          <a:xfrm>
            <a:off x="332231" y="301752"/>
            <a:ext cx="11513820" cy="1859280"/>
          </a:xfrm>
          <a:prstGeom prst="rect">
            <a:avLst/>
          </a:prstGeom>
          <a:solidFill>
            <a:srgbClr val="A6377C"/>
          </a:solidFill>
        </p:spPr>
        <p:txBody>
          <a:bodyPr vert="horz" wrap="square" lIns="0" tIns="2540" rIns="0" bIns="0" rtlCol="0">
            <a:spAutoFit/>
          </a:bodyPr>
          <a:lstStyle/>
          <a:p>
            <a:pPr>
              <a:lnSpc>
                <a:spcPct val="100000"/>
              </a:lnSpc>
              <a:spcBef>
                <a:spcPts val="20"/>
              </a:spcBef>
            </a:pPr>
            <a:endParaRPr sz="4900">
              <a:latin typeface="Times New Roman"/>
              <a:cs typeface="Times New Roman"/>
            </a:endParaRPr>
          </a:p>
          <a:p>
            <a:pPr marL="542290">
              <a:lnSpc>
                <a:spcPct val="100000"/>
              </a:lnSpc>
              <a:spcBef>
                <a:spcPts val="5"/>
              </a:spcBef>
            </a:pPr>
            <a:r>
              <a:rPr sz="2700" b="0" spc="55" dirty="0">
                <a:latin typeface="Tahoma"/>
                <a:cs typeface="Tahoma"/>
              </a:rPr>
              <a:t>OFFENTLIGA</a:t>
            </a:r>
            <a:r>
              <a:rPr sz="2700" b="0" spc="-140" dirty="0">
                <a:latin typeface="Tahoma"/>
                <a:cs typeface="Tahoma"/>
              </a:rPr>
              <a:t> </a:t>
            </a:r>
            <a:r>
              <a:rPr sz="2700" b="0" spc="80" dirty="0">
                <a:latin typeface="Tahoma"/>
                <a:cs typeface="Tahoma"/>
              </a:rPr>
              <a:t>MÖTEN:</a:t>
            </a:r>
            <a:r>
              <a:rPr sz="2700" b="0" spc="-135" dirty="0">
                <a:latin typeface="Tahoma"/>
                <a:cs typeface="Tahoma"/>
              </a:rPr>
              <a:t> </a:t>
            </a:r>
            <a:r>
              <a:rPr sz="2700" b="0" spc="114" dirty="0">
                <a:latin typeface="Tahoma"/>
                <a:cs typeface="Tahoma"/>
              </a:rPr>
              <a:t>Principer</a:t>
            </a:r>
            <a:r>
              <a:rPr sz="2700" b="0" spc="-140" dirty="0">
                <a:latin typeface="Tahoma"/>
                <a:cs typeface="Tahoma"/>
              </a:rPr>
              <a:t> </a:t>
            </a:r>
            <a:r>
              <a:rPr sz="2700" b="0" spc="125" dirty="0">
                <a:latin typeface="Tahoma"/>
                <a:cs typeface="Tahoma"/>
              </a:rPr>
              <a:t>för</a:t>
            </a:r>
            <a:r>
              <a:rPr sz="2700" b="0" spc="-135" dirty="0">
                <a:latin typeface="Tahoma"/>
                <a:cs typeface="Tahoma"/>
              </a:rPr>
              <a:t> </a:t>
            </a:r>
            <a:r>
              <a:rPr sz="2700" b="0" spc="130" dirty="0">
                <a:latin typeface="Tahoma"/>
                <a:cs typeface="Tahoma"/>
              </a:rPr>
              <a:t>framgångsrik</a:t>
            </a:r>
            <a:r>
              <a:rPr sz="2700" b="0" spc="-140" dirty="0">
                <a:latin typeface="Tahoma"/>
                <a:cs typeface="Tahoma"/>
              </a:rPr>
              <a:t> </a:t>
            </a:r>
            <a:r>
              <a:rPr sz="2700" b="0" spc="125" dirty="0">
                <a:latin typeface="Tahoma"/>
                <a:cs typeface="Tahoma"/>
              </a:rPr>
              <a:t>planering</a:t>
            </a:r>
            <a:endParaRPr sz="2700">
              <a:latin typeface="Tahoma"/>
              <a:cs typeface="Tahoma"/>
            </a:endParaRPr>
          </a:p>
        </p:txBody>
      </p:sp>
      <p:sp>
        <p:nvSpPr>
          <p:cNvPr id="16" name="object 16"/>
          <p:cNvSpPr txBox="1"/>
          <p:nvPr/>
        </p:nvSpPr>
        <p:spPr>
          <a:xfrm>
            <a:off x="1271142" y="2339720"/>
            <a:ext cx="3501390" cy="848360"/>
          </a:xfrm>
          <a:prstGeom prst="rect">
            <a:avLst/>
          </a:prstGeom>
        </p:spPr>
        <p:txBody>
          <a:bodyPr vert="horz" wrap="square" lIns="0" tIns="12700" rIns="0" bIns="0" rtlCol="0">
            <a:spAutoFit/>
          </a:bodyPr>
          <a:lstStyle/>
          <a:p>
            <a:pPr marL="17145" marR="5080" indent="-5080">
              <a:lnSpc>
                <a:spcPct val="156500"/>
              </a:lnSpc>
              <a:spcBef>
                <a:spcPts val="100"/>
              </a:spcBef>
            </a:pPr>
            <a:r>
              <a:rPr sz="1150" b="1" spc="10" dirty="0">
                <a:solidFill>
                  <a:srgbClr val="A5377D"/>
                </a:solidFill>
                <a:latin typeface="Arial"/>
                <a:cs typeface="Arial"/>
              </a:rPr>
              <a:t>Klicka </a:t>
            </a:r>
            <a:r>
              <a:rPr sz="1150" b="1" spc="40" dirty="0">
                <a:solidFill>
                  <a:srgbClr val="A5377D"/>
                </a:solidFill>
                <a:latin typeface="Arial"/>
                <a:cs typeface="Arial"/>
              </a:rPr>
              <a:t>på illustrationen </a:t>
            </a:r>
            <a:r>
              <a:rPr sz="1150" b="1" spc="45" dirty="0">
                <a:solidFill>
                  <a:srgbClr val="A5377D"/>
                </a:solidFill>
                <a:latin typeface="Arial"/>
                <a:cs typeface="Arial"/>
              </a:rPr>
              <a:t>för </a:t>
            </a:r>
            <a:r>
              <a:rPr sz="1150" b="1" spc="95" dirty="0">
                <a:solidFill>
                  <a:srgbClr val="A5377D"/>
                </a:solidFill>
                <a:latin typeface="Arial"/>
                <a:cs typeface="Arial"/>
              </a:rPr>
              <a:t>att </a:t>
            </a:r>
            <a:r>
              <a:rPr sz="1150" b="1" spc="15" dirty="0">
                <a:solidFill>
                  <a:srgbClr val="A5377D"/>
                </a:solidFill>
                <a:latin typeface="Arial"/>
                <a:cs typeface="Arial"/>
              </a:rPr>
              <a:t>läsa </a:t>
            </a:r>
            <a:r>
              <a:rPr sz="1150" b="1" spc="40" dirty="0">
                <a:solidFill>
                  <a:srgbClr val="A5377D"/>
                </a:solidFill>
                <a:latin typeface="Arial"/>
                <a:cs typeface="Arial"/>
              </a:rPr>
              <a:t>hela </a:t>
            </a:r>
            <a:r>
              <a:rPr sz="1150" b="1" spc="35" dirty="0">
                <a:solidFill>
                  <a:srgbClr val="A5377D"/>
                </a:solidFill>
                <a:latin typeface="Arial"/>
                <a:cs typeface="Arial"/>
              </a:rPr>
              <a:t>listan </a:t>
            </a:r>
            <a:r>
              <a:rPr sz="1150" b="1" spc="40" dirty="0">
                <a:solidFill>
                  <a:srgbClr val="A5377D"/>
                </a:solidFill>
                <a:latin typeface="Arial"/>
                <a:cs typeface="Arial"/>
              </a:rPr>
              <a:t> </a:t>
            </a:r>
            <a:r>
              <a:rPr sz="1150" b="1" spc="30" dirty="0">
                <a:solidFill>
                  <a:srgbClr val="A5377D"/>
                </a:solidFill>
                <a:latin typeface="Arial"/>
                <a:cs typeface="Arial"/>
              </a:rPr>
              <a:t>över principer </a:t>
            </a:r>
            <a:r>
              <a:rPr sz="1150" b="1" dirty="0">
                <a:solidFill>
                  <a:srgbClr val="A5377D"/>
                </a:solidFill>
                <a:latin typeface="Arial"/>
                <a:cs typeface="Arial"/>
              </a:rPr>
              <a:t>och </a:t>
            </a:r>
            <a:r>
              <a:rPr sz="1150" b="1" spc="25" dirty="0">
                <a:solidFill>
                  <a:srgbClr val="A5377D"/>
                </a:solidFill>
                <a:latin typeface="Arial"/>
                <a:cs typeface="Arial"/>
              </a:rPr>
              <a:t>resurser </a:t>
            </a:r>
            <a:r>
              <a:rPr sz="1150" b="1" spc="15" dirty="0">
                <a:solidFill>
                  <a:srgbClr val="A5377D"/>
                </a:solidFill>
                <a:latin typeface="Arial"/>
                <a:cs typeface="Arial"/>
              </a:rPr>
              <a:t>som </a:t>
            </a:r>
            <a:r>
              <a:rPr sz="1150" b="1" spc="10" dirty="0">
                <a:solidFill>
                  <a:srgbClr val="A5377D"/>
                </a:solidFill>
                <a:latin typeface="Arial"/>
                <a:cs typeface="Arial"/>
              </a:rPr>
              <a:t>behövs </a:t>
            </a:r>
            <a:r>
              <a:rPr sz="1150" b="1" spc="45" dirty="0">
                <a:solidFill>
                  <a:srgbClr val="A5377D"/>
                </a:solidFill>
                <a:latin typeface="Arial"/>
                <a:cs typeface="Arial"/>
              </a:rPr>
              <a:t>för </a:t>
            </a:r>
            <a:r>
              <a:rPr sz="1150" b="1" spc="95" dirty="0">
                <a:solidFill>
                  <a:srgbClr val="A5377D"/>
                </a:solidFill>
                <a:latin typeface="Arial"/>
                <a:cs typeface="Arial"/>
              </a:rPr>
              <a:t>att </a:t>
            </a:r>
            <a:r>
              <a:rPr sz="1150" b="1" spc="-305" dirty="0">
                <a:solidFill>
                  <a:srgbClr val="A5377D"/>
                </a:solidFill>
                <a:latin typeface="Arial"/>
                <a:cs typeface="Arial"/>
              </a:rPr>
              <a:t> </a:t>
            </a:r>
            <a:r>
              <a:rPr sz="1150" b="1" spc="35" dirty="0">
                <a:solidFill>
                  <a:srgbClr val="A5377D"/>
                </a:solidFill>
                <a:latin typeface="Arial"/>
                <a:cs typeface="Arial"/>
              </a:rPr>
              <a:t>organisera</a:t>
            </a:r>
            <a:r>
              <a:rPr sz="1150" b="1" spc="-45" dirty="0">
                <a:solidFill>
                  <a:srgbClr val="A5377D"/>
                </a:solidFill>
                <a:latin typeface="Arial"/>
                <a:cs typeface="Arial"/>
              </a:rPr>
              <a:t> </a:t>
            </a:r>
            <a:r>
              <a:rPr sz="1150" b="1" spc="45" dirty="0">
                <a:solidFill>
                  <a:srgbClr val="A5377D"/>
                </a:solidFill>
                <a:latin typeface="Arial"/>
                <a:cs typeface="Arial"/>
              </a:rPr>
              <a:t>en</a:t>
            </a:r>
            <a:r>
              <a:rPr sz="1150" b="1" spc="-40" dirty="0">
                <a:solidFill>
                  <a:srgbClr val="A5377D"/>
                </a:solidFill>
                <a:latin typeface="Arial"/>
                <a:cs typeface="Arial"/>
              </a:rPr>
              <a:t> </a:t>
            </a:r>
            <a:r>
              <a:rPr sz="1150" b="1" spc="45" dirty="0">
                <a:solidFill>
                  <a:srgbClr val="A5377D"/>
                </a:solidFill>
                <a:latin typeface="Arial"/>
                <a:cs typeface="Arial"/>
              </a:rPr>
              <a:t>framgångsrik</a:t>
            </a:r>
            <a:r>
              <a:rPr sz="1150" b="1" spc="-40" dirty="0">
                <a:solidFill>
                  <a:srgbClr val="A5377D"/>
                </a:solidFill>
                <a:latin typeface="Arial"/>
                <a:cs typeface="Arial"/>
              </a:rPr>
              <a:t> </a:t>
            </a:r>
            <a:r>
              <a:rPr sz="1150" b="1" spc="40" dirty="0">
                <a:solidFill>
                  <a:srgbClr val="A5377D"/>
                </a:solidFill>
                <a:latin typeface="Arial"/>
                <a:cs typeface="Arial"/>
              </a:rPr>
              <a:t>gruppgenomgång.</a:t>
            </a:r>
            <a:endParaRPr sz="1150">
              <a:latin typeface="Arial"/>
              <a:cs typeface="Arial"/>
            </a:endParaRPr>
          </a:p>
        </p:txBody>
      </p:sp>
      <p:sp>
        <p:nvSpPr>
          <p:cNvPr id="17" name="object 17"/>
          <p:cNvSpPr txBox="1"/>
          <p:nvPr/>
        </p:nvSpPr>
        <p:spPr>
          <a:xfrm>
            <a:off x="6086983" y="2472198"/>
            <a:ext cx="4913630" cy="2805896"/>
          </a:xfrm>
          <a:prstGeom prst="rect">
            <a:avLst/>
          </a:prstGeom>
        </p:spPr>
        <p:txBody>
          <a:bodyPr vert="horz" wrap="square" lIns="0" tIns="12700" rIns="0" bIns="0" rtlCol="0">
            <a:spAutoFit/>
          </a:bodyPr>
          <a:lstStyle/>
          <a:p>
            <a:pPr marL="12700" marR="5080" indent="12065">
              <a:lnSpc>
                <a:spcPct val="144000"/>
              </a:lnSpc>
              <a:spcBef>
                <a:spcPts val="100"/>
              </a:spcBef>
            </a:pPr>
            <a:r>
              <a:rPr sz="2500" i="1" spc="-150" dirty="0">
                <a:solidFill>
                  <a:srgbClr val="A5377D"/>
                </a:solidFill>
                <a:latin typeface="Verdana"/>
                <a:cs typeface="Verdana"/>
              </a:rPr>
              <a:t>"Självständighet är den viktigaste  kommunikationsförmågan du kan  uppvisa i</a:t>
            </a:r>
            <a:r>
              <a:rPr lang="sv-SE" sz="2500" i="1" spc="-150" dirty="0">
                <a:solidFill>
                  <a:srgbClr val="A5377D"/>
                </a:solidFill>
                <a:latin typeface="Verdana"/>
                <a:cs typeface="Verdana"/>
              </a:rPr>
              <a:t> </a:t>
            </a:r>
            <a:r>
              <a:rPr lang="sv-SE" sz="2500" i="1" spc="-150" dirty="0" smtClean="0">
                <a:solidFill>
                  <a:srgbClr val="A5377D"/>
                </a:solidFill>
                <a:latin typeface="Verdana"/>
                <a:cs typeface="Verdana"/>
              </a:rPr>
              <a:t>genomgångar i </a:t>
            </a:r>
            <a:r>
              <a:rPr sz="2500" i="1" spc="-150" dirty="0" smtClean="0">
                <a:solidFill>
                  <a:srgbClr val="A5377D"/>
                </a:solidFill>
                <a:latin typeface="Verdana"/>
                <a:cs typeface="Verdana"/>
              </a:rPr>
              <a:t>tea</a:t>
            </a:r>
            <a:r>
              <a:rPr lang="sv-SE" sz="2500" i="1" spc="-150" dirty="0" smtClean="0">
                <a:solidFill>
                  <a:srgbClr val="A5377D"/>
                </a:solidFill>
                <a:latin typeface="Verdana"/>
                <a:cs typeface="Verdana"/>
              </a:rPr>
              <a:t>m</a:t>
            </a:r>
            <a:r>
              <a:rPr sz="2500" i="1" spc="-150" dirty="0" smtClean="0">
                <a:solidFill>
                  <a:srgbClr val="A5377D"/>
                </a:solidFill>
                <a:latin typeface="Verdana"/>
                <a:cs typeface="Verdana"/>
              </a:rPr>
              <a:t>; </a:t>
            </a:r>
            <a:r>
              <a:rPr sz="2500" i="1" spc="-150" dirty="0">
                <a:solidFill>
                  <a:srgbClr val="A5377D"/>
                </a:solidFill>
                <a:latin typeface="Verdana"/>
                <a:cs typeface="Verdana"/>
              </a:rPr>
              <a:t>det är  viktigt för öppenhet.”</a:t>
            </a:r>
          </a:p>
          <a:p>
            <a:pPr marL="882650">
              <a:lnSpc>
                <a:spcPts val="4470"/>
              </a:lnSpc>
            </a:pPr>
            <a:r>
              <a:rPr sz="3750" i="1" spc="-545" dirty="0">
                <a:solidFill>
                  <a:srgbClr val="A5377D"/>
                </a:solidFill>
                <a:latin typeface="Verdana"/>
                <a:cs typeface="Verdana"/>
              </a:rPr>
              <a:t>-</a:t>
            </a:r>
            <a:r>
              <a:rPr sz="3750" i="1" spc="-570" dirty="0">
                <a:solidFill>
                  <a:srgbClr val="A5377D"/>
                </a:solidFill>
                <a:latin typeface="Verdana"/>
                <a:cs typeface="Verdana"/>
              </a:rPr>
              <a:t> </a:t>
            </a:r>
            <a:r>
              <a:rPr sz="2600" b="1" u="sng" spc="65" dirty="0">
                <a:solidFill>
                  <a:srgbClr val="0563C0"/>
                </a:solidFill>
                <a:uFill>
                  <a:solidFill>
                    <a:srgbClr val="0563C0"/>
                  </a:solidFill>
                </a:uFill>
                <a:latin typeface="Arial"/>
                <a:cs typeface="Arial"/>
                <a:hlinkClick r:id="rId3"/>
              </a:rPr>
              <a:t>David</a:t>
            </a:r>
            <a:r>
              <a:rPr sz="2600" b="1" spc="55" dirty="0">
                <a:solidFill>
                  <a:srgbClr val="0563C0"/>
                </a:solidFill>
                <a:latin typeface="Arial"/>
                <a:cs typeface="Arial"/>
                <a:hlinkClick r:id="rId3"/>
              </a:rPr>
              <a:t>d</a:t>
            </a:r>
            <a:r>
              <a:rPr sz="2600" b="1" spc="-50" dirty="0">
                <a:solidFill>
                  <a:srgbClr val="0563C0"/>
                </a:solidFill>
                <a:latin typeface="Arial"/>
                <a:cs typeface="Arial"/>
                <a:hlinkClick r:id="rId3"/>
              </a:rPr>
              <a:t> </a:t>
            </a:r>
            <a:r>
              <a:rPr sz="2600" b="1" u="sng" spc="204" dirty="0">
                <a:solidFill>
                  <a:srgbClr val="0563C0"/>
                </a:solidFill>
                <a:uFill>
                  <a:solidFill>
                    <a:srgbClr val="0563C0"/>
                  </a:solidFill>
                </a:uFill>
                <a:latin typeface="Arial"/>
                <a:cs typeface="Arial"/>
                <a:hlinkClick r:id="rId3"/>
              </a:rPr>
              <a:t>Ma</a:t>
            </a:r>
            <a:r>
              <a:rPr sz="2600" b="1" spc="165" dirty="0">
                <a:solidFill>
                  <a:srgbClr val="0563C0"/>
                </a:solidFill>
                <a:latin typeface="Arial"/>
                <a:cs typeface="Arial"/>
                <a:hlinkClick r:id="rId3"/>
              </a:rPr>
              <a:t>r</a:t>
            </a:r>
            <a:r>
              <a:rPr sz="2600" b="1" u="sng" spc="55" dirty="0">
                <a:solidFill>
                  <a:srgbClr val="0563C0"/>
                </a:solidFill>
                <a:uFill>
                  <a:solidFill>
                    <a:srgbClr val="0563C0"/>
                  </a:solidFill>
                </a:uFill>
                <a:latin typeface="Arial"/>
                <a:cs typeface="Arial"/>
                <a:hlinkClick r:id="rId3"/>
              </a:rPr>
              <a:t>skall</a:t>
            </a:r>
            <a:endParaRPr sz="26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650240" y="926846"/>
            <a:ext cx="2626360" cy="443711"/>
          </a:xfrm>
          <a:prstGeom prst="rect">
            <a:avLst/>
          </a:prstGeom>
        </p:spPr>
        <p:txBody>
          <a:bodyPr vert="horz" wrap="square" lIns="0" tIns="12700" rIns="0" bIns="0" rtlCol="0">
            <a:spAutoFit/>
          </a:bodyPr>
          <a:lstStyle/>
          <a:p>
            <a:pPr marL="12700">
              <a:lnSpc>
                <a:spcPct val="100000"/>
              </a:lnSpc>
              <a:spcBef>
                <a:spcPts val="100"/>
              </a:spcBef>
            </a:pPr>
            <a:r>
              <a:rPr lang="sv-SE" sz="2800" spc="50" dirty="0" smtClean="0">
                <a:solidFill>
                  <a:srgbClr val="3F3F3F"/>
                </a:solidFill>
              </a:rPr>
              <a:t>Genomgångar</a:t>
            </a:r>
            <a:endParaRPr sz="2800" dirty="0"/>
          </a:p>
        </p:txBody>
      </p:sp>
      <p:sp>
        <p:nvSpPr>
          <p:cNvPr id="7" name="object 7"/>
          <p:cNvSpPr txBox="1"/>
          <p:nvPr/>
        </p:nvSpPr>
        <p:spPr>
          <a:xfrm>
            <a:off x="4959222" y="872803"/>
            <a:ext cx="6449695" cy="1681358"/>
          </a:xfrm>
          <a:prstGeom prst="rect">
            <a:avLst/>
          </a:prstGeom>
        </p:spPr>
        <p:txBody>
          <a:bodyPr vert="horz" wrap="square" lIns="0" tIns="12065" rIns="0" bIns="0" rtlCol="0">
            <a:spAutoFit/>
          </a:bodyPr>
          <a:lstStyle/>
          <a:p>
            <a:pPr marL="12700" marR="5080">
              <a:lnSpc>
                <a:spcPct val="123500"/>
              </a:lnSpc>
              <a:spcBef>
                <a:spcPts val="95"/>
              </a:spcBef>
            </a:pPr>
            <a:r>
              <a:rPr lang="sv-SE" sz="1750" i="1" spc="-60" dirty="0" smtClean="0">
                <a:solidFill>
                  <a:srgbClr val="3F3F3F"/>
                </a:solidFill>
                <a:latin typeface="Verdana"/>
                <a:cs typeface="Verdana"/>
              </a:rPr>
              <a:t>Genomgångar</a:t>
            </a:r>
            <a:r>
              <a:rPr sz="1750" i="1" spc="-175" dirty="0" smtClean="0">
                <a:solidFill>
                  <a:srgbClr val="3F3F3F"/>
                </a:solidFill>
                <a:latin typeface="Verdana"/>
                <a:cs typeface="Verdana"/>
              </a:rPr>
              <a:t> </a:t>
            </a:r>
            <a:r>
              <a:rPr sz="1750" i="1" spc="-75" dirty="0">
                <a:solidFill>
                  <a:srgbClr val="3F3F3F"/>
                </a:solidFill>
                <a:latin typeface="Verdana"/>
                <a:cs typeface="Verdana"/>
              </a:rPr>
              <a:t>är</a:t>
            </a:r>
            <a:r>
              <a:rPr sz="1750" i="1" spc="-170" dirty="0">
                <a:solidFill>
                  <a:srgbClr val="3F3F3F"/>
                </a:solidFill>
                <a:latin typeface="Verdana"/>
                <a:cs typeface="Verdana"/>
              </a:rPr>
              <a:t> </a:t>
            </a:r>
            <a:r>
              <a:rPr sz="1750" i="1" spc="-45" dirty="0">
                <a:solidFill>
                  <a:srgbClr val="3F3F3F"/>
                </a:solidFill>
                <a:latin typeface="Verdana"/>
                <a:cs typeface="Verdana"/>
              </a:rPr>
              <a:t>i</a:t>
            </a:r>
            <a:r>
              <a:rPr sz="1750" i="1" spc="-170" dirty="0">
                <a:solidFill>
                  <a:srgbClr val="3F3F3F"/>
                </a:solidFill>
                <a:latin typeface="Verdana"/>
                <a:cs typeface="Verdana"/>
              </a:rPr>
              <a:t> </a:t>
            </a:r>
            <a:r>
              <a:rPr sz="1750" i="1" spc="-75" dirty="0">
                <a:solidFill>
                  <a:srgbClr val="3F3F3F"/>
                </a:solidFill>
                <a:latin typeface="Verdana"/>
                <a:cs typeface="Verdana"/>
              </a:rPr>
              <a:t>allmänhet</a:t>
            </a:r>
            <a:r>
              <a:rPr sz="1750" i="1" spc="-175" dirty="0">
                <a:solidFill>
                  <a:srgbClr val="3F3F3F"/>
                </a:solidFill>
                <a:latin typeface="Verdana"/>
                <a:cs typeface="Verdana"/>
              </a:rPr>
              <a:t> </a:t>
            </a:r>
            <a:r>
              <a:rPr sz="1750" i="1" spc="-75" dirty="0">
                <a:solidFill>
                  <a:srgbClr val="3F3F3F"/>
                </a:solidFill>
                <a:latin typeface="Verdana"/>
                <a:cs typeface="Verdana"/>
              </a:rPr>
              <a:t>korta</a:t>
            </a:r>
            <a:r>
              <a:rPr sz="1750" i="1" spc="-170" dirty="0">
                <a:solidFill>
                  <a:srgbClr val="3F3F3F"/>
                </a:solidFill>
                <a:latin typeface="Verdana"/>
                <a:cs typeface="Verdana"/>
              </a:rPr>
              <a:t> </a:t>
            </a:r>
            <a:r>
              <a:rPr sz="1750" i="1" spc="-70" dirty="0">
                <a:solidFill>
                  <a:srgbClr val="3F3F3F"/>
                </a:solidFill>
                <a:latin typeface="Verdana"/>
                <a:cs typeface="Verdana"/>
              </a:rPr>
              <a:t>presentationer</a:t>
            </a:r>
            <a:r>
              <a:rPr sz="1750" i="1" spc="-170" dirty="0">
                <a:solidFill>
                  <a:srgbClr val="3F3F3F"/>
                </a:solidFill>
                <a:latin typeface="Verdana"/>
                <a:cs typeface="Verdana"/>
              </a:rPr>
              <a:t> </a:t>
            </a:r>
            <a:r>
              <a:rPr sz="1750" i="1" spc="-85" dirty="0">
                <a:solidFill>
                  <a:srgbClr val="3F3F3F"/>
                </a:solidFill>
                <a:latin typeface="Verdana"/>
                <a:cs typeface="Verdana"/>
              </a:rPr>
              <a:t>som</a:t>
            </a:r>
            <a:r>
              <a:rPr sz="1750" i="1" spc="-175" dirty="0">
                <a:solidFill>
                  <a:srgbClr val="3F3F3F"/>
                </a:solidFill>
                <a:latin typeface="Verdana"/>
                <a:cs typeface="Verdana"/>
              </a:rPr>
              <a:t> </a:t>
            </a:r>
            <a:r>
              <a:rPr sz="1750" i="1" spc="-65" dirty="0">
                <a:solidFill>
                  <a:srgbClr val="3F3F3F"/>
                </a:solidFill>
                <a:latin typeface="Verdana"/>
                <a:cs typeface="Verdana"/>
              </a:rPr>
              <a:t>tillhandahålls </a:t>
            </a:r>
            <a:r>
              <a:rPr sz="1750" i="1" spc="-600" dirty="0">
                <a:solidFill>
                  <a:srgbClr val="3F3F3F"/>
                </a:solidFill>
                <a:latin typeface="Verdana"/>
                <a:cs typeface="Verdana"/>
              </a:rPr>
              <a:t> </a:t>
            </a:r>
            <a:r>
              <a:rPr sz="1750" i="1" spc="-70" dirty="0">
                <a:solidFill>
                  <a:srgbClr val="3F3F3F"/>
                </a:solidFill>
                <a:latin typeface="Verdana"/>
                <a:cs typeface="Verdana"/>
              </a:rPr>
              <a:t>direkt </a:t>
            </a:r>
            <a:r>
              <a:rPr sz="1750" i="1" spc="-55" dirty="0">
                <a:solidFill>
                  <a:srgbClr val="3F3F3F"/>
                </a:solidFill>
                <a:latin typeface="Verdana"/>
                <a:cs typeface="Verdana"/>
              </a:rPr>
              <a:t>till </a:t>
            </a:r>
            <a:r>
              <a:rPr sz="1750" i="1" spc="-70" dirty="0">
                <a:solidFill>
                  <a:srgbClr val="3F3F3F"/>
                </a:solidFill>
                <a:latin typeface="Verdana"/>
                <a:cs typeface="Verdana"/>
              </a:rPr>
              <a:t>samhällsgrupper </a:t>
            </a:r>
            <a:r>
              <a:rPr sz="1750" i="1" spc="-90" dirty="0">
                <a:solidFill>
                  <a:srgbClr val="3F3F3F"/>
                </a:solidFill>
                <a:latin typeface="Verdana"/>
                <a:cs typeface="Verdana"/>
              </a:rPr>
              <a:t>vid </a:t>
            </a:r>
            <a:r>
              <a:rPr sz="1750" i="1" spc="-75" dirty="0">
                <a:solidFill>
                  <a:srgbClr val="3F3F3F"/>
                </a:solidFill>
                <a:latin typeface="Verdana"/>
                <a:cs typeface="Verdana"/>
              </a:rPr>
              <a:t>deras </a:t>
            </a:r>
            <a:r>
              <a:rPr sz="1750" i="1" spc="-60" dirty="0">
                <a:solidFill>
                  <a:srgbClr val="3F3F3F"/>
                </a:solidFill>
                <a:latin typeface="Verdana"/>
                <a:cs typeface="Verdana"/>
              </a:rPr>
              <a:t>befintliga </a:t>
            </a:r>
            <a:r>
              <a:rPr sz="1750" i="1" spc="-75" dirty="0">
                <a:solidFill>
                  <a:srgbClr val="3F3F3F"/>
                </a:solidFill>
                <a:latin typeface="Verdana"/>
                <a:cs typeface="Verdana"/>
              </a:rPr>
              <a:t>möten </a:t>
            </a:r>
            <a:r>
              <a:rPr sz="1750" i="1" spc="-60" dirty="0">
                <a:solidFill>
                  <a:srgbClr val="3F3F3F"/>
                </a:solidFill>
                <a:latin typeface="Verdana"/>
                <a:cs typeface="Verdana"/>
              </a:rPr>
              <a:t>eller </a:t>
            </a:r>
            <a:r>
              <a:rPr sz="1750" i="1" spc="-55" dirty="0">
                <a:solidFill>
                  <a:srgbClr val="3F3F3F"/>
                </a:solidFill>
                <a:latin typeface="Verdana"/>
                <a:cs typeface="Verdana"/>
              </a:rPr>
              <a:t> </a:t>
            </a:r>
            <a:r>
              <a:rPr sz="1750" i="1" spc="-70" dirty="0">
                <a:solidFill>
                  <a:srgbClr val="3F3F3F"/>
                </a:solidFill>
                <a:latin typeface="Verdana"/>
                <a:cs typeface="Verdana"/>
              </a:rPr>
              <a:t>platser</a:t>
            </a:r>
            <a:r>
              <a:rPr sz="1750" i="1" spc="-175" dirty="0">
                <a:solidFill>
                  <a:srgbClr val="3F3F3F"/>
                </a:solidFill>
                <a:latin typeface="Verdana"/>
                <a:cs typeface="Verdana"/>
              </a:rPr>
              <a:t> </a:t>
            </a:r>
            <a:r>
              <a:rPr sz="1750" i="1" spc="-265" dirty="0">
                <a:solidFill>
                  <a:srgbClr val="3F3F3F"/>
                </a:solidFill>
                <a:latin typeface="Verdana"/>
                <a:cs typeface="Verdana"/>
              </a:rPr>
              <a:t>–</a:t>
            </a:r>
            <a:r>
              <a:rPr sz="1750" i="1" spc="-175" dirty="0">
                <a:solidFill>
                  <a:srgbClr val="3F3F3F"/>
                </a:solidFill>
                <a:latin typeface="Verdana"/>
                <a:cs typeface="Verdana"/>
              </a:rPr>
              <a:t> </a:t>
            </a:r>
            <a:r>
              <a:rPr lang="sv-SE" sz="1750" i="1" spc="-175" dirty="0" smtClean="0">
                <a:solidFill>
                  <a:srgbClr val="3F3F3F"/>
                </a:solidFill>
                <a:latin typeface="Verdana"/>
                <a:cs typeface="Verdana"/>
              </a:rPr>
              <a:t> </a:t>
            </a:r>
            <a:r>
              <a:rPr sz="1750" i="1" spc="-85" dirty="0" smtClean="0">
                <a:solidFill>
                  <a:srgbClr val="3F3F3F"/>
                </a:solidFill>
                <a:latin typeface="Verdana"/>
                <a:cs typeface="Verdana"/>
              </a:rPr>
              <a:t>som</a:t>
            </a:r>
            <a:r>
              <a:rPr sz="1750" i="1" spc="-175" dirty="0" smtClean="0">
                <a:solidFill>
                  <a:srgbClr val="3F3F3F"/>
                </a:solidFill>
                <a:latin typeface="Verdana"/>
                <a:cs typeface="Verdana"/>
              </a:rPr>
              <a:t> </a:t>
            </a:r>
            <a:r>
              <a:rPr sz="1750" i="1" spc="-75" dirty="0">
                <a:solidFill>
                  <a:srgbClr val="3F3F3F"/>
                </a:solidFill>
                <a:latin typeface="Verdana"/>
                <a:cs typeface="Verdana"/>
              </a:rPr>
              <a:t>sociala</a:t>
            </a:r>
            <a:r>
              <a:rPr sz="1750" i="1" spc="-175" dirty="0">
                <a:solidFill>
                  <a:srgbClr val="3F3F3F"/>
                </a:solidFill>
                <a:latin typeface="Verdana"/>
                <a:cs typeface="Verdana"/>
              </a:rPr>
              <a:t> </a:t>
            </a:r>
            <a:r>
              <a:rPr sz="1750" i="1" spc="-65" dirty="0">
                <a:solidFill>
                  <a:srgbClr val="3F3F3F"/>
                </a:solidFill>
                <a:latin typeface="Verdana"/>
                <a:cs typeface="Verdana"/>
              </a:rPr>
              <a:t>och</a:t>
            </a:r>
            <a:r>
              <a:rPr sz="1750" i="1" spc="-175" dirty="0">
                <a:solidFill>
                  <a:srgbClr val="3F3F3F"/>
                </a:solidFill>
                <a:latin typeface="Verdana"/>
                <a:cs typeface="Verdana"/>
              </a:rPr>
              <a:t> </a:t>
            </a:r>
            <a:r>
              <a:rPr sz="1750" i="1" spc="-60" dirty="0">
                <a:solidFill>
                  <a:srgbClr val="3F3F3F"/>
                </a:solidFill>
                <a:latin typeface="Verdana"/>
                <a:cs typeface="Verdana"/>
              </a:rPr>
              <a:t>medborgerliga</a:t>
            </a:r>
            <a:r>
              <a:rPr sz="1750" i="1" spc="-175" dirty="0">
                <a:solidFill>
                  <a:srgbClr val="3F3F3F"/>
                </a:solidFill>
                <a:latin typeface="Verdana"/>
                <a:cs typeface="Verdana"/>
              </a:rPr>
              <a:t> </a:t>
            </a:r>
            <a:r>
              <a:rPr lang="sv-SE" sz="1750" i="1" spc="-175" dirty="0" smtClean="0">
                <a:solidFill>
                  <a:srgbClr val="3F3F3F"/>
                </a:solidFill>
                <a:latin typeface="Verdana"/>
                <a:cs typeface="Verdana"/>
              </a:rPr>
              <a:t>mötesplatser </a:t>
            </a:r>
            <a:r>
              <a:rPr sz="1750" i="1" spc="-265" dirty="0" smtClean="0">
                <a:solidFill>
                  <a:srgbClr val="3F3F3F"/>
                </a:solidFill>
                <a:latin typeface="Verdana"/>
                <a:cs typeface="Verdana"/>
              </a:rPr>
              <a:t>–</a:t>
            </a:r>
            <a:r>
              <a:rPr sz="1750" i="1" spc="-175" dirty="0" smtClean="0">
                <a:solidFill>
                  <a:srgbClr val="3F3F3F"/>
                </a:solidFill>
                <a:latin typeface="Verdana"/>
                <a:cs typeface="Verdana"/>
              </a:rPr>
              <a:t> </a:t>
            </a:r>
            <a:r>
              <a:rPr sz="1750" i="1" spc="-40" dirty="0">
                <a:solidFill>
                  <a:srgbClr val="3F3F3F"/>
                </a:solidFill>
                <a:latin typeface="Verdana"/>
                <a:cs typeface="Verdana"/>
              </a:rPr>
              <a:t>för</a:t>
            </a:r>
            <a:r>
              <a:rPr sz="1750" i="1" spc="-175" dirty="0">
                <a:solidFill>
                  <a:srgbClr val="3F3F3F"/>
                </a:solidFill>
                <a:latin typeface="Verdana"/>
                <a:cs typeface="Verdana"/>
              </a:rPr>
              <a:t> </a:t>
            </a:r>
            <a:r>
              <a:rPr sz="1750" i="1" spc="-85" dirty="0">
                <a:solidFill>
                  <a:srgbClr val="3F3F3F"/>
                </a:solidFill>
                <a:latin typeface="Verdana"/>
                <a:cs typeface="Verdana"/>
              </a:rPr>
              <a:t>att</a:t>
            </a:r>
            <a:r>
              <a:rPr sz="1750" i="1" spc="-175" dirty="0">
                <a:solidFill>
                  <a:srgbClr val="3F3F3F"/>
                </a:solidFill>
                <a:latin typeface="Verdana"/>
                <a:cs typeface="Verdana"/>
              </a:rPr>
              <a:t> </a:t>
            </a:r>
            <a:r>
              <a:rPr sz="1750" i="1" spc="-65" dirty="0">
                <a:solidFill>
                  <a:srgbClr val="3F3F3F"/>
                </a:solidFill>
                <a:latin typeface="Verdana"/>
                <a:cs typeface="Verdana"/>
              </a:rPr>
              <a:t>ge</a:t>
            </a:r>
            <a:r>
              <a:rPr sz="1750" i="1" spc="-175" dirty="0">
                <a:solidFill>
                  <a:srgbClr val="3F3F3F"/>
                </a:solidFill>
                <a:latin typeface="Verdana"/>
                <a:cs typeface="Verdana"/>
              </a:rPr>
              <a:t> </a:t>
            </a:r>
            <a:r>
              <a:rPr sz="1750" i="1" spc="-75" dirty="0">
                <a:solidFill>
                  <a:srgbClr val="3F3F3F"/>
                </a:solidFill>
                <a:latin typeface="Verdana"/>
                <a:cs typeface="Verdana"/>
              </a:rPr>
              <a:t>en</a:t>
            </a:r>
            <a:r>
              <a:rPr sz="1750" i="1" spc="-175" dirty="0">
                <a:solidFill>
                  <a:srgbClr val="3F3F3F"/>
                </a:solidFill>
                <a:latin typeface="Verdana"/>
                <a:cs typeface="Verdana"/>
              </a:rPr>
              <a:t> </a:t>
            </a:r>
            <a:r>
              <a:rPr sz="1750" i="1" spc="-85" dirty="0">
                <a:solidFill>
                  <a:srgbClr val="3F3F3F"/>
                </a:solidFill>
                <a:latin typeface="Verdana"/>
                <a:cs typeface="Verdana"/>
              </a:rPr>
              <a:t>översikt</a:t>
            </a:r>
            <a:r>
              <a:rPr sz="1750" i="1" spc="-175" dirty="0">
                <a:solidFill>
                  <a:srgbClr val="3F3F3F"/>
                </a:solidFill>
                <a:latin typeface="Verdana"/>
                <a:cs typeface="Verdana"/>
              </a:rPr>
              <a:t> </a:t>
            </a:r>
            <a:r>
              <a:rPr sz="1750" i="1" spc="-60" dirty="0">
                <a:solidFill>
                  <a:srgbClr val="3F3F3F"/>
                </a:solidFill>
                <a:latin typeface="Verdana"/>
                <a:cs typeface="Verdana"/>
              </a:rPr>
              <a:t>eller</a:t>
            </a:r>
            <a:r>
              <a:rPr sz="1750" i="1" spc="-175" dirty="0">
                <a:solidFill>
                  <a:srgbClr val="3F3F3F"/>
                </a:solidFill>
                <a:latin typeface="Verdana"/>
                <a:cs typeface="Verdana"/>
              </a:rPr>
              <a:t> </a:t>
            </a:r>
            <a:r>
              <a:rPr sz="1750" i="1" spc="-60" dirty="0">
                <a:solidFill>
                  <a:srgbClr val="3F3F3F"/>
                </a:solidFill>
                <a:latin typeface="Verdana"/>
                <a:cs typeface="Verdana"/>
              </a:rPr>
              <a:t>uppdatering</a:t>
            </a:r>
            <a:r>
              <a:rPr sz="1750" i="1" spc="-175" dirty="0">
                <a:solidFill>
                  <a:srgbClr val="3F3F3F"/>
                </a:solidFill>
                <a:latin typeface="Verdana"/>
                <a:cs typeface="Verdana"/>
              </a:rPr>
              <a:t> </a:t>
            </a:r>
            <a:r>
              <a:rPr sz="1750" i="1" spc="-135" dirty="0">
                <a:solidFill>
                  <a:srgbClr val="3F3F3F"/>
                </a:solidFill>
                <a:latin typeface="Verdana"/>
                <a:cs typeface="Verdana"/>
              </a:rPr>
              <a:t>av</a:t>
            </a:r>
            <a:r>
              <a:rPr sz="1750" i="1" spc="-175" dirty="0">
                <a:solidFill>
                  <a:srgbClr val="3F3F3F"/>
                </a:solidFill>
                <a:latin typeface="Verdana"/>
                <a:cs typeface="Verdana"/>
              </a:rPr>
              <a:t> </a:t>
            </a:r>
            <a:r>
              <a:rPr sz="1750" i="1" spc="-80" dirty="0">
                <a:solidFill>
                  <a:srgbClr val="3F3F3F"/>
                </a:solidFill>
                <a:latin typeface="Verdana"/>
                <a:cs typeface="Verdana"/>
              </a:rPr>
              <a:t>ett</a:t>
            </a:r>
            <a:r>
              <a:rPr sz="1750" i="1" spc="-175" dirty="0">
                <a:solidFill>
                  <a:srgbClr val="3F3F3F"/>
                </a:solidFill>
                <a:latin typeface="Verdana"/>
                <a:cs typeface="Verdana"/>
              </a:rPr>
              <a:t> </a:t>
            </a:r>
            <a:r>
              <a:rPr sz="1750" i="1" spc="-95" dirty="0">
                <a:solidFill>
                  <a:srgbClr val="3F3F3F"/>
                </a:solidFill>
                <a:latin typeface="Verdana"/>
                <a:cs typeface="Verdana"/>
              </a:rPr>
              <a:t>projekt.</a:t>
            </a:r>
            <a:endParaRPr sz="1750" dirty="0">
              <a:latin typeface="Verdana"/>
              <a:cs typeface="Verdana"/>
            </a:endParaRPr>
          </a:p>
        </p:txBody>
      </p:sp>
      <p:sp>
        <p:nvSpPr>
          <p:cNvPr id="8" name="object 8"/>
          <p:cNvSpPr txBox="1">
            <a:spLocks noGrp="1"/>
          </p:cNvSpPr>
          <p:nvPr>
            <p:ph type="body" idx="1"/>
          </p:nvPr>
        </p:nvSpPr>
        <p:spPr>
          <a:xfrm>
            <a:off x="838200" y="2533646"/>
            <a:ext cx="9770745" cy="3427926"/>
          </a:xfrm>
          <a:prstGeom prst="rect">
            <a:avLst/>
          </a:prstGeom>
        </p:spPr>
        <p:txBody>
          <a:bodyPr vert="horz" wrap="square" lIns="0" tIns="12700" rIns="0" bIns="0" rtlCol="0">
            <a:spAutoFit/>
          </a:bodyPr>
          <a:lstStyle/>
          <a:p>
            <a:pPr marL="12700">
              <a:lnSpc>
                <a:spcPct val="100000"/>
              </a:lnSpc>
              <a:spcBef>
                <a:spcPts val="100"/>
              </a:spcBef>
            </a:pPr>
            <a:r>
              <a:rPr sz="2000" spc="55" dirty="0">
                <a:latin typeface="Tahoma" panose="020B0604030504040204" pitchFamily="34" charset="0"/>
                <a:ea typeface="Tahoma" panose="020B0604030504040204" pitchFamily="34" charset="0"/>
                <a:cs typeface="Tahoma" panose="020B0604030504040204" pitchFamily="34" charset="0"/>
              </a:rPr>
              <a:t>Fördelar</a:t>
            </a:r>
          </a:p>
          <a:p>
            <a:pPr>
              <a:lnSpc>
                <a:spcPct val="100000"/>
              </a:lnSpc>
              <a:spcBef>
                <a:spcPts val="45"/>
              </a:spcBef>
            </a:pPr>
            <a:endParaRPr sz="2000" dirty="0">
              <a:latin typeface="Tahoma" panose="020B0604030504040204" pitchFamily="34" charset="0"/>
              <a:ea typeface="Tahoma" panose="020B0604030504040204" pitchFamily="34" charset="0"/>
              <a:cs typeface="Tahoma" panose="020B0604030504040204" pitchFamily="34" charset="0"/>
            </a:endParaRPr>
          </a:p>
          <a:p>
            <a:pPr marL="424180" marR="5080" indent="-411480">
              <a:lnSpc>
                <a:spcPct val="109100"/>
              </a:lnSpc>
              <a:buSzPct val="109090"/>
              <a:buFont typeface="MS UI Gothic"/>
              <a:buChar char="✓"/>
              <a:tabLst>
                <a:tab pos="423545" algn="l"/>
                <a:tab pos="424180" algn="l"/>
              </a:tabLst>
            </a:pPr>
            <a:r>
              <a:rPr sz="2000" b="0" spc="95" dirty="0">
                <a:latin typeface="Tahoma" panose="020B0604030504040204" pitchFamily="34" charset="0"/>
                <a:ea typeface="Tahoma" panose="020B0604030504040204" pitchFamily="34" charset="0"/>
                <a:cs typeface="Tahoma" panose="020B0604030504040204" pitchFamily="34" charset="0"/>
              </a:rPr>
              <a:t>Informerar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intressenter</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170" dirty="0">
                <a:latin typeface="Tahoma" panose="020B0604030504040204" pitchFamily="34" charset="0"/>
                <a:ea typeface="Tahoma" panose="020B0604030504040204" pitchFamily="34" charset="0"/>
                <a:cs typeface="Tahoma" panose="020B0604030504040204" pitchFamily="34" charset="0"/>
              </a:rPr>
              <a:t>om</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65" dirty="0">
                <a:latin typeface="Tahoma" panose="020B0604030504040204" pitchFamily="34" charset="0"/>
                <a:ea typeface="Tahoma" panose="020B0604030504040204" pitchFamily="34" charset="0"/>
                <a:cs typeface="Tahoma" panose="020B0604030504040204" pitchFamily="34" charset="0"/>
              </a:rPr>
              <a:t>ett</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65" dirty="0">
                <a:latin typeface="Tahoma" panose="020B0604030504040204" pitchFamily="34" charset="0"/>
                <a:ea typeface="Tahoma" panose="020B0604030504040204" pitchFamily="34" charset="0"/>
                <a:cs typeface="Tahoma" panose="020B0604030504040204" pitchFamily="34" charset="0"/>
              </a:rPr>
              <a:t>initiativ</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och</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110" dirty="0">
                <a:latin typeface="Tahoma" panose="020B0604030504040204" pitchFamily="34" charset="0"/>
                <a:ea typeface="Tahoma" panose="020B0604030504040204" pitchFamily="34" charset="0"/>
                <a:cs typeface="Tahoma" panose="020B0604030504040204" pitchFamily="34" charset="0"/>
              </a:rPr>
              <a:t>ger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140" dirty="0">
                <a:latin typeface="Tahoma" panose="020B0604030504040204" pitchFamily="34" charset="0"/>
                <a:ea typeface="Tahoma" panose="020B0604030504040204" pitchFamily="34" charset="0"/>
                <a:cs typeface="Tahoma" panose="020B0604030504040204" pitchFamily="34" charset="0"/>
              </a:rPr>
              <a:t>dem</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möjlighet</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65" dirty="0">
                <a:latin typeface="Tahoma" panose="020B0604030504040204" pitchFamily="34" charset="0"/>
                <a:ea typeface="Tahoma" panose="020B0604030504040204" pitchFamily="34" charset="0"/>
                <a:cs typeface="Tahoma" panose="020B0604030504040204" pitchFamily="34" charset="0"/>
              </a:rPr>
              <a:t>att</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65" dirty="0">
                <a:latin typeface="Tahoma" panose="020B0604030504040204" pitchFamily="34" charset="0"/>
                <a:ea typeface="Tahoma" panose="020B0604030504040204" pitchFamily="34" charset="0"/>
                <a:cs typeface="Tahoma" panose="020B0604030504040204" pitchFamily="34" charset="0"/>
              </a:rPr>
              <a:t>ställa </a:t>
            </a:r>
            <a:r>
              <a:rPr sz="2000" b="0" spc="-675" dirty="0">
                <a:latin typeface="Tahoma" panose="020B0604030504040204" pitchFamily="34" charset="0"/>
                <a:ea typeface="Tahoma" panose="020B0604030504040204" pitchFamily="34" charset="0"/>
                <a:cs typeface="Tahoma" panose="020B0604030504040204" pitchFamily="34" charset="0"/>
              </a:rPr>
              <a:t> </a:t>
            </a:r>
            <a:r>
              <a:rPr sz="2000" b="0" spc="105" dirty="0">
                <a:latin typeface="Tahoma" panose="020B0604030504040204" pitchFamily="34" charset="0"/>
                <a:ea typeface="Tahoma" panose="020B0604030504040204" pitchFamily="34" charset="0"/>
                <a:cs typeface="Tahoma" panose="020B0604030504040204" pitchFamily="34" charset="0"/>
              </a:rPr>
              <a:t>frågor</a:t>
            </a:r>
            <a:endParaRPr sz="2000" dirty="0">
              <a:latin typeface="Tahoma" panose="020B0604030504040204" pitchFamily="34" charset="0"/>
              <a:ea typeface="Tahoma" panose="020B0604030504040204" pitchFamily="34" charset="0"/>
              <a:cs typeface="Tahoma" panose="020B0604030504040204" pitchFamily="34" charset="0"/>
            </a:endParaRPr>
          </a:p>
          <a:p>
            <a:pPr marL="355600" marR="1026794" indent="-342900">
              <a:lnSpc>
                <a:spcPts val="2880"/>
              </a:lnSpc>
              <a:spcBef>
                <a:spcPts val="135"/>
              </a:spcBef>
              <a:buClr>
                <a:srgbClr val="76C5D2"/>
              </a:buClr>
              <a:buSzPct val="126315"/>
              <a:buFont typeface="MS UI Gothic"/>
              <a:buChar char="✓"/>
              <a:tabLst>
                <a:tab pos="423545" algn="l"/>
                <a:tab pos="424180" algn="l"/>
              </a:tabLst>
            </a:pPr>
            <a:r>
              <a:rPr sz="2000" b="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b="0" spc="75" dirty="0">
                <a:latin typeface="Tahoma" panose="020B0604030504040204" pitchFamily="34" charset="0"/>
                <a:ea typeface="Tahoma" panose="020B0604030504040204" pitchFamily="34" charset="0"/>
                <a:cs typeface="Tahoma" panose="020B0604030504040204" pitchFamily="34" charset="0"/>
              </a:rPr>
              <a:t>Håller</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60" dirty="0">
                <a:latin typeface="Tahoma" panose="020B0604030504040204" pitchFamily="34" charset="0"/>
                <a:ea typeface="Tahoma" panose="020B0604030504040204" pitchFamily="34" charset="0"/>
                <a:cs typeface="Tahoma" panose="020B0604030504040204" pitchFamily="34" charset="0"/>
              </a:rPr>
              <a:t>viktiga</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intressentgrupper</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informerade</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och</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70" dirty="0">
                <a:latin typeface="Tahoma" panose="020B0604030504040204" pitchFamily="34" charset="0"/>
                <a:ea typeface="Tahoma" panose="020B0604030504040204" pitchFamily="34" charset="0"/>
                <a:cs typeface="Tahoma" panose="020B0604030504040204" pitchFamily="34" charset="0"/>
              </a:rPr>
              <a:t>involverade</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55" dirty="0">
                <a:latin typeface="Tahoma" panose="020B0604030504040204" pitchFamily="34" charset="0"/>
                <a:ea typeface="Tahoma" panose="020B0604030504040204" pitchFamily="34" charset="0"/>
                <a:cs typeface="Tahoma" panose="020B0604030504040204" pitchFamily="34" charset="0"/>
              </a:rPr>
              <a:t>i</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en</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105" dirty="0">
                <a:latin typeface="Tahoma" panose="020B0604030504040204" pitchFamily="34" charset="0"/>
                <a:ea typeface="Tahoma" panose="020B0604030504040204" pitchFamily="34" charset="0"/>
                <a:cs typeface="Tahoma" panose="020B0604030504040204" pitchFamily="34" charset="0"/>
              </a:rPr>
              <a:t>mindre </a:t>
            </a:r>
            <a:r>
              <a:rPr sz="2000" b="0" spc="-58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formell</a:t>
            </a:r>
            <a:r>
              <a:rPr sz="2000" b="0" spc="-105"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och</a:t>
            </a:r>
            <a:r>
              <a:rPr sz="2000" b="0" spc="-100" dirty="0">
                <a:latin typeface="Tahoma" panose="020B0604030504040204" pitchFamily="34" charset="0"/>
                <a:ea typeface="Tahoma" panose="020B0604030504040204" pitchFamily="34" charset="0"/>
                <a:cs typeface="Tahoma" panose="020B0604030504040204" pitchFamily="34" charset="0"/>
              </a:rPr>
              <a:t> </a:t>
            </a:r>
            <a:r>
              <a:rPr sz="2000" b="0" spc="80" dirty="0">
                <a:latin typeface="Tahoma" panose="020B0604030504040204" pitchFamily="34" charset="0"/>
                <a:ea typeface="Tahoma" panose="020B0604030504040204" pitchFamily="34" charset="0"/>
                <a:cs typeface="Tahoma" panose="020B0604030504040204" pitchFamily="34" charset="0"/>
              </a:rPr>
              <a:t>dyr</a:t>
            </a:r>
            <a:r>
              <a:rPr sz="2000" b="0" spc="-100" dirty="0">
                <a:latin typeface="Tahoma" panose="020B0604030504040204" pitchFamily="34" charset="0"/>
                <a:ea typeface="Tahoma" panose="020B0604030504040204" pitchFamily="34" charset="0"/>
                <a:cs typeface="Tahoma" panose="020B0604030504040204" pitchFamily="34" charset="0"/>
              </a:rPr>
              <a:t> </a:t>
            </a:r>
            <a:r>
              <a:rPr sz="2000" b="0" spc="80" dirty="0">
                <a:latin typeface="Tahoma" panose="020B0604030504040204" pitchFamily="34" charset="0"/>
                <a:ea typeface="Tahoma" panose="020B0604030504040204" pitchFamily="34" charset="0"/>
                <a:cs typeface="Tahoma" panose="020B0604030504040204" pitchFamily="34" charset="0"/>
              </a:rPr>
              <a:t>process</a:t>
            </a:r>
            <a:r>
              <a:rPr sz="2000" b="0" spc="-10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än</a:t>
            </a:r>
            <a:r>
              <a:rPr sz="2000" b="0" spc="-100" dirty="0">
                <a:latin typeface="Tahoma" panose="020B0604030504040204" pitchFamily="34" charset="0"/>
                <a:ea typeface="Tahoma" panose="020B0604030504040204" pitchFamily="34" charset="0"/>
                <a:cs typeface="Tahoma" panose="020B0604030504040204" pitchFamily="34" charset="0"/>
              </a:rPr>
              <a:t> </a:t>
            </a:r>
            <a:r>
              <a:rPr sz="2000" b="0" spc="75" dirty="0">
                <a:latin typeface="Tahoma" panose="020B0604030504040204" pitchFamily="34" charset="0"/>
                <a:ea typeface="Tahoma" panose="020B0604030504040204" pitchFamily="34" charset="0"/>
                <a:cs typeface="Tahoma" panose="020B0604030504040204" pitchFamily="34" charset="0"/>
              </a:rPr>
              <a:t>stora</a:t>
            </a:r>
            <a:r>
              <a:rPr sz="2000" b="0" spc="-100" dirty="0">
                <a:latin typeface="Tahoma" panose="020B0604030504040204" pitchFamily="34" charset="0"/>
                <a:ea typeface="Tahoma" panose="020B0604030504040204" pitchFamily="34" charset="0"/>
                <a:cs typeface="Tahoma" panose="020B0604030504040204" pitchFamily="34" charset="0"/>
              </a:rPr>
              <a:t> </a:t>
            </a:r>
            <a:r>
              <a:rPr sz="2000" b="0" spc="75" dirty="0">
                <a:latin typeface="Tahoma" panose="020B0604030504040204" pitchFamily="34" charset="0"/>
                <a:ea typeface="Tahoma" panose="020B0604030504040204" pitchFamily="34" charset="0"/>
                <a:cs typeface="Tahoma" panose="020B0604030504040204" pitchFamily="34" charset="0"/>
              </a:rPr>
              <a:t>offentliga</a:t>
            </a:r>
            <a:r>
              <a:rPr sz="2000" b="0" spc="-105" dirty="0">
                <a:latin typeface="Tahoma" panose="020B0604030504040204" pitchFamily="34" charset="0"/>
                <a:ea typeface="Tahoma" panose="020B0604030504040204" pitchFamily="34" charset="0"/>
                <a:cs typeface="Tahoma" panose="020B0604030504040204" pitchFamily="34" charset="0"/>
              </a:rPr>
              <a:t> </a:t>
            </a:r>
            <a:r>
              <a:rPr sz="2000" b="0" spc="105" dirty="0">
                <a:latin typeface="Tahoma" panose="020B0604030504040204" pitchFamily="34" charset="0"/>
                <a:ea typeface="Tahoma" panose="020B0604030504040204" pitchFamily="34" charset="0"/>
                <a:cs typeface="Tahoma" panose="020B0604030504040204" pitchFamily="34" charset="0"/>
              </a:rPr>
              <a:t>möten</a:t>
            </a:r>
            <a:endParaRPr sz="2000" dirty="0">
              <a:latin typeface="Tahoma" panose="020B0604030504040204" pitchFamily="34" charset="0"/>
              <a:ea typeface="Tahoma" panose="020B0604030504040204" pitchFamily="34" charset="0"/>
              <a:cs typeface="Tahoma" panose="020B0604030504040204" pitchFamily="34" charset="0"/>
            </a:endParaRPr>
          </a:p>
          <a:p>
            <a:pPr marL="424180" indent="-411480">
              <a:lnSpc>
                <a:spcPct val="100000"/>
              </a:lnSpc>
              <a:spcBef>
                <a:spcPts val="5"/>
              </a:spcBef>
              <a:buSzPct val="104347"/>
              <a:buFont typeface="MS UI Gothic"/>
              <a:buChar char="✓"/>
              <a:tabLst>
                <a:tab pos="423545" algn="l"/>
                <a:tab pos="424180" algn="l"/>
              </a:tabLst>
            </a:pPr>
            <a:r>
              <a:rPr sz="2000" b="0" spc="95" dirty="0">
                <a:latin typeface="Tahoma" panose="020B0604030504040204" pitchFamily="34" charset="0"/>
                <a:ea typeface="Tahoma" panose="020B0604030504040204" pitchFamily="34" charset="0"/>
                <a:cs typeface="Tahoma" panose="020B0604030504040204" pitchFamily="34" charset="0"/>
              </a:rPr>
              <a:t>Kan</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hållas</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oftare</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110" dirty="0">
                <a:latin typeface="Tahoma" panose="020B0604030504040204" pitchFamily="34" charset="0"/>
                <a:ea typeface="Tahoma" panose="020B0604030504040204" pitchFamily="34" charset="0"/>
                <a:cs typeface="Tahoma" panose="020B0604030504040204" pitchFamily="34" charset="0"/>
              </a:rPr>
              <a:t>än</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större</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90" dirty="0">
                <a:latin typeface="Tahoma" panose="020B0604030504040204" pitchFamily="34" charset="0"/>
                <a:ea typeface="Tahoma" panose="020B0604030504040204" pitchFamily="34" charset="0"/>
                <a:cs typeface="Tahoma" panose="020B0604030504040204" pitchFamily="34" charset="0"/>
              </a:rPr>
              <a:t>offentliga</a:t>
            </a:r>
            <a:r>
              <a:rPr sz="2000" b="0" spc="-130" dirty="0">
                <a:latin typeface="Tahoma" panose="020B0604030504040204" pitchFamily="34" charset="0"/>
                <a:ea typeface="Tahoma" panose="020B0604030504040204" pitchFamily="34" charset="0"/>
                <a:cs typeface="Tahoma" panose="020B0604030504040204" pitchFamily="34" charset="0"/>
              </a:rPr>
              <a:t> </a:t>
            </a:r>
            <a:r>
              <a:rPr sz="2000" b="0" spc="125" dirty="0">
                <a:latin typeface="Tahoma" panose="020B0604030504040204" pitchFamily="34" charset="0"/>
                <a:ea typeface="Tahoma" panose="020B0604030504040204" pitchFamily="34" charset="0"/>
                <a:cs typeface="Tahoma" panose="020B0604030504040204" pitchFamily="34" charset="0"/>
              </a:rPr>
              <a:t>möten</a:t>
            </a:r>
          </a:p>
          <a:p>
            <a:pPr marL="424180" indent="-411480">
              <a:lnSpc>
                <a:spcPct val="100000"/>
              </a:lnSpc>
              <a:spcBef>
                <a:spcPts val="620"/>
              </a:spcBef>
              <a:buSzPct val="133333"/>
              <a:buFont typeface="MS UI Gothic"/>
              <a:buChar char="✓"/>
              <a:tabLst>
                <a:tab pos="423545" algn="l"/>
                <a:tab pos="424180" algn="l"/>
              </a:tabLst>
            </a:pPr>
            <a:r>
              <a:rPr sz="2000" b="0" spc="75" dirty="0">
                <a:latin typeface="Tahoma" panose="020B0604030504040204" pitchFamily="34" charset="0"/>
                <a:ea typeface="Tahoma" panose="020B0604030504040204" pitchFamily="34" charset="0"/>
                <a:cs typeface="Tahoma" panose="020B0604030504040204" pitchFamily="34" charset="0"/>
              </a:rPr>
              <a:t>Används</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55" dirty="0">
                <a:latin typeface="Tahoma" panose="020B0604030504040204" pitchFamily="34" charset="0"/>
                <a:ea typeface="Tahoma" panose="020B0604030504040204" pitchFamily="34" charset="0"/>
                <a:cs typeface="Tahoma" panose="020B0604030504040204" pitchFamily="34" charset="0"/>
              </a:rPr>
              <a:t>vanligtvis</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114" dirty="0">
                <a:latin typeface="Tahoma" panose="020B0604030504040204" pitchFamily="34" charset="0"/>
                <a:ea typeface="Tahoma" panose="020B0604030504040204" pitchFamily="34" charset="0"/>
                <a:cs typeface="Tahoma" panose="020B0604030504040204" pitchFamily="34" charset="0"/>
              </a:rPr>
              <a:t>med</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70" dirty="0">
                <a:latin typeface="Tahoma" panose="020B0604030504040204" pitchFamily="34" charset="0"/>
                <a:ea typeface="Tahoma" panose="020B0604030504040204" pitchFamily="34" charset="0"/>
                <a:cs typeface="Tahoma" panose="020B0604030504040204" pitchFamily="34" charset="0"/>
              </a:rPr>
              <a:t>befintliga</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grupper</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110" dirty="0">
                <a:latin typeface="Tahoma" panose="020B0604030504040204" pitchFamily="34" charset="0"/>
                <a:ea typeface="Tahoma" panose="020B0604030504040204" pitchFamily="34" charset="0"/>
                <a:cs typeface="Tahoma" panose="020B0604030504040204" pitchFamily="34" charset="0"/>
              </a:rPr>
              <a:t>som</a:t>
            </a:r>
            <a:r>
              <a:rPr sz="2000" b="0" spc="-90" dirty="0">
                <a:latin typeface="Tahoma" panose="020B0604030504040204" pitchFamily="34" charset="0"/>
                <a:ea typeface="Tahoma" panose="020B0604030504040204" pitchFamily="34" charset="0"/>
                <a:cs typeface="Tahoma" panose="020B0604030504040204" pitchFamily="34" charset="0"/>
              </a:rPr>
              <a:t> </a:t>
            </a:r>
            <a:r>
              <a:rPr sz="2000" b="0" spc="70" dirty="0">
                <a:latin typeface="Tahoma" panose="020B0604030504040204" pitchFamily="34" charset="0"/>
                <a:ea typeface="Tahoma" panose="020B0604030504040204" pitchFamily="34" charset="0"/>
                <a:cs typeface="Tahoma" panose="020B0604030504040204" pitchFamily="34" charset="0"/>
              </a:rPr>
              <a:t>håller</a:t>
            </a:r>
            <a:r>
              <a:rPr sz="2000" b="0" spc="-95"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möten</a:t>
            </a:r>
            <a:endParaRPr sz="2000" dirty="0">
              <a:latin typeface="Tahoma" panose="020B0604030504040204" pitchFamily="34" charset="0"/>
              <a:ea typeface="Tahoma" panose="020B0604030504040204" pitchFamily="34" charset="0"/>
              <a:cs typeface="Tahoma" panose="020B0604030504040204" pitchFamily="34" charset="0"/>
            </a:endParaRPr>
          </a:p>
          <a:p>
            <a:pPr marL="355600" marR="24765" indent="-342900">
              <a:lnSpc>
                <a:spcPct val="114300"/>
              </a:lnSpc>
              <a:spcBef>
                <a:spcPts val="65"/>
              </a:spcBef>
              <a:buSzPct val="114285"/>
              <a:buFont typeface="MS UI Gothic"/>
              <a:buChar char="✓"/>
              <a:tabLst>
                <a:tab pos="355600" algn="l"/>
              </a:tabLst>
            </a:pPr>
            <a:r>
              <a:rPr sz="2000" b="0" spc="95" dirty="0">
                <a:latin typeface="Tahoma" panose="020B0604030504040204" pitchFamily="34" charset="0"/>
                <a:ea typeface="Tahoma" panose="020B0604030504040204" pitchFamily="34" charset="0"/>
                <a:cs typeface="Tahoma" panose="020B0604030504040204" pitchFamily="34" charset="0"/>
              </a:rPr>
              <a:t>Är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informella</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och</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75" dirty="0">
                <a:latin typeface="Tahoma" panose="020B0604030504040204" pitchFamily="34" charset="0"/>
                <a:ea typeface="Tahoma" panose="020B0604030504040204" pitchFamily="34" charset="0"/>
                <a:cs typeface="Tahoma" panose="020B0604030504040204" pitchFamily="34" charset="0"/>
              </a:rPr>
              <a:t>hjälper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60" dirty="0">
                <a:latin typeface="Tahoma" panose="020B0604030504040204" pitchFamily="34" charset="0"/>
                <a:ea typeface="Tahoma" panose="020B0604030504040204" pitchFamily="34" charset="0"/>
                <a:cs typeface="Tahoma" panose="020B0604030504040204" pitchFamily="34" charset="0"/>
              </a:rPr>
              <a:t>till</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60" dirty="0">
                <a:latin typeface="Tahoma" panose="020B0604030504040204" pitchFamily="34" charset="0"/>
                <a:ea typeface="Tahoma" panose="020B0604030504040204" pitchFamily="34" charset="0"/>
                <a:cs typeface="Tahoma" panose="020B0604030504040204" pitchFamily="34" charset="0"/>
              </a:rPr>
              <a:t>att</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bygga</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en</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130" dirty="0">
                <a:latin typeface="Tahoma" panose="020B0604030504040204" pitchFamily="34" charset="0"/>
                <a:ea typeface="Tahoma" panose="020B0604030504040204" pitchFamily="34" charset="0"/>
                <a:cs typeface="Tahoma" panose="020B0604030504040204" pitchFamily="34" charset="0"/>
              </a:rPr>
              <a:t>god</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30" dirty="0">
                <a:latin typeface="Tahoma" panose="020B0604030504040204" pitchFamily="34" charset="0"/>
                <a:ea typeface="Tahoma" panose="020B0604030504040204" pitchFamily="34" charset="0"/>
                <a:cs typeface="Tahoma" panose="020B0604030504040204" pitchFamily="34" charset="0"/>
              </a:rPr>
              <a:t>vilja</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60" dirty="0">
                <a:latin typeface="Tahoma" panose="020B0604030504040204" pitchFamily="34" charset="0"/>
                <a:ea typeface="Tahoma" panose="020B0604030504040204" pitchFamily="34" charset="0"/>
                <a:cs typeface="Tahoma" panose="020B0604030504040204" pitchFamily="34" charset="0"/>
              </a:rPr>
              <a:t>i</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samhället</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och</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85" dirty="0">
                <a:latin typeface="Tahoma" panose="020B0604030504040204" pitchFamily="34" charset="0"/>
                <a:ea typeface="Tahoma" panose="020B0604030504040204" pitchFamily="34" charset="0"/>
                <a:cs typeface="Tahoma" panose="020B0604030504040204" pitchFamily="34" charset="0"/>
              </a:rPr>
              <a:t>skapa</a:t>
            </a:r>
            <a:r>
              <a:rPr sz="2000" b="0" spc="-110"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en </a:t>
            </a:r>
            <a:r>
              <a:rPr sz="2000" b="0" spc="-640" dirty="0">
                <a:latin typeface="Tahoma" panose="020B0604030504040204" pitchFamily="34" charset="0"/>
                <a:ea typeface="Tahoma" panose="020B0604030504040204" pitchFamily="34" charset="0"/>
                <a:cs typeface="Tahoma" panose="020B0604030504040204" pitchFamily="34" charset="0"/>
              </a:rPr>
              <a:t> </a:t>
            </a:r>
            <a:r>
              <a:rPr sz="2000" b="0" spc="125" dirty="0">
                <a:latin typeface="Tahoma" panose="020B0604030504040204" pitchFamily="34" charset="0"/>
                <a:ea typeface="Tahoma" panose="020B0604030504040204" pitchFamily="34" charset="0"/>
                <a:cs typeface="Tahoma" panose="020B0604030504040204" pitchFamily="34" charset="0"/>
              </a:rPr>
              <a:t>mer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60" dirty="0">
                <a:latin typeface="Tahoma" panose="020B0604030504040204" pitchFamily="34" charset="0"/>
                <a:ea typeface="Tahoma" panose="020B0604030504040204" pitchFamily="34" charset="0"/>
                <a:cs typeface="Tahoma" panose="020B0604030504040204" pitchFamily="34" charset="0"/>
              </a:rPr>
              <a:t>effektiv</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atmosfär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för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dialog</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95" dirty="0">
                <a:latin typeface="Tahoma" panose="020B0604030504040204" pitchFamily="34" charset="0"/>
                <a:ea typeface="Tahoma" panose="020B0604030504040204" pitchFamily="34" charset="0"/>
                <a:cs typeface="Tahoma" panose="020B0604030504040204" pitchFamily="34" charset="0"/>
              </a:rPr>
              <a:t>och</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65" dirty="0">
                <a:latin typeface="Tahoma" panose="020B0604030504040204" pitchFamily="34" charset="0"/>
                <a:ea typeface="Tahoma" panose="020B0604030504040204" pitchFamily="34" charset="0"/>
                <a:cs typeface="Tahoma" panose="020B0604030504040204" pitchFamily="34" charset="0"/>
              </a:rPr>
              <a:t>svar</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på</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70" dirty="0">
                <a:latin typeface="Tahoma" panose="020B0604030504040204" pitchFamily="34" charset="0"/>
                <a:ea typeface="Tahoma" panose="020B0604030504040204" pitchFamily="34" charset="0"/>
                <a:cs typeface="Tahoma" panose="020B0604030504040204" pitchFamily="34" charset="0"/>
              </a:rPr>
              <a:t>specifika</a:t>
            </a:r>
            <a:r>
              <a:rPr sz="2000" b="0" spc="-114" dirty="0">
                <a:latin typeface="Tahoma" panose="020B0604030504040204" pitchFamily="34" charset="0"/>
                <a:ea typeface="Tahoma" panose="020B0604030504040204" pitchFamily="34" charset="0"/>
                <a:cs typeface="Tahoma" panose="020B0604030504040204" pitchFamily="34" charset="0"/>
              </a:rPr>
              <a:t> </a:t>
            </a:r>
            <a:r>
              <a:rPr sz="2000" b="0" spc="100" dirty="0">
                <a:latin typeface="Tahoma" panose="020B0604030504040204" pitchFamily="34" charset="0"/>
                <a:ea typeface="Tahoma" panose="020B0604030504040204" pitchFamily="34" charset="0"/>
                <a:cs typeface="Tahoma" panose="020B0604030504040204" pitchFamily="34" charset="0"/>
              </a:rPr>
              <a:t>frågor</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6" name="object 6"/>
          <p:cNvSpPr txBox="1"/>
          <p:nvPr/>
        </p:nvSpPr>
        <p:spPr>
          <a:xfrm>
            <a:off x="650240" y="862838"/>
            <a:ext cx="4113529" cy="1340110"/>
          </a:xfrm>
          <a:prstGeom prst="rect">
            <a:avLst/>
          </a:prstGeom>
        </p:spPr>
        <p:txBody>
          <a:bodyPr vert="horz" wrap="square" lIns="0" tIns="12700" rIns="0" bIns="0" rtlCol="0">
            <a:spAutoFit/>
          </a:bodyPr>
          <a:lstStyle/>
          <a:p>
            <a:pPr marL="12700" marR="5080">
              <a:lnSpc>
                <a:spcPct val="115199"/>
              </a:lnSpc>
              <a:spcBef>
                <a:spcPts val="100"/>
              </a:spcBef>
            </a:pPr>
            <a:r>
              <a:rPr sz="2500" b="1" spc="125" dirty="0">
                <a:solidFill>
                  <a:srgbClr val="3F3F3F"/>
                </a:solidFill>
                <a:latin typeface="Arial"/>
                <a:cs typeface="Arial"/>
              </a:rPr>
              <a:t>Hur</a:t>
            </a:r>
            <a:r>
              <a:rPr sz="2500" b="1" spc="-60" dirty="0">
                <a:solidFill>
                  <a:srgbClr val="3F3F3F"/>
                </a:solidFill>
                <a:latin typeface="Arial"/>
                <a:cs typeface="Arial"/>
              </a:rPr>
              <a:t> </a:t>
            </a:r>
            <a:r>
              <a:rPr lang="sv-SE" sz="2500" b="1" spc="-60" dirty="0" smtClean="0">
                <a:solidFill>
                  <a:srgbClr val="3F3F3F"/>
                </a:solidFill>
                <a:latin typeface="Arial"/>
                <a:cs typeface="Arial"/>
              </a:rPr>
              <a:t>flyttar gör du d</a:t>
            </a:r>
            <a:r>
              <a:rPr sz="2500" b="1" spc="85" dirty="0" smtClean="0">
                <a:solidFill>
                  <a:srgbClr val="3F3F3F"/>
                </a:solidFill>
                <a:latin typeface="Arial"/>
                <a:cs typeface="Arial"/>
              </a:rPr>
              <a:t>ina</a:t>
            </a:r>
            <a:r>
              <a:rPr sz="2500" b="1" spc="-60" dirty="0" smtClean="0">
                <a:solidFill>
                  <a:srgbClr val="3F3F3F"/>
                </a:solidFill>
                <a:latin typeface="Arial"/>
                <a:cs typeface="Arial"/>
              </a:rPr>
              <a:t> </a:t>
            </a:r>
            <a:r>
              <a:rPr sz="2500" b="1" spc="140" dirty="0">
                <a:solidFill>
                  <a:srgbClr val="3F3F3F"/>
                </a:solidFill>
                <a:latin typeface="Arial"/>
                <a:cs typeface="Arial"/>
              </a:rPr>
              <a:t>möten </a:t>
            </a:r>
            <a:r>
              <a:rPr sz="2500" b="1" spc="-685" dirty="0">
                <a:solidFill>
                  <a:srgbClr val="3F3F3F"/>
                </a:solidFill>
                <a:latin typeface="Arial"/>
                <a:cs typeface="Arial"/>
              </a:rPr>
              <a:t> </a:t>
            </a:r>
            <a:r>
              <a:rPr sz="2500" b="1" spc="10" dirty="0">
                <a:solidFill>
                  <a:srgbClr val="3F3F3F"/>
                </a:solidFill>
                <a:latin typeface="Arial"/>
                <a:cs typeface="Arial"/>
              </a:rPr>
              <a:t>och </a:t>
            </a:r>
            <a:r>
              <a:rPr sz="2500" b="1" spc="100" dirty="0">
                <a:solidFill>
                  <a:srgbClr val="3F3F3F"/>
                </a:solidFill>
                <a:latin typeface="Arial"/>
                <a:cs typeface="Arial"/>
              </a:rPr>
              <a:t>evenemang </a:t>
            </a:r>
            <a:r>
              <a:rPr lang="sv-SE" sz="2500" b="1" spc="100" dirty="0" smtClean="0">
                <a:solidFill>
                  <a:srgbClr val="3F3F3F"/>
                </a:solidFill>
                <a:latin typeface="Arial"/>
                <a:cs typeface="Arial"/>
              </a:rPr>
              <a:t>så att de blir </a:t>
            </a:r>
            <a:r>
              <a:rPr lang="sv-SE" sz="2500" b="1" spc="110" dirty="0" smtClean="0">
                <a:solidFill>
                  <a:srgbClr val="3F3F3F"/>
                </a:solidFill>
                <a:latin typeface="Arial"/>
                <a:cs typeface="Arial"/>
              </a:rPr>
              <a:t>online?</a:t>
            </a:r>
            <a:endParaRPr sz="2500" dirty="0">
              <a:latin typeface="Arial"/>
              <a:cs typeface="Arial"/>
            </a:endParaRPr>
          </a:p>
        </p:txBody>
      </p:sp>
      <p:sp>
        <p:nvSpPr>
          <p:cNvPr id="7" name="object 7"/>
          <p:cNvSpPr txBox="1">
            <a:spLocks noGrp="1"/>
          </p:cNvSpPr>
          <p:nvPr>
            <p:ph type="title"/>
          </p:nvPr>
        </p:nvSpPr>
        <p:spPr>
          <a:xfrm>
            <a:off x="5986398" y="758063"/>
            <a:ext cx="5278120" cy="1343025"/>
          </a:xfrm>
          <a:prstGeom prst="rect">
            <a:avLst/>
          </a:prstGeom>
        </p:spPr>
        <p:txBody>
          <a:bodyPr vert="horz" wrap="square" lIns="0" tIns="12700" rIns="0" bIns="0" rtlCol="0">
            <a:spAutoFit/>
          </a:bodyPr>
          <a:lstStyle/>
          <a:p>
            <a:pPr marL="12700" marR="5080">
              <a:lnSpc>
                <a:spcPct val="113700"/>
              </a:lnSpc>
              <a:spcBef>
                <a:spcPts val="100"/>
              </a:spcBef>
            </a:pPr>
            <a:r>
              <a:rPr sz="1900" b="0" spc="65" dirty="0">
                <a:solidFill>
                  <a:srgbClr val="76C5D2"/>
                </a:solidFill>
                <a:latin typeface="Tahoma"/>
                <a:cs typeface="Tahoma"/>
              </a:rPr>
              <a:t>Covid-19-pandemin </a:t>
            </a:r>
            <a:r>
              <a:rPr sz="1900" b="0" spc="90" dirty="0">
                <a:solidFill>
                  <a:srgbClr val="76C5D2"/>
                </a:solidFill>
                <a:latin typeface="Tahoma"/>
                <a:cs typeface="Tahoma"/>
              </a:rPr>
              <a:t>har </a:t>
            </a:r>
            <a:r>
              <a:rPr sz="1900" b="0" spc="65" dirty="0">
                <a:solidFill>
                  <a:srgbClr val="76C5D2"/>
                </a:solidFill>
                <a:latin typeface="Tahoma"/>
                <a:cs typeface="Tahoma"/>
              </a:rPr>
              <a:t>tvingat </a:t>
            </a:r>
            <a:r>
              <a:rPr sz="1900" b="0" spc="80" dirty="0">
                <a:solidFill>
                  <a:srgbClr val="76C5D2"/>
                </a:solidFill>
                <a:latin typeface="Tahoma"/>
                <a:cs typeface="Tahoma"/>
              </a:rPr>
              <a:t>oss </a:t>
            </a:r>
            <a:r>
              <a:rPr sz="1900" b="0" spc="55" dirty="0">
                <a:solidFill>
                  <a:srgbClr val="76C5D2"/>
                </a:solidFill>
                <a:latin typeface="Tahoma"/>
                <a:cs typeface="Tahoma"/>
              </a:rPr>
              <a:t>att </a:t>
            </a:r>
            <a:r>
              <a:rPr sz="1900" b="0" spc="45" dirty="0">
                <a:solidFill>
                  <a:srgbClr val="76C5D2"/>
                </a:solidFill>
                <a:latin typeface="Tahoma"/>
                <a:cs typeface="Tahoma"/>
              </a:rPr>
              <a:t>flytta </a:t>
            </a:r>
            <a:r>
              <a:rPr sz="1900" b="0" spc="50" dirty="0">
                <a:solidFill>
                  <a:srgbClr val="76C5D2"/>
                </a:solidFill>
                <a:latin typeface="Tahoma"/>
                <a:cs typeface="Tahoma"/>
              </a:rPr>
              <a:t> </a:t>
            </a:r>
            <a:r>
              <a:rPr sz="1900" b="0" spc="110" dirty="0">
                <a:solidFill>
                  <a:srgbClr val="76C5D2"/>
                </a:solidFill>
                <a:latin typeface="Tahoma"/>
                <a:cs typeface="Tahoma"/>
              </a:rPr>
              <a:t>många </a:t>
            </a:r>
            <a:r>
              <a:rPr sz="1900" b="0" spc="75" dirty="0">
                <a:solidFill>
                  <a:srgbClr val="76C5D2"/>
                </a:solidFill>
                <a:latin typeface="Tahoma"/>
                <a:cs typeface="Tahoma"/>
              </a:rPr>
              <a:t>möten, evenemang, </a:t>
            </a:r>
            <a:r>
              <a:rPr sz="1900" b="0" spc="85" dirty="0">
                <a:solidFill>
                  <a:srgbClr val="76C5D2"/>
                </a:solidFill>
                <a:latin typeface="Tahoma"/>
                <a:cs typeface="Tahoma"/>
              </a:rPr>
              <a:t>konferenser och </a:t>
            </a:r>
            <a:r>
              <a:rPr sz="1900" b="0" spc="90" dirty="0">
                <a:solidFill>
                  <a:srgbClr val="76C5D2"/>
                </a:solidFill>
                <a:latin typeface="Tahoma"/>
                <a:cs typeface="Tahoma"/>
              </a:rPr>
              <a:t> </a:t>
            </a:r>
            <a:r>
              <a:rPr sz="1900" b="0" spc="75" dirty="0">
                <a:solidFill>
                  <a:srgbClr val="76C5D2"/>
                </a:solidFill>
                <a:latin typeface="Tahoma"/>
                <a:cs typeface="Tahoma"/>
              </a:rPr>
              <a:t>utställningar</a:t>
            </a:r>
            <a:r>
              <a:rPr sz="1900" b="0" spc="-90" dirty="0">
                <a:solidFill>
                  <a:srgbClr val="76C5D2"/>
                </a:solidFill>
                <a:latin typeface="Tahoma"/>
                <a:cs typeface="Tahoma"/>
              </a:rPr>
              <a:t> </a:t>
            </a:r>
            <a:r>
              <a:rPr sz="1900" b="0" spc="50" dirty="0">
                <a:solidFill>
                  <a:srgbClr val="76C5D2"/>
                </a:solidFill>
                <a:latin typeface="Tahoma"/>
                <a:cs typeface="Tahoma"/>
              </a:rPr>
              <a:t>till</a:t>
            </a:r>
            <a:r>
              <a:rPr sz="1900" b="0" spc="-90" dirty="0">
                <a:solidFill>
                  <a:srgbClr val="76C5D2"/>
                </a:solidFill>
                <a:latin typeface="Tahoma"/>
                <a:cs typeface="Tahoma"/>
              </a:rPr>
              <a:t> </a:t>
            </a:r>
            <a:r>
              <a:rPr sz="1900" b="0" spc="80" dirty="0">
                <a:solidFill>
                  <a:srgbClr val="76C5D2"/>
                </a:solidFill>
                <a:latin typeface="Tahoma"/>
                <a:cs typeface="Tahoma"/>
              </a:rPr>
              <a:t>onlineutrymme.</a:t>
            </a:r>
            <a:r>
              <a:rPr sz="1900" b="0" spc="-90" dirty="0">
                <a:solidFill>
                  <a:srgbClr val="76C5D2"/>
                </a:solidFill>
                <a:latin typeface="Tahoma"/>
                <a:cs typeface="Tahoma"/>
              </a:rPr>
              <a:t> </a:t>
            </a:r>
            <a:r>
              <a:rPr sz="1900" b="0" spc="25" dirty="0">
                <a:solidFill>
                  <a:srgbClr val="76C5D2"/>
                </a:solidFill>
                <a:latin typeface="Tahoma"/>
                <a:cs typeface="Tahoma"/>
              </a:rPr>
              <a:t>Så</a:t>
            </a:r>
            <a:r>
              <a:rPr sz="1900" b="0" spc="-90" dirty="0">
                <a:solidFill>
                  <a:srgbClr val="76C5D2"/>
                </a:solidFill>
                <a:latin typeface="Tahoma"/>
                <a:cs typeface="Tahoma"/>
              </a:rPr>
              <a:t> </a:t>
            </a:r>
            <a:r>
              <a:rPr sz="1900" b="0" spc="90" dirty="0">
                <a:solidFill>
                  <a:srgbClr val="76C5D2"/>
                </a:solidFill>
                <a:latin typeface="Tahoma"/>
                <a:cs typeface="Tahoma"/>
              </a:rPr>
              <a:t>här</a:t>
            </a:r>
            <a:r>
              <a:rPr sz="1900" b="0" spc="-90" dirty="0">
                <a:solidFill>
                  <a:srgbClr val="76C5D2"/>
                </a:solidFill>
                <a:latin typeface="Tahoma"/>
                <a:cs typeface="Tahoma"/>
              </a:rPr>
              <a:t> </a:t>
            </a:r>
            <a:r>
              <a:rPr sz="1900" b="0" spc="110" dirty="0">
                <a:solidFill>
                  <a:srgbClr val="76C5D2"/>
                </a:solidFill>
                <a:latin typeface="Tahoma"/>
                <a:cs typeface="Tahoma"/>
              </a:rPr>
              <a:t>gör</a:t>
            </a:r>
            <a:r>
              <a:rPr sz="1900" b="0" spc="-85" dirty="0">
                <a:solidFill>
                  <a:srgbClr val="76C5D2"/>
                </a:solidFill>
                <a:latin typeface="Tahoma"/>
                <a:cs typeface="Tahoma"/>
              </a:rPr>
              <a:t> </a:t>
            </a:r>
            <a:r>
              <a:rPr sz="1900" b="0" spc="114" dirty="0">
                <a:solidFill>
                  <a:srgbClr val="76C5D2"/>
                </a:solidFill>
                <a:latin typeface="Tahoma"/>
                <a:cs typeface="Tahoma"/>
              </a:rPr>
              <a:t>du </a:t>
            </a:r>
            <a:r>
              <a:rPr sz="1900" b="0" spc="-585" dirty="0">
                <a:solidFill>
                  <a:srgbClr val="76C5D2"/>
                </a:solidFill>
                <a:latin typeface="Tahoma"/>
                <a:cs typeface="Tahoma"/>
              </a:rPr>
              <a:t> </a:t>
            </a:r>
            <a:r>
              <a:rPr sz="1900" b="0" spc="80" dirty="0">
                <a:solidFill>
                  <a:srgbClr val="76C5D2"/>
                </a:solidFill>
                <a:latin typeface="Tahoma"/>
                <a:cs typeface="Tahoma"/>
              </a:rPr>
              <a:t>det</a:t>
            </a:r>
            <a:r>
              <a:rPr sz="1900" b="0" spc="-105" dirty="0">
                <a:solidFill>
                  <a:srgbClr val="76C5D2"/>
                </a:solidFill>
                <a:latin typeface="Tahoma"/>
                <a:cs typeface="Tahoma"/>
              </a:rPr>
              <a:t> </a:t>
            </a:r>
            <a:r>
              <a:rPr sz="1900" b="0" spc="70" dirty="0">
                <a:solidFill>
                  <a:srgbClr val="76C5D2"/>
                </a:solidFill>
                <a:latin typeface="Tahoma"/>
                <a:cs typeface="Tahoma"/>
              </a:rPr>
              <a:t>framgångsrikt:</a:t>
            </a:r>
            <a:endParaRPr sz="1900" dirty="0">
              <a:latin typeface="Tahoma"/>
              <a:cs typeface="Tahoma"/>
            </a:endParaRPr>
          </a:p>
        </p:txBody>
      </p:sp>
      <p:sp>
        <p:nvSpPr>
          <p:cNvPr id="8" name="object 8"/>
          <p:cNvSpPr txBox="1"/>
          <p:nvPr/>
        </p:nvSpPr>
        <p:spPr>
          <a:xfrm>
            <a:off x="692912" y="2466085"/>
            <a:ext cx="10716260" cy="3407536"/>
          </a:xfrm>
          <a:prstGeom prst="rect">
            <a:avLst/>
          </a:prstGeom>
        </p:spPr>
        <p:txBody>
          <a:bodyPr vert="horz" wrap="square" lIns="0" tIns="12700" rIns="0" bIns="0" rtlCol="0">
            <a:spAutoFit/>
          </a:bodyPr>
          <a:lstStyle/>
          <a:p>
            <a:pPr marL="204470" marR="225425" indent="-204470">
              <a:lnSpc>
                <a:spcPct val="133300"/>
              </a:lnSpc>
              <a:spcBef>
                <a:spcPts val="100"/>
              </a:spcBef>
              <a:buAutoNum type="arabicPeriod"/>
              <a:tabLst>
                <a:tab pos="204470" algn="l"/>
              </a:tabLst>
            </a:pPr>
            <a:r>
              <a:rPr sz="1400" b="1" spc="45" dirty="0">
                <a:latin typeface="Tahoma" panose="020B0604030504040204" pitchFamily="34" charset="0"/>
                <a:ea typeface="Tahoma" panose="020B0604030504040204" pitchFamily="34" charset="0"/>
                <a:cs typeface="Tahoma" panose="020B0604030504040204" pitchFamily="34" charset="0"/>
              </a:rPr>
              <a:t>Utveckla</a:t>
            </a:r>
            <a:r>
              <a:rPr sz="1400" b="1" spc="-20" dirty="0">
                <a:latin typeface="Tahoma" panose="020B0604030504040204" pitchFamily="34" charset="0"/>
                <a:ea typeface="Tahoma" panose="020B0604030504040204" pitchFamily="34" charset="0"/>
                <a:cs typeface="Tahoma" panose="020B0604030504040204" pitchFamily="34" charset="0"/>
              </a:rPr>
              <a:t> </a:t>
            </a:r>
            <a:r>
              <a:rPr sz="1400" b="1" spc="65" dirty="0" smtClean="0">
                <a:latin typeface="Tahoma" panose="020B0604030504040204" pitchFamily="34" charset="0"/>
                <a:ea typeface="Tahoma" panose="020B0604030504040204" pitchFamily="34" charset="0"/>
                <a:cs typeface="Tahoma" panose="020B0604030504040204" pitchFamily="34" charset="0"/>
              </a:rPr>
              <a:t>resultate</a:t>
            </a:r>
            <a:r>
              <a:rPr lang="sv-SE" sz="1400" b="1" spc="65" dirty="0" smtClean="0">
                <a:latin typeface="Tahoma" panose="020B0604030504040204" pitchFamily="34" charset="0"/>
                <a:ea typeface="Tahoma" panose="020B0604030504040204" pitchFamily="34" charset="0"/>
                <a:cs typeface="Tahoma" panose="020B0604030504040204" pitchFamily="34" charset="0"/>
              </a:rPr>
              <a:t>n</a:t>
            </a:r>
            <a:r>
              <a:rPr sz="1400" b="1" spc="-15" dirty="0" smtClean="0">
                <a:latin typeface="Tahoma" panose="020B0604030504040204" pitchFamily="34" charset="0"/>
                <a:ea typeface="Tahoma" panose="020B0604030504040204" pitchFamily="34" charset="0"/>
                <a:cs typeface="Tahoma" panose="020B0604030504040204" pitchFamily="34" charset="0"/>
              </a:rPr>
              <a:t> </a:t>
            </a:r>
            <a:r>
              <a:rPr sz="1400" b="1" spc="5" dirty="0">
                <a:latin typeface="Tahoma" panose="020B0604030504040204" pitchFamily="34" charset="0"/>
                <a:ea typeface="Tahoma" panose="020B0604030504040204" pitchFamily="34" charset="0"/>
                <a:cs typeface="Tahoma" panose="020B0604030504040204" pitchFamily="34" charset="0"/>
              </a:rPr>
              <a:t>och</a:t>
            </a:r>
            <a:r>
              <a:rPr sz="1400" b="1" spc="-15" dirty="0">
                <a:latin typeface="Tahoma" panose="020B0604030504040204" pitchFamily="34" charset="0"/>
                <a:ea typeface="Tahoma" panose="020B0604030504040204" pitchFamily="34" charset="0"/>
                <a:cs typeface="Tahoma" panose="020B0604030504040204" pitchFamily="34" charset="0"/>
              </a:rPr>
              <a:t> </a:t>
            </a:r>
            <a:r>
              <a:rPr sz="1400" b="1" spc="65" dirty="0">
                <a:latin typeface="Tahoma" panose="020B0604030504040204" pitchFamily="34" charset="0"/>
                <a:ea typeface="Tahoma" panose="020B0604030504040204" pitchFamily="34" charset="0"/>
                <a:cs typeface="Tahoma" panose="020B0604030504040204" pitchFamily="34" charset="0"/>
              </a:rPr>
              <a:t>formatet:</a:t>
            </a:r>
            <a:r>
              <a:rPr sz="1400" b="1" spc="-20"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Kom</a:t>
            </a:r>
            <a:r>
              <a:rPr sz="1400" spc="-6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överens</a:t>
            </a:r>
            <a:r>
              <a:rPr sz="1400" spc="-65" dirty="0">
                <a:latin typeface="Tahoma" panose="020B0604030504040204" pitchFamily="34" charset="0"/>
                <a:ea typeface="Tahoma" panose="020B0604030504040204" pitchFamily="34" charset="0"/>
                <a:cs typeface="Tahoma" panose="020B0604030504040204" pitchFamily="34" charset="0"/>
              </a:rPr>
              <a:t> </a:t>
            </a:r>
            <a:r>
              <a:rPr sz="1400" spc="105" dirty="0">
                <a:latin typeface="Tahoma" panose="020B0604030504040204" pitchFamily="34" charset="0"/>
                <a:ea typeface="Tahoma" panose="020B0604030504040204" pitchFamily="34" charset="0"/>
                <a:cs typeface="Tahoma" panose="020B0604030504040204" pitchFamily="34" charset="0"/>
              </a:rPr>
              <a:t>om</a:t>
            </a:r>
            <a:r>
              <a:rPr sz="1400" spc="-6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det</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önskade</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resultatet</a:t>
            </a:r>
            <a:r>
              <a:rPr sz="1400" spc="-65" dirty="0">
                <a:latin typeface="Tahoma" panose="020B0604030504040204" pitchFamily="34" charset="0"/>
                <a:ea typeface="Tahoma" panose="020B0604030504040204" pitchFamily="34" charset="0"/>
                <a:cs typeface="Tahoma" panose="020B0604030504040204" pitchFamily="34" charset="0"/>
              </a:rPr>
              <a:t> </a:t>
            </a:r>
            <a:r>
              <a:rPr sz="1400" spc="30" dirty="0">
                <a:latin typeface="Tahoma" panose="020B0604030504040204" pitchFamily="34" charset="0"/>
                <a:ea typeface="Tahoma" panose="020B0604030504040204" pitchFamily="34" charset="0"/>
                <a:cs typeface="Tahoma" panose="020B0604030504040204" pitchFamily="34" charset="0"/>
              </a:rPr>
              <a:t>av</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smtClean="0">
                <a:latin typeface="Tahoma" panose="020B0604030504040204" pitchFamily="34" charset="0"/>
                <a:ea typeface="Tahoma" panose="020B0604030504040204" pitchFamily="34" charset="0"/>
                <a:cs typeface="Tahoma" panose="020B0604030504040204" pitchFamily="34" charset="0"/>
              </a:rPr>
              <a:t>evenemanget</a:t>
            </a:r>
            <a:r>
              <a:rPr lang="sv-SE" sz="1400" spc="60" dirty="0" smtClean="0">
                <a:latin typeface="Tahoma" panose="020B0604030504040204" pitchFamily="34" charset="0"/>
                <a:ea typeface="Tahoma" panose="020B0604030504040204" pitchFamily="34" charset="0"/>
                <a:cs typeface="Tahoma" panose="020B0604030504040204" pitchFamily="34" charset="0"/>
              </a:rPr>
              <a:t>. Planera därefter. </a:t>
            </a:r>
            <a:r>
              <a:rPr sz="1400" spc="-65" dirty="0" smtClean="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Skulle</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smtClean="0">
                <a:latin typeface="Tahoma" panose="020B0604030504040204" pitchFamily="34" charset="0"/>
                <a:ea typeface="Tahoma" panose="020B0604030504040204" pitchFamily="34" charset="0"/>
                <a:cs typeface="Tahoma" panose="020B0604030504040204" pitchFamily="34" charset="0"/>
              </a:rPr>
              <a:t>tre</a:t>
            </a:r>
            <a:r>
              <a:rPr sz="1400" spc="55" dirty="0" smtClean="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mindre</a:t>
            </a:r>
            <a:r>
              <a:rPr sz="1400" spc="-7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konversationer</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över</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Microsoft</a:t>
            </a:r>
            <a:r>
              <a:rPr sz="1400" spc="-7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Teams</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hjälpa</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dig</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att</a:t>
            </a:r>
            <a:r>
              <a:rPr sz="1400" spc="-65"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koppla</a:t>
            </a:r>
            <a:r>
              <a:rPr sz="1400" spc="-65"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samman</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intressenter</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och</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brainstorma</a:t>
            </a:r>
            <a:r>
              <a:rPr sz="1400" spc="-6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idéer,</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eller</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skulle</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en </a:t>
            </a:r>
            <a:r>
              <a:rPr sz="1400" spc="-409"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livestreamkonversation</a:t>
            </a:r>
            <a:r>
              <a:rPr sz="1400" spc="-7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över</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Facebook</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eller</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ett</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webbseminarium,</a:t>
            </a:r>
            <a:r>
              <a:rPr sz="1400" spc="-7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som</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också</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spelas</a:t>
            </a:r>
            <a:r>
              <a:rPr sz="1400" spc="-70" dirty="0">
                <a:latin typeface="Tahoma" panose="020B0604030504040204" pitchFamily="34" charset="0"/>
                <a:ea typeface="Tahoma" panose="020B0604030504040204" pitchFamily="34" charset="0"/>
                <a:cs typeface="Tahoma" panose="020B0604030504040204" pitchFamily="34" charset="0"/>
              </a:rPr>
              <a:t> </a:t>
            </a:r>
            <a:r>
              <a:rPr sz="1400" spc="20" dirty="0">
                <a:latin typeface="Tahoma" panose="020B0604030504040204" pitchFamily="34" charset="0"/>
                <a:ea typeface="Tahoma" panose="020B0604030504040204" pitchFamily="34" charset="0"/>
                <a:cs typeface="Tahoma" panose="020B0604030504040204" pitchFamily="34" charset="0"/>
              </a:rPr>
              <a:t>in,</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engagera</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en</a:t>
            </a:r>
            <a:r>
              <a:rPr sz="1400" spc="-7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större</a:t>
            </a:r>
            <a:r>
              <a:rPr sz="1400" spc="-7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publik?</a:t>
            </a:r>
            <a:endParaRPr sz="1400" dirty="0">
              <a:latin typeface="Tahoma" panose="020B0604030504040204" pitchFamily="34" charset="0"/>
              <a:ea typeface="Tahoma" panose="020B0604030504040204" pitchFamily="34" charset="0"/>
              <a:cs typeface="Tahoma" panose="020B0604030504040204" pitchFamily="34" charset="0"/>
            </a:endParaRPr>
          </a:p>
          <a:p>
            <a:pPr marL="211454" marR="5080" indent="-211454">
              <a:lnSpc>
                <a:spcPct val="128600"/>
              </a:lnSpc>
              <a:spcBef>
                <a:spcPts val="10"/>
              </a:spcBef>
              <a:buAutoNum type="arabicPeriod"/>
              <a:tabLst>
                <a:tab pos="211454" algn="l"/>
              </a:tabLst>
            </a:pPr>
            <a:r>
              <a:rPr sz="1400" b="1" spc="25" dirty="0">
                <a:latin typeface="Tahoma" panose="020B0604030504040204" pitchFamily="34" charset="0"/>
                <a:ea typeface="Tahoma" panose="020B0604030504040204" pitchFamily="34" charset="0"/>
                <a:cs typeface="Tahoma" panose="020B0604030504040204" pitchFamily="34" charset="0"/>
              </a:rPr>
              <a:t>Designa</a:t>
            </a:r>
            <a:r>
              <a:rPr sz="1400" b="1" spc="-20" dirty="0">
                <a:latin typeface="Tahoma" panose="020B0604030504040204" pitchFamily="34" charset="0"/>
                <a:ea typeface="Tahoma" panose="020B0604030504040204" pitchFamily="34" charset="0"/>
                <a:cs typeface="Tahoma" panose="020B0604030504040204" pitchFamily="34" charset="0"/>
              </a:rPr>
              <a:t> </a:t>
            </a:r>
            <a:r>
              <a:rPr sz="1400" b="1" spc="60" dirty="0">
                <a:latin typeface="Tahoma" panose="020B0604030504040204" pitchFamily="34" charset="0"/>
                <a:ea typeface="Tahoma" panose="020B0604030504040204" pitchFamily="34" charset="0"/>
                <a:cs typeface="Tahoma" panose="020B0604030504040204" pitchFamily="34" charset="0"/>
              </a:rPr>
              <a:t>identiteten:</a:t>
            </a:r>
            <a:r>
              <a:rPr sz="1400" b="1" spc="-1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Utveckla</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evenemangets</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visuella</a:t>
            </a:r>
            <a:r>
              <a:rPr sz="1400" spc="-70" dirty="0">
                <a:latin typeface="Tahoma" panose="020B0604030504040204" pitchFamily="34" charset="0"/>
                <a:ea typeface="Tahoma" panose="020B0604030504040204" pitchFamily="34" charset="0"/>
                <a:cs typeface="Tahoma" panose="020B0604030504040204" pitchFamily="34" charset="0"/>
              </a:rPr>
              <a:t> </a:t>
            </a:r>
            <a:r>
              <a:rPr sz="1400" spc="35" dirty="0">
                <a:latin typeface="Tahoma" panose="020B0604030504040204" pitchFamily="34" charset="0"/>
                <a:ea typeface="Tahoma" panose="020B0604030504040204" pitchFamily="34" charset="0"/>
                <a:cs typeface="Tahoma" panose="020B0604030504040204" pitchFamily="34" charset="0"/>
              </a:rPr>
              <a:t>identitet:</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logotyp,</a:t>
            </a:r>
            <a:r>
              <a:rPr sz="1400" spc="-7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färger,</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bilder,</a:t>
            </a:r>
            <a:r>
              <a:rPr sz="1400" spc="-65"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meddelanden</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kom</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ihåg</a:t>
            </a:r>
            <a:r>
              <a:rPr sz="1400" spc="-65" dirty="0">
                <a:latin typeface="Tahoma" panose="020B0604030504040204" pitchFamily="34" charset="0"/>
                <a:ea typeface="Tahoma" panose="020B0604030504040204" pitchFamily="34" charset="0"/>
                <a:cs typeface="Tahoma" panose="020B0604030504040204" pitchFamily="34" charset="0"/>
              </a:rPr>
              <a:t> </a:t>
            </a:r>
            <a:r>
              <a:rPr sz="1400" spc="25" dirty="0">
                <a:latin typeface="Tahoma" panose="020B0604030504040204" pitchFamily="34" charset="0"/>
                <a:ea typeface="Tahoma" panose="020B0604030504040204" pitchFamily="34" charset="0"/>
                <a:cs typeface="Tahoma" panose="020B0604030504040204" pitchFamily="34" charset="0"/>
              </a:rPr>
              <a:t>Canva!</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I</a:t>
            </a:r>
            <a:r>
              <a:rPr sz="1400" spc="-65"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hög </a:t>
            </a:r>
            <a:r>
              <a:rPr sz="1400" spc="-42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konkurrens </a:t>
            </a:r>
            <a:r>
              <a:rPr sz="1400" spc="90" dirty="0">
                <a:latin typeface="Tahoma" panose="020B0604030504040204" pitchFamily="34" charset="0"/>
                <a:ea typeface="Tahoma" panose="020B0604030504040204" pitchFamily="34" charset="0"/>
                <a:cs typeface="Tahoma" panose="020B0604030504040204" pitchFamily="34" charset="0"/>
              </a:rPr>
              <a:t>med </a:t>
            </a:r>
            <a:r>
              <a:rPr sz="1400" spc="65" dirty="0">
                <a:latin typeface="Tahoma" panose="020B0604030504040204" pitchFamily="34" charset="0"/>
                <a:ea typeface="Tahoma" panose="020B0604030504040204" pitchFamily="34" charset="0"/>
                <a:cs typeface="Tahoma" panose="020B0604030504040204" pitchFamily="34" charset="0"/>
              </a:rPr>
              <a:t>andra evenemang </a:t>
            </a:r>
            <a:r>
              <a:rPr sz="1400" spc="60" dirty="0">
                <a:latin typeface="Tahoma" panose="020B0604030504040204" pitchFamily="34" charset="0"/>
                <a:ea typeface="Tahoma" panose="020B0604030504040204" pitchFamily="34" charset="0"/>
                <a:cs typeface="Tahoma" panose="020B0604030504040204" pitchFamily="34" charset="0"/>
              </a:rPr>
              <a:t>är </a:t>
            </a:r>
            <a:r>
              <a:rPr sz="1400" spc="55" dirty="0">
                <a:latin typeface="Tahoma" panose="020B0604030504040204" pitchFamily="34" charset="0"/>
                <a:ea typeface="Tahoma" panose="020B0604030504040204" pitchFamily="34" charset="0"/>
                <a:cs typeface="Tahoma" panose="020B0604030504040204" pitchFamily="34" charset="0"/>
              </a:rPr>
              <a:t>det </a:t>
            </a:r>
            <a:r>
              <a:rPr sz="1400" spc="40" dirty="0">
                <a:latin typeface="Tahoma" panose="020B0604030504040204" pitchFamily="34" charset="0"/>
                <a:ea typeface="Tahoma" panose="020B0604030504040204" pitchFamily="34" charset="0"/>
                <a:cs typeface="Tahoma" panose="020B0604030504040204" pitchFamily="34" charset="0"/>
              </a:rPr>
              <a:t>viktigt att </a:t>
            </a:r>
            <a:r>
              <a:rPr sz="1400" spc="60" dirty="0">
                <a:latin typeface="Tahoma" panose="020B0604030504040204" pitchFamily="34" charset="0"/>
                <a:ea typeface="Tahoma" panose="020B0604030504040204" pitchFamily="34" charset="0"/>
                <a:cs typeface="Tahoma" panose="020B0604030504040204" pitchFamily="34" charset="0"/>
              </a:rPr>
              <a:t>evenemanget </a:t>
            </a:r>
            <a:r>
              <a:rPr sz="1400" spc="45" dirty="0">
                <a:latin typeface="Tahoma" panose="020B0604030504040204" pitchFamily="34" charset="0"/>
                <a:ea typeface="Tahoma" panose="020B0604030504040204" pitchFamily="34" charset="0"/>
                <a:cs typeface="Tahoma" panose="020B0604030504040204" pitchFamily="34" charset="0"/>
              </a:rPr>
              <a:t>sticker </a:t>
            </a:r>
            <a:r>
              <a:rPr sz="1400" spc="60" dirty="0">
                <a:latin typeface="Tahoma" panose="020B0604030504040204" pitchFamily="34" charset="0"/>
                <a:ea typeface="Tahoma" panose="020B0604030504040204" pitchFamily="34" charset="0"/>
                <a:cs typeface="Tahoma" panose="020B0604030504040204" pitchFamily="34" charset="0"/>
              </a:rPr>
              <a:t>ut </a:t>
            </a:r>
            <a:r>
              <a:rPr sz="1400" spc="90" dirty="0">
                <a:latin typeface="Tahoma" panose="020B0604030504040204" pitchFamily="34" charset="0"/>
                <a:ea typeface="Tahoma" panose="020B0604030504040204" pitchFamily="34" charset="0"/>
                <a:cs typeface="Tahoma" panose="020B0604030504040204" pitchFamily="34" charset="0"/>
              </a:rPr>
              <a:t>med </a:t>
            </a:r>
            <a:r>
              <a:rPr sz="1400" spc="65" dirty="0">
                <a:latin typeface="Tahoma" panose="020B0604030504040204" pitchFamily="34" charset="0"/>
                <a:ea typeface="Tahoma" panose="020B0604030504040204" pitchFamily="34" charset="0"/>
                <a:cs typeface="Tahoma" panose="020B0604030504040204" pitchFamily="34" charset="0"/>
              </a:rPr>
              <a:t>en </a:t>
            </a:r>
            <a:r>
              <a:rPr sz="1400" spc="50" dirty="0">
                <a:latin typeface="Tahoma" panose="020B0604030504040204" pitchFamily="34" charset="0"/>
                <a:ea typeface="Tahoma" panose="020B0604030504040204" pitchFamily="34" charset="0"/>
                <a:cs typeface="Tahoma" panose="020B0604030504040204" pitchFamily="34" charset="0"/>
              </a:rPr>
              <a:t>tydlig </a:t>
            </a:r>
            <a:r>
              <a:rPr sz="1400" spc="65" dirty="0">
                <a:latin typeface="Tahoma" panose="020B0604030504040204" pitchFamily="34" charset="0"/>
                <a:ea typeface="Tahoma" panose="020B0604030504040204" pitchFamily="34" charset="0"/>
                <a:cs typeface="Tahoma" panose="020B0604030504040204" pitchFamily="34" charset="0"/>
              </a:rPr>
              <a:t>och </a:t>
            </a:r>
            <a:r>
              <a:rPr sz="1400" spc="60" dirty="0">
                <a:latin typeface="Tahoma" panose="020B0604030504040204" pitchFamily="34" charset="0"/>
                <a:ea typeface="Tahoma" panose="020B0604030504040204" pitchFamily="34" charset="0"/>
                <a:cs typeface="Tahoma" panose="020B0604030504040204" pitchFamily="34" charset="0"/>
              </a:rPr>
              <a:t>anpassad </a:t>
            </a:r>
            <a:r>
              <a:rPr sz="1400" spc="50" dirty="0">
                <a:latin typeface="Tahoma" panose="020B0604030504040204" pitchFamily="34" charset="0"/>
                <a:ea typeface="Tahoma" panose="020B0604030504040204" pitchFamily="34" charset="0"/>
                <a:cs typeface="Tahoma" panose="020B0604030504040204" pitchFamily="34" charset="0"/>
              </a:rPr>
              <a:t>identitet </a:t>
            </a:r>
            <a:r>
              <a:rPr sz="1400" spc="55" dirty="0">
                <a:latin typeface="Tahoma" panose="020B0604030504040204" pitchFamily="34" charset="0"/>
                <a:ea typeface="Tahoma" panose="020B0604030504040204" pitchFamily="34" charset="0"/>
                <a:cs typeface="Tahoma" panose="020B0604030504040204" pitchFamily="34" charset="0"/>
              </a:rPr>
              <a:t>över </a:t>
            </a:r>
            <a:r>
              <a:rPr sz="1400" spc="6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sociala</a:t>
            </a:r>
            <a:r>
              <a:rPr sz="1400" spc="-80" dirty="0">
                <a:latin typeface="Tahoma" panose="020B0604030504040204" pitchFamily="34" charset="0"/>
                <a:ea typeface="Tahoma" panose="020B0604030504040204" pitchFamily="34" charset="0"/>
                <a:cs typeface="Tahoma" panose="020B0604030504040204" pitchFamily="34" charset="0"/>
              </a:rPr>
              <a:t> </a:t>
            </a:r>
            <a:r>
              <a:rPr sz="1400" spc="60" dirty="0" smtClean="0">
                <a:latin typeface="Tahoma" panose="020B0604030504040204" pitchFamily="34" charset="0"/>
                <a:ea typeface="Tahoma" panose="020B0604030504040204" pitchFamily="34" charset="0"/>
                <a:cs typeface="Tahoma" panose="020B0604030504040204" pitchFamily="34" charset="0"/>
              </a:rPr>
              <a:t>medieplattformar.</a:t>
            </a:r>
            <a:endParaRPr lang="sv-SE" sz="1400" spc="60" dirty="0" smtClean="0">
              <a:latin typeface="Tahoma" panose="020B0604030504040204" pitchFamily="34" charset="0"/>
              <a:ea typeface="Tahoma" panose="020B0604030504040204" pitchFamily="34" charset="0"/>
              <a:cs typeface="Tahoma" panose="020B0604030504040204" pitchFamily="34" charset="0"/>
            </a:endParaRPr>
          </a:p>
          <a:p>
            <a:pPr marL="211454" marR="5080" indent="-211454">
              <a:lnSpc>
                <a:spcPct val="128600"/>
              </a:lnSpc>
              <a:spcBef>
                <a:spcPts val="10"/>
              </a:spcBef>
              <a:buAutoNum type="arabicPeriod"/>
              <a:tabLst>
                <a:tab pos="211454" algn="l"/>
              </a:tabLst>
            </a:pPr>
            <a:r>
              <a:rPr lang="sv-SE" sz="1400" b="1" spc="35" dirty="0" smtClean="0">
                <a:latin typeface="Tahoma" panose="020B0604030504040204" pitchFamily="34" charset="0"/>
                <a:ea typeface="Tahoma" panose="020B0604030504040204" pitchFamily="34" charset="0"/>
                <a:cs typeface="Tahoma" panose="020B0604030504040204" pitchFamily="34" charset="0"/>
              </a:rPr>
              <a:t>Boka talare</a:t>
            </a:r>
            <a:r>
              <a:rPr sz="1400" b="1" spc="55" dirty="0" smtClean="0">
                <a:latin typeface="Tahoma" panose="020B0604030504040204" pitchFamily="34" charset="0"/>
                <a:ea typeface="Tahoma" panose="020B0604030504040204" pitchFamily="34" charset="0"/>
                <a:cs typeface="Tahoma" panose="020B0604030504040204" pitchFamily="34" charset="0"/>
              </a:rPr>
              <a:t>:</a:t>
            </a:r>
            <a:r>
              <a:rPr sz="1400" b="1" spc="-30" dirty="0" smtClean="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Hitta</a:t>
            </a:r>
            <a:r>
              <a:rPr sz="1400" spc="-8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rätt</a:t>
            </a:r>
            <a:r>
              <a:rPr sz="1400" spc="-85" dirty="0">
                <a:latin typeface="Tahoma" panose="020B0604030504040204" pitchFamily="34" charset="0"/>
                <a:ea typeface="Tahoma" panose="020B0604030504040204" pitchFamily="34" charset="0"/>
                <a:cs typeface="Tahoma" panose="020B0604030504040204" pitchFamily="34" charset="0"/>
              </a:rPr>
              <a:t> </a:t>
            </a:r>
            <a:r>
              <a:rPr sz="1400" spc="60" dirty="0" smtClean="0">
                <a:latin typeface="Tahoma" panose="020B0604030504040204" pitchFamily="34" charset="0"/>
                <a:ea typeface="Tahoma" panose="020B0604030504040204" pitchFamily="34" charset="0"/>
                <a:cs typeface="Tahoma" panose="020B0604030504040204" pitchFamily="34" charset="0"/>
              </a:rPr>
              <a:t>talare</a:t>
            </a:r>
            <a:r>
              <a:rPr lang="sv-SE" sz="1400" spc="60" dirty="0" smtClean="0">
                <a:latin typeface="Tahoma" panose="020B0604030504040204" pitchFamily="34" charset="0"/>
                <a:ea typeface="Tahoma" panose="020B0604030504040204" pitchFamily="34" charset="0"/>
                <a:cs typeface="Tahoma" panose="020B0604030504040204" pitchFamily="34" charset="0"/>
              </a:rPr>
              <a:t>, kraftfulla och med </a:t>
            </a:r>
            <a:r>
              <a:rPr sz="1400" spc="65" dirty="0" smtClean="0">
                <a:latin typeface="Tahoma" panose="020B0604030504040204" pitchFamily="34" charset="0"/>
                <a:ea typeface="Tahoma" panose="020B0604030504040204" pitchFamily="34" charset="0"/>
                <a:cs typeface="Tahoma" panose="020B0604030504040204" pitchFamily="34" charset="0"/>
              </a:rPr>
              <a:t>djup</a:t>
            </a:r>
            <a:r>
              <a:rPr sz="1400" spc="-80" dirty="0" smtClean="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expertis</a:t>
            </a:r>
            <a:r>
              <a:rPr sz="1400" spc="-85"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och</a:t>
            </a:r>
            <a:r>
              <a:rPr sz="1400" spc="-8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kanske</a:t>
            </a:r>
            <a:r>
              <a:rPr sz="1400" spc="-85"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är</a:t>
            </a:r>
            <a:r>
              <a:rPr sz="1400" spc="-85"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de</a:t>
            </a:r>
            <a:r>
              <a:rPr sz="1400" spc="-80" dirty="0">
                <a:latin typeface="Tahoma" panose="020B0604030504040204" pitchFamily="34" charset="0"/>
                <a:ea typeface="Tahoma" panose="020B0604030504040204" pitchFamily="34" charset="0"/>
                <a:cs typeface="Tahoma" panose="020B0604030504040204" pitchFamily="34" charset="0"/>
              </a:rPr>
              <a:t> </a:t>
            </a:r>
            <a:r>
              <a:rPr sz="1400" spc="95" dirty="0">
                <a:latin typeface="Tahoma" panose="020B0604030504040204" pitchFamily="34" charset="0"/>
                <a:ea typeface="Tahoma" panose="020B0604030504040204" pitchFamily="34" charset="0"/>
                <a:cs typeface="Tahoma" panose="020B0604030504040204" pitchFamily="34" charset="0"/>
              </a:rPr>
              <a:t>ohörda </a:t>
            </a:r>
            <a:r>
              <a:rPr sz="1400" spc="-515" dirty="0">
                <a:latin typeface="Tahoma" panose="020B0604030504040204" pitchFamily="34" charset="0"/>
                <a:ea typeface="Tahoma" panose="020B0604030504040204" pitchFamily="34" charset="0"/>
                <a:cs typeface="Tahoma" panose="020B0604030504040204" pitchFamily="34" charset="0"/>
              </a:rPr>
              <a:t> </a:t>
            </a:r>
            <a:r>
              <a:rPr sz="1400" spc="75" dirty="0" smtClean="0">
                <a:latin typeface="Tahoma" panose="020B0604030504040204" pitchFamily="34" charset="0"/>
                <a:ea typeface="Tahoma" panose="020B0604030504040204" pitchFamily="34" charset="0"/>
                <a:cs typeface="Tahoma" panose="020B0604030504040204" pitchFamily="34" charset="0"/>
              </a:rPr>
              <a:t>röster</a:t>
            </a:r>
            <a:r>
              <a:rPr lang="sv-SE" sz="1400" spc="75" dirty="0" smtClean="0">
                <a:latin typeface="Tahoma" panose="020B0604030504040204" pitchFamily="34" charset="0"/>
                <a:ea typeface="Tahoma" panose="020B0604030504040204" pitchFamily="34" charset="0"/>
                <a:cs typeface="Tahoma" panose="020B0604030504040204" pitchFamily="34" charset="0"/>
              </a:rPr>
              <a:t> </a:t>
            </a:r>
            <a:r>
              <a:rPr sz="1400" spc="50" dirty="0" smtClean="0">
                <a:latin typeface="Tahoma" panose="020B0604030504040204" pitchFamily="34" charset="0"/>
                <a:ea typeface="Tahoma" panose="020B0604030504040204" pitchFamily="34" charset="0"/>
                <a:cs typeface="Tahoma" panose="020B0604030504040204" pitchFamily="34" charset="0"/>
              </a:rPr>
              <a:t>i</a:t>
            </a:r>
            <a:r>
              <a:rPr sz="1400" spc="-90" dirty="0" smtClean="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ämnet.</a:t>
            </a:r>
            <a:endParaRPr sz="1400" dirty="0">
              <a:latin typeface="Tahoma" panose="020B0604030504040204" pitchFamily="34" charset="0"/>
              <a:ea typeface="Tahoma" panose="020B0604030504040204" pitchFamily="34" charset="0"/>
              <a:cs typeface="Tahoma" panose="020B0604030504040204" pitchFamily="34" charset="0"/>
            </a:endParaRPr>
          </a:p>
          <a:p>
            <a:pPr marL="211454" marR="454025" indent="-211454">
              <a:lnSpc>
                <a:spcPts val="2160"/>
              </a:lnSpc>
              <a:spcBef>
                <a:spcPts val="90"/>
              </a:spcBef>
              <a:buAutoNum type="arabicPeriod"/>
              <a:tabLst>
                <a:tab pos="211454" algn="l"/>
              </a:tabLst>
            </a:pPr>
            <a:r>
              <a:rPr lang="sv-SE" sz="1400" b="1" spc="45" dirty="0" err="1" smtClean="0">
                <a:latin typeface="Tahoma" panose="020B0604030504040204" pitchFamily="34" charset="0"/>
                <a:ea typeface="Tahoma" panose="020B0604030504040204" pitchFamily="34" charset="0"/>
                <a:cs typeface="Tahoma" panose="020B0604030504040204" pitchFamily="34" charset="0"/>
              </a:rPr>
              <a:t>Sammställ</a:t>
            </a:r>
            <a:r>
              <a:rPr sz="1400" b="1" spc="-15" dirty="0" smtClean="0">
                <a:latin typeface="Tahoma" panose="020B0604030504040204" pitchFamily="34" charset="0"/>
                <a:ea typeface="Tahoma" panose="020B0604030504040204" pitchFamily="34" charset="0"/>
                <a:cs typeface="Tahoma" panose="020B0604030504040204" pitchFamily="34" charset="0"/>
              </a:rPr>
              <a:t> </a:t>
            </a:r>
            <a:r>
              <a:rPr sz="1400" b="1" spc="35" dirty="0">
                <a:latin typeface="Tahoma" panose="020B0604030504040204" pitchFamily="34" charset="0"/>
                <a:ea typeface="Tahoma" panose="020B0604030504040204" pitchFamily="34" charset="0"/>
                <a:cs typeface="Tahoma" panose="020B0604030504040204" pitchFamily="34" charset="0"/>
              </a:rPr>
              <a:t>innehåll:</a:t>
            </a:r>
            <a:r>
              <a:rPr sz="1400" b="1" spc="-1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Arbeta</a:t>
            </a:r>
            <a:r>
              <a:rPr sz="1400" spc="-65"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med</a:t>
            </a:r>
            <a:r>
              <a:rPr sz="1400" spc="-65" dirty="0">
                <a:latin typeface="Tahoma" panose="020B0604030504040204" pitchFamily="34" charset="0"/>
                <a:ea typeface="Tahoma" panose="020B0604030504040204" pitchFamily="34" charset="0"/>
                <a:cs typeface="Tahoma" panose="020B0604030504040204" pitchFamily="34" charset="0"/>
              </a:rPr>
              <a:t> </a:t>
            </a:r>
            <a:r>
              <a:rPr lang="sv-SE" sz="1400" spc="-65" dirty="0" smtClean="0">
                <a:latin typeface="Tahoma" panose="020B0604030504040204" pitchFamily="34" charset="0"/>
                <a:ea typeface="Tahoma" panose="020B0604030504040204" pitchFamily="34" charset="0"/>
                <a:cs typeface="Tahoma" panose="020B0604030504040204" pitchFamily="34" charset="0"/>
              </a:rPr>
              <a:t>talarna för att sammanställa de</a:t>
            </a:r>
            <a:r>
              <a:rPr sz="1400" spc="60" dirty="0" smtClean="0">
                <a:latin typeface="Tahoma" panose="020B0604030504040204" pitchFamily="34" charset="0"/>
                <a:ea typeface="Tahoma" panose="020B0604030504040204" pitchFamily="34" charset="0"/>
                <a:cs typeface="Tahoma" panose="020B0604030504040204" pitchFamily="34" charset="0"/>
              </a:rPr>
              <a:t>ras</a:t>
            </a:r>
            <a:r>
              <a:rPr sz="1400" spc="-65" dirty="0" smtClean="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innehåll</a:t>
            </a:r>
            <a:r>
              <a:rPr sz="1400" spc="-6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i</a:t>
            </a:r>
            <a:r>
              <a:rPr sz="1400" spc="-6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ett</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kraftfullt</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format.</a:t>
            </a:r>
            <a:r>
              <a:rPr sz="1400" spc="-65" dirty="0">
                <a:latin typeface="Tahoma" panose="020B0604030504040204" pitchFamily="34" charset="0"/>
                <a:ea typeface="Tahoma" panose="020B0604030504040204" pitchFamily="34" charset="0"/>
                <a:cs typeface="Tahoma" panose="020B0604030504040204" pitchFamily="34" charset="0"/>
              </a:rPr>
              <a:t> </a:t>
            </a:r>
            <a:r>
              <a:rPr sz="1400" spc="114" dirty="0">
                <a:latin typeface="Tahoma" panose="020B0604030504040204" pitchFamily="34" charset="0"/>
                <a:ea typeface="Tahoma" panose="020B0604030504040204" pitchFamily="34" charset="0"/>
                <a:cs typeface="Tahoma" panose="020B0604030504040204" pitchFamily="34" charset="0"/>
              </a:rPr>
              <a:t>Om</a:t>
            </a:r>
            <a:r>
              <a:rPr sz="1400" spc="-65" dirty="0">
                <a:latin typeface="Tahoma" panose="020B0604030504040204" pitchFamily="34" charset="0"/>
                <a:ea typeface="Tahoma" panose="020B0604030504040204" pitchFamily="34" charset="0"/>
                <a:cs typeface="Tahoma" panose="020B0604030504040204" pitchFamily="34" charset="0"/>
              </a:rPr>
              <a:t> </a:t>
            </a:r>
            <a:r>
              <a:rPr sz="1400" spc="35" dirty="0">
                <a:latin typeface="Tahoma" panose="020B0604030504040204" pitchFamily="34" charset="0"/>
                <a:ea typeface="Tahoma" panose="020B0604030504040204" pitchFamily="34" charset="0"/>
                <a:cs typeface="Tahoma" panose="020B0604030504040204" pitchFamily="34" charset="0"/>
              </a:rPr>
              <a:t>syftet</a:t>
            </a:r>
            <a:r>
              <a:rPr sz="1400" spc="-65"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är</a:t>
            </a:r>
            <a:r>
              <a:rPr sz="1400" spc="-6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att</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ha</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en</a:t>
            </a:r>
            <a:r>
              <a:rPr sz="1400" spc="-6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panel, </a:t>
            </a:r>
            <a:r>
              <a:rPr sz="1400" spc="-42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intervjua </a:t>
            </a:r>
            <a:r>
              <a:rPr sz="1400" spc="30" dirty="0">
                <a:latin typeface="Tahoma" panose="020B0604030504040204" pitchFamily="34" charset="0"/>
                <a:ea typeface="Tahoma" panose="020B0604030504040204" pitchFamily="34" charset="0"/>
                <a:cs typeface="Tahoma" panose="020B0604030504040204" pitchFamily="34" charset="0"/>
              </a:rPr>
              <a:t>varje </a:t>
            </a:r>
            <a:r>
              <a:rPr sz="1400" spc="60" dirty="0">
                <a:latin typeface="Tahoma" panose="020B0604030504040204" pitchFamily="34" charset="0"/>
                <a:ea typeface="Tahoma" panose="020B0604030504040204" pitchFamily="34" charset="0"/>
                <a:cs typeface="Tahoma" panose="020B0604030504040204" pitchFamily="34" charset="0"/>
              </a:rPr>
              <a:t>paneldeltagare </a:t>
            </a:r>
            <a:r>
              <a:rPr sz="1400" spc="65" dirty="0">
                <a:latin typeface="Tahoma" panose="020B0604030504040204" pitchFamily="34" charset="0"/>
                <a:ea typeface="Tahoma" panose="020B0604030504040204" pitchFamily="34" charset="0"/>
                <a:cs typeface="Tahoma" panose="020B0604030504040204" pitchFamily="34" charset="0"/>
              </a:rPr>
              <a:t>och </a:t>
            </a:r>
            <a:r>
              <a:rPr sz="1400" spc="45" dirty="0">
                <a:latin typeface="Tahoma" panose="020B0604030504040204" pitchFamily="34" charset="0"/>
                <a:ea typeface="Tahoma" panose="020B0604030504040204" pitchFamily="34" charset="0"/>
                <a:cs typeface="Tahoma" panose="020B0604030504040204" pitchFamily="34" charset="0"/>
              </a:rPr>
              <a:t>se </a:t>
            </a:r>
            <a:r>
              <a:rPr sz="1400" spc="40" dirty="0">
                <a:latin typeface="Tahoma" panose="020B0604030504040204" pitchFamily="34" charset="0"/>
                <a:ea typeface="Tahoma" panose="020B0604030504040204" pitchFamily="34" charset="0"/>
                <a:cs typeface="Tahoma" panose="020B0604030504040204" pitchFamily="34" charset="0"/>
              </a:rPr>
              <a:t>till att </a:t>
            </a:r>
            <a:r>
              <a:rPr sz="1400" spc="65" dirty="0">
                <a:latin typeface="Tahoma" panose="020B0604030504040204" pitchFamily="34" charset="0"/>
                <a:ea typeface="Tahoma" panose="020B0604030504040204" pitchFamily="34" charset="0"/>
                <a:cs typeface="Tahoma" panose="020B0604030504040204" pitchFamily="34" charset="0"/>
              </a:rPr>
              <a:t>de </a:t>
            </a:r>
            <a:r>
              <a:rPr sz="1400" spc="30" dirty="0">
                <a:latin typeface="Tahoma" panose="020B0604030504040204" pitchFamily="34" charset="0"/>
                <a:ea typeface="Tahoma" panose="020B0604030504040204" pitchFamily="34" charset="0"/>
                <a:cs typeface="Tahoma" panose="020B0604030504040204" pitchFamily="34" charset="0"/>
              </a:rPr>
              <a:t>vet </a:t>
            </a:r>
            <a:r>
              <a:rPr sz="1400" spc="50" dirty="0">
                <a:latin typeface="Tahoma" panose="020B0604030504040204" pitchFamily="34" charset="0"/>
                <a:ea typeface="Tahoma" panose="020B0604030504040204" pitchFamily="34" charset="0"/>
                <a:cs typeface="Tahoma" panose="020B0604030504040204" pitchFamily="34" charset="0"/>
              </a:rPr>
              <a:t>vad </a:t>
            </a:r>
            <a:r>
              <a:rPr sz="1400" spc="65" dirty="0">
                <a:latin typeface="Tahoma" panose="020B0604030504040204" pitchFamily="34" charset="0"/>
                <a:ea typeface="Tahoma" panose="020B0604030504040204" pitchFamily="34" charset="0"/>
                <a:cs typeface="Tahoma" panose="020B0604030504040204" pitchFamily="34" charset="0"/>
              </a:rPr>
              <a:t>de andra </a:t>
            </a:r>
            <a:r>
              <a:rPr sz="1400" spc="85" dirty="0">
                <a:latin typeface="Tahoma" panose="020B0604030504040204" pitchFamily="34" charset="0"/>
                <a:ea typeface="Tahoma" panose="020B0604030504040204" pitchFamily="34" charset="0"/>
                <a:cs typeface="Tahoma" panose="020B0604030504040204" pitchFamily="34" charset="0"/>
              </a:rPr>
              <a:t>kommer </a:t>
            </a:r>
            <a:r>
              <a:rPr sz="1400" spc="40" dirty="0">
                <a:latin typeface="Tahoma" panose="020B0604030504040204" pitchFamily="34" charset="0"/>
                <a:ea typeface="Tahoma" panose="020B0604030504040204" pitchFamily="34" charset="0"/>
                <a:cs typeface="Tahoma" panose="020B0604030504040204" pitchFamily="34" charset="0"/>
              </a:rPr>
              <a:t>att </a:t>
            </a:r>
            <a:r>
              <a:rPr sz="1400" spc="55" dirty="0">
                <a:latin typeface="Tahoma" panose="020B0604030504040204" pitchFamily="34" charset="0"/>
                <a:ea typeface="Tahoma" panose="020B0604030504040204" pitchFamily="34" charset="0"/>
                <a:cs typeface="Tahoma" panose="020B0604030504040204" pitchFamily="34" charset="0"/>
              </a:rPr>
              <a:t>prata </a:t>
            </a:r>
            <a:r>
              <a:rPr sz="1400" spc="110" dirty="0">
                <a:latin typeface="Tahoma" panose="020B0604030504040204" pitchFamily="34" charset="0"/>
                <a:ea typeface="Tahoma" panose="020B0604030504040204" pitchFamily="34" charset="0"/>
                <a:cs typeface="Tahoma" panose="020B0604030504040204" pitchFamily="34" charset="0"/>
              </a:rPr>
              <a:t>om </a:t>
            </a:r>
            <a:r>
              <a:rPr sz="1400" spc="65" dirty="0">
                <a:latin typeface="Tahoma" panose="020B0604030504040204" pitchFamily="34" charset="0"/>
                <a:ea typeface="Tahoma" panose="020B0604030504040204" pitchFamily="34" charset="0"/>
                <a:cs typeface="Tahoma" panose="020B0604030504040204" pitchFamily="34" charset="0"/>
              </a:rPr>
              <a:t>för </a:t>
            </a:r>
            <a:r>
              <a:rPr sz="1400" spc="40" dirty="0">
                <a:latin typeface="Tahoma" panose="020B0604030504040204" pitchFamily="34" charset="0"/>
                <a:ea typeface="Tahoma" panose="020B0604030504040204" pitchFamily="34" charset="0"/>
                <a:cs typeface="Tahoma" panose="020B0604030504040204" pitchFamily="34" charset="0"/>
              </a:rPr>
              <a:t>att </a:t>
            </a:r>
            <a:r>
              <a:rPr sz="1400" spc="65" dirty="0">
                <a:latin typeface="Tahoma" panose="020B0604030504040204" pitchFamily="34" charset="0"/>
                <a:ea typeface="Tahoma" panose="020B0604030504040204" pitchFamily="34" charset="0"/>
                <a:cs typeface="Tahoma" panose="020B0604030504040204" pitchFamily="34" charset="0"/>
              </a:rPr>
              <a:t>ha en </a:t>
            </a:r>
            <a:r>
              <a:rPr sz="1400" spc="50" dirty="0">
                <a:latin typeface="Tahoma" panose="020B0604030504040204" pitchFamily="34" charset="0"/>
                <a:ea typeface="Tahoma" panose="020B0604030504040204" pitchFamily="34" charset="0"/>
                <a:cs typeface="Tahoma" panose="020B0604030504040204" pitchFamily="34" charset="0"/>
              </a:rPr>
              <a:t>kraftfull </a:t>
            </a:r>
            <a:r>
              <a:rPr sz="1400" spc="5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konversation.</a:t>
            </a:r>
            <a:endParaRPr sz="1400" dirty="0">
              <a:latin typeface="Tahoma" panose="020B0604030504040204" pitchFamily="34" charset="0"/>
              <a:ea typeface="Tahoma" panose="020B0604030504040204" pitchFamily="34" charset="0"/>
              <a:cs typeface="Tahoma" panose="020B0604030504040204" pitchFamily="34" charset="0"/>
            </a:endParaRPr>
          </a:p>
          <a:p>
            <a:pPr marL="226060" marR="218440" indent="-226060">
              <a:lnSpc>
                <a:spcPts val="2160"/>
              </a:lnSpc>
              <a:buAutoNum type="arabicPeriod"/>
              <a:tabLst>
                <a:tab pos="226060" algn="l"/>
              </a:tabLst>
            </a:pPr>
            <a:r>
              <a:rPr sz="1400" b="1" spc="30" dirty="0" smtClean="0">
                <a:latin typeface="Tahoma" panose="020B0604030504040204" pitchFamily="34" charset="0"/>
                <a:ea typeface="Tahoma" panose="020B0604030504040204" pitchFamily="34" charset="0"/>
                <a:cs typeface="Tahoma" panose="020B0604030504040204" pitchFamily="34" charset="0"/>
              </a:rPr>
              <a:t>Säk</a:t>
            </a:r>
            <a:r>
              <a:rPr lang="sv-SE" sz="1400" b="1" spc="30" dirty="0" err="1" smtClean="0">
                <a:latin typeface="Tahoma" panose="020B0604030504040204" pitchFamily="34" charset="0"/>
                <a:ea typeface="Tahoma" panose="020B0604030504040204" pitchFamily="34" charset="0"/>
                <a:cs typeface="Tahoma" panose="020B0604030504040204" pitchFamily="34" charset="0"/>
              </a:rPr>
              <a:t>erställ</a:t>
            </a:r>
            <a:r>
              <a:rPr sz="1400" b="1" spc="-25" dirty="0" smtClean="0">
                <a:latin typeface="Tahoma" panose="020B0604030504040204" pitchFamily="34" charset="0"/>
                <a:ea typeface="Tahoma" panose="020B0604030504040204" pitchFamily="34" charset="0"/>
                <a:cs typeface="Tahoma" panose="020B0604030504040204" pitchFamily="34" charset="0"/>
              </a:rPr>
              <a:t> </a:t>
            </a:r>
            <a:r>
              <a:rPr sz="1400" b="1" spc="50" dirty="0">
                <a:latin typeface="Tahoma" panose="020B0604030504040204" pitchFamily="34" charset="0"/>
                <a:ea typeface="Tahoma" panose="020B0604030504040204" pitchFamily="34" charset="0"/>
                <a:cs typeface="Tahoma" panose="020B0604030504040204" pitchFamily="34" charset="0"/>
              </a:rPr>
              <a:t>deltagare:</a:t>
            </a:r>
            <a:r>
              <a:rPr sz="1400" b="1" spc="-2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Kartlägga</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vilka</a:t>
            </a:r>
            <a:r>
              <a:rPr sz="1400" spc="-70"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som</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ska</a:t>
            </a:r>
            <a:r>
              <a:rPr sz="1400" spc="-7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bjudas</a:t>
            </a:r>
            <a:r>
              <a:rPr sz="1400" spc="-70" dirty="0">
                <a:latin typeface="Tahoma" panose="020B0604030504040204" pitchFamily="34" charset="0"/>
                <a:ea typeface="Tahoma" panose="020B0604030504040204" pitchFamily="34" charset="0"/>
                <a:cs typeface="Tahoma" panose="020B0604030504040204" pitchFamily="34" charset="0"/>
              </a:rPr>
              <a:t> </a:t>
            </a:r>
            <a:r>
              <a:rPr sz="1400" spc="25" dirty="0">
                <a:latin typeface="Tahoma" panose="020B0604030504040204" pitchFamily="34" charset="0"/>
                <a:ea typeface="Tahoma" panose="020B0604030504040204" pitchFamily="34" charset="0"/>
                <a:cs typeface="Tahoma" panose="020B0604030504040204" pitchFamily="34" charset="0"/>
              </a:rPr>
              <a:t>in,</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hantera</a:t>
            </a:r>
            <a:r>
              <a:rPr sz="1400" spc="-7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inbjudningsprocessen</a:t>
            </a:r>
            <a:r>
              <a:rPr sz="1400" spc="-7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och</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säkerställa</a:t>
            </a:r>
            <a:r>
              <a:rPr sz="1400" spc="-7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anmälningar</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till </a:t>
            </a:r>
            <a:r>
              <a:rPr sz="1400" spc="-45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evenemanget.</a:t>
            </a:r>
            <a:r>
              <a:rPr sz="1400" spc="-8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Kalenderinbjudningar</a:t>
            </a:r>
            <a:r>
              <a:rPr sz="1400" spc="-8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ska</a:t>
            </a:r>
            <a:r>
              <a:rPr sz="1400" spc="-7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skickas</a:t>
            </a:r>
            <a:r>
              <a:rPr sz="1400" spc="-8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i</a:t>
            </a:r>
            <a:r>
              <a:rPr sz="1400" spc="-8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förväg</a:t>
            </a:r>
            <a:r>
              <a:rPr sz="1400" spc="-75"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samt</a:t>
            </a:r>
            <a:r>
              <a:rPr sz="1400" spc="-8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en</a:t>
            </a:r>
            <a:r>
              <a:rPr sz="1400" spc="-8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påminnelse</a:t>
            </a:r>
            <a:r>
              <a:rPr sz="1400" spc="-75"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samma</a:t>
            </a:r>
            <a:r>
              <a:rPr sz="1400" spc="-8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dag.</a:t>
            </a:r>
            <a:endParaRPr sz="1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58496" y="2438561"/>
              <a:ext cx="4782382" cy="3173661"/>
            </a:xfrm>
            <a:prstGeom prst="rect">
              <a:avLst/>
            </a:prstGeom>
          </p:spPr>
        </p:pic>
      </p:grpSp>
      <p:sp>
        <p:nvSpPr>
          <p:cNvPr id="8" name="object 8"/>
          <p:cNvSpPr txBox="1">
            <a:spLocks noGrp="1"/>
          </p:cNvSpPr>
          <p:nvPr>
            <p:ph type="title"/>
          </p:nvPr>
        </p:nvSpPr>
        <p:spPr>
          <a:xfrm>
            <a:off x="7086600" y="706505"/>
            <a:ext cx="4039361" cy="897040"/>
          </a:xfrm>
          <a:prstGeom prst="rect">
            <a:avLst/>
          </a:prstGeom>
        </p:spPr>
        <p:txBody>
          <a:bodyPr vert="horz" wrap="square" lIns="0" tIns="65405" rIns="0" bIns="0" rtlCol="0">
            <a:spAutoFit/>
          </a:bodyPr>
          <a:lstStyle/>
          <a:p>
            <a:pPr marL="12700">
              <a:lnSpc>
                <a:spcPct val="100000"/>
              </a:lnSpc>
              <a:spcBef>
                <a:spcPts val="515"/>
              </a:spcBef>
            </a:pPr>
            <a:r>
              <a:rPr sz="2700" spc="150" dirty="0"/>
              <a:t>Att</a:t>
            </a:r>
            <a:r>
              <a:rPr sz="2700" spc="-65" dirty="0"/>
              <a:t> </a:t>
            </a:r>
            <a:r>
              <a:rPr sz="2700" spc="65" dirty="0"/>
              <a:t>skapa</a:t>
            </a:r>
            <a:r>
              <a:rPr sz="2700" spc="-60" dirty="0"/>
              <a:t> </a:t>
            </a:r>
            <a:r>
              <a:rPr sz="2700" spc="105" dirty="0" smtClean="0"/>
              <a:t>e</a:t>
            </a:r>
            <a:r>
              <a:rPr lang="sv-SE" sz="2700" spc="105" dirty="0" err="1" smtClean="0"/>
              <a:t>tt</a:t>
            </a:r>
            <a:r>
              <a:rPr lang="sv-SE" sz="2700" spc="105" dirty="0" smtClean="0"/>
              <a:t> </a:t>
            </a:r>
            <a:r>
              <a:rPr sz="2700" spc="-60" dirty="0" smtClean="0"/>
              <a:t> </a:t>
            </a:r>
            <a:r>
              <a:rPr sz="2700" spc="125" dirty="0" smtClean="0"/>
              <a:t>effektiv</a:t>
            </a:r>
            <a:r>
              <a:rPr lang="sv-SE" sz="2700" spc="125" dirty="0" smtClean="0"/>
              <a:t>t budskap att förmedla</a:t>
            </a:r>
            <a:endParaRPr sz="2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6696516" y="485985"/>
            <a:ext cx="5495925" cy="5596890"/>
            <a:chOff x="6696516" y="485985"/>
            <a:chExt cx="5495925" cy="5596890"/>
          </a:xfrm>
        </p:grpSpPr>
        <p:pic>
          <p:nvPicPr>
            <p:cNvPr id="7" name="object 7"/>
            <p:cNvPicPr/>
            <p:nvPr/>
          </p:nvPicPr>
          <p:blipFill>
            <a:blip r:embed="rId3" cstate="print"/>
            <a:stretch>
              <a:fillRect/>
            </a:stretch>
          </p:blipFill>
          <p:spPr>
            <a:xfrm>
              <a:off x="6696516" y="485985"/>
              <a:ext cx="5495482" cy="5596596"/>
            </a:xfrm>
            <a:prstGeom prst="rect">
              <a:avLst/>
            </a:prstGeom>
          </p:spPr>
        </p:pic>
        <p:pic>
          <p:nvPicPr>
            <p:cNvPr id="8" name="object 8"/>
            <p:cNvPicPr/>
            <p:nvPr/>
          </p:nvPicPr>
          <p:blipFill>
            <a:blip r:embed="rId4" cstate="print"/>
            <a:stretch>
              <a:fillRect/>
            </a:stretch>
          </p:blipFill>
          <p:spPr>
            <a:xfrm>
              <a:off x="6854952" y="644651"/>
              <a:ext cx="5337048" cy="5099304"/>
            </a:xfrm>
            <a:prstGeom prst="rect">
              <a:avLst/>
            </a:prstGeom>
          </p:spPr>
        </p:pic>
      </p:grpSp>
      <p:sp>
        <p:nvSpPr>
          <p:cNvPr id="9" name="object 9"/>
          <p:cNvSpPr txBox="1"/>
          <p:nvPr/>
        </p:nvSpPr>
        <p:spPr>
          <a:xfrm>
            <a:off x="186944" y="532510"/>
            <a:ext cx="6407150" cy="5155257"/>
          </a:xfrm>
          <a:prstGeom prst="rect">
            <a:avLst/>
          </a:prstGeom>
        </p:spPr>
        <p:txBody>
          <a:bodyPr vert="horz" wrap="square" lIns="0" tIns="12700" rIns="0" bIns="0" rtlCol="0">
            <a:spAutoFit/>
          </a:bodyPr>
          <a:lstStyle/>
          <a:p>
            <a:pPr marL="240029" marR="292735" indent="-240029">
              <a:lnSpc>
                <a:spcPct val="125099"/>
              </a:lnSpc>
              <a:spcBef>
                <a:spcPts val="100"/>
              </a:spcBef>
              <a:buAutoNum type="arabicPeriod" startAt="6"/>
              <a:tabLst>
                <a:tab pos="240029" algn="l"/>
              </a:tabLst>
            </a:pPr>
            <a:r>
              <a:rPr lang="sv-SE" sz="1400" b="1" spc="55" dirty="0" smtClean="0">
                <a:latin typeface="Tahoma" panose="020B0604030504040204" pitchFamily="34" charset="0"/>
                <a:ea typeface="Tahoma" panose="020B0604030504040204" pitchFamily="34" charset="0"/>
                <a:cs typeface="Tahoma" panose="020B0604030504040204" pitchFamily="34" charset="0"/>
              </a:rPr>
              <a:t>Skapa</a:t>
            </a:r>
            <a:r>
              <a:rPr sz="1400" b="1" spc="-25" dirty="0" smtClean="0">
                <a:latin typeface="Tahoma" panose="020B0604030504040204" pitchFamily="34" charset="0"/>
                <a:ea typeface="Tahoma" panose="020B0604030504040204" pitchFamily="34" charset="0"/>
                <a:cs typeface="Tahoma" panose="020B0604030504040204" pitchFamily="34" charset="0"/>
              </a:rPr>
              <a:t> </a:t>
            </a:r>
            <a:r>
              <a:rPr sz="1400" b="1" spc="60" dirty="0">
                <a:latin typeface="Tahoma" panose="020B0604030504040204" pitchFamily="34" charset="0"/>
                <a:ea typeface="Tahoma" panose="020B0604030504040204" pitchFamily="34" charset="0"/>
                <a:cs typeface="Tahoma" panose="020B0604030504040204" pitchFamily="34" charset="0"/>
              </a:rPr>
              <a:t>en</a:t>
            </a:r>
            <a:r>
              <a:rPr sz="1400" b="1" spc="-25" dirty="0">
                <a:latin typeface="Tahoma" panose="020B0604030504040204" pitchFamily="34" charset="0"/>
                <a:ea typeface="Tahoma" panose="020B0604030504040204" pitchFamily="34" charset="0"/>
                <a:cs typeface="Tahoma" panose="020B0604030504040204" pitchFamily="34" charset="0"/>
              </a:rPr>
              <a:t> </a:t>
            </a:r>
            <a:r>
              <a:rPr sz="1400" b="1" spc="30" dirty="0">
                <a:latin typeface="Tahoma" panose="020B0604030504040204" pitchFamily="34" charset="0"/>
                <a:ea typeface="Tahoma" panose="020B0604030504040204" pitchFamily="34" charset="0"/>
                <a:cs typeface="Tahoma" panose="020B0604030504040204" pitchFamily="34" charset="0"/>
              </a:rPr>
              <a:t>målsida:</a:t>
            </a:r>
            <a:r>
              <a:rPr sz="1400" b="1" spc="-2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En</a:t>
            </a:r>
            <a:r>
              <a:rPr sz="1400" spc="-80" dirty="0">
                <a:latin typeface="Tahoma" panose="020B0604030504040204" pitchFamily="34" charset="0"/>
                <a:ea typeface="Tahoma" panose="020B0604030504040204" pitchFamily="34" charset="0"/>
                <a:cs typeface="Tahoma" panose="020B0604030504040204" pitchFamily="34" charset="0"/>
              </a:rPr>
              <a:t> </a:t>
            </a:r>
            <a:r>
              <a:rPr sz="1400" spc="70" dirty="0" smtClean="0">
                <a:latin typeface="Tahoma" panose="020B0604030504040204" pitchFamily="34" charset="0"/>
                <a:ea typeface="Tahoma" panose="020B0604030504040204" pitchFamily="34" charset="0"/>
                <a:cs typeface="Tahoma" panose="020B0604030504040204" pitchFamily="34" charset="0"/>
              </a:rPr>
              <a:t>sida</a:t>
            </a:r>
            <a:r>
              <a:rPr sz="1400" spc="-80" dirty="0" smtClean="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för</a:t>
            </a:r>
            <a:r>
              <a:rPr sz="1400" spc="-8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evenemanget</a:t>
            </a:r>
            <a:r>
              <a:rPr sz="1400" spc="-80"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bör </a:t>
            </a:r>
            <a:r>
              <a:rPr sz="1400" spc="-484"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utformas </a:t>
            </a:r>
            <a:r>
              <a:rPr lang="sv-SE" sz="1400" spc="75" dirty="0" smtClean="0">
                <a:latin typeface="Tahoma" panose="020B0604030504040204" pitchFamily="34" charset="0"/>
                <a:ea typeface="Tahoma" panose="020B0604030504040204" pitchFamily="34" charset="0"/>
                <a:cs typeface="Tahoma" panose="020B0604030504040204" pitchFamily="34" charset="0"/>
              </a:rPr>
              <a:t>där </a:t>
            </a:r>
            <a:r>
              <a:rPr sz="1400" spc="65" dirty="0" smtClean="0">
                <a:latin typeface="Tahoma" panose="020B0604030504040204" pitchFamily="34" charset="0"/>
                <a:ea typeface="Tahoma" panose="020B0604030504040204" pitchFamily="34" charset="0"/>
                <a:cs typeface="Tahoma" panose="020B0604030504040204" pitchFamily="34" charset="0"/>
              </a:rPr>
              <a:t>deltagare</a:t>
            </a:r>
            <a:r>
              <a:rPr lang="sv-SE" sz="1400" spc="65" dirty="0" smtClean="0">
                <a:latin typeface="Tahoma" panose="020B0604030504040204" pitchFamily="34" charset="0"/>
                <a:ea typeface="Tahoma" panose="020B0604030504040204" pitchFamily="34" charset="0"/>
                <a:cs typeface="Tahoma" panose="020B0604030504040204" pitchFamily="34" charset="0"/>
              </a:rPr>
              <a:t> kan registrera sig och </a:t>
            </a:r>
            <a:r>
              <a:rPr lang="sv-SE" sz="1400" spc="65" dirty="0" err="1" smtClean="0">
                <a:latin typeface="Tahoma" panose="020B0604030504040204" pitchFamily="34" charset="0"/>
                <a:ea typeface="Tahoma" panose="020B0604030504040204" pitchFamily="34" charset="0"/>
                <a:cs typeface="Tahoma" panose="020B0604030504040204" pitchFamily="34" charset="0"/>
              </a:rPr>
              <a:t>ev</a:t>
            </a:r>
            <a:r>
              <a:rPr lang="sv-SE" sz="1400" spc="65" dirty="0" smtClean="0">
                <a:latin typeface="Tahoma" panose="020B0604030504040204" pitchFamily="34" charset="0"/>
                <a:ea typeface="Tahoma" panose="020B0604030504040204" pitchFamily="34" charset="0"/>
                <a:cs typeface="Tahoma" panose="020B0604030504040204" pitchFamily="34" charset="0"/>
              </a:rPr>
              <a:t> </a:t>
            </a:r>
            <a:r>
              <a:rPr sz="1400" spc="60" dirty="0" smtClean="0">
                <a:latin typeface="Tahoma" panose="020B0604030504040204" pitchFamily="34" charset="0"/>
                <a:ea typeface="Tahoma" panose="020B0604030504040204" pitchFamily="34" charset="0"/>
                <a:cs typeface="Tahoma" panose="020B0604030504040204" pitchFamily="34" charset="0"/>
              </a:rPr>
              <a:t>livestreama </a:t>
            </a:r>
            <a:r>
              <a:rPr lang="sv-SE" sz="1400" spc="50" dirty="0" smtClean="0">
                <a:latin typeface="Tahoma" panose="020B0604030504040204" pitchFamily="34" charset="0"/>
                <a:ea typeface="Tahoma" panose="020B0604030504040204" pitchFamily="34" charset="0"/>
                <a:cs typeface="Tahoma" panose="020B0604030504040204" pitchFamily="34" charset="0"/>
              </a:rPr>
              <a:t>evenemanget därifrån. </a:t>
            </a:r>
            <a:r>
              <a:rPr sz="1400" spc="65" dirty="0" smtClean="0">
                <a:solidFill>
                  <a:srgbClr val="0563C0"/>
                </a:solidFill>
                <a:latin typeface="Tahoma" panose="020B0604030504040204" pitchFamily="34" charset="0"/>
                <a:ea typeface="Tahoma" panose="020B0604030504040204" pitchFamily="34" charset="0"/>
                <a:cs typeface="Tahoma" panose="020B0604030504040204" pitchFamily="34" charset="0"/>
              </a:rPr>
              <a:t> </a:t>
            </a:r>
            <a:r>
              <a:rPr sz="1400" u="sng" spc="55" dirty="0">
                <a:solidFill>
                  <a:srgbClr val="0563C0"/>
                </a:solidFill>
                <a:uFill>
                  <a:solidFill>
                    <a:srgbClr val="0563C0"/>
                  </a:solidFill>
                </a:uFill>
                <a:latin typeface="Tahoma" panose="020B0604030504040204" pitchFamily="34" charset="0"/>
                <a:ea typeface="Tahoma" panose="020B0604030504040204" pitchFamily="34" charset="0"/>
                <a:cs typeface="Tahoma" panose="020B0604030504040204" pitchFamily="34" charset="0"/>
                <a:hlinkClick r:id="rId5"/>
              </a:rPr>
              <a:t>www.eventbrite.com</a:t>
            </a:r>
            <a:endParaRPr sz="1400" dirty="0">
              <a:latin typeface="Tahoma" panose="020B0604030504040204" pitchFamily="34" charset="0"/>
              <a:ea typeface="Tahoma" panose="020B0604030504040204" pitchFamily="34" charset="0"/>
              <a:cs typeface="Tahoma" panose="020B0604030504040204" pitchFamily="34" charset="0"/>
            </a:endParaRPr>
          </a:p>
          <a:p>
            <a:pPr marL="211454" marR="259079" indent="-211454">
              <a:lnSpc>
                <a:spcPts val="2400"/>
              </a:lnSpc>
              <a:spcBef>
                <a:spcPts val="160"/>
              </a:spcBef>
              <a:buAutoNum type="arabicPeriod" startAt="6"/>
              <a:tabLst>
                <a:tab pos="211454" algn="l"/>
              </a:tabLst>
            </a:pPr>
            <a:r>
              <a:rPr sz="1400" b="1" spc="55" dirty="0">
                <a:latin typeface="Tahoma" panose="020B0604030504040204" pitchFamily="34" charset="0"/>
                <a:ea typeface="Tahoma" panose="020B0604030504040204" pitchFamily="34" charset="0"/>
                <a:cs typeface="Tahoma" panose="020B0604030504040204" pitchFamily="34" charset="0"/>
              </a:rPr>
              <a:t>Marknadsför</a:t>
            </a:r>
            <a:r>
              <a:rPr sz="1400" b="1" spc="-20" dirty="0">
                <a:latin typeface="Tahoma" panose="020B0604030504040204" pitchFamily="34" charset="0"/>
                <a:ea typeface="Tahoma" panose="020B0604030504040204" pitchFamily="34" charset="0"/>
                <a:cs typeface="Tahoma" panose="020B0604030504040204" pitchFamily="34" charset="0"/>
              </a:rPr>
              <a:t> </a:t>
            </a:r>
            <a:r>
              <a:rPr sz="1400" b="1" spc="50" dirty="0">
                <a:latin typeface="Tahoma" panose="020B0604030504040204" pitchFamily="34" charset="0"/>
                <a:ea typeface="Tahoma" panose="020B0604030504040204" pitchFamily="34" charset="0"/>
                <a:cs typeface="Tahoma" panose="020B0604030504040204" pitchFamily="34" charset="0"/>
              </a:rPr>
              <a:t>evenemanget:</a:t>
            </a:r>
            <a:r>
              <a:rPr sz="1400" b="1" spc="-20" dirty="0">
                <a:latin typeface="Tahoma" panose="020B0604030504040204" pitchFamily="34" charset="0"/>
                <a:ea typeface="Tahoma" panose="020B0604030504040204" pitchFamily="34" charset="0"/>
                <a:cs typeface="Tahoma" panose="020B0604030504040204" pitchFamily="34" charset="0"/>
              </a:rPr>
              <a:t> </a:t>
            </a:r>
            <a:r>
              <a:rPr sz="1400" spc="114" dirty="0">
                <a:latin typeface="Tahoma" panose="020B0604030504040204" pitchFamily="34" charset="0"/>
                <a:ea typeface="Tahoma" panose="020B0604030504040204" pitchFamily="34" charset="0"/>
                <a:cs typeface="Tahoma" panose="020B0604030504040204" pitchFamily="34" charset="0"/>
              </a:rPr>
              <a:t>Om</a:t>
            </a:r>
            <a:r>
              <a:rPr sz="1400" spc="-7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du</a:t>
            </a:r>
            <a:r>
              <a:rPr sz="1400" spc="-65" dirty="0">
                <a:latin typeface="Tahoma" panose="020B0604030504040204" pitchFamily="34" charset="0"/>
                <a:ea typeface="Tahoma" panose="020B0604030504040204" pitchFamily="34" charset="0"/>
                <a:cs typeface="Tahoma" panose="020B0604030504040204" pitchFamily="34" charset="0"/>
              </a:rPr>
              <a:t> </a:t>
            </a:r>
            <a:r>
              <a:rPr sz="1400" spc="30" dirty="0">
                <a:latin typeface="Tahoma" panose="020B0604030504040204" pitchFamily="34" charset="0"/>
                <a:ea typeface="Tahoma" panose="020B0604030504040204" pitchFamily="34" charset="0"/>
                <a:cs typeface="Tahoma" panose="020B0604030504040204" pitchFamily="34" charset="0"/>
              </a:rPr>
              <a:t>vill</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att</a:t>
            </a:r>
            <a:r>
              <a:rPr sz="1400" spc="-7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ditt</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evenemang</a:t>
            </a:r>
            <a:r>
              <a:rPr sz="1400" spc="-7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ska</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nå</a:t>
            </a:r>
            <a:r>
              <a:rPr sz="1400" spc="-7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så </a:t>
            </a:r>
            <a:r>
              <a:rPr sz="1400" spc="80" dirty="0" smtClean="0">
                <a:latin typeface="Tahoma" panose="020B0604030504040204" pitchFamily="34" charset="0"/>
                <a:ea typeface="Tahoma" panose="020B0604030504040204" pitchFamily="34" charset="0"/>
                <a:cs typeface="Tahoma" panose="020B0604030504040204" pitchFamily="34" charset="0"/>
              </a:rPr>
              <a:t>många</a:t>
            </a:r>
            <a:r>
              <a:rPr sz="1400" spc="-75" dirty="0" smtClean="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människor</a:t>
            </a:r>
            <a:r>
              <a:rPr sz="1400" spc="-7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som</a:t>
            </a:r>
            <a:r>
              <a:rPr sz="1400" spc="-7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möjligt,</a:t>
            </a:r>
            <a:r>
              <a:rPr sz="1400" spc="-7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marknadsför</a:t>
            </a:r>
            <a:r>
              <a:rPr sz="1400" spc="-7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det</a:t>
            </a:r>
            <a:r>
              <a:rPr sz="1400" spc="-7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som</a:t>
            </a:r>
            <a:r>
              <a:rPr sz="1400" spc="-7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ett</a:t>
            </a:r>
            <a:r>
              <a:rPr sz="1400" spc="-7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evenemang </a:t>
            </a:r>
            <a:r>
              <a:rPr sz="1400" spc="-42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på</a:t>
            </a:r>
            <a:r>
              <a:rPr sz="1400" spc="-70" dirty="0">
                <a:latin typeface="Tahoma" panose="020B0604030504040204" pitchFamily="34" charset="0"/>
                <a:ea typeface="Tahoma" panose="020B0604030504040204" pitchFamily="34" charset="0"/>
                <a:cs typeface="Tahoma" panose="020B0604030504040204" pitchFamily="34" charset="0"/>
              </a:rPr>
              <a:t> </a:t>
            </a:r>
            <a:r>
              <a:rPr sz="1400" spc="35" dirty="0">
                <a:latin typeface="Tahoma" panose="020B0604030504040204" pitchFamily="34" charset="0"/>
                <a:ea typeface="Tahoma" panose="020B0604030504040204" pitchFamily="34" charset="0"/>
                <a:cs typeface="Tahoma" panose="020B0604030504040204" pitchFamily="34" charset="0"/>
              </a:rPr>
              <a:t>LinkedIn,</a:t>
            </a:r>
            <a:r>
              <a:rPr sz="1400" spc="-6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över</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sociala</a:t>
            </a:r>
            <a:r>
              <a:rPr sz="1400" spc="-65"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mediekanaler</a:t>
            </a:r>
            <a:r>
              <a:rPr sz="1400" spc="-65"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med</a:t>
            </a:r>
            <a:r>
              <a:rPr sz="1400" spc="-65"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korta</a:t>
            </a:r>
            <a:r>
              <a:rPr sz="1400" spc="-70"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videor,</a:t>
            </a:r>
            <a:r>
              <a:rPr sz="1400" spc="-6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teasers</a:t>
            </a:r>
            <a:r>
              <a:rPr sz="1400" spc="-6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och </a:t>
            </a:r>
            <a:r>
              <a:rPr sz="1400" spc="-42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illustrationer,</a:t>
            </a:r>
            <a:r>
              <a:rPr sz="1400" spc="-80" dirty="0">
                <a:latin typeface="Tahoma" panose="020B0604030504040204" pitchFamily="34" charset="0"/>
                <a:ea typeface="Tahoma" panose="020B0604030504040204" pitchFamily="34" charset="0"/>
                <a:cs typeface="Tahoma" panose="020B0604030504040204" pitchFamily="34" charset="0"/>
              </a:rPr>
              <a:t> </a:t>
            </a:r>
            <a:r>
              <a:rPr sz="1400" spc="65" dirty="0" smtClean="0">
                <a:latin typeface="Tahoma" panose="020B0604030504040204" pitchFamily="34" charset="0"/>
                <a:ea typeface="Tahoma" panose="020B0604030504040204" pitchFamily="34" charset="0"/>
                <a:cs typeface="Tahoma" panose="020B0604030504040204" pitchFamily="34" charset="0"/>
              </a:rPr>
              <a:t>och</a:t>
            </a:r>
            <a:r>
              <a:rPr lang="sv-SE" sz="1400" spc="65" dirty="0" smtClean="0">
                <a:latin typeface="Tahoma" panose="020B0604030504040204" pitchFamily="34" charset="0"/>
                <a:ea typeface="Tahoma" panose="020B0604030504040204" pitchFamily="34" charset="0"/>
                <a:cs typeface="Tahoma" panose="020B0604030504040204" pitchFamily="34" charset="0"/>
              </a:rPr>
              <a:t> </a:t>
            </a:r>
            <a:r>
              <a:rPr sz="1400" spc="65" dirty="0" smtClean="0">
                <a:latin typeface="Tahoma" panose="020B0604030504040204" pitchFamily="34" charset="0"/>
                <a:ea typeface="Tahoma" panose="020B0604030504040204" pitchFamily="34" charset="0"/>
                <a:cs typeface="Tahoma" panose="020B0604030504040204" pitchFamily="34" charset="0"/>
              </a:rPr>
              <a:t>på</a:t>
            </a:r>
            <a:r>
              <a:rPr sz="1400" spc="-75" dirty="0" smtClean="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din</a:t>
            </a:r>
            <a:r>
              <a:rPr sz="1400" spc="-7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webbplats.</a:t>
            </a:r>
            <a:endParaRPr sz="1400" dirty="0">
              <a:latin typeface="Tahoma" panose="020B0604030504040204" pitchFamily="34" charset="0"/>
              <a:ea typeface="Tahoma" panose="020B0604030504040204" pitchFamily="34" charset="0"/>
              <a:cs typeface="Tahoma" panose="020B0604030504040204" pitchFamily="34" charset="0"/>
            </a:endParaRPr>
          </a:p>
          <a:p>
            <a:pPr marL="254000" marR="354965" indent="-254000">
              <a:lnSpc>
                <a:spcPts val="2400"/>
              </a:lnSpc>
              <a:buAutoNum type="arabicPeriod" startAt="6"/>
              <a:tabLst>
                <a:tab pos="254000" algn="l"/>
              </a:tabLst>
            </a:pPr>
            <a:r>
              <a:rPr sz="1400" b="1" spc="60" dirty="0" smtClean="0">
                <a:latin typeface="Tahoma" panose="020B0604030504040204" pitchFamily="34" charset="0"/>
                <a:ea typeface="Tahoma" panose="020B0604030504040204" pitchFamily="34" charset="0"/>
                <a:cs typeface="Tahoma" panose="020B0604030504040204" pitchFamily="34" charset="0"/>
              </a:rPr>
              <a:t>H</a:t>
            </a:r>
            <a:r>
              <a:rPr lang="sv-SE" sz="1400" b="1" spc="60" dirty="0" smtClean="0">
                <a:latin typeface="Tahoma" panose="020B0604030504040204" pitchFamily="34" charset="0"/>
                <a:ea typeface="Tahoma" panose="020B0604030504040204" pitchFamily="34" charset="0"/>
                <a:cs typeface="Tahoma" panose="020B0604030504040204" pitchFamily="34" charset="0"/>
              </a:rPr>
              <a:t>a korta intervaller:</a:t>
            </a:r>
            <a:r>
              <a:rPr sz="1400" b="1" spc="65" dirty="0" smtClean="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För </a:t>
            </a:r>
            <a:r>
              <a:rPr sz="1400" spc="50" dirty="0">
                <a:latin typeface="Tahoma" panose="020B0604030504040204" pitchFamily="34" charset="0"/>
                <a:ea typeface="Tahoma" panose="020B0604030504040204" pitchFamily="34" charset="0"/>
                <a:cs typeface="Tahoma" panose="020B0604030504040204" pitchFamily="34" charset="0"/>
              </a:rPr>
              <a:t>att </a:t>
            </a:r>
            <a:r>
              <a:rPr lang="sv-SE" sz="1400" spc="50" dirty="0" smtClean="0">
                <a:latin typeface="Tahoma" panose="020B0604030504040204" pitchFamily="34" charset="0"/>
                <a:ea typeface="Tahoma" panose="020B0604030504040204" pitchFamily="34" charset="0"/>
                <a:cs typeface="Tahoma" panose="020B0604030504040204" pitchFamily="34" charset="0"/>
              </a:rPr>
              <a:t>be</a:t>
            </a:r>
            <a:r>
              <a:rPr sz="1400" spc="65" dirty="0" smtClean="0">
                <a:latin typeface="Tahoma" panose="020B0604030504040204" pitchFamily="34" charset="0"/>
                <a:ea typeface="Tahoma" panose="020B0604030504040204" pitchFamily="34" charset="0"/>
                <a:cs typeface="Tahoma" panose="020B0604030504040204" pitchFamily="34" charset="0"/>
              </a:rPr>
              <a:t>hålla </a:t>
            </a:r>
            <a:r>
              <a:rPr sz="1400" spc="60" dirty="0">
                <a:latin typeface="Tahoma" panose="020B0604030504040204" pitchFamily="34" charset="0"/>
                <a:ea typeface="Tahoma" panose="020B0604030504040204" pitchFamily="34" charset="0"/>
                <a:cs typeface="Tahoma" panose="020B0604030504040204" pitchFamily="34" charset="0"/>
              </a:rPr>
              <a:t>folks </a:t>
            </a:r>
            <a:r>
              <a:rPr sz="1400" spc="90" dirty="0" smtClean="0">
                <a:latin typeface="Tahoma" panose="020B0604030504040204" pitchFamily="34" charset="0"/>
                <a:ea typeface="Tahoma" panose="020B0604030504040204" pitchFamily="34" charset="0"/>
                <a:cs typeface="Tahoma" panose="020B0604030504040204" pitchFamily="34" charset="0"/>
              </a:rPr>
              <a:t>uppmärksamhet</a:t>
            </a:r>
            <a:r>
              <a:rPr sz="1400" spc="-90" dirty="0" smtClean="0">
                <a:latin typeface="Tahoma" panose="020B0604030504040204" pitchFamily="34" charset="0"/>
                <a:ea typeface="Tahoma" panose="020B0604030504040204" pitchFamily="34" charset="0"/>
                <a:cs typeface="Tahoma" panose="020B0604030504040204" pitchFamily="34" charset="0"/>
              </a:rPr>
              <a:t> </a:t>
            </a:r>
            <a:r>
              <a:rPr sz="1400" spc="100" dirty="0" smtClean="0">
                <a:latin typeface="Tahoma" panose="020B0604030504040204" pitchFamily="34" charset="0"/>
                <a:ea typeface="Tahoma" panose="020B0604030504040204" pitchFamily="34" charset="0"/>
                <a:cs typeface="Tahoma" panose="020B0604030504040204" pitchFamily="34" charset="0"/>
              </a:rPr>
              <a:t>bör</a:t>
            </a:r>
            <a:r>
              <a:rPr lang="sv-SE" sz="1400" spc="100" dirty="0" smtClean="0">
                <a:latin typeface="Tahoma" panose="020B0604030504040204" pitchFamily="34" charset="0"/>
                <a:ea typeface="Tahoma" panose="020B0604030504040204" pitchFamily="34" charset="0"/>
                <a:cs typeface="Tahoma" panose="020B0604030504040204" pitchFamily="34" charset="0"/>
              </a:rPr>
              <a:t> föredrag </a:t>
            </a:r>
            <a:r>
              <a:rPr lang="sv-SE" sz="1400" spc="-85" dirty="0" smtClean="0">
                <a:latin typeface="Tahoma" panose="020B0604030504040204" pitchFamily="34" charset="0"/>
                <a:ea typeface="Tahoma" panose="020B0604030504040204" pitchFamily="34" charset="0"/>
                <a:cs typeface="Tahoma" panose="020B0604030504040204" pitchFamily="34" charset="0"/>
              </a:rPr>
              <a:t>vara </a:t>
            </a:r>
            <a:r>
              <a:rPr sz="1400" spc="80" dirty="0" smtClean="0">
                <a:latin typeface="Tahoma" panose="020B0604030504040204" pitchFamily="34" charset="0"/>
                <a:ea typeface="Tahoma" panose="020B0604030504040204" pitchFamily="34" charset="0"/>
                <a:cs typeface="Tahoma" panose="020B0604030504040204" pitchFamily="34" charset="0"/>
              </a:rPr>
              <a:t>högst</a:t>
            </a:r>
            <a:r>
              <a:rPr sz="1400" spc="-90" dirty="0" smtClean="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12</a:t>
            </a:r>
            <a:r>
              <a:rPr sz="1400" spc="-8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minuter, </a:t>
            </a:r>
            <a:r>
              <a:rPr sz="1400" spc="-515" dirty="0">
                <a:latin typeface="Tahoma" panose="020B0604030504040204" pitchFamily="34" charset="0"/>
                <a:ea typeface="Tahoma" panose="020B0604030504040204" pitchFamily="34" charset="0"/>
                <a:cs typeface="Tahoma" panose="020B0604030504040204" pitchFamily="34" charset="0"/>
              </a:rPr>
              <a:t> </a:t>
            </a:r>
            <a:r>
              <a:rPr sz="1400" spc="75" dirty="0" smtClean="0">
                <a:latin typeface="Tahoma" panose="020B0604030504040204" pitchFamily="34" charset="0"/>
                <a:ea typeface="Tahoma" panose="020B0604030504040204" pitchFamily="34" charset="0"/>
                <a:cs typeface="Tahoma" panose="020B0604030504040204" pitchFamily="34" charset="0"/>
              </a:rPr>
              <a:t>panel</a:t>
            </a:r>
            <a:r>
              <a:rPr lang="sv-SE" sz="1400" spc="75" dirty="0" smtClean="0">
                <a:latin typeface="Tahoma" panose="020B0604030504040204" pitchFamily="34" charset="0"/>
                <a:ea typeface="Tahoma" panose="020B0604030504040204" pitchFamily="34" charset="0"/>
                <a:cs typeface="Tahoma" panose="020B0604030504040204" pitchFamily="34" charset="0"/>
              </a:rPr>
              <a:t>diskussioner </a:t>
            </a:r>
            <a:r>
              <a:rPr sz="1400" spc="40" dirty="0" smtClean="0">
                <a:latin typeface="Tahoma" panose="020B0604030504040204" pitchFamily="34" charset="0"/>
                <a:ea typeface="Tahoma" panose="020B0604030504040204" pitchFamily="34" charset="0"/>
                <a:cs typeface="Tahoma" panose="020B0604030504040204" pitchFamily="34" charset="0"/>
              </a:rPr>
              <a:t>30</a:t>
            </a:r>
            <a:r>
              <a:rPr sz="1400" spc="-90" dirty="0" smtClean="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minuter</a:t>
            </a:r>
            <a:r>
              <a:rPr sz="1400" spc="-90" dirty="0">
                <a:latin typeface="Tahoma" panose="020B0604030504040204" pitchFamily="34" charset="0"/>
                <a:ea typeface="Tahoma" panose="020B0604030504040204" pitchFamily="34" charset="0"/>
                <a:cs typeface="Tahoma" panose="020B0604030504040204" pitchFamily="34" charset="0"/>
              </a:rPr>
              <a:t> </a:t>
            </a:r>
            <a:r>
              <a:rPr sz="1400" spc="110" dirty="0">
                <a:latin typeface="Tahoma" panose="020B0604030504040204" pitchFamily="34" charset="0"/>
                <a:ea typeface="Tahoma" panose="020B0604030504040204" pitchFamily="34" charset="0"/>
                <a:cs typeface="Tahoma" panose="020B0604030504040204" pitchFamily="34" charset="0"/>
              </a:rPr>
              <a:t>med</a:t>
            </a:r>
            <a:r>
              <a:rPr sz="1400" spc="-9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gott</a:t>
            </a:r>
            <a:r>
              <a:rPr sz="1400" spc="-90" dirty="0">
                <a:latin typeface="Tahoma" panose="020B0604030504040204" pitchFamily="34" charset="0"/>
                <a:ea typeface="Tahoma" panose="020B0604030504040204" pitchFamily="34" charset="0"/>
                <a:cs typeface="Tahoma" panose="020B0604030504040204" pitchFamily="34" charset="0"/>
              </a:rPr>
              <a:t> </a:t>
            </a:r>
            <a:r>
              <a:rPr sz="1400" spc="130" dirty="0">
                <a:latin typeface="Tahoma" panose="020B0604030504040204" pitchFamily="34" charset="0"/>
                <a:ea typeface="Tahoma" panose="020B0604030504040204" pitchFamily="34" charset="0"/>
                <a:cs typeface="Tahoma" panose="020B0604030504040204" pitchFamily="34" charset="0"/>
              </a:rPr>
              <a:t>om</a:t>
            </a:r>
            <a:r>
              <a:rPr sz="1400" spc="-90"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tid</a:t>
            </a:r>
            <a:r>
              <a:rPr sz="1400" spc="-9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för</a:t>
            </a:r>
            <a:r>
              <a:rPr sz="1400" spc="-9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frågor.</a:t>
            </a:r>
            <a:endParaRPr sz="1400" dirty="0">
              <a:latin typeface="Tahoma" panose="020B0604030504040204" pitchFamily="34" charset="0"/>
              <a:ea typeface="Tahoma" panose="020B0604030504040204" pitchFamily="34" charset="0"/>
              <a:cs typeface="Tahoma" panose="020B0604030504040204" pitchFamily="34" charset="0"/>
            </a:endParaRPr>
          </a:p>
          <a:p>
            <a:pPr marL="211454" marR="768985" indent="-211454">
              <a:lnSpc>
                <a:spcPts val="2400"/>
              </a:lnSpc>
              <a:spcBef>
                <a:spcPts val="5"/>
              </a:spcBef>
              <a:buAutoNum type="arabicPeriod" startAt="6"/>
              <a:tabLst>
                <a:tab pos="211454" algn="l"/>
              </a:tabLst>
            </a:pPr>
            <a:r>
              <a:rPr sz="1400" b="1" dirty="0">
                <a:latin typeface="Tahoma" panose="020B0604030504040204" pitchFamily="34" charset="0"/>
                <a:ea typeface="Tahoma" panose="020B0604030504040204" pitchFamily="34" charset="0"/>
                <a:cs typeface="Tahoma" panose="020B0604030504040204" pitchFamily="34" charset="0"/>
              </a:rPr>
              <a:t>Spela</a:t>
            </a:r>
            <a:r>
              <a:rPr sz="1400" b="1" spc="-20" dirty="0">
                <a:latin typeface="Tahoma" panose="020B0604030504040204" pitchFamily="34" charset="0"/>
                <a:ea typeface="Tahoma" panose="020B0604030504040204" pitchFamily="34" charset="0"/>
                <a:cs typeface="Tahoma" panose="020B0604030504040204" pitchFamily="34" charset="0"/>
              </a:rPr>
              <a:t> </a:t>
            </a:r>
            <a:r>
              <a:rPr sz="1400" b="1" spc="50" dirty="0">
                <a:latin typeface="Tahoma" panose="020B0604030504040204" pitchFamily="34" charset="0"/>
                <a:ea typeface="Tahoma" panose="020B0604030504040204" pitchFamily="34" charset="0"/>
                <a:cs typeface="Tahoma" panose="020B0604030504040204" pitchFamily="34" charset="0"/>
              </a:rPr>
              <a:t>in</a:t>
            </a:r>
            <a:r>
              <a:rPr sz="1400" b="1" spc="-15" dirty="0">
                <a:latin typeface="Tahoma" panose="020B0604030504040204" pitchFamily="34" charset="0"/>
                <a:ea typeface="Tahoma" panose="020B0604030504040204" pitchFamily="34" charset="0"/>
                <a:cs typeface="Tahoma" panose="020B0604030504040204" pitchFamily="34" charset="0"/>
              </a:rPr>
              <a:t> </a:t>
            </a:r>
            <a:r>
              <a:rPr sz="1400" b="1" spc="25" dirty="0">
                <a:latin typeface="Tahoma" panose="020B0604030504040204" pitchFamily="34" charset="0"/>
                <a:ea typeface="Tahoma" panose="020B0604030504040204" pitchFamily="34" charset="0"/>
                <a:cs typeface="Tahoma" panose="020B0604030504040204" pitchFamily="34" charset="0"/>
              </a:rPr>
              <a:t>händelsen:</a:t>
            </a:r>
            <a:r>
              <a:rPr sz="1400" b="1" spc="-20"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Oavsett</a:t>
            </a:r>
            <a:r>
              <a:rPr sz="1400" spc="-6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vilken</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plattform</a:t>
            </a:r>
            <a:r>
              <a:rPr sz="1400" spc="-65"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du</a:t>
            </a:r>
            <a:r>
              <a:rPr sz="1400" spc="-70"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använder</a:t>
            </a:r>
            <a:r>
              <a:rPr sz="1400" spc="-65"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är</a:t>
            </a:r>
            <a:r>
              <a:rPr sz="1400" spc="-7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det </a:t>
            </a:r>
            <a:r>
              <a:rPr sz="1400" spc="-42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möjligt </a:t>
            </a:r>
            <a:r>
              <a:rPr sz="1400" spc="40" dirty="0">
                <a:latin typeface="Tahoma" panose="020B0604030504040204" pitchFamily="34" charset="0"/>
                <a:ea typeface="Tahoma" panose="020B0604030504040204" pitchFamily="34" charset="0"/>
                <a:cs typeface="Tahoma" panose="020B0604030504040204" pitchFamily="34" charset="0"/>
              </a:rPr>
              <a:t>att </a:t>
            </a:r>
            <a:r>
              <a:rPr sz="1400" spc="55" dirty="0">
                <a:latin typeface="Tahoma" panose="020B0604030504040204" pitchFamily="34" charset="0"/>
                <a:ea typeface="Tahoma" panose="020B0604030504040204" pitchFamily="34" charset="0"/>
                <a:cs typeface="Tahoma" panose="020B0604030504040204" pitchFamily="34" charset="0"/>
              </a:rPr>
              <a:t>spela </a:t>
            </a:r>
            <a:r>
              <a:rPr sz="1400" spc="60" dirty="0">
                <a:latin typeface="Tahoma" panose="020B0604030504040204" pitchFamily="34" charset="0"/>
                <a:ea typeface="Tahoma" panose="020B0604030504040204" pitchFamily="34" charset="0"/>
                <a:cs typeface="Tahoma" panose="020B0604030504040204" pitchFamily="34" charset="0"/>
              </a:rPr>
              <a:t>in händelsen </a:t>
            </a:r>
            <a:r>
              <a:rPr sz="1400" spc="45" dirty="0">
                <a:latin typeface="Tahoma" panose="020B0604030504040204" pitchFamily="34" charset="0"/>
                <a:ea typeface="Tahoma" panose="020B0604030504040204" pitchFamily="34" charset="0"/>
                <a:cs typeface="Tahoma" panose="020B0604030504040204" pitchFamily="34" charset="0"/>
              </a:rPr>
              <a:t>så </a:t>
            </a:r>
            <a:r>
              <a:rPr sz="1400" spc="40" dirty="0">
                <a:latin typeface="Tahoma" panose="020B0604030504040204" pitchFamily="34" charset="0"/>
                <a:ea typeface="Tahoma" panose="020B0604030504040204" pitchFamily="34" charset="0"/>
                <a:cs typeface="Tahoma" panose="020B0604030504040204" pitchFamily="34" charset="0"/>
              </a:rPr>
              <a:t>att </a:t>
            </a:r>
            <a:r>
              <a:rPr sz="1400" spc="85" dirty="0">
                <a:latin typeface="Tahoma" panose="020B0604030504040204" pitchFamily="34" charset="0"/>
                <a:ea typeface="Tahoma" panose="020B0604030504040204" pitchFamily="34" charset="0"/>
                <a:cs typeface="Tahoma" panose="020B0604030504040204" pitchFamily="34" charset="0"/>
              </a:rPr>
              <a:t>du </a:t>
            </a:r>
            <a:r>
              <a:rPr sz="1400" spc="60" dirty="0">
                <a:latin typeface="Tahoma" panose="020B0604030504040204" pitchFamily="34" charset="0"/>
                <a:ea typeface="Tahoma" panose="020B0604030504040204" pitchFamily="34" charset="0"/>
                <a:cs typeface="Tahoma" panose="020B0604030504040204" pitchFamily="34" charset="0"/>
              </a:rPr>
              <a:t>senare kan </a:t>
            </a:r>
            <a:r>
              <a:rPr sz="1400" spc="70" dirty="0">
                <a:latin typeface="Tahoma" panose="020B0604030504040204" pitchFamily="34" charset="0"/>
                <a:ea typeface="Tahoma" panose="020B0604030504040204" pitchFamily="34" charset="0"/>
                <a:cs typeface="Tahoma" panose="020B0604030504040204" pitchFamily="34" charset="0"/>
              </a:rPr>
              <a:t>göra den </a:t>
            </a:r>
            <a:r>
              <a:rPr sz="1400" spc="45" dirty="0" smtClean="0">
                <a:latin typeface="Tahoma" panose="020B0604030504040204" pitchFamily="34" charset="0"/>
                <a:ea typeface="Tahoma" panose="020B0604030504040204" pitchFamily="34" charset="0"/>
                <a:cs typeface="Tahoma" panose="020B0604030504040204" pitchFamily="34" charset="0"/>
              </a:rPr>
              <a:t>tillgänglig</a:t>
            </a:r>
            <a:r>
              <a:rPr sz="1400" spc="45" dirty="0">
                <a:latin typeface="Tahoma" panose="020B0604030504040204" pitchFamily="34" charset="0"/>
                <a:ea typeface="Tahoma" panose="020B0604030504040204" pitchFamily="34" charset="0"/>
                <a:cs typeface="Tahoma" panose="020B0604030504040204" pitchFamily="34" charset="0"/>
              </a:rPr>
              <a:t>.</a:t>
            </a:r>
            <a:r>
              <a:rPr sz="1400" spc="-8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Kom</a:t>
            </a:r>
            <a:r>
              <a:rPr sz="1400" spc="-7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ihåg</a:t>
            </a:r>
            <a:r>
              <a:rPr sz="1400" spc="-75" dirty="0">
                <a:latin typeface="Tahoma" panose="020B0604030504040204" pitchFamily="34" charset="0"/>
                <a:ea typeface="Tahoma" panose="020B0604030504040204" pitchFamily="34" charset="0"/>
                <a:cs typeface="Tahoma" panose="020B0604030504040204" pitchFamily="34" charset="0"/>
              </a:rPr>
              <a:t> </a:t>
            </a:r>
            <a:r>
              <a:rPr sz="1400" spc="40" dirty="0">
                <a:latin typeface="Tahoma" panose="020B0604030504040204" pitchFamily="34" charset="0"/>
                <a:ea typeface="Tahoma" panose="020B0604030504040204" pitchFamily="34" charset="0"/>
                <a:cs typeface="Tahoma" panose="020B0604030504040204" pitchFamily="34" charset="0"/>
              </a:rPr>
              <a:t>att</a:t>
            </a:r>
            <a:r>
              <a:rPr sz="1400" spc="-75" dirty="0">
                <a:latin typeface="Tahoma" panose="020B0604030504040204" pitchFamily="34" charset="0"/>
                <a:ea typeface="Tahoma" panose="020B0604030504040204" pitchFamily="34" charset="0"/>
                <a:cs typeface="Tahoma" panose="020B0604030504040204" pitchFamily="34" charset="0"/>
              </a:rPr>
              <a:t> </a:t>
            </a:r>
            <a:r>
              <a:rPr sz="1400" spc="65" dirty="0">
                <a:latin typeface="Tahoma" panose="020B0604030504040204" pitchFamily="34" charset="0"/>
                <a:ea typeface="Tahoma" panose="020B0604030504040204" pitchFamily="34" charset="0"/>
                <a:cs typeface="Tahoma" panose="020B0604030504040204" pitchFamily="34" charset="0"/>
              </a:rPr>
              <a:t>be</a:t>
            </a:r>
            <a:r>
              <a:rPr sz="1400" spc="-75" dirty="0">
                <a:latin typeface="Tahoma" panose="020B0604030504040204" pitchFamily="34" charset="0"/>
                <a:ea typeface="Tahoma" panose="020B0604030504040204" pitchFamily="34" charset="0"/>
                <a:cs typeface="Tahoma" panose="020B0604030504040204" pitchFamily="34" charset="0"/>
              </a:rPr>
              <a:t> </a:t>
            </a:r>
            <a:r>
              <a:rPr sz="1400" spc="110" dirty="0">
                <a:latin typeface="Tahoma" panose="020B0604030504040204" pitchFamily="34" charset="0"/>
                <a:ea typeface="Tahoma" panose="020B0604030504040204" pitchFamily="34" charset="0"/>
                <a:cs typeface="Tahoma" panose="020B0604030504040204" pitchFamily="34" charset="0"/>
              </a:rPr>
              <a:t>om</a:t>
            </a:r>
            <a:r>
              <a:rPr sz="1400" spc="-75" dirty="0">
                <a:latin typeface="Tahoma" panose="020B0604030504040204" pitchFamily="34" charset="0"/>
                <a:ea typeface="Tahoma" panose="020B0604030504040204" pitchFamily="34" charset="0"/>
                <a:cs typeface="Tahoma" panose="020B0604030504040204" pitchFamily="34" charset="0"/>
              </a:rPr>
              <a:t> </a:t>
            </a:r>
            <a:r>
              <a:rPr sz="1400" spc="35" dirty="0" smtClean="0">
                <a:latin typeface="Tahoma" panose="020B0604030504040204" pitchFamily="34" charset="0"/>
                <a:ea typeface="Tahoma" panose="020B0604030504040204" pitchFamily="34" charset="0"/>
                <a:cs typeface="Tahoma" panose="020B0604030504040204" pitchFamily="34" charset="0"/>
              </a:rPr>
              <a:t>samtycke!</a:t>
            </a:r>
            <a:endParaRPr lang="sv-SE" sz="1400" spc="35" dirty="0" smtClean="0">
              <a:latin typeface="Tahoma" panose="020B0604030504040204" pitchFamily="34" charset="0"/>
              <a:ea typeface="Tahoma" panose="020B0604030504040204" pitchFamily="34" charset="0"/>
              <a:cs typeface="Tahoma" panose="020B0604030504040204" pitchFamily="34" charset="0"/>
            </a:endParaRPr>
          </a:p>
          <a:p>
            <a:pPr marL="211454" marR="768985" indent="-211454">
              <a:lnSpc>
                <a:spcPts val="2400"/>
              </a:lnSpc>
              <a:spcBef>
                <a:spcPts val="5"/>
              </a:spcBef>
              <a:buAutoNum type="arabicPeriod" startAt="6"/>
              <a:tabLst>
                <a:tab pos="211454" algn="l"/>
              </a:tabLst>
            </a:pPr>
            <a:r>
              <a:rPr sz="1400" b="1" spc="40" dirty="0" smtClean="0">
                <a:latin typeface="Tahoma" panose="020B0604030504040204" pitchFamily="34" charset="0"/>
                <a:ea typeface="Tahoma" panose="020B0604030504040204" pitchFamily="34" charset="0"/>
                <a:cs typeface="Tahoma" panose="020B0604030504040204" pitchFamily="34" charset="0"/>
              </a:rPr>
              <a:t>Uppföljning</a:t>
            </a:r>
            <a:r>
              <a:rPr sz="1400" b="1" spc="40"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Deltagarna </a:t>
            </a:r>
            <a:r>
              <a:rPr sz="1400" spc="100" dirty="0">
                <a:latin typeface="Tahoma" panose="020B0604030504040204" pitchFamily="34" charset="0"/>
                <a:ea typeface="Tahoma" panose="020B0604030504040204" pitchFamily="34" charset="0"/>
                <a:cs typeface="Tahoma" panose="020B0604030504040204" pitchFamily="34" charset="0"/>
              </a:rPr>
              <a:t>bör </a:t>
            </a:r>
            <a:r>
              <a:rPr sz="1400" spc="50" dirty="0">
                <a:latin typeface="Tahoma" panose="020B0604030504040204" pitchFamily="34" charset="0"/>
                <a:ea typeface="Tahoma" panose="020B0604030504040204" pitchFamily="34" charset="0"/>
                <a:cs typeface="Tahoma" panose="020B0604030504040204" pitchFamily="34" charset="0"/>
              </a:rPr>
              <a:t>få ett </a:t>
            </a:r>
            <a:r>
              <a:rPr sz="1400" spc="70" dirty="0">
                <a:latin typeface="Tahoma" panose="020B0604030504040204" pitchFamily="34" charset="0"/>
                <a:ea typeface="Tahoma" panose="020B0604030504040204" pitchFamily="34" charset="0"/>
                <a:cs typeface="Tahoma" panose="020B0604030504040204" pitchFamily="34" charset="0"/>
              </a:rPr>
              <a:t>uppföljningsmejl </a:t>
            </a:r>
            <a:r>
              <a:rPr sz="1400" spc="110" dirty="0">
                <a:latin typeface="Tahoma" panose="020B0604030504040204" pitchFamily="34" charset="0"/>
                <a:ea typeface="Tahoma" panose="020B0604030504040204" pitchFamily="34" charset="0"/>
                <a:cs typeface="Tahoma" panose="020B0604030504040204" pitchFamily="34" charset="0"/>
              </a:rPr>
              <a:t>med </a:t>
            </a:r>
            <a:r>
              <a:rPr sz="1400" spc="114"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material </a:t>
            </a:r>
            <a:r>
              <a:rPr sz="1400" spc="105" dirty="0">
                <a:latin typeface="Tahoma" panose="020B0604030504040204" pitchFamily="34" charset="0"/>
                <a:ea typeface="Tahoma" panose="020B0604030504040204" pitchFamily="34" charset="0"/>
                <a:cs typeface="Tahoma" panose="020B0604030504040204" pitchFamily="34" charset="0"/>
              </a:rPr>
              <a:t>som </a:t>
            </a:r>
            <a:r>
              <a:rPr lang="sv-SE" sz="1400" spc="105" dirty="0" smtClean="0">
                <a:latin typeface="Tahoma" panose="020B0604030504040204" pitchFamily="34" charset="0"/>
                <a:ea typeface="Tahoma" panose="020B0604030504040204" pitchFamily="34" charset="0"/>
                <a:cs typeface="Tahoma" panose="020B0604030504040204" pitchFamily="34" charset="0"/>
              </a:rPr>
              <a:t>använts under </a:t>
            </a:r>
            <a:r>
              <a:rPr sz="1400" spc="65" dirty="0" smtClean="0">
                <a:latin typeface="Tahoma" panose="020B0604030504040204" pitchFamily="34" charset="0"/>
                <a:ea typeface="Tahoma" panose="020B0604030504040204" pitchFamily="34" charset="0"/>
                <a:cs typeface="Tahoma" panose="020B0604030504040204" pitchFamily="34" charset="0"/>
              </a:rPr>
              <a:t>föredraget</a:t>
            </a:r>
            <a:r>
              <a:rPr sz="1400" spc="65"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en </a:t>
            </a:r>
            <a:r>
              <a:rPr sz="1400" spc="65" dirty="0">
                <a:latin typeface="Tahoma" panose="020B0604030504040204" pitchFamily="34" charset="0"/>
                <a:ea typeface="Tahoma" panose="020B0604030504040204" pitchFamily="34" charset="0"/>
                <a:cs typeface="Tahoma" panose="020B0604030504040204" pitchFamily="34" charset="0"/>
              </a:rPr>
              <a:t>länk </a:t>
            </a:r>
            <a:r>
              <a:rPr sz="1400" spc="45" dirty="0">
                <a:latin typeface="Tahoma" panose="020B0604030504040204" pitchFamily="34" charset="0"/>
                <a:ea typeface="Tahoma" panose="020B0604030504040204" pitchFamily="34" charset="0"/>
                <a:cs typeface="Tahoma" panose="020B0604030504040204" pitchFamily="34" charset="0"/>
              </a:rPr>
              <a:t>till </a:t>
            </a:r>
            <a:r>
              <a:rPr sz="1400" spc="5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inspelningen</a:t>
            </a:r>
            <a:r>
              <a:rPr sz="1400" spc="-9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så</a:t>
            </a:r>
            <a:r>
              <a:rPr sz="1400" spc="-8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att</a:t>
            </a:r>
            <a:r>
              <a:rPr sz="1400" spc="-85"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de</a:t>
            </a:r>
            <a:r>
              <a:rPr sz="1400" spc="-9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kan</a:t>
            </a:r>
            <a:r>
              <a:rPr sz="1400" spc="-85"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dela</a:t>
            </a:r>
            <a:r>
              <a:rPr sz="1400" spc="-85" dirty="0">
                <a:latin typeface="Tahoma" panose="020B0604030504040204" pitchFamily="34" charset="0"/>
                <a:ea typeface="Tahoma" panose="020B0604030504040204" pitchFamily="34" charset="0"/>
                <a:cs typeface="Tahoma" panose="020B0604030504040204" pitchFamily="34" charset="0"/>
              </a:rPr>
              <a:t> </a:t>
            </a:r>
            <a:r>
              <a:rPr sz="1400" spc="90" dirty="0">
                <a:latin typeface="Tahoma" panose="020B0604030504040204" pitchFamily="34" charset="0"/>
                <a:ea typeface="Tahoma" panose="020B0604030504040204" pitchFamily="34" charset="0"/>
                <a:cs typeface="Tahoma" panose="020B0604030504040204" pitchFamily="34" charset="0"/>
              </a:rPr>
              <a:t>den</a:t>
            </a:r>
            <a:r>
              <a:rPr sz="1400" spc="-90" dirty="0">
                <a:latin typeface="Tahoma" panose="020B0604030504040204" pitchFamily="34" charset="0"/>
                <a:ea typeface="Tahoma" panose="020B0604030504040204" pitchFamily="34" charset="0"/>
                <a:cs typeface="Tahoma" panose="020B0604030504040204" pitchFamily="34" charset="0"/>
              </a:rPr>
              <a:t> </a:t>
            </a:r>
            <a:r>
              <a:rPr sz="1400" spc="110" dirty="0">
                <a:latin typeface="Tahoma" panose="020B0604030504040204" pitchFamily="34" charset="0"/>
                <a:ea typeface="Tahoma" panose="020B0604030504040204" pitchFamily="34" charset="0"/>
                <a:cs typeface="Tahoma" panose="020B0604030504040204" pitchFamily="34" charset="0"/>
              </a:rPr>
              <a:t>med</a:t>
            </a:r>
            <a:r>
              <a:rPr sz="1400" spc="-85" dirty="0">
                <a:latin typeface="Tahoma" panose="020B0604030504040204" pitchFamily="34" charset="0"/>
                <a:ea typeface="Tahoma" panose="020B0604030504040204" pitchFamily="34" charset="0"/>
                <a:cs typeface="Tahoma" panose="020B0604030504040204" pitchFamily="34" charset="0"/>
              </a:rPr>
              <a:t> </a:t>
            </a:r>
            <a:r>
              <a:rPr sz="1400" spc="45" dirty="0">
                <a:latin typeface="Tahoma" panose="020B0604030504040204" pitchFamily="34" charset="0"/>
                <a:ea typeface="Tahoma" panose="020B0604030504040204" pitchFamily="34" charset="0"/>
                <a:cs typeface="Tahoma" panose="020B0604030504040204" pitchFamily="34" charset="0"/>
              </a:rPr>
              <a:t>sitt</a:t>
            </a:r>
            <a:r>
              <a:rPr sz="1400" spc="-85" dirty="0">
                <a:latin typeface="Tahoma" panose="020B0604030504040204" pitchFamily="34" charset="0"/>
                <a:ea typeface="Tahoma" panose="020B0604030504040204" pitchFamily="34" charset="0"/>
                <a:cs typeface="Tahoma" panose="020B0604030504040204" pitchFamily="34" charset="0"/>
              </a:rPr>
              <a:t> </a:t>
            </a:r>
            <a:r>
              <a:rPr sz="1400" spc="60" dirty="0">
                <a:latin typeface="Tahoma" panose="020B0604030504040204" pitchFamily="34" charset="0"/>
                <a:ea typeface="Tahoma" panose="020B0604030504040204" pitchFamily="34" charset="0"/>
                <a:cs typeface="Tahoma" panose="020B0604030504040204" pitchFamily="34" charset="0"/>
              </a:rPr>
              <a:t>nätverk</a:t>
            </a:r>
            <a:r>
              <a:rPr sz="1400" spc="-90" dirty="0">
                <a:latin typeface="Tahoma" panose="020B0604030504040204" pitchFamily="34" charset="0"/>
                <a:ea typeface="Tahoma" panose="020B0604030504040204" pitchFamily="34" charset="0"/>
                <a:cs typeface="Tahoma" panose="020B0604030504040204" pitchFamily="34" charset="0"/>
              </a:rPr>
              <a:t> </a:t>
            </a:r>
            <a:r>
              <a:rPr sz="1400" spc="75" dirty="0">
                <a:latin typeface="Tahoma" panose="020B0604030504040204" pitchFamily="34" charset="0"/>
                <a:ea typeface="Tahoma" panose="020B0604030504040204" pitchFamily="34" charset="0"/>
                <a:cs typeface="Tahoma" panose="020B0604030504040204" pitchFamily="34" charset="0"/>
              </a:rPr>
              <a:t>och</a:t>
            </a:r>
            <a:r>
              <a:rPr sz="1400" spc="-85"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en </a:t>
            </a:r>
            <a:r>
              <a:rPr sz="1400" spc="-515" dirty="0">
                <a:latin typeface="Tahoma" panose="020B0604030504040204" pitchFamily="34" charset="0"/>
                <a:ea typeface="Tahoma" panose="020B0604030504040204" pitchFamily="34" charset="0"/>
                <a:cs typeface="Tahoma" panose="020B0604030504040204" pitchFamily="34" charset="0"/>
              </a:rPr>
              <a:t> </a:t>
            </a:r>
            <a:r>
              <a:rPr sz="1400" spc="70" dirty="0">
                <a:latin typeface="Tahoma" panose="020B0604030504040204" pitchFamily="34" charset="0"/>
                <a:ea typeface="Tahoma" panose="020B0604030504040204" pitchFamily="34" charset="0"/>
                <a:cs typeface="Tahoma" panose="020B0604030504040204" pitchFamily="34" charset="0"/>
              </a:rPr>
              <a:t>inbjudan</a:t>
            </a:r>
            <a:r>
              <a:rPr sz="1400" spc="-95"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att</a:t>
            </a:r>
            <a:r>
              <a:rPr sz="1400" spc="-90" dirty="0">
                <a:latin typeface="Tahoma" panose="020B0604030504040204" pitchFamily="34" charset="0"/>
                <a:ea typeface="Tahoma" panose="020B0604030504040204" pitchFamily="34" charset="0"/>
                <a:cs typeface="Tahoma" panose="020B0604030504040204" pitchFamily="34" charset="0"/>
              </a:rPr>
              <a:t> </a:t>
            </a:r>
            <a:r>
              <a:rPr sz="1400" spc="80" dirty="0">
                <a:latin typeface="Tahoma" panose="020B0604030504040204" pitchFamily="34" charset="0"/>
                <a:ea typeface="Tahoma" panose="020B0604030504040204" pitchFamily="34" charset="0"/>
                <a:cs typeface="Tahoma" panose="020B0604030504040204" pitchFamily="34" charset="0"/>
              </a:rPr>
              <a:t>gå</a:t>
            </a:r>
            <a:r>
              <a:rPr sz="1400" spc="-90" dirty="0">
                <a:latin typeface="Tahoma" panose="020B0604030504040204" pitchFamily="34" charset="0"/>
                <a:ea typeface="Tahoma" panose="020B0604030504040204" pitchFamily="34" charset="0"/>
                <a:cs typeface="Tahoma" panose="020B0604030504040204" pitchFamily="34" charset="0"/>
              </a:rPr>
              <a:t> </a:t>
            </a:r>
            <a:r>
              <a:rPr sz="1400" spc="110" dirty="0">
                <a:latin typeface="Tahoma" panose="020B0604030504040204" pitchFamily="34" charset="0"/>
                <a:ea typeface="Tahoma" panose="020B0604030504040204" pitchFamily="34" charset="0"/>
                <a:cs typeface="Tahoma" panose="020B0604030504040204" pitchFamily="34" charset="0"/>
              </a:rPr>
              <a:t>med</a:t>
            </a:r>
            <a:r>
              <a:rPr sz="1400" spc="-90" dirty="0">
                <a:latin typeface="Tahoma" panose="020B0604030504040204" pitchFamily="34" charset="0"/>
                <a:ea typeface="Tahoma" panose="020B0604030504040204" pitchFamily="34" charset="0"/>
                <a:cs typeface="Tahoma" panose="020B0604030504040204" pitchFamily="34" charset="0"/>
              </a:rPr>
              <a:t> </a:t>
            </a:r>
            <a:r>
              <a:rPr sz="1400" spc="50" dirty="0">
                <a:latin typeface="Tahoma" panose="020B0604030504040204" pitchFamily="34" charset="0"/>
                <a:ea typeface="Tahoma" panose="020B0604030504040204" pitchFamily="34" charset="0"/>
                <a:cs typeface="Tahoma" panose="020B0604030504040204" pitchFamily="34" charset="0"/>
              </a:rPr>
              <a:t>i</a:t>
            </a:r>
            <a:r>
              <a:rPr sz="1400" spc="-90" dirty="0">
                <a:latin typeface="Tahoma" panose="020B0604030504040204" pitchFamily="34" charset="0"/>
                <a:ea typeface="Tahoma" panose="020B0604030504040204" pitchFamily="34" charset="0"/>
                <a:cs typeface="Tahoma" panose="020B0604030504040204" pitchFamily="34" charset="0"/>
              </a:rPr>
              <a:t> </a:t>
            </a:r>
            <a:r>
              <a:rPr sz="1400" spc="85" dirty="0">
                <a:latin typeface="Tahoma" panose="020B0604030504040204" pitchFamily="34" charset="0"/>
                <a:ea typeface="Tahoma" panose="020B0604030504040204" pitchFamily="34" charset="0"/>
                <a:cs typeface="Tahoma" panose="020B0604030504040204" pitchFamily="34" charset="0"/>
              </a:rPr>
              <a:t>gemenskapen</a:t>
            </a:r>
            <a:r>
              <a:rPr sz="1400" spc="-90" dirty="0">
                <a:latin typeface="Tahoma" panose="020B0604030504040204" pitchFamily="34" charset="0"/>
                <a:ea typeface="Tahoma" panose="020B0604030504040204" pitchFamily="34" charset="0"/>
                <a:cs typeface="Tahoma" panose="020B0604030504040204" pitchFamily="34" charset="0"/>
              </a:rPr>
              <a:t> </a:t>
            </a:r>
            <a:r>
              <a:rPr sz="1400" spc="55" dirty="0">
                <a:latin typeface="Tahoma" panose="020B0604030504040204" pitchFamily="34" charset="0"/>
                <a:ea typeface="Tahoma" panose="020B0604030504040204" pitchFamily="34" charset="0"/>
                <a:cs typeface="Tahoma" panose="020B0604030504040204" pitchFamily="34" charset="0"/>
              </a:rPr>
              <a:t>framåt</a:t>
            </a:r>
            <a:r>
              <a:rPr sz="1700" spc="55" dirty="0">
                <a:latin typeface="Tahoma" panose="020B0604030504040204" pitchFamily="34" charset="0"/>
                <a:ea typeface="Tahoma" panose="020B0604030504040204" pitchFamily="34" charset="0"/>
                <a:cs typeface="Tahoma" panose="020B0604030504040204" pitchFamily="34" charset="0"/>
              </a:rPr>
              <a:t>.</a:t>
            </a:r>
            <a:endParaRPr sz="17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D0060E-A35C-48AC-99E7-A71743F5DB29}"/>
              </a:ext>
            </a:extLst>
          </p:cNvPr>
          <p:cNvSpPr>
            <a:spLocks noGrp="1"/>
          </p:cNvSpPr>
          <p:nvPr>
            <p:ph type="body" sz="quarter" idx="15"/>
          </p:nvPr>
        </p:nvSpPr>
        <p:spPr>
          <a:xfrm>
            <a:off x="1238596" y="5529026"/>
            <a:ext cx="1853353" cy="278586"/>
          </a:xfrm>
        </p:spPr>
        <p:txBody>
          <a:bodyPr/>
          <a:lstStyle/>
          <a:p>
            <a:pPr algn="l" rtl="0"/>
            <a:r>
              <a:rPr lang="en-GB" dirty="0"/>
              <a:t>Klarhet</a:t>
            </a:r>
          </a:p>
        </p:txBody>
      </p:sp>
      <p:sp>
        <p:nvSpPr>
          <p:cNvPr id="4" name="Text Placeholder 3">
            <a:extLst>
              <a:ext uri="{FF2B5EF4-FFF2-40B4-BE49-F238E27FC236}">
                <a16:creationId xmlns:a16="http://schemas.microsoft.com/office/drawing/2014/main" id="{2901BA49-B8F1-4991-B3B5-DF381FA59203}"/>
              </a:ext>
            </a:extLst>
          </p:cNvPr>
          <p:cNvSpPr>
            <a:spLocks noGrp="1"/>
          </p:cNvSpPr>
          <p:nvPr>
            <p:ph type="body" sz="quarter" idx="16"/>
          </p:nvPr>
        </p:nvSpPr>
        <p:spPr>
          <a:xfrm>
            <a:off x="390944" y="3612042"/>
            <a:ext cx="2659582" cy="716489"/>
          </a:xfrm>
        </p:spPr>
        <p:txBody>
          <a:bodyPr/>
          <a:lstStyle/>
          <a:p>
            <a:r>
              <a:rPr lang="en-GB" sz="2400" dirty="0"/>
              <a:t>Kommunicera tydligt och </a:t>
            </a:r>
            <a:r>
              <a:rPr lang="en-GB" sz="2400" dirty="0" smtClean="0"/>
              <a:t>explicit.</a:t>
            </a:r>
            <a:endParaRPr lang="en-GB" sz="2400" dirty="0"/>
          </a:p>
        </p:txBody>
      </p:sp>
      <p:sp>
        <p:nvSpPr>
          <p:cNvPr id="5" name="Text Placeholder 4">
            <a:extLst>
              <a:ext uri="{FF2B5EF4-FFF2-40B4-BE49-F238E27FC236}">
                <a16:creationId xmlns:a16="http://schemas.microsoft.com/office/drawing/2014/main" id="{514729D2-4380-44A9-A8EA-2AAC79710D23}"/>
              </a:ext>
            </a:extLst>
          </p:cNvPr>
          <p:cNvSpPr>
            <a:spLocks noGrp="1"/>
          </p:cNvSpPr>
          <p:nvPr>
            <p:ph type="body" sz="quarter" idx="17"/>
          </p:nvPr>
        </p:nvSpPr>
        <p:spPr>
          <a:xfrm>
            <a:off x="4039985" y="5529026"/>
            <a:ext cx="1953322" cy="278586"/>
          </a:xfrm>
        </p:spPr>
        <p:txBody>
          <a:bodyPr/>
          <a:lstStyle/>
          <a:p>
            <a:pPr algn="l" rtl="0"/>
            <a:r>
              <a:rPr lang="en-GB" dirty="0"/>
              <a:t>Kunskap</a:t>
            </a:r>
          </a:p>
        </p:txBody>
      </p:sp>
      <p:sp>
        <p:nvSpPr>
          <p:cNvPr id="6" name="Text Placeholder 5">
            <a:extLst>
              <a:ext uri="{FF2B5EF4-FFF2-40B4-BE49-F238E27FC236}">
                <a16:creationId xmlns:a16="http://schemas.microsoft.com/office/drawing/2014/main" id="{8133055F-7C85-4537-8829-7915F91CA384}"/>
              </a:ext>
            </a:extLst>
          </p:cNvPr>
          <p:cNvSpPr>
            <a:spLocks noGrp="1"/>
          </p:cNvSpPr>
          <p:nvPr>
            <p:ph type="body" sz="quarter" idx="18"/>
          </p:nvPr>
        </p:nvSpPr>
        <p:spPr>
          <a:xfrm>
            <a:off x="3287916" y="3125836"/>
            <a:ext cx="2659582" cy="1202695"/>
          </a:xfrm>
        </p:spPr>
        <p:txBody>
          <a:bodyPr/>
          <a:lstStyle/>
          <a:p>
            <a:pPr rtl="0"/>
            <a:r>
              <a:rPr lang="en-GB" sz="2400" dirty="0"/>
              <a:t>Informera dig själv om </a:t>
            </a:r>
            <a:r>
              <a:rPr lang="en-GB" sz="2400" dirty="0" smtClean="0"/>
              <a:t>det kulturella arvet för </a:t>
            </a:r>
            <a:r>
              <a:rPr lang="en-GB" sz="2400" dirty="0"/>
              <a:t>de </a:t>
            </a:r>
            <a:r>
              <a:rPr lang="en-GB" sz="2400" dirty="0" smtClean="0"/>
              <a:t>personer du </a:t>
            </a:r>
            <a:r>
              <a:rPr lang="en-GB" sz="2400" dirty="0"/>
              <a:t>kommunicerar med</a:t>
            </a:r>
          </a:p>
        </p:txBody>
      </p:sp>
      <p:sp>
        <p:nvSpPr>
          <p:cNvPr id="7" name="Text Placeholder 6">
            <a:extLst>
              <a:ext uri="{FF2B5EF4-FFF2-40B4-BE49-F238E27FC236}">
                <a16:creationId xmlns:a16="http://schemas.microsoft.com/office/drawing/2014/main" id="{71414D6F-AB1F-4BFC-9241-5D3FA954CF1C}"/>
              </a:ext>
            </a:extLst>
          </p:cNvPr>
          <p:cNvSpPr>
            <a:spLocks noGrp="1"/>
          </p:cNvSpPr>
          <p:nvPr>
            <p:ph type="body" sz="quarter" idx="19"/>
          </p:nvPr>
        </p:nvSpPr>
        <p:spPr>
          <a:xfrm>
            <a:off x="6941343" y="5529026"/>
            <a:ext cx="1888428" cy="278586"/>
          </a:xfrm>
        </p:spPr>
        <p:txBody>
          <a:bodyPr/>
          <a:lstStyle/>
          <a:p>
            <a:pPr algn="l" rtl="0"/>
            <a:r>
              <a:rPr lang="en-GB" dirty="0"/>
              <a:t>Icke-verbal</a:t>
            </a:r>
          </a:p>
        </p:txBody>
      </p:sp>
      <p:sp>
        <p:nvSpPr>
          <p:cNvPr id="8" name="Text Placeholder 7">
            <a:extLst>
              <a:ext uri="{FF2B5EF4-FFF2-40B4-BE49-F238E27FC236}">
                <a16:creationId xmlns:a16="http://schemas.microsoft.com/office/drawing/2014/main" id="{FD68449B-CA81-4B23-AD97-E71AAA2B99CE}"/>
              </a:ext>
            </a:extLst>
          </p:cNvPr>
          <p:cNvSpPr>
            <a:spLocks noGrp="1"/>
          </p:cNvSpPr>
          <p:nvPr>
            <p:ph type="body" sz="quarter" idx="20"/>
          </p:nvPr>
        </p:nvSpPr>
        <p:spPr>
          <a:xfrm>
            <a:off x="6184888" y="3070755"/>
            <a:ext cx="2659582" cy="716489"/>
          </a:xfrm>
        </p:spPr>
        <p:txBody>
          <a:bodyPr/>
          <a:lstStyle/>
          <a:p>
            <a:pPr rtl="0"/>
            <a:r>
              <a:rPr lang="en-GB" sz="2400" dirty="0"/>
              <a:t>Var uppmärksam på icke-verbal kommunikation. Skriv ner saker, använd </a:t>
            </a:r>
            <a:r>
              <a:rPr lang="en-GB" sz="2400" dirty="0" smtClean="0"/>
              <a:t>bilder.</a:t>
            </a:r>
            <a:endParaRPr lang="en-GB" sz="2400" dirty="0"/>
          </a:p>
          <a:p>
            <a:pPr algn="l" rtl="0"/>
            <a:endParaRPr lang="en-GB" dirty="0"/>
          </a:p>
        </p:txBody>
      </p:sp>
      <p:sp>
        <p:nvSpPr>
          <p:cNvPr id="9" name="Text Placeholder 8">
            <a:extLst>
              <a:ext uri="{FF2B5EF4-FFF2-40B4-BE49-F238E27FC236}">
                <a16:creationId xmlns:a16="http://schemas.microsoft.com/office/drawing/2014/main" id="{048EFD2C-2E1B-40B8-81A7-C2217EBE743F}"/>
              </a:ext>
            </a:extLst>
          </p:cNvPr>
          <p:cNvSpPr>
            <a:spLocks noGrp="1"/>
          </p:cNvSpPr>
          <p:nvPr>
            <p:ph type="body" sz="quarter" idx="21"/>
          </p:nvPr>
        </p:nvSpPr>
        <p:spPr>
          <a:xfrm>
            <a:off x="9777807" y="5529026"/>
            <a:ext cx="1888428" cy="278586"/>
          </a:xfrm>
        </p:spPr>
        <p:txBody>
          <a:bodyPr/>
          <a:lstStyle/>
          <a:p>
            <a:pPr algn="l" rtl="0"/>
            <a:r>
              <a:rPr lang="en-GB" dirty="0" smtClean="0"/>
              <a:t>Förhållning</a:t>
            </a:r>
            <a:endParaRPr lang="en-GB" dirty="0"/>
          </a:p>
        </p:txBody>
      </p:sp>
      <p:sp>
        <p:nvSpPr>
          <p:cNvPr id="10" name="Text Placeholder 9">
            <a:extLst>
              <a:ext uri="{FF2B5EF4-FFF2-40B4-BE49-F238E27FC236}">
                <a16:creationId xmlns:a16="http://schemas.microsoft.com/office/drawing/2014/main" id="{16916CDF-1D61-4821-B870-5A5B4A296767}"/>
              </a:ext>
            </a:extLst>
          </p:cNvPr>
          <p:cNvSpPr>
            <a:spLocks noGrp="1"/>
          </p:cNvSpPr>
          <p:nvPr>
            <p:ph type="body" sz="quarter" idx="22"/>
          </p:nvPr>
        </p:nvSpPr>
        <p:spPr/>
        <p:txBody>
          <a:bodyPr/>
          <a:lstStyle/>
          <a:p>
            <a:pPr rtl="0"/>
            <a:r>
              <a:rPr lang="en-GB" sz="2400" dirty="0">
                <a:effectLst/>
              </a:rPr>
              <a:t>Var </a:t>
            </a:r>
            <a:r>
              <a:rPr lang="en-GB" sz="2400" dirty="0" smtClean="0">
                <a:effectLst/>
              </a:rPr>
              <a:t>stöttande och </a:t>
            </a:r>
            <a:r>
              <a:rPr lang="en-GB" sz="2400" dirty="0">
                <a:effectLst/>
              </a:rPr>
              <a:t>tålmodig</a:t>
            </a:r>
            <a:endParaRPr lang="en-GB" sz="2400" dirty="0"/>
          </a:p>
        </p:txBody>
      </p:sp>
      <p:sp>
        <p:nvSpPr>
          <p:cNvPr id="11" name="textruta 10"/>
          <p:cNvSpPr txBox="1"/>
          <p:nvPr/>
        </p:nvSpPr>
        <p:spPr>
          <a:xfrm>
            <a:off x="609600" y="448013"/>
            <a:ext cx="5383707" cy="984885"/>
          </a:xfrm>
          <a:prstGeom prst="rect">
            <a:avLst/>
          </a:prstGeom>
          <a:noFill/>
        </p:spPr>
        <p:txBody>
          <a:bodyPr wrap="square" rtlCol="0">
            <a:spAutoFit/>
          </a:bodyPr>
          <a:lstStyle/>
          <a:p>
            <a:r>
              <a:rPr lang="sv-SE" sz="2000" b="1" spc="110" dirty="0">
                <a:solidFill>
                  <a:srgbClr val="3F3F3F"/>
                </a:solidFill>
                <a:latin typeface="Arial"/>
                <a:cs typeface="Arial"/>
              </a:rPr>
              <a:t>Hur</a:t>
            </a:r>
            <a:r>
              <a:rPr lang="sv-SE" sz="2000" b="1" spc="-45" dirty="0">
                <a:solidFill>
                  <a:srgbClr val="3F3F3F"/>
                </a:solidFill>
                <a:latin typeface="Arial"/>
                <a:cs typeface="Arial"/>
              </a:rPr>
              <a:t> </a:t>
            </a:r>
            <a:r>
              <a:rPr lang="sv-SE" sz="2000" b="1" spc="135" dirty="0">
                <a:solidFill>
                  <a:srgbClr val="3F3F3F"/>
                </a:solidFill>
                <a:latin typeface="Arial"/>
                <a:cs typeface="Arial"/>
              </a:rPr>
              <a:t>man</a:t>
            </a:r>
            <a:r>
              <a:rPr lang="sv-SE" sz="2000" b="1" spc="-45" dirty="0">
                <a:solidFill>
                  <a:srgbClr val="3F3F3F"/>
                </a:solidFill>
                <a:latin typeface="Arial"/>
                <a:cs typeface="Arial"/>
              </a:rPr>
              <a:t> </a:t>
            </a:r>
            <a:r>
              <a:rPr lang="sv-SE" sz="2000" b="1" spc="85" dirty="0">
                <a:solidFill>
                  <a:srgbClr val="3F3F3F"/>
                </a:solidFill>
                <a:latin typeface="Arial"/>
                <a:cs typeface="Arial"/>
              </a:rPr>
              <a:t>använder</a:t>
            </a:r>
            <a:r>
              <a:rPr lang="sv-SE" sz="2000" b="1" spc="-40" dirty="0">
                <a:solidFill>
                  <a:srgbClr val="3F3F3F"/>
                </a:solidFill>
                <a:latin typeface="Arial"/>
                <a:cs typeface="Arial"/>
              </a:rPr>
              <a:t> </a:t>
            </a:r>
            <a:r>
              <a:rPr lang="sv-SE" sz="2000" b="1" spc="-10" dirty="0">
                <a:solidFill>
                  <a:srgbClr val="3F3F3F"/>
                </a:solidFill>
                <a:latin typeface="Arial"/>
                <a:cs typeface="Arial"/>
              </a:rPr>
              <a:t>dessa</a:t>
            </a:r>
            <a:r>
              <a:rPr lang="sv-SE" sz="2000" b="1" spc="-45" dirty="0">
                <a:solidFill>
                  <a:srgbClr val="3F3F3F"/>
                </a:solidFill>
                <a:latin typeface="Arial"/>
                <a:cs typeface="Arial"/>
              </a:rPr>
              <a:t> </a:t>
            </a:r>
            <a:r>
              <a:rPr lang="sv-SE" sz="2000" b="1" spc="95" dirty="0">
                <a:solidFill>
                  <a:srgbClr val="3F3F3F"/>
                </a:solidFill>
                <a:latin typeface="Arial"/>
                <a:cs typeface="Arial"/>
              </a:rPr>
              <a:t>verktyg </a:t>
            </a:r>
            <a:r>
              <a:rPr lang="sv-SE" sz="2000" b="1" spc="-600" dirty="0">
                <a:solidFill>
                  <a:srgbClr val="3F3F3F"/>
                </a:solidFill>
                <a:latin typeface="Arial"/>
                <a:cs typeface="Arial"/>
              </a:rPr>
              <a:t> </a:t>
            </a:r>
            <a:r>
              <a:rPr lang="sv-SE" sz="2000" b="1" spc="90" dirty="0">
                <a:solidFill>
                  <a:srgbClr val="3F3F3F"/>
                </a:solidFill>
                <a:latin typeface="Arial"/>
                <a:cs typeface="Arial"/>
              </a:rPr>
              <a:t>för </a:t>
            </a:r>
            <a:r>
              <a:rPr lang="sv-SE" sz="2000" b="1" spc="180" dirty="0">
                <a:solidFill>
                  <a:srgbClr val="3F3F3F"/>
                </a:solidFill>
                <a:latin typeface="Arial"/>
                <a:cs typeface="Arial"/>
              </a:rPr>
              <a:t>att </a:t>
            </a:r>
            <a:r>
              <a:rPr lang="sv-SE" sz="2000" b="1" spc="95" dirty="0">
                <a:solidFill>
                  <a:srgbClr val="3F3F3F"/>
                </a:solidFill>
                <a:latin typeface="Arial"/>
                <a:cs typeface="Arial"/>
              </a:rPr>
              <a:t>kommunicera </a:t>
            </a:r>
            <a:r>
              <a:rPr lang="sv-SE" sz="2000" b="1" spc="105" dirty="0">
                <a:solidFill>
                  <a:srgbClr val="3F3F3F"/>
                </a:solidFill>
                <a:latin typeface="Arial"/>
                <a:cs typeface="Arial"/>
              </a:rPr>
              <a:t>med </a:t>
            </a:r>
            <a:r>
              <a:rPr lang="sv-SE" sz="2000" b="1" spc="75" dirty="0">
                <a:solidFill>
                  <a:srgbClr val="3F3F3F"/>
                </a:solidFill>
                <a:latin typeface="Arial"/>
                <a:cs typeface="Arial"/>
              </a:rPr>
              <a:t>olika </a:t>
            </a:r>
            <a:r>
              <a:rPr lang="sv-SE" sz="2000" b="1" spc="80" dirty="0">
                <a:solidFill>
                  <a:srgbClr val="3F3F3F"/>
                </a:solidFill>
                <a:latin typeface="Arial"/>
                <a:cs typeface="Arial"/>
              </a:rPr>
              <a:t> </a:t>
            </a:r>
            <a:r>
              <a:rPr lang="sv-SE" sz="2000" b="1" spc="40" dirty="0">
                <a:solidFill>
                  <a:srgbClr val="3F3F3F"/>
                </a:solidFill>
                <a:latin typeface="Arial"/>
                <a:cs typeface="Arial"/>
              </a:rPr>
              <a:t>grupper?</a:t>
            </a:r>
            <a:endParaRPr lang="sv-SE" sz="2000" dirty="0">
              <a:latin typeface="Arial"/>
              <a:cs typeface="Arial"/>
            </a:endParaRPr>
          </a:p>
          <a:p>
            <a:endParaRPr lang="sv-SE" dirty="0"/>
          </a:p>
        </p:txBody>
      </p:sp>
      <p:sp>
        <p:nvSpPr>
          <p:cNvPr id="12" name="Rektangel 11"/>
          <p:cNvSpPr/>
          <p:nvPr/>
        </p:nvSpPr>
        <p:spPr>
          <a:xfrm>
            <a:off x="8829771" y="733116"/>
            <a:ext cx="2905029" cy="977832"/>
          </a:xfrm>
          <a:prstGeom prst="rect">
            <a:avLst/>
          </a:prstGeom>
        </p:spPr>
        <p:txBody>
          <a:bodyPr wrap="square">
            <a:spAutoFit/>
          </a:bodyPr>
          <a:lstStyle/>
          <a:p>
            <a:pPr marL="12700">
              <a:lnSpc>
                <a:spcPts val="3579"/>
              </a:lnSpc>
              <a:spcBef>
                <a:spcPts val="130"/>
              </a:spcBef>
            </a:pPr>
            <a:r>
              <a:rPr lang="sv-SE" sz="2400" i="1" spc="-190" dirty="0" smtClean="0">
                <a:solidFill>
                  <a:srgbClr val="76C5D2"/>
                </a:solidFill>
                <a:latin typeface="Verdana"/>
                <a:cs typeface="Verdana"/>
              </a:rPr>
              <a:t>Kommer du</a:t>
            </a:r>
            <a:r>
              <a:rPr lang="sv-SE" sz="2400" i="1" spc="-310" dirty="0" smtClean="0">
                <a:solidFill>
                  <a:srgbClr val="76C5D2"/>
                </a:solidFill>
                <a:latin typeface="Verdana"/>
                <a:cs typeface="Verdana"/>
              </a:rPr>
              <a:t> </a:t>
            </a:r>
            <a:r>
              <a:rPr lang="sv-SE" sz="2400" i="1" spc="-114" dirty="0">
                <a:solidFill>
                  <a:srgbClr val="76C5D2"/>
                </a:solidFill>
                <a:latin typeface="Verdana"/>
                <a:cs typeface="Verdana"/>
              </a:rPr>
              <a:t>ihåg</a:t>
            </a:r>
            <a:r>
              <a:rPr lang="sv-SE" sz="2400" i="1" spc="-310" dirty="0">
                <a:solidFill>
                  <a:srgbClr val="76C5D2"/>
                </a:solidFill>
                <a:latin typeface="Verdana"/>
                <a:cs typeface="Verdana"/>
              </a:rPr>
              <a:t> </a:t>
            </a:r>
            <a:r>
              <a:rPr lang="sv-SE" sz="2400" i="1" spc="-140" dirty="0">
                <a:solidFill>
                  <a:srgbClr val="76C5D2"/>
                </a:solidFill>
                <a:latin typeface="Verdana"/>
                <a:cs typeface="Verdana"/>
              </a:rPr>
              <a:t>detta</a:t>
            </a:r>
            <a:r>
              <a:rPr lang="sv-SE" sz="2400" i="1" spc="-310" dirty="0">
                <a:solidFill>
                  <a:srgbClr val="76C5D2"/>
                </a:solidFill>
                <a:latin typeface="Verdana"/>
                <a:cs typeface="Verdana"/>
              </a:rPr>
              <a:t> </a:t>
            </a:r>
            <a:r>
              <a:rPr lang="sv-SE" sz="2400" i="1" spc="-110" dirty="0" smtClean="0">
                <a:solidFill>
                  <a:srgbClr val="76C5D2"/>
                </a:solidFill>
                <a:latin typeface="Verdana"/>
                <a:cs typeface="Verdana"/>
              </a:rPr>
              <a:t>från </a:t>
            </a:r>
            <a:r>
              <a:rPr lang="sv-SE" sz="2400" i="1" spc="-150" dirty="0" smtClean="0">
                <a:solidFill>
                  <a:srgbClr val="76C5D2"/>
                </a:solidFill>
                <a:latin typeface="Verdana"/>
                <a:cs typeface="Verdana"/>
              </a:rPr>
              <a:t>modul</a:t>
            </a:r>
            <a:r>
              <a:rPr lang="sv-SE" sz="2400" i="1" spc="-365" dirty="0" smtClean="0">
                <a:solidFill>
                  <a:srgbClr val="76C5D2"/>
                </a:solidFill>
                <a:latin typeface="Verdana"/>
                <a:cs typeface="Verdana"/>
              </a:rPr>
              <a:t> </a:t>
            </a:r>
            <a:r>
              <a:rPr lang="sv-SE" sz="2400" i="1" spc="-390" dirty="0">
                <a:solidFill>
                  <a:srgbClr val="76C5D2"/>
                </a:solidFill>
                <a:latin typeface="Verdana"/>
                <a:cs typeface="Verdana"/>
              </a:rPr>
              <a:t>2?</a:t>
            </a:r>
            <a:endParaRPr lang="sv-SE" sz="2400" dirty="0"/>
          </a:p>
        </p:txBody>
      </p:sp>
    </p:spTree>
    <p:extLst>
      <p:ext uri="{BB962C8B-B14F-4D97-AF65-F5344CB8AC3E}">
        <p14:creationId xmlns:p14="http://schemas.microsoft.com/office/powerpoint/2010/main" val="118823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350000"/>
            <a:chOff x="42670" y="301752"/>
            <a:chExt cx="12150090" cy="6350000"/>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75131" y="3307815"/>
              <a:ext cx="5090455" cy="3343814"/>
            </a:xfrm>
            <a:prstGeom prst="rect">
              <a:avLst/>
            </a:prstGeom>
          </p:spPr>
        </p:pic>
      </p:grpSp>
      <p:sp>
        <p:nvSpPr>
          <p:cNvPr id="8" name="object 8"/>
          <p:cNvSpPr txBox="1"/>
          <p:nvPr/>
        </p:nvSpPr>
        <p:spPr>
          <a:xfrm>
            <a:off x="6248400" y="609219"/>
            <a:ext cx="5401054" cy="3740126"/>
          </a:xfrm>
          <a:prstGeom prst="rect">
            <a:avLst/>
          </a:prstGeom>
        </p:spPr>
        <p:txBody>
          <a:bodyPr vert="horz" wrap="square" lIns="0" tIns="150495" rIns="0" bIns="0" rtlCol="0">
            <a:spAutoFit/>
          </a:bodyPr>
          <a:lstStyle/>
          <a:p>
            <a:pPr marR="40640" algn="r">
              <a:lnSpc>
                <a:spcPct val="100000"/>
              </a:lnSpc>
              <a:spcBef>
                <a:spcPts val="1185"/>
              </a:spcBef>
            </a:pPr>
            <a:r>
              <a:rPr lang="sv-SE" sz="3200" b="1" spc="90" dirty="0" smtClean="0">
                <a:solidFill>
                  <a:srgbClr val="FFFFFF"/>
                </a:solidFill>
                <a:latin typeface="Arial"/>
                <a:cs typeface="Arial"/>
              </a:rPr>
              <a:t>E</a:t>
            </a:r>
            <a:r>
              <a:rPr sz="3200" b="1" spc="130" dirty="0" smtClean="0">
                <a:solidFill>
                  <a:srgbClr val="FFFFFF"/>
                </a:solidFill>
                <a:latin typeface="Arial"/>
                <a:cs typeface="Arial"/>
              </a:rPr>
              <a:t>ffektiva</a:t>
            </a:r>
            <a:r>
              <a:rPr lang="sv-SE" sz="3200" b="1" spc="105" dirty="0" smtClean="0">
                <a:solidFill>
                  <a:srgbClr val="FFFFFF"/>
                </a:solidFill>
                <a:latin typeface="Arial"/>
                <a:cs typeface="Arial"/>
              </a:rPr>
              <a:t> </a:t>
            </a:r>
            <a:r>
              <a:rPr sz="3200" b="1" spc="105" dirty="0" smtClean="0">
                <a:solidFill>
                  <a:srgbClr val="FFFFFF"/>
                </a:solidFill>
                <a:latin typeface="Arial"/>
                <a:cs typeface="Arial"/>
              </a:rPr>
              <a:t>kommunikationsverktyg</a:t>
            </a:r>
            <a:endParaRPr sz="3200" dirty="0">
              <a:latin typeface="Arial"/>
              <a:cs typeface="Arial"/>
            </a:endParaRPr>
          </a:p>
          <a:p>
            <a:pPr>
              <a:lnSpc>
                <a:spcPct val="100000"/>
              </a:lnSpc>
            </a:pPr>
            <a:endParaRPr sz="3200" dirty="0">
              <a:latin typeface="Arial"/>
              <a:cs typeface="Arial"/>
            </a:endParaRPr>
          </a:p>
          <a:p>
            <a:pPr>
              <a:lnSpc>
                <a:spcPct val="100000"/>
              </a:lnSpc>
              <a:spcBef>
                <a:spcPts val="35"/>
              </a:spcBef>
            </a:pPr>
            <a:endParaRPr sz="3200" dirty="0">
              <a:latin typeface="Arial"/>
              <a:cs typeface="Arial"/>
            </a:endParaRPr>
          </a:p>
          <a:p>
            <a:pPr marL="383540" marR="5080" indent="-383540" algn="r">
              <a:lnSpc>
                <a:spcPct val="100000"/>
              </a:lnSpc>
              <a:buAutoNum type="arabicPeriod"/>
              <a:tabLst>
                <a:tab pos="383540" algn="l"/>
              </a:tabLst>
            </a:pPr>
            <a:r>
              <a:rPr sz="3200" b="1" spc="70" dirty="0" smtClean="0">
                <a:solidFill>
                  <a:srgbClr val="FFFFFF"/>
                </a:solidFill>
                <a:latin typeface="Arial"/>
                <a:cs typeface="Arial"/>
              </a:rPr>
              <a:t>Webb</a:t>
            </a:r>
            <a:endParaRPr lang="sv-SE" sz="3200" b="1" spc="70" dirty="0" smtClean="0">
              <a:solidFill>
                <a:srgbClr val="FFFFFF"/>
              </a:solidFill>
              <a:latin typeface="Arial"/>
              <a:cs typeface="Arial"/>
            </a:endParaRPr>
          </a:p>
          <a:p>
            <a:pPr marL="383540" marR="5080" indent="-383540" algn="r">
              <a:lnSpc>
                <a:spcPct val="100000"/>
              </a:lnSpc>
              <a:buAutoNum type="arabicPeriod"/>
              <a:tabLst>
                <a:tab pos="383540" algn="l"/>
              </a:tabLst>
            </a:pPr>
            <a:r>
              <a:rPr sz="3200" b="1" spc="85" dirty="0" smtClean="0">
                <a:solidFill>
                  <a:srgbClr val="FFFFFF"/>
                </a:solidFill>
                <a:latin typeface="Arial"/>
                <a:cs typeface="Arial"/>
              </a:rPr>
              <a:t>Tryckt</a:t>
            </a:r>
            <a:r>
              <a:rPr sz="3200" b="1" spc="-90" dirty="0" smtClean="0">
                <a:solidFill>
                  <a:srgbClr val="FFFFFF"/>
                </a:solidFill>
                <a:latin typeface="Arial"/>
                <a:cs typeface="Arial"/>
              </a:rPr>
              <a:t> </a:t>
            </a:r>
            <a:r>
              <a:rPr sz="3200" b="1" spc="150" dirty="0">
                <a:solidFill>
                  <a:srgbClr val="FFFFFF"/>
                </a:solidFill>
                <a:latin typeface="Arial"/>
                <a:cs typeface="Arial"/>
              </a:rPr>
              <a:t>information</a:t>
            </a:r>
            <a:endParaRPr sz="3200" dirty="0">
              <a:latin typeface="Arial"/>
              <a:cs typeface="Arial"/>
            </a:endParaRPr>
          </a:p>
          <a:p>
            <a:pPr marL="440055" marR="133350" indent="-440055" algn="r">
              <a:lnSpc>
                <a:spcPct val="100000"/>
              </a:lnSpc>
              <a:spcBef>
                <a:spcPts val="1145"/>
              </a:spcBef>
              <a:buAutoNum type="arabicPeriod"/>
              <a:tabLst>
                <a:tab pos="440055" algn="l"/>
              </a:tabLst>
            </a:pPr>
            <a:r>
              <a:rPr sz="3200" b="1" spc="-40" dirty="0">
                <a:solidFill>
                  <a:srgbClr val="FFFFFF"/>
                </a:solidFill>
                <a:latin typeface="Arial"/>
                <a:cs typeface="Arial"/>
              </a:rPr>
              <a:t>Press</a:t>
            </a:r>
            <a:r>
              <a:rPr sz="3200" b="1" spc="-75" dirty="0">
                <a:solidFill>
                  <a:srgbClr val="FFFFFF"/>
                </a:solidFill>
                <a:latin typeface="Arial"/>
                <a:cs typeface="Arial"/>
              </a:rPr>
              <a:t> </a:t>
            </a:r>
            <a:r>
              <a:rPr sz="3200" b="1" spc="10" dirty="0">
                <a:solidFill>
                  <a:srgbClr val="FFFFFF"/>
                </a:solidFill>
                <a:latin typeface="Arial"/>
                <a:cs typeface="Arial"/>
              </a:rPr>
              <a:t>och</a:t>
            </a:r>
            <a:r>
              <a:rPr sz="3200" b="1" spc="-70" dirty="0">
                <a:solidFill>
                  <a:srgbClr val="FFFFFF"/>
                </a:solidFill>
                <a:latin typeface="Arial"/>
                <a:cs typeface="Arial"/>
              </a:rPr>
              <a:t> </a:t>
            </a:r>
            <a:r>
              <a:rPr sz="3200" b="1" spc="135" dirty="0">
                <a:solidFill>
                  <a:srgbClr val="FFFFFF"/>
                </a:solidFill>
                <a:latin typeface="Arial"/>
                <a:cs typeface="Arial"/>
              </a:rPr>
              <a:t>medi</a:t>
            </a:r>
            <a:r>
              <a:rPr sz="3100" b="1" spc="135" dirty="0">
                <a:solidFill>
                  <a:srgbClr val="FFFFFF"/>
                </a:solidFill>
                <a:latin typeface="Arial"/>
                <a:cs typeface="Arial"/>
              </a:rPr>
              <a:t>a</a:t>
            </a:r>
            <a:endParaRPr sz="31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31449" y="959822"/>
            <a:ext cx="4360549" cy="5077171"/>
          </a:xfrm>
          <a:prstGeom prst="rect">
            <a:avLst/>
          </a:prstGeom>
        </p:spPr>
      </p:pic>
      <p:sp>
        <p:nvSpPr>
          <p:cNvPr id="3" name="object 3"/>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4" name="object 4"/>
          <p:cNvPicPr/>
          <p:nvPr/>
        </p:nvPicPr>
        <p:blipFill>
          <a:blip r:embed="rId3" cstate="print"/>
          <a:stretch>
            <a:fillRect/>
          </a:stretch>
        </p:blipFill>
        <p:spPr>
          <a:xfrm>
            <a:off x="9819131" y="6392827"/>
            <a:ext cx="1731239" cy="128057"/>
          </a:xfrm>
          <a:prstGeom prst="rect">
            <a:avLst/>
          </a:prstGeom>
        </p:spPr>
      </p:pic>
      <p:sp>
        <p:nvSpPr>
          <p:cNvPr id="5" name="object 5"/>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4" cstate="print"/>
          <a:stretch>
            <a:fillRect/>
          </a:stretch>
        </p:blipFill>
        <p:spPr>
          <a:xfrm>
            <a:off x="8802623" y="1223772"/>
            <a:ext cx="3389376" cy="4034028"/>
          </a:xfrm>
          <a:prstGeom prst="rect">
            <a:avLst/>
          </a:prstGeom>
        </p:spPr>
      </p:pic>
      <p:sp>
        <p:nvSpPr>
          <p:cNvPr id="8" name="object 8"/>
          <p:cNvSpPr/>
          <p:nvPr/>
        </p:nvSpPr>
        <p:spPr>
          <a:xfrm>
            <a:off x="643127" y="2087879"/>
            <a:ext cx="6361430" cy="1783080"/>
          </a:xfrm>
          <a:custGeom>
            <a:avLst/>
            <a:gdLst/>
            <a:ahLst/>
            <a:cxnLst/>
            <a:rect l="l" t="t" r="r" b="b"/>
            <a:pathLst>
              <a:path w="6361430" h="1783079">
                <a:moveTo>
                  <a:pt x="6063996" y="0"/>
                </a:moveTo>
                <a:lnTo>
                  <a:pt x="297192" y="0"/>
                </a:lnTo>
                <a:lnTo>
                  <a:pt x="248986" y="3890"/>
                </a:lnTo>
                <a:lnTo>
                  <a:pt x="203256" y="15154"/>
                </a:lnTo>
                <a:lnTo>
                  <a:pt x="160615" y="33179"/>
                </a:lnTo>
                <a:lnTo>
                  <a:pt x="121674" y="57351"/>
                </a:lnTo>
                <a:lnTo>
                  <a:pt x="87045" y="87058"/>
                </a:lnTo>
                <a:lnTo>
                  <a:pt x="57341" y="121688"/>
                </a:lnTo>
                <a:lnTo>
                  <a:pt x="33172" y="160628"/>
                </a:lnTo>
                <a:lnTo>
                  <a:pt x="15151" y="203265"/>
                </a:lnTo>
                <a:lnTo>
                  <a:pt x="3889" y="248986"/>
                </a:lnTo>
                <a:lnTo>
                  <a:pt x="0" y="297180"/>
                </a:lnTo>
                <a:lnTo>
                  <a:pt x="0" y="1485900"/>
                </a:lnTo>
                <a:lnTo>
                  <a:pt x="3889" y="1534093"/>
                </a:lnTo>
                <a:lnTo>
                  <a:pt x="15151" y="1579814"/>
                </a:lnTo>
                <a:lnTo>
                  <a:pt x="33172" y="1622451"/>
                </a:lnTo>
                <a:lnTo>
                  <a:pt x="57341" y="1661391"/>
                </a:lnTo>
                <a:lnTo>
                  <a:pt x="87045" y="1696021"/>
                </a:lnTo>
                <a:lnTo>
                  <a:pt x="121674" y="1725728"/>
                </a:lnTo>
                <a:lnTo>
                  <a:pt x="160615" y="1749900"/>
                </a:lnTo>
                <a:lnTo>
                  <a:pt x="203256" y="1767925"/>
                </a:lnTo>
                <a:lnTo>
                  <a:pt x="248986" y="1779189"/>
                </a:lnTo>
                <a:lnTo>
                  <a:pt x="297192" y="1783080"/>
                </a:lnTo>
                <a:lnTo>
                  <a:pt x="6063996" y="1783080"/>
                </a:lnTo>
                <a:lnTo>
                  <a:pt x="6112189" y="1779189"/>
                </a:lnTo>
                <a:lnTo>
                  <a:pt x="6157910" y="1767925"/>
                </a:lnTo>
                <a:lnTo>
                  <a:pt x="6200547" y="1749900"/>
                </a:lnTo>
                <a:lnTo>
                  <a:pt x="6239487" y="1725728"/>
                </a:lnTo>
                <a:lnTo>
                  <a:pt x="6274117" y="1696021"/>
                </a:lnTo>
                <a:lnTo>
                  <a:pt x="6303824" y="1661391"/>
                </a:lnTo>
                <a:lnTo>
                  <a:pt x="6327996" y="1622451"/>
                </a:lnTo>
                <a:lnTo>
                  <a:pt x="6346021" y="1579814"/>
                </a:lnTo>
                <a:lnTo>
                  <a:pt x="6357285" y="1534093"/>
                </a:lnTo>
                <a:lnTo>
                  <a:pt x="6361176" y="1485900"/>
                </a:lnTo>
                <a:lnTo>
                  <a:pt x="6361176" y="297180"/>
                </a:lnTo>
                <a:lnTo>
                  <a:pt x="6357285" y="248986"/>
                </a:lnTo>
                <a:lnTo>
                  <a:pt x="6346021" y="203265"/>
                </a:lnTo>
                <a:lnTo>
                  <a:pt x="6327996" y="160628"/>
                </a:lnTo>
                <a:lnTo>
                  <a:pt x="6303824" y="121688"/>
                </a:lnTo>
                <a:lnTo>
                  <a:pt x="6274117" y="87058"/>
                </a:lnTo>
                <a:lnTo>
                  <a:pt x="6239487" y="57351"/>
                </a:lnTo>
                <a:lnTo>
                  <a:pt x="6200547" y="33179"/>
                </a:lnTo>
                <a:lnTo>
                  <a:pt x="6157910" y="15154"/>
                </a:lnTo>
                <a:lnTo>
                  <a:pt x="6112189" y="3890"/>
                </a:lnTo>
                <a:lnTo>
                  <a:pt x="6063996" y="0"/>
                </a:lnTo>
                <a:close/>
              </a:path>
            </a:pathLst>
          </a:custGeom>
          <a:solidFill>
            <a:srgbClr val="F6BB67"/>
          </a:solidFill>
        </p:spPr>
        <p:txBody>
          <a:bodyPr wrap="square" lIns="0" tIns="0" rIns="0" bIns="0" rtlCol="0"/>
          <a:lstStyle/>
          <a:p>
            <a:endParaRPr/>
          </a:p>
        </p:txBody>
      </p:sp>
      <p:sp>
        <p:nvSpPr>
          <p:cNvPr id="9" name="object 9"/>
          <p:cNvSpPr/>
          <p:nvPr/>
        </p:nvSpPr>
        <p:spPr>
          <a:xfrm>
            <a:off x="643127" y="3944111"/>
            <a:ext cx="6361430" cy="1784985"/>
          </a:xfrm>
          <a:custGeom>
            <a:avLst/>
            <a:gdLst/>
            <a:ahLst/>
            <a:cxnLst/>
            <a:rect l="l" t="t" r="r" b="b"/>
            <a:pathLst>
              <a:path w="6361430" h="1784985">
                <a:moveTo>
                  <a:pt x="6063742" y="0"/>
                </a:moveTo>
                <a:lnTo>
                  <a:pt x="297434" y="0"/>
                </a:lnTo>
                <a:lnTo>
                  <a:pt x="249190" y="3894"/>
                </a:lnTo>
                <a:lnTo>
                  <a:pt x="203424" y="15168"/>
                </a:lnTo>
                <a:lnTo>
                  <a:pt x="160748" y="33209"/>
                </a:lnTo>
                <a:lnTo>
                  <a:pt x="121776" y="57403"/>
                </a:lnTo>
                <a:lnTo>
                  <a:pt x="87118" y="87137"/>
                </a:lnTo>
                <a:lnTo>
                  <a:pt x="57389" y="121798"/>
                </a:lnTo>
                <a:lnTo>
                  <a:pt x="33200" y="160771"/>
                </a:lnTo>
                <a:lnTo>
                  <a:pt x="15164" y="203443"/>
                </a:lnTo>
                <a:lnTo>
                  <a:pt x="3893" y="249202"/>
                </a:lnTo>
                <a:lnTo>
                  <a:pt x="0" y="297433"/>
                </a:lnTo>
                <a:lnTo>
                  <a:pt x="0" y="1487170"/>
                </a:lnTo>
                <a:lnTo>
                  <a:pt x="3893" y="1535413"/>
                </a:lnTo>
                <a:lnTo>
                  <a:pt x="15164" y="1581179"/>
                </a:lnTo>
                <a:lnTo>
                  <a:pt x="33200" y="1623855"/>
                </a:lnTo>
                <a:lnTo>
                  <a:pt x="57389" y="1662827"/>
                </a:lnTo>
                <a:lnTo>
                  <a:pt x="87118" y="1697485"/>
                </a:lnTo>
                <a:lnTo>
                  <a:pt x="121776" y="1727214"/>
                </a:lnTo>
                <a:lnTo>
                  <a:pt x="160748" y="1751403"/>
                </a:lnTo>
                <a:lnTo>
                  <a:pt x="203424" y="1769439"/>
                </a:lnTo>
                <a:lnTo>
                  <a:pt x="249190" y="1780710"/>
                </a:lnTo>
                <a:lnTo>
                  <a:pt x="297434" y="1784603"/>
                </a:lnTo>
                <a:lnTo>
                  <a:pt x="6063742" y="1784603"/>
                </a:lnTo>
                <a:lnTo>
                  <a:pt x="6111973" y="1780710"/>
                </a:lnTo>
                <a:lnTo>
                  <a:pt x="6157732" y="1769439"/>
                </a:lnTo>
                <a:lnTo>
                  <a:pt x="6200404" y="1751403"/>
                </a:lnTo>
                <a:lnTo>
                  <a:pt x="6239377" y="1727214"/>
                </a:lnTo>
                <a:lnTo>
                  <a:pt x="6274038" y="1697485"/>
                </a:lnTo>
                <a:lnTo>
                  <a:pt x="6303772" y="1662827"/>
                </a:lnTo>
                <a:lnTo>
                  <a:pt x="6327966" y="1623855"/>
                </a:lnTo>
                <a:lnTo>
                  <a:pt x="6346007" y="1581179"/>
                </a:lnTo>
                <a:lnTo>
                  <a:pt x="6357281" y="1535413"/>
                </a:lnTo>
                <a:lnTo>
                  <a:pt x="6361176" y="1487170"/>
                </a:lnTo>
                <a:lnTo>
                  <a:pt x="6361176" y="297433"/>
                </a:lnTo>
                <a:lnTo>
                  <a:pt x="6357281" y="249202"/>
                </a:lnTo>
                <a:lnTo>
                  <a:pt x="6346007" y="203443"/>
                </a:lnTo>
                <a:lnTo>
                  <a:pt x="6327966" y="160771"/>
                </a:lnTo>
                <a:lnTo>
                  <a:pt x="6303771" y="121798"/>
                </a:lnTo>
                <a:lnTo>
                  <a:pt x="6274038" y="87137"/>
                </a:lnTo>
                <a:lnTo>
                  <a:pt x="6239377" y="57403"/>
                </a:lnTo>
                <a:lnTo>
                  <a:pt x="6200404" y="33209"/>
                </a:lnTo>
                <a:lnTo>
                  <a:pt x="6157732" y="15168"/>
                </a:lnTo>
                <a:lnTo>
                  <a:pt x="6111973" y="3894"/>
                </a:lnTo>
                <a:lnTo>
                  <a:pt x="6063742" y="0"/>
                </a:lnTo>
                <a:close/>
              </a:path>
            </a:pathLst>
          </a:custGeom>
          <a:solidFill>
            <a:srgbClr val="A6377C"/>
          </a:solidFill>
        </p:spPr>
        <p:txBody>
          <a:bodyPr wrap="square" lIns="0" tIns="0" rIns="0" bIns="0" rtlCol="0"/>
          <a:lstStyle/>
          <a:p>
            <a:endParaRPr/>
          </a:p>
        </p:txBody>
      </p:sp>
      <p:sp>
        <p:nvSpPr>
          <p:cNvPr id="10" name="object 10"/>
          <p:cNvSpPr txBox="1">
            <a:spLocks noGrp="1"/>
          </p:cNvSpPr>
          <p:nvPr>
            <p:ph type="title"/>
          </p:nvPr>
        </p:nvSpPr>
        <p:spPr>
          <a:xfrm>
            <a:off x="722172" y="1168527"/>
            <a:ext cx="2061845" cy="406400"/>
          </a:xfrm>
          <a:prstGeom prst="rect">
            <a:avLst/>
          </a:prstGeom>
        </p:spPr>
        <p:txBody>
          <a:bodyPr vert="horz" wrap="square" lIns="0" tIns="12700" rIns="0" bIns="0" rtlCol="0">
            <a:spAutoFit/>
          </a:bodyPr>
          <a:lstStyle/>
          <a:p>
            <a:pPr marL="12700">
              <a:lnSpc>
                <a:spcPct val="100000"/>
              </a:lnSpc>
              <a:spcBef>
                <a:spcPts val="100"/>
              </a:spcBef>
            </a:pPr>
            <a:r>
              <a:rPr sz="2500" spc="25" dirty="0">
                <a:solidFill>
                  <a:srgbClr val="76C5D2"/>
                </a:solidFill>
              </a:rPr>
              <a:t>1.</a:t>
            </a:r>
            <a:r>
              <a:rPr sz="2500" spc="-110" dirty="0">
                <a:solidFill>
                  <a:srgbClr val="76C5D2"/>
                </a:solidFill>
              </a:rPr>
              <a:t> </a:t>
            </a:r>
            <a:r>
              <a:rPr sz="2500" spc="65" dirty="0" smtClean="0">
                <a:solidFill>
                  <a:srgbClr val="76C5D2"/>
                </a:solidFill>
              </a:rPr>
              <a:t>Webb</a:t>
            </a:r>
            <a:endParaRPr sz="2500" dirty="0"/>
          </a:p>
        </p:txBody>
      </p:sp>
      <p:sp>
        <p:nvSpPr>
          <p:cNvPr id="11" name="object 11"/>
          <p:cNvSpPr txBox="1"/>
          <p:nvPr/>
        </p:nvSpPr>
        <p:spPr>
          <a:xfrm>
            <a:off x="813003" y="2232405"/>
            <a:ext cx="5153025" cy="3107690"/>
          </a:xfrm>
          <a:prstGeom prst="rect">
            <a:avLst/>
          </a:prstGeom>
        </p:spPr>
        <p:txBody>
          <a:bodyPr vert="horz" wrap="square" lIns="0" tIns="12700" rIns="0" bIns="0" rtlCol="0">
            <a:spAutoFit/>
          </a:bodyPr>
          <a:lstStyle/>
          <a:p>
            <a:pPr marL="12700" marR="407034">
              <a:lnSpc>
                <a:spcPct val="120600"/>
              </a:lnSpc>
              <a:spcBef>
                <a:spcPts val="100"/>
              </a:spcBef>
            </a:pPr>
            <a:r>
              <a:rPr sz="1900" spc="90" dirty="0">
                <a:solidFill>
                  <a:srgbClr val="FFFFFF"/>
                </a:solidFill>
                <a:latin typeface="Tahoma"/>
                <a:cs typeface="Tahoma"/>
              </a:rPr>
              <a:t>Som</a:t>
            </a:r>
            <a:r>
              <a:rPr sz="1900" spc="-100" dirty="0">
                <a:solidFill>
                  <a:srgbClr val="FFFFFF"/>
                </a:solidFill>
                <a:latin typeface="Tahoma"/>
                <a:cs typeface="Tahoma"/>
              </a:rPr>
              <a:t> </a:t>
            </a:r>
            <a:r>
              <a:rPr sz="1900" spc="75" dirty="0">
                <a:solidFill>
                  <a:srgbClr val="FFFFFF"/>
                </a:solidFill>
                <a:latin typeface="Tahoma"/>
                <a:cs typeface="Tahoma"/>
              </a:rPr>
              <a:t>enskild</a:t>
            </a:r>
            <a:r>
              <a:rPr sz="1900" spc="-100" dirty="0">
                <a:solidFill>
                  <a:srgbClr val="FFFFFF"/>
                </a:solidFill>
                <a:latin typeface="Tahoma"/>
                <a:cs typeface="Tahoma"/>
              </a:rPr>
              <a:t> </a:t>
            </a:r>
            <a:r>
              <a:rPr sz="1900" spc="70" dirty="0">
                <a:solidFill>
                  <a:srgbClr val="FFFFFF"/>
                </a:solidFill>
                <a:latin typeface="Tahoma"/>
                <a:cs typeface="Tahoma"/>
              </a:rPr>
              <a:t>person,</a:t>
            </a:r>
            <a:r>
              <a:rPr sz="1900" spc="-95" dirty="0">
                <a:solidFill>
                  <a:srgbClr val="FFFFFF"/>
                </a:solidFill>
                <a:latin typeface="Tahoma"/>
                <a:cs typeface="Tahoma"/>
              </a:rPr>
              <a:t> </a:t>
            </a:r>
            <a:r>
              <a:rPr sz="1900" spc="90" dirty="0">
                <a:solidFill>
                  <a:srgbClr val="FFFFFF"/>
                </a:solidFill>
                <a:latin typeface="Tahoma"/>
                <a:cs typeface="Tahoma"/>
              </a:rPr>
              <a:t>en</a:t>
            </a:r>
            <a:r>
              <a:rPr sz="1900" spc="-100" dirty="0">
                <a:solidFill>
                  <a:srgbClr val="FFFFFF"/>
                </a:solidFill>
                <a:latin typeface="Tahoma"/>
                <a:cs typeface="Tahoma"/>
              </a:rPr>
              <a:t> </a:t>
            </a:r>
            <a:r>
              <a:rPr sz="1900" spc="80" dirty="0">
                <a:solidFill>
                  <a:srgbClr val="FFFFFF"/>
                </a:solidFill>
                <a:latin typeface="Tahoma"/>
                <a:cs typeface="Tahoma"/>
              </a:rPr>
              <a:t>förespråkare</a:t>
            </a:r>
            <a:r>
              <a:rPr sz="1900" spc="-95" dirty="0">
                <a:solidFill>
                  <a:srgbClr val="FFFFFF"/>
                </a:solidFill>
                <a:latin typeface="Tahoma"/>
                <a:cs typeface="Tahoma"/>
              </a:rPr>
              <a:t> </a:t>
            </a:r>
            <a:r>
              <a:rPr sz="1900" spc="70" dirty="0">
                <a:solidFill>
                  <a:srgbClr val="FFFFFF"/>
                </a:solidFill>
                <a:latin typeface="Tahoma"/>
                <a:cs typeface="Tahoma"/>
              </a:rPr>
              <a:t>eller </a:t>
            </a:r>
            <a:r>
              <a:rPr sz="1900" spc="-580" dirty="0">
                <a:solidFill>
                  <a:srgbClr val="FFFFFF"/>
                </a:solidFill>
                <a:latin typeface="Tahoma"/>
                <a:cs typeface="Tahoma"/>
              </a:rPr>
              <a:t> </a:t>
            </a:r>
            <a:r>
              <a:rPr sz="1900" spc="120" dirty="0">
                <a:solidFill>
                  <a:srgbClr val="FFFFFF"/>
                </a:solidFill>
                <a:latin typeface="Tahoma"/>
                <a:cs typeface="Tahoma"/>
              </a:rPr>
              <a:t>som </a:t>
            </a:r>
            <a:r>
              <a:rPr sz="1900" spc="110" dirty="0">
                <a:solidFill>
                  <a:srgbClr val="FFFFFF"/>
                </a:solidFill>
                <a:latin typeface="Tahoma"/>
                <a:cs typeface="Tahoma"/>
              </a:rPr>
              <a:t>medlem </a:t>
            </a:r>
            <a:r>
              <a:rPr sz="1900" spc="55" dirty="0">
                <a:solidFill>
                  <a:srgbClr val="FFFFFF"/>
                </a:solidFill>
                <a:latin typeface="Tahoma"/>
                <a:cs typeface="Tahoma"/>
              </a:rPr>
              <a:t>i </a:t>
            </a:r>
            <a:r>
              <a:rPr sz="1900" spc="90" dirty="0">
                <a:solidFill>
                  <a:srgbClr val="FFFFFF"/>
                </a:solidFill>
                <a:latin typeface="Tahoma"/>
                <a:cs typeface="Tahoma"/>
              </a:rPr>
              <a:t>en </a:t>
            </a:r>
            <a:r>
              <a:rPr sz="1900" spc="110" dirty="0">
                <a:solidFill>
                  <a:srgbClr val="FFFFFF"/>
                </a:solidFill>
                <a:latin typeface="Tahoma"/>
                <a:cs typeface="Tahoma"/>
              </a:rPr>
              <a:t>grupp </a:t>
            </a:r>
            <a:r>
              <a:rPr sz="1900" spc="80" dirty="0">
                <a:solidFill>
                  <a:srgbClr val="FFFFFF"/>
                </a:solidFill>
                <a:latin typeface="Tahoma"/>
                <a:cs typeface="Tahoma"/>
              </a:rPr>
              <a:t>kan </a:t>
            </a:r>
            <a:r>
              <a:rPr sz="1900" spc="114" dirty="0">
                <a:solidFill>
                  <a:srgbClr val="FFFFFF"/>
                </a:solidFill>
                <a:latin typeface="Tahoma"/>
                <a:cs typeface="Tahoma"/>
              </a:rPr>
              <a:t>du </a:t>
            </a:r>
            <a:r>
              <a:rPr sz="1900" spc="30" dirty="0">
                <a:solidFill>
                  <a:srgbClr val="FFFFFF"/>
                </a:solidFill>
                <a:latin typeface="Tahoma"/>
                <a:cs typeface="Tahoma"/>
              </a:rPr>
              <a:t>välja </a:t>
            </a:r>
            <a:r>
              <a:rPr sz="1900" spc="55" dirty="0">
                <a:solidFill>
                  <a:srgbClr val="FFFFFF"/>
                </a:solidFill>
                <a:latin typeface="Tahoma"/>
                <a:cs typeface="Tahoma"/>
              </a:rPr>
              <a:t>att </a:t>
            </a:r>
            <a:r>
              <a:rPr sz="1900" spc="-580" dirty="0">
                <a:solidFill>
                  <a:srgbClr val="FFFFFF"/>
                </a:solidFill>
                <a:latin typeface="Tahoma"/>
                <a:cs typeface="Tahoma"/>
              </a:rPr>
              <a:t> </a:t>
            </a:r>
            <a:r>
              <a:rPr sz="1900" spc="100" dirty="0">
                <a:solidFill>
                  <a:srgbClr val="FFFFFF"/>
                </a:solidFill>
                <a:latin typeface="Tahoma"/>
                <a:cs typeface="Tahoma"/>
              </a:rPr>
              <a:t>kommunicera </a:t>
            </a:r>
            <a:r>
              <a:rPr sz="1900" spc="85" dirty="0">
                <a:solidFill>
                  <a:srgbClr val="FFFFFF"/>
                </a:solidFill>
                <a:latin typeface="Tahoma"/>
                <a:cs typeface="Tahoma"/>
              </a:rPr>
              <a:t>dina </a:t>
            </a:r>
            <a:r>
              <a:rPr sz="1900" spc="100" dirty="0" smtClean="0">
                <a:solidFill>
                  <a:srgbClr val="FFFFFF"/>
                </a:solidFill>
                <a:latin typeface="Tahoma"/>
                <a:cs typeface="Tahoma"/>
              </a:rPr>
              <a:t>meddelanden </a:t>
            </a:r>
            <a:r>
              <a:rPr sz="1900" spc="45" dirty="0">
                <a:solidFill>
                  <a:srgbClr val="FFFFFF"/>
                </a:solidFill>
                <a:latin typeface="Tahoma"/>
                <a:cs typeface="Tahoma"/>
              </a:rPr>
              <a:t>via </a:t>
            </a:r>
            <a:r>
              <a:rPr sz="1900" spc="90" dirty="0">
                <a:solidFill>
                  <a:srgbClr val="FFFFFF"/>
                </a:solidFill>
                <a:latin typeface="Tahoma"/>
                <a:cs typeface="Tahoma"/>
              </a:rPr>
              <a:t>en </a:t>
            </a:r>
            <a:r>
              <a:rPr sz="1900" spc="95" dirty="0">
                <a:solidFill>
                  <a:srgbClr val="FFFFFF"/>
                </a:solidFill>
                <a:latin typeface="Tahoma"/>
                <a:cs typeface="Tahoma"/>
              </a:rPr>
              <a:t> </a:t>
            </a:r>
            <a:r>
              <a:rPr sz="1900" spc="65" dirty="0">
                <a:solidFill>
                  <a:srgbClr val="FFFFFF"/>
                </a:solidFill>
                <a:latin typeface="Tahoma"/>
                <a:cs typeface="Tahoma"/>
              </a:rPr>
              <a:t>webbplats.</a:t>
            </a:r>
            <a:endParaRPr sz="1900" dirty="0">
              <a:latin typeface="Tahoma"/>
              <a:cs typeface="Tahoma"/>
            </a:endParaRPr>
          </a:p>
          <a:p>
            <a:pPr>
              <a:lnSpc>
                <a:spcPct val="100000"/>
              </a:lnSpc>
            </a:pPr>
            <a:endParaRPr sz="2600" dirty="0">
              <a:latin typeface="Tahoma"/>
              <a:cs typeface="Tahoma"/>
            </a:endParaRPr>
          </a:p>
          <a:p>
            <a:pPr marL="12700" marR="5080">
              <a:lnSpc>
                <a:spcPct val="114500"/>
              </a:lnSpc>
              <a:spcBef>
                <a:spcPts val="1885"/>
              </a:spcBef>
            </a:pPr>
            <a:r>
              <a:rPr sz="2000" spc="85" dirty="0">
                <a:solidFill>
                  <a:srgbClr val="FFFFFF"/>
                </a:solidFill>
                <a:latin typeface="Tahoma"/>
                <a:cs typeface="Tahoma"/>
              </a:rPr>
              <a:t>Webbplatsen</a:t>
            </a:r>
            <a:r>
              <a:rPr sz="2000" spc="-114" dirty="0">
                <a:solidFill>
                  <a:srgbClr val="FFFFFF"/>
                </a:solidFill>
                <a:latin typeface="Tahoma"/>
                <a:cs typeface="Tahoma"/>
              </a:rPr>
              <a:t> </a:t>
            </a:r>
            <a:r>
              <a:rPr sz="2000" spc="70" dirty="0">
                <a:solidFill>
                  <a:srgbClr val="FFFFFF"/>
                </a:solidFill>
                <a:latin typeface="Tahoma"/>
                <a:cs typeface="Tahoma"/>
              </a:rPr>
              <a:t>låter</a:t>
            </a:r>
            <a:r>
              <a:rPr sz="2000" spc="-110" dirty="0">
                <a:solidFill>
                  <a:srgbClr val="FFFFFF"/>
                </a:solidFill>
                <a:latin typeface="Tahoma"/>
                <a:cs typeface="Tahoma"/>
              </a:rPr>
              <a:t> </a:t>
            </a:r>
            <a:r>
              <a:rPr sz="2000" spc="100" dirty="0">
                <a:solidFill>
                  <a:srgbClr val="FFFFFF"/>
                </a:solidFill>
                <a:latin typeface="Tahoma"/>
                <a:cs typeface="Tahoma"/>
              </a:rPr>
              <a:t>dig</a:t>
            </a:r>
            <a:r>
              <a:rPr sz="2000" spc="-110" dirty="0">
                <a:solidFill>
                  <a:srgbClr val="FFFFFF"/>
                </a:solidFill>
                <a:latin typeface="Tahoma"/>
                <a:cs typeface="Tahoma"/>
              </a:rPr>
              <a:t> </a:t>
            </a:r>
            <a:r>
              <a:rPr sz="2000" spc="60" dirty="0">
                <a:solidFill>
                  <a:srgbClr val="FFFFFF"/>
                </a:solidFill>
                <a:latin typeface="Tahoma"/>
                <a:cs typeface="Tahoma"/>
              </a:rPr>
              <a:t>få</a:t>
            </a:r>
            <a:r>
              <a:rPr sz="2000" spc="-110" dirty="0">
                <a:solidFill>
                  <a:srgbClr val="FFFFFF"/>
                </a:solidFill>
                <a:latin typeface="Tahoma"/>
                <a:cs typeface="Tahoma"/>
              </a:rPr>
              <a:t> </a:t>
            </a:r>
            <a:r>
              <a:rPr sz="2000" spc="70" dirty="0">
                <a:solidFill>
                  <a:srgbClr val="FFFFFF"/>
                </a:solidFill>
                <a:latin typeface="Tahoma"/>
                <a:cs typeface="Tahoma"/>
              </a:rPr>
              <a:t>ditt</a:t>
            </a:r>
            <a:r>
              <a:rPr sz="2000" spc="-110" dirty="0">
                <a:solidFill>
                  <a:srgbClr val="FFFFFF"/>
                </a:solidFill>
                <a:latin typeface="Tahoma"/>
                <a:cs typeface="Tahoma"/>
              </a:rPr>
              <a:t> </a:t>
            </a:r>
            <a:r>
              <a:rPr sz="2000" spc="100" dirty="0">
                <a:solidFill>
                  <a:srgbClr val="FFFFFF"/>
                </a:solidFill>
                <a:latin typeface="Tahoma"/>
                <a:cs typeface="Tahoma"/>
              </a:rPr>
              <a:t>budskap</a:t>
            </a:r>
            <a:r>
              <a:rPr sz="2000" spc="-114" dirty="0">
                <a:solidFill>
                  <a:srgbClr val="FFFFFF"/>
                </a:solidFill>
                <a:latin typeface="Tahoma"/>
                <a:cs typeface="Tahoma"/>
              </a:rPr>
              <a:t> </a:t>
            </a:r>
            <a:r>
              <a:rPr sz="2000" spc="65" dirty="0">
                <a:solidFill>
                  <a:srgbClr val="FFFFFF"/>
                </a:solidFill>
                <a:latin typeface="Tahoma"/>
                <a:cs typeface="Tahoma"/>
              </a:rPr>
              <a:t>hört, </a:t>
            </a:r>
            <a:r>
              <a:rPr sz="2000" spc="-615" dirty="0">
                <a:solidFill>
                  <a:srgbClr val="FFFFFF"/>
                </a:solidFill>
                <a:latin typeface="Tahoma"/>
                <a:cs typeface="Tahoma"/>
              </a:rPr>
              <a:t> </a:t>
            </a:r>
            <a:r>
              <a:rPr sz="2000" spc="90" dirty="0" smtClean="0">
                <a:solidFill>
                  <a:srgbClr val="FFFFFF"/>
                </a:solidFill>
                <a:latin typeface="Tahoma"/>
                <a:cs typeface="Tahoma"/>
              </a:rPr>
              <a:t>bygg</a:t>
            </a:r>
            <a:r>
              <a:rPr lang="sv-SE" sz="2000" spc="90" dirty="0" smtClean="0">
                <a:solidFill>
                  <a:srgbClr val="FFFFFF"/>
                </a:solidFill>
                <a:latin typeface="Tahoma"/>
                <a:cs typeface="Tahoma"/>
              </a:rPr>
              <a:t>er </a:t>
            </a:r>
            <a:r>
              <a:rPr sz="2000" spc="95" dirty="0" smtClean="0">
                <a:solidFill>
                  <a:srgbClr val="FFFFFF"/>
                </a:solidFill>
                <a:latin typeface="Tahoma"/>
                <a:cs typeface="Tahoma"/>
              </a:rPr>
              <a:t>en </a:t>
            </a:r>
            <a:r>
              <a:rPr sz="2000" spc="100" dirty="0">
                <a:solidFill>
                  <a:srgbClr val="FFFFFF"/>
                </a:solidFill>
                <a:latin typeface="Tahoma"/>
                <a:cs typeface="Tahoma"/>
              </a:rPr>
              <a:t>gemenskap </a:t>
            </a:r>
            <a:r>
              <a:rPr sz="2000" spc="45" dirty="0">
                <a:solidFill>
                  <a:srgbClr val="FFFFFF"/>
                </a:solidFill>
                <a:latin typeface="Tahoma"/>
                <a:cs typeface="Tahoma"/>
              </a:rPr>
              <a:t>av </a:t>
            </a:r>
            <a:r>
              <a:rPr sz="2000" spc="100" dirty="0">
                <a:solidFill>
                  <a:srgbClr val="FFFFFF"/>
                </a:solidFill>
                <a:latin typeface="Tahoma"/>
                <a:cs typeface="Tahoma"/>
              </a:rPr>
              <a:t>supportrar </a:t>
            </a:r>
            <a:r>
              <a:rPr sz="2000" spc="90" dirty="0">
                <a:solidFill>
                  <a:srgbClr val="FFFFFF"/>
                </a:solidFill>
                <a:latin typeface="Tahoma"/>
                <a:cs typeface="Tahoma"/>
              </a:rPr>
              <a:t>och </a:t>
            </a:r>
            <a:r>
              <a:rPr sz="2000" spc="95" dirty="0">
                <a:solidFill>
                  <a:srgbClr val="FFFFFF"/>
                </a:solidFill>
                <a:latin typeface="Tahoma"/>
                <a:cs typeface="Tahoma"/>
              </a:rPr>
              <a:t> </a:t>
            </a:r>
            <a:r>
              <a:rPr lang="sv-SE" sz="2000" spc="75" dirty="0" smtClean="0">
                <a:solidFill>
                  <a:srgbClr val="FFFFFF"/>
                </a:solidFill>
                <a:latin typeface="Tahoma"/>
                <a:cs typeface="Tahoma"/>
              </a:rPr>
              <a:t>influerar </a:t>
            </a:r>
            <a:r>
              <a:rPr sz="2000" spc="80" dirty="0" smtClean="0">
                <a:solidFill>
                  <a:srgbClr val="FFFFFF"/>
                </a:solidFill>
                <a:latin typeface="Tahoma"/>
                <a:cs typeface="Tahoma"/>
              </a:rPr>
              <a:t>poli</a:t>
            </a:r>
            <a:r>
              <a:rPr lang="sv-SE" sz="2000" spc="80" dirty="0" err="1" smtClean="0">
                <a:solidFill>
                  <a:srgbClr val="FFFFFF"/>
                </a:solidFill>
                <a:latin typeface="Tahoma"/>
                <a:cs typeface="Tahoma"/>
              </a:rPr>
              <a:t>cys</a:t>
            </a:r>
            <a:endParaRPr sz="2000" dirty="0">
              <a:latin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10739129" y="671562"/>
            <a:ext cx="725170" cy="821055"/>
            <a:chOff x="10739129" y="671562"/>
            <a:chExt cx="725170" cy="821055"/>
          </a:xfrm>
        </p:grpSpPr>
        <p:sp>
          <p:nvSpPr>
            <p:cNvPr id="7" name="object 7"/>
            <p:cNvSpPr/>
            <p:nvPr/>
          </p:nvSpPr>
          <p:spPr>
            <a:xfrm>
              <a:off x="10746060" y="678492"/>
              <a:ext cx="711835" cy="807085"/>
            </a:xfrm>
            <a:custGeom>
              <a:avLst/>
              <a:gdLst/>
              <a:ahLst/>
              <a:cxnLst/>
              <a:rect l="l" t="t" r="r" b="b"/>
              <a:pathLst>
                <a:path w="711834" h="807085">
                  <a:moveTo>
                    <a:pt x="367494" y="106236"/>
                  </a:moveTo>
                  <a:lnTo>
                    <a:pt x="343741" y="106236"/>
                  </a:lnTo>
                  <a:lnTo>
                    <a:pt x="343741" y="309119"/>
                  </a:lnTo>
                  <a:lnTo>
                    <a:pt x="308006" y="321128"/>
                  </a:lnTo>
                  <a:lnTo>
                    <a:pt x="280596" y="345087"/>
                  </a:lnTo>
                  <a:lnTo>
                    <a:pt x="264160" y="377584"/>
                  </a:lnTo>
                  <a:lnTo>
                    <a:pt x="261349" y="415207"/>
                  </a:lnTo>
                  <a:lnTo>
                    <a:pt x="270445" y="445519"/>
                  </a:lnTo>
                  <a:lnTo>
                    <a:pt x="288419" y="470580"/>
                  </a:lnTo>
                  <a:lnTo>
                    <a:pt x="313456" y="488570"/>
                  </a:lnTo>
                  <a:lnTo>
                    <a:pt x="343741" y="497670"/>
                  </a:lnTo>
                  <a:lnTo>
                    <a:pt x="343741" y="724336"/>
                  </a:lnTo>
                  <a:lnTo>
                    <a:pt x="522708" y="724336"/>
                  </a:lnTo>
                  <a:lnTo>
                    <a:pt x="534739" y="760124"/>
                  </a:lnTo>
                  <a:lnTo>
                    <a:pt x="558716" y="787564"/>
                  </a:lnTo>
                  <a:lnTo>
                    <a:pt x="591224" y="804004"/>
                  </a:lnTo>
                  <a:lnTo>
                    <a:pt x="628853" y="806789"/>
                  </a:lnTo>
                  <a:lnTo>
                    <a:pt x="664610" y="794752"/>
                  </a:lnTo>
                  <a:lnTo>
                    <a:pt x="677159" y="783769"/>
                  </a:lnTo>
                  <a:lnTo>
                    <a:pt x="616897" y="783769"/>
                  </a:lnTo>
                  <a:lnTo>
                    <a:pt x="589162" y="778164"/>
                  </a:lnTo>
                  <a:lnTo>
                    <a:pt x="566494" y="762853"/>
                  </a:lnTo>
                  <a:lnTo>
                    <a:pt x="551237" y="740193"/>
                  </a:lnTo>
                  <a:lnTo>
                    <a:pt x="545639" y="712450"/>
                  </a:lnTo>
                  <a:lnTo>
                    <a:pt x="548037" y="700563"/>
                  </a:lnTo>
                  <a:lnTo>
                    <a:pt x="367494" y="700563"/>
                  </a:lnTo>
                  <a:lnTo>
                    <a:pt x="367494" y="497670"/>
                  </a:lnTo>
                  <a:lnTo>
                    <a:pt x="403234" y="485661"/>
                  </a:lnTo>
                  <a:lnTo>
                    <a:pt x="415753" y="474719"/>
                  </a:lnTo>
                  <a:lnTo>
                    <a:pt x="355617" y="474719"/>
                  </a:lnTo>
                  <a:lnTo>
                    <a:pt x="327898" y="469090"/>
                  </a:lnTo>
                  <a:lnTo>
                    <a:pt x="305258" y="453802"/>
                  </a:lnTo>
                  <a:lnTo>
                    <a:pt x="289983" y="431143"/>
                  </a:lnTo>
                  <a:lnTo>
                    <a:pt x="284359" y="403399"/>
                  </a:lnTo>
                  <a:lnTo>
                    <a:pt x="289960" y="375636"/>
                  </a:lnTo>
                  <a:lnTo>
                    <a:pt x="305232" y="352967"/>
                  </a:lnTo>
                  <a:lnTo>
                    <a:pt x="327882" y="337684"/>
                  </a:lnTo>
                  <a:lnTo>
                    <a:pt x="355617" y="332080"/>
                  </a:lnTo>
                  <a:lnTo>
                    <a:pt x="417066" y="332080"/>
                  </a:lnTo>
                  <a:lnTo>
                    <a:pt x="397780" y="318224"/>
                  </a:lnTo>
                  <a:lnTo>
                    <a:pt x="367494" y="309119"/>
                  </a:lnTo>
                  <a:lnTo>
                    <a:pt x="367494" y="106236"/>
                  </a:lnTo>
                  <a:close/>
                </a:path>
                <a:path w="711834" h="807085">
                  <a:moveTo>
                    <a:pt x="679810" y="641131"/>
                  </a:moveTo>
                  <a:lnTo>
                    <a:pt x="616897" y="641131"/>
                  </a:lnTo>
                  <a:lnTo>
                    <a:pt x="644637" y="646734"/>
                  </a:lnTo>
                  <a:lnTo>
                    <a:pt x="667287" y="662017"/>
                  </a:lnTo>
                  <a:lnTo>
                    <a:pt x="682557" y="684687"/>
                  </a:lnTo>
                  <a:lnTo>
                    <a:pt x="688156" y="712450"/>
                  </a:lnTo>
                  <a:lnTo>
                    <a:pt x="682527" y="740209"/>
                  </a:lnTo>
                  <a:lnTo>
                    <a:pt x="667264" y="762853"/>
                  </a:lnTo>
                  <a:lnTo>
                    <a:pt x="644623" y="778140"/>
                  </a:lnTo>
                  <a:lnTo>
                    <a:pt x="616897" y="783769"/>
                  </a:lnTo>
                  <a:lnTo>
                    <a:pt x="677159" y="783769"/>
                  </a:lnTo>
                  <a:lnTo>
                    <a:pt x="692028" y="770756"/>
                  </a:lnTo>
                  <a:lnTo>
                    <a:pt x="708456" y="738220"/>
                  </a:lnTo>
                  <a:lnTo>
                    <a:pt x="711245" y="700563"/>
                  </a:lnTo>
                  <a:lnTo>
                    <a:pt x="700711" y="667486"/>
                  </a:lnTo>
                  <a:lnTo>
                    <a:pt x="679810" y="641131"/>
                  </a:lnTo>
                  <a:close/>
                </a:path>
                <a:path w="711834" h="807085">
                  <a:moveTo>
                    <a:pt x="616897" y="617357"/>
                  </a:moveTo>
                  <a:lnTo>
                    <a:pt x="582841" y="623693"/>
                  </a:lnTo>
                  <a:lnTo>
                    <a:pt x="554112" y="641157"/>
                  </a:lnTo>
                  <a:lnTo>
                    <a:pt x="533232" y="667522"/>
                  </a:lnTo>
                  <a:lnTo>
                    <a:pt x="522718" y="700563"/>
                  </a:lnTo>
                  <a:lnTo>
                    <a:pt x="548037" y="700563"/>
                  </a:lnTo>
                  <a:lnTo>
                    <a:pt x="551240" y="684687"/>
                  </a:lnTo>
                  <a:lnTo>
                    <a:pt x="566512" y="662017"/>
                  </a:lnTo>
                  <a:lnTo>
                    <a:pt x="589162" y="646734"/>
                  </a:lnTo>
                  <a:lnTo>
                    <a:pt x="616897" y="641131"/>
                  </a:lnTo>
                  <a:lnTo>
                    <a:pt x="679810" y="641131"/>
                  </a:lnTo>
                  <a:lnTo>
                    <a:pt x="651008" y="623651"/>
                  </a:lnTo>
                  <a:lnTo>
                    <a:pt x="616897" y="617357"/>
                  </a:lnTo>
                  <a:close/>
                </a:path>
                <a:path w="711834" h="807085">
                  <a:moveTo>
                    <a:pt x="417066" y="332080"/>
                  </a:moveTo>
                  <a:lnTo>
                    <a:pt x="355617" y="332080"/>
                  </a:lnTo>
                  <a:lnTo>
                    <a:pt x="383357" y="337684"/>
                  </a:lnTo>
                  <a:lnTo>
                    <a:pt x="406007" y="352967"/>
                  </a:lnTo>
                  <a:lnTo>
                    <a:pt x="421277" y="375636"/>
                  </a:lnTo>
                  <a:lnTo>
                    <a:pt x="426876" y="403399"/>
                  </a:lnTo>
                  <a:lnTo>
                    <a:pt x="421277" y="431158"/>
                  </a:lnTo>
                  <a:lnTo>
                    <a:pt x="406007" y="453828"/>
                  </a:lnTo>
                  <a:lnTo>
                    <a:pt x="383357" y="469114"/>
                  </a:lnTo>
                  <a:lnTo>
                    <a:pt x="355617" y="474719"/>
                  </a:lnTo>
                  <a:lnTo>
                    <a:pt x="415753" y="474719"/>
                  </a:lnTo>
                  <a:lnTo>
                    <a:pt x="430646" y="461702"/>
                  </a:lnTo>
                  <a:lnTo>
                    <a:pt x="447080" y="429205"/>
                  </a:lnTo>
                  <a:lnTo>
                    <a:pt x="449886" y="391582"/>
                  </a:lnTo>
                  <a:lnTo>
                    <a:pt x="440794" y="361272"/>
                  </a:lnTo>
                  <a:lnTo>
                    <a:pt x="422819" y="336213"/>
                  </a:lnTo>
                  <a:lnTo>
                    <a:pt x="417066" y="332080"/>
                  </a:lnTo>
                  <a:close/>
                </a:path>
                <a:path w="711834" h="807085">
                  <a:moveTo>
                    <a:pt x="82392" y="0"/>
                  </a:moveTo>
                  <a:lnTo>
                    <a:pt x="46629" y="12041"/>
                  </a:lnTo>
                  <a:lnTo>
                    <a:pt x="19210" y="36038"/>
                  </a:lnTo>
                  <a:lnTo>
                    <a:pt x="2783" y="68575"/>
                  </a:lnTo>
                  <a:lnTo>
                    <a:pt x="0" y="106236"/>
                  </a:lnTo>
                  <a:lnTo>
                    <a:pt x="12031" y="142023"/>
                  </a:lnTo>
                  <a:lnTo>
                    <a:pt x="36007" y="169463"/>
                  </a:lnTo>
                  <a:lnTo>
                    <a:pt x="68516" y="185903"/>
                  </a:lnTo>
                  <a:lnTo>
                    <a:pt x="106145" y="188689"/>
                  </a:lnTo>
                  <a:lnTo>
                    <a:pt x="136417" y="179575"/>
                  </a:lnTo>
                  <a:lnTo>
                    <a:pt x="155766" y="165668"/>
                  </a:lnTo>
                  <a:lnTo>
                    <a:pt x="94337" y="165668"/>
                  </a:lnTo>
                  <a:lnTo>
                    <a:pt x="66602" y="160063"/>
                  </a:lnTo>
                  <a:lnTo>
                    <a:pt x="43934" y="144752"/>
                  </a:lnTo>
                  <a:lnTo>
                    <a:pt x="28677" y="122093"/>
                  </a:lnTo>
                  <a:lnTo>
                    <a:pt x="23079" y="94349"/>
                  </a:lnTo>
                  <a:lnTo>
                    <a:pt x="28680" y="66586"/>
                  </a:lnTo>
                  <a:lnTo>
                    <a:pt x="43952" y="43917"/>
                  </a:lnTo>
                  <a:lnTo>
                    <a:pt x="66602" y="28634"/>
                  </a:lnTo>
                  <a:lnTo>
                    <a:pt x="94337" y="23030"/>
                  </a:lnTo>
                  <a:lnTo>
                    <a:pt x="155849" y="23030"/>
                  </a:lnTo>
                  <a:lnTo>
                    <a:pt x="152525" y="19226"/>
                  </a:lnTo>
                  <a:lnTo>
                    <a:pt x="120016" y="2785"/>
                  </a:lnTo>
                  <a:lnTo>
                    <a:pt x="82392" y="0"/>
                  </a:lnTo>
                  <a:close/>
                </a:path>
                <a:path w="711834" h="807085">
                  <a:moveTo>
                    <a:pt x="155849" y="23030"/>
                  </a:moveTo>
                  <a:lnTo>
                    <a:pt x="94337" y="23030"/>
                  </a:lnTo>
                  <a:lnTo>
                    <a:pt x="122077" y="28634"/>
                  </a:lnTo>
                  <a:lnTo>
                    <a:pt x="144727" y="43917"/>
                  </a:lnTo>
                  <a:lnTo>
                    <a:pt x="159997" y="66586"/>
                  </a:lnTo>
                  <a:lnTo>
                    <a:pt x="165596" y="94349"/>
                  </a:lnTo>
                  <a:lnTo>
                    <a:pt x="159967" y="122108"/>
                  </a:lnTo>
                  <a:lnTo>
                    <a:pt x="144704" y="144752"/>
                  </a:lnTo>
                  <a:lnTo>
                    <a:pt x="122063" y="160039"/>
                  </a:lnTo>
                  <a:lnTo>
                    <a:pt x="94337" y="165668"/>
                  </a:lnTo>
                  <a:lnTo>
                    <a:pt x="155766" y="165668"/>
                  </a:lnTo>
                  <a:lnTo>
                    <a:pt x="161448" y="161585"/>
                  </a:lnTo>
                  <a:lnTo>
                    <a:pt x="179425" y="136534"/>
                  </a:lnTo>
                  <a:lnTo>
                    <a:pt x="188537" y="106236"/>
                  </a:lnTo>
                  <a:lnTo>
                    <a:pt x="367494" y="106236"/>
                  </a:lnTo>
                  <a:lnTo>
                    <a:pt x="367494" y="82462"/>
                  </a:lnTo>
                  <a:lnTo>
                    <a:pt x="188537" y="82462"/>
                  </a:lnTo>
                  <a:lnTo>
                    <a:pt x="176504" y="46669"/>
                  </a:lnTo>
                  <a:lnTo>
                    <a:pt x="155849" y="23030"/>
                  </a:lnTo>
                  <a:close/>
                </a:path>
              </a:pathLst>
            </a:custGeom>
            <a:solidFill>
              <a:srgbClr val="F6BB67"/>
            </a:solidFill>
          </p:spPr>
          <p:txBody>
            <a:bodyPr wrap="square" lIns="0" tIns="0" rIns="0" bIns="0" rtlCol="0"/>
            <a:lstStyle/>
            <a:p>
              <a:endParaRPr/>
            </a:p>
          </p:txBody>
        </p:sp>
        <p:sp>
          <p:nvSpPr>
            <p:cNvPr id="8" name="object 8"/>
            <p:cNvSpPr/>
            <p:nvPr/>
          </p:nvSpPr>
          <p:spPr>
            <a:xfrm>
              <a:off x="10746060" y="678492"/>
              <a:ext cx="711835" cy="807085"/>
            </a:xfrm>
            <a:custGeom>
              <a:avLst/>
              <a:gdLst/>
              <a:ahLst/>
              <a:cxnLst/>
              <a:rect l="l" t="t" r="r" b="b"/>
              <a:pathLst>
                <a:path w="711834" h="807085">
                  <a:moveTo>
                    <a:pt x="616897" y="617357"/>
                  </a:moveTo>
                  <a:lnTo>
                    <a:pt x="582841" y="623693"/>
                  </a:lnTo>
                  <a:lnTo>
                    <a:pt x="554112" y="641157"/>
                  </a:lnTo>
                  <a:lnTo>
                    <a:pt x="533232" y="667522"/>
                  </a:lnTo>
                  <a:lnTo>
                    <a:pt x="522718" y="700563"/>
                  </a:lnTo>
                  <a:lnTo>
                    <a:pt x="367494" y="700563"/>
                  </a:lnTo>
                  <a:lnTo>
                    <a:pt x="367494" y="497670"/>
                  </a:lnTo>
                  <a:lnTo>
                    <a:pt x="403234" y="485661"/>
                  </a:lnTo>
                  <a:lnTo>
                    <a:pt x="430646" y="461702"/>
                  </a:lnTo>
                  <a:lnTo>
                    <a:pt x="447080" y="429205"/>
                  </a:lnTo>
                  <a:lnTo>
                    <a:pt x="449886" y="391582"/>
                  </a:lnTo>
                  <a:lnTo>
                    <a:pt x="440794" y="361272"/>
                  </a:lnTo>
                  <a:lnTo>
                    <a:pt x="422819" y="336213"/>
                  </a:lnTo>
                  <a:lnTo>
                    <a:pt x="397780" y="318224"/>
                  </a:lnTo>
                  <a:lnTo>
                    <a:pt x="367494" y="309119"/>
                  </a:lnTo>
                  <a:lnTo>
                    <a:pt x="367494" y="82462"/>
                  </a:lnTo>
                  <a:lnTo>
                    <a:pt x="188537" y="82462"/>
                  </a:lnTo>
                  <a:lnTo>
                    <a:pt x="176504" y="46669"/>
                  </a:lnTo>
                  <a:lnTo>
                    <a:pt x="152525" y="19226"/>
                  </a:lnTo>
                  <a:lnTo>
                    <a:pt x="120016" y="2785"/>
                  </a:lnTo>
                  <a:lnTo>
                    <a:pt x="82392" y="0"/>
                  </a:lnTo>
                  <a:lnTo>
                    <a:pt x="46629" y="12041"/>
                  </a:lnTo>
                  <a:lnTo>
                    <a:pt x="19210" y="36038"/>
                  </a:lnTo>
                  <a:lnTo>
                    <a:pt x="2783" y="68575"/>
                  </a:lnTo>
                  <a:lnTo>
                    <a:pt x="0" y="106236"/>
                  </a:lnTo>
                  <a:lnTo>
                    <a:pt x="12031" y="142023"/>
                  </a:lnTo>
                  <a:lnTo>
                    <a:pt x="36007" y="169463"/>
                  </a:lnTo>
                  <a:lnTo>
                    <a:pt x="68516" y="185903"/>
                  </a:lnTo>
                  <a:lnTo>
                    <a:pt x="106145" y="188689"/>
                  </a:lnTo>
                  <a:lnTo>
                    <a:pt x="136417" y="179575"/>
                  </a:lnTo>
                  <a:lnTo>
                    <a:pt x="161448" y="161585"/>
                  </a:lnTo>
                  <a:lnTo>
                    <a:pt x="179425" y="136534"/>
                  </a:lnTo>
                  <a:lnTo>
                    <a:pt x="188537" y="106236"/>
                  </a:lnTo>
                  <a:lnTo>
                    <a:pt x="343741" y="106236"/>
                  </a:lnTo>
                  <a:lnTo>
                    <a:pt x="343741" y="309119"/>
                  </a:lnTo>
                  <a:lnTo>
                    <a:pt x="308006" y="321128"/>
                  </a:lnTo>
                  <a:lnTo>
                    <a:pt x="280596" y="345087"/>
                  </a:lnTo>
                  <a:lnTo>
                    <a:pt x="264160" y="377584"/>
                  </a:lnTo>
                  <a:lnTo>
                    <a:pt x="261349" y="415207"/>
                  </a:lnTo>
                  <a:lnTo>
                    <a:pt x="270445" y="445519"/>
                  </a:lnTo>
                  <a:lnTo>
                    <a:pt x="288419" y="470580"/>
                  </a:lnTo>
                  <a:lnTo>
                    <a:pt x="313456" y="488570"/>
                  </a:lnTo>
                  <a:lnTo>
                    <a:pt x="343741" y="497670"/>
                  </a:lnTo>
                  <a:lnTo>
                    <a:pt x="343741" y="724336"/>
                  </a:lnTo>
                  <a:lnTo>
                    <a:pt x="522708" y="724336"/>
                  </a:lnTo>
                  <a:lnTo>
                    <a:pt x="534739" y="760124"/>
                  </a:lnTo>
                  <a:lnTo>
                    <a:pt x="558716" y="787564"/>
                  </a:lnTo>
                  <a:lnTo>
                    <a:pt x="591224" y="804004"/>
                  </a:lnTo>
                  <a:lnTo>
                    <a:pt x="628853" y="806790"/>
                  </a:lnTo>
                  <a:lnTo>
                    <a:pt x="664610" y="794752"/>
                  </a:lnTo>
                  <a:lnTo>
                    <a:pt x="692028" y="770756"/>
                  </a:lnTo>
                  <a:lnTo>
                    <a:pt x="708456" y="738220"/>
                  </a:lnTo>
                  <a:lnTo>
                    <a:pt x="711245" y="700563"/>
                  </a:lnTo>
                  <a:lnTo>
                    <a:pt x="700711" y="667486"/>
                  </a:lnTo>
                  <a:lnTo>
                    <a:pt x="679789" y="641105"/>
                  </a:lnTo>
                  <a:lnTo>
                    <a:pt x="651008" y="623651"/>
                  </a:lnTo>
                  <a:lnTo>
                    <a:pt x="616897" y="617357"/>
                  </a:lnTo>
                  <a:close/>
                </a:path>
              </a:pathLst>
            </a:custGeom>
            <a:ln w="13860">
              <a:solidFill>
                <a:srgbClr val="F6BB67"/>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762209" y="694592"/>
              <a:ext cx="156378" cy="156500"/>
            </a:xfrm>
            <a:prstGeom prst="rect">
              <a:avLst/>
            </a:prstGeom>
          </p:spPr>
        </p:pic>
        <p:pic>
          <p:nvPicPr>
            <p:cNvPr id="10" name="object 10"/>
            <p:cNvPicPr/>
            <p:nvPr/>
          </p:nvPicPr>
          <p:blipFill>
            <a:blip r:embed="rId4" cstate="print"/>
            <a:stretch>
              <a:fillRect/>
            </a:stretch>
          </p:blipFill>
          <p:spPr>
            <a:xfrm>
              <a:off x="11023489" y="1003642"/>
              <a:ext cx="156378" cy="156500"/>
            </a:xfrm>
            <a:prstGeom prst="rect">
              <a:avLst/>
            </a:prstGeom>
          </p:spPr>
        </p:pic>
        <p:pic>
          <p:nvPicPr>
            <p:cNvPr id="11" name="object 11"/>
            <p:cNvPicPr/>
            <p:nvPr/>
          </p:nvPicPr>
          <p:blipFill>
            <a:blip r:embed="rId5" cstate="print"/>
            <a:stretch>
              <a:fillRect/>
            </a:stretch>
          </p:blipFill>
          <p:spPr>
            <a:xfrm>
              <a:off x="11284769" y="1312693"/>
              <a:ext cx="156378" cy="156500"/>
            </a:xfrm>
            <a:prstGeom prst="rect">
              <a:avLst/>
            </a:prstGeom>
          </p:spPr>
        </p:pic>
      </p:grpSp>
      <p:grpSp>
        <p:nvGrpSpPr>
          <p:cNvPr id="12" name="object 12"/>
          <p:cNvGrpSpPr/>
          <p:nvPr/>
        </p:nvGrpSpPr>
        <p:grpSpPr>
          <a:xfrm>
            <a:off x="10968966" y="4781183"/>
            <a:ext cx="504825" cy="951230"/>
            <a:chOff x="10968966" y="4781183"/>
            <a:chExt cx="504825" cy="951230"/>
          </a:xfrm>
        </p:grpSpPr>
        <p:sp>
          <p:nvSpPr>
            <p:cNvPr id="13" name="object 13"/>
            <p:cNvSpPr/>
            <p:nvPr/>
          </p:nvSpPr>
          <p:spPr>
            <a:xfrm>
              <a:off x="10975898" y="4788115"/>
              <a:ext cx="490855" cy="937260"/>
            </a:xfrm>
            <a:custGeom>
              <a:avLst/>
              <a:gdLst/>
              <a:ahLst/>
              <a:cxnLst/>
              <a:rect l="l" t="t" r="r" b="b"/>
              <a:pathLst>
                <a:path w="490854" h="937260">
                  <a:moveTo>
                    <a:pt x="349173" y="189988"/>
                  </a:moveTo>
                  <a:lnTo>
                    <a:pt x="326604" y="182569"/>
                  </a:lnTo>
                  <a:lnTo>
                    <a:pt x="263236" y="375339"/>
                  </a:lnTo>
                  <a:lnTo>
                    <a:pt x="225531" y="375587"/>
                  </a:lnTo>
                  <a:lnTo>
                    <a:pt x="192004" y="389791"/>
                  </a:lnTo>
                  <a:lnTo>
                    <a:pt x="166238" y="415534"/>
                  </a:lnTo>
                  <a:lnTo>
                    <a:pt x="151815" y="450403"/>
                  </a:lnTo>
                  <a:lnTo>
                    <a:pt x="150991" y="482045"/>
                  </a:lnTo>
                  <a:lnTo>
                    <a:pt x="160241" y="511470"/>
                  </a:lnTo>
                  <a:lnTo>
                    <a:pt x="178411" y="536384"/>
                  </a:lnTo>
                  <a:lnTo>
                    <a:pt x="204344" y="554489"/>
                  </a:lnTo>
                  <a:lnTo>
                    <a:pt x="133546" y="769856"/>
                  </a:lnTo>
                  <a:lnTo>
                    <a:pt x="303591" y="825754"/>
                  </a:lnTo>
                  <a:lnTo>
                    <a:pt x="303845" y="863516"/>
                  </a:lnTo>
                  <a:lnTo>
                    <a:pt x="318055" y="897077"/>
                  </a:lnTo>
                  <a:lnTo>
                    <a:pt x="343809" y="922850"/>
                  </a:lnTo>
                  <a:lnTo>
                    <a:pt x="378691" y="937250"/>
                  </a:lnTo>
                  <a:lnTo>
                    <a:pt x="416425" y="936981"/>
                  </a:lnTo>
                  <a:lnTo>
                    <a:pt x="431779" y="930466"/>
                  </a:lnTo>
                  <a:lnTo>
                    <a:pt x="374522" y="911643"/>
                  </a:lnTo>
                  <a:lnTo>
                    <a:pt x="349920" y="897655"/>
                  </a:lnTo>
                  <a:lnTo>
                    <a:pt x="333165" y="876027"/>
                  </a:lnTo>
                  <a:lnTo>
                    <a:pt x="325745" y="849731"/>
                  </a:lnTo>
                  <a:lnTo>
                    <a:pt x="329092" y="821623"/>
                  </a:lnTo>
                  <a:lnTo>
                    <a:pt x="335083" y="811078"/>
                  </a:lnTo>
                  <a:lnTo>
                    <a:pt x="163540" y="754687"/>
                  </a:lnTo>
                  <a:lnTo>
                    <a:pt x="226912" y="561908"/>
                  </a:lnTo>
                  <a:lnTo>
                    <a:pt x="264622" y="561661"/>
                  </a:lnTo>
                  <a:lnTo>
                    <a:pt x="279934" y="555175"/>
                  </a:lnTo>
                  <a:lnTo>
                    <a:pt x="222796" y="536392"/>
                  </a:lnTo>
                  <a:lnTo>
                    <a:pt x="198217" y="522386"/>
                  </a:lnTo>
                  <a:lnTo>
                    <a:pt x="181481" y="500789"/>
                  </a:lnTo>
                  <a:lnTo>
                    <a:pt x="174045" y="474488"/>
                  </a:lnTo>
                  <a:lnTo>
                    <a:pt x="177367" y="446371"/>
                  </a:lnTo>
                  <a:lnTo>
                    <a:pt x="191359" y="421742"/>
                  </a:lnTo>
                  <a:lnTo>
                    <a:pt x="212951" y="404972"/>
                  </a:lnTo>
                  <a:lnTo>
                    <a:pt x="239246" y="397526"/>
                  </a:lnTo>
                  <a:lnTo>
                    <a:pt x="267348" y="400864"/>
                  </a:lnTo>
                  <a:lnTo>
                    <a:pt x="325734" y="420057"/>
                  </a:lnTo>
                  <a:lnTo>
                    <a:pt x="311737" y="400868"/>
                  </a:lnTo>
                  <a:lnTo>
                    <a:pt x="285804" y="382758"/>
                  </a:lnTo>
                  <a:lnTo>
                    <a:pt x="349173" y="189988"/>
                  </a:lnTo>
                  <a:close/>
                </a:path>
                <a:path w="490854" h="937260">
                  <a:moveTo>
                    <a:pt x="478849" y="795766"/>
                  </a:moveTo>
                  <a:lnTo>
                    <a:pt x="419074" y="776116"/>
                  </a:lnTo>
                  <a:lnTo>
                    <a:pt x="443680" y="790104"/>
                  </a:lnTo>
                  <a:lnTo>
                    <a:pt x="460427" y="811700"/>
                  </a:lnTo>
                  <a:lnTo>
                    <a:pt x="467855" y="838009"/>
                  </a:lnTo>
                  <a:lnTo>
                    <a:pt x="464503" y="866136"/>
                  </a:lnTo>
                  <a:lnTo>
                    <a:pt x="450485" y="890753"/>
                  </a:lnTo>
                  <a:lnTo>
                    <a:pt x="428911" y="907501"/>
                  </a:lnTo>
                  <a:lnTo>
                    <a:pt x="402623" y="914955"/>
                  </a:lnTo>
                  <a:lnTo>
                    <a:pt x="374522" y="911643"/>
                  </a:lnTo>
                  <a:lnTo>
                    <a:pt x="431779" y="930466"/>
                  </a:lnTo>
                  <a:lnTo>
                    <a:pt x="449971" y="922745"/>
                  </a:lnTo>
                  <a:lnTo>
                    <a:pt x="475743" y="896962"/>
                  </a:lnTo>
                  <a:lnTo>
                    <a:pt x="490155" y="862054"/>
                  </a:lnTo>
                  <a:lnTo>
                    <a:pt x="490477" y="827335"/>
                  </a:lnTo>
                  <a:lnTo>
                    <a:pt x="478849" y="795766"/>
                  </a:lnTo>
                  <a:close/>
                </a:path>
                <a:path w="490854" h="937260">
                  <a:moveTo>
                    <a:pt x="426499" y="753528"/>
                  </a:moveTo>
                  <a:lnTo>
                    <a:pt x="392161" y="748910"/>
                  </a:lnTo>
                  <a:lnTo>
                    <a:pt x="359410" y="756530"/>
                  </a:lnTo>
                  <a:lnTo>
                    <a:pt x="331336" y="775059"/>
                  </a:lnTo>
                  <a:lnTo>
                    <a:pt x="311026" y="803170"/>
                  </a:lnTo>
                  <a:lnTo>
                    <a:pt x="335083" y="811078"/>
                  </a:lnTo>
                  <a:lnTo>
                    <a:pt x="343085" y="796993"/>
                  </a:lnTo>
                  <a:lnTo>
                    <a:pt x="364676" y="780224"/>
                  </a:lnTo>
                  <a:lnTo>
                    <a:pt x="390971" y="772778"/>
                  </a:lnTo>
                  <a:lnTo>
                    <a:pt x="419074" y="776116"/>
                  </a:lnTo>
                  <a:lnTo>
                    <a:pt x="478849" y="795766"/>
                  </a:lnTo>
                  <a:lnTo>
                    <a:pt x="456944" y="770162"/>
                  </a:lnTo>
                  <a:lnTo>
                    <a:pt x="426499" y="753528"/>
                  </a:lnTo>
                  <a:close/>
                </a:path>
                <a:path w="490854" h="937260">
                  <a:moveTo>
                    <a:pt x="325734" y="420057"/>
                  </a:moveTo>
                  <a:lnTo>
                    <a:pt x="267348" y="400864"/>
                  </a:lnTo>
                  <a:lnTo>
                    <a:pt x="291954" y="414853"/>
                  </a:lnTo>
                  <a:lnTo>
                    <a:pt x="308702" y="436448"/>
                  </a:lnTo>
                  <a:lnTo>
                    <a:pt x="316130" y="462757"/>
                  </a:lnTo>
                  <a:lnTo>
                    <a:pt x="312778" y="490885"/>
                  </a:lnTo>
                  <a:lnTo>
                    <a:pt x="298788" y="515511"/>
                  </a:lnTo>
                  <a:lnTo>
                    <a:pt x="277199" y="532281"/>
                  </a:lnTo>
                  <a:lnTo>
                    <a:pt x="250904" y="539730"/>
                  </a:lnTo>
                  <a:lnTo>
                    <a:pt x="222796" y="536392"/>
                  </a:lnTo>
                  <a:lnTo>
                    <a:pt x="279934" y="555175"/>
                  </a:lnTo>
                  <a:lnTo>
                    <a:pt x="298151" y="547458"/>
                  </a:lnTo>
                  <a:lnTo>
                    <a:pt x="323916" y="521714"/>
                  </a:lnTo>
                  <a:lnTo>
                    <a:pt x="338332" y="486844"/>
                  </a:lnTo>
                  <a:lnTo>
                    <a:pt x="339161" y="455204"/>
                  </a:lnTo>
                  <a:lnTo>
                    <a:pt x="329909" y="425781"/>
                  </a:lnTo>
                  <a:lnTo>
                    <a:pt x="325734" y="420057"/>
                  </a:lnTo>
                  <a:close/>
                </a:path>
                <a:path w="490854" h="937260">
                  <a:moveTo>
                    <a:pt x="111466" y="0"/>
                  </a:moveTo>
                  <a:lnTo>
                    <a:pt x="73725" y="271"/>
                  </a:lnTo>
                  <a:lnTo>
                    <a:pt x="40177" y="14507"/>
                  </a:lnTo>
                  <a:lnTo>
                    <a:pt x="14407" y="40291"/>
                  </a:lnTo>
                  <a:lnTo>
                    <a:pt x="0" y="75205"/>
                  </a:lnTo>
                  <a:lnTo>
                    <a:pt x="253" y="112966"/>
                  </a:lnTo>
                  <a:lnTo>
                    <a:pt x="14463" y="146527"/>
                  </a:lnTo>
                  <a:lnTo>
                    <a:pt x="40217" y="172301"/>
                  </a:lnTo>
                  <a:lnTo>
                    <a:pt x="75099" y="186701"/>
                  </a:lnTo>
                  <a:lnTo>
                    <a:pt x="106709" y="187496"/>
                  </a:lnTo>
                  <a:lnTo>
                    <a:pt x="129437" y="180327"/>
                  </a:lnTo>
                  <a:lnTo>
                    <a:pt x="71071" y="161140"/>
                  </a:lnTo>
                  <a:lnTo>
                    <a:pt x="46470" y="147152"/>
                  </a:lnTo>
                  <a:lnTo>
                    <a:pt x="29714" y="125524"/>
                  </a:lnTo>
                  <a:lnTo>
                    <a:pt x="22294" y="99228"/>
                  </a:lnTo>
                  <a:lnTo>
                    <a:pt x="25641" y="71120"/>
                  </a:lnTo>
                  <a:lnTo>
                    <a:pt x="39634" y="46490"/>
                  </a:lnTo>
                  <a:lnTo>
                    <a:pt x="61226" y="29721"/>
                  </a:lnTo>
                  <a:lnTo>
                    <a:pt x="87520" y="22274"/>
                  </a:lnTo>
                  <a:lnTo>
                    <a:pt x="115623" y="25613"/>
                  </a:lnTo>
                  <a:lnTo>
                    <a:pt x="174068" y="44825"/>
                  </a:lnTo>
                  <a:lnTo>
                    <a:pt x="172098" y="40173"/>
                  </a:lnTo>
                  <a:lnTo>
                    <a:pt x="146345" y="14398"/>
                  </a:lnTo>
                  <a:lnTo>
                    <a:pt x="111466" y="0"/>
                  </a:lnTo>
                  <a:close/>
                </a:path>
                <a:path w="490854" h="937260">
                  <a:moveTo>
                    <a:pt x="174068" y="44825"/>
                  </a:moveTo>
                  <a:lnTo>
                    <a:pt x="115623" y="25613"/>
                  </a:lnTo>
                  <a:lnTo>
                    <a:pt x="140229" y="39601"/>
                  </a:lnTo>
                  <a:lnTo>
                    <a:pt x="156976" y="61197"/>
                  </a:lnTo>
                  <a:lnTo>
                    <a:pt x="164404" y="87506"/>
                  </a:lnTo>
                  <a:lnTo>
                    <a:pt x="161053" y="115633"/>
                  </a:lnTo>
                  <a:lnTo>
                    <a:pt x="147034" y="140250"/>
                  </a:lnTo>
                  <a:lnTo>
                    <a:pt x="125460" y="156998"/>
                  </a:lnTo>
                  <a:lnTo>
                    <a:pt x="99172" y="164452"/>
                  </a:lnTo>
                  <a:lnTo>
                    <a:pt x="71071" y="161140"/>
                  </a:lnTo>
                  <a:lnTo>
                    <a:pt x="129437" y="180327"/>
                  </a:lnTo>
                  <a:lnTo>
                    <a:pt x="136111" y="178222"/>
                  </a:lnTo>
                  <a:lnTo>
                    <a:pt x="161017" y="160034"/>
                  </a:lnTo>
                  <a:lnTo>
                    <a:pt x="179138" y="134093"/>
                  </a:lnTo>
                  <a:lnTo>
                    <a:pt x="349173" y="189988"/>
                  </a:lnTo>
                  <a:lnTo>
                    <a:pt x="356598" y="167400"/>
                  </a:lnTo>
                  <a:lnTo>
                    <a:pt x="186563" y="111505"/>
                  </a:lnTo>
                  <a:lnTo>
                    <a:pt x="186310" y="73738"/>
                  </a:lnTo>
                  <a:lnTo>
                    <a:pt x="174068" y="44825"/>
                  </a:lnTo>
                  <a:close/>
                </a:path>
              </a:pathLst>
            </a:custGeom>
            <a:solidFill>
              <a:srgbClr val="F6BB67"/>
            </a:solidFill>
          </p:spPr>
          <p:txBody>
            <a:bodyPr wrap="square" lIns="0" tIns="0" rIns="0" bIns="0" rtlCol="0"/>
            <a:lstStyle/>
            <a:p>
              <a:endParaRPr/>
            </a:p>
          </p:txBody>
        </p:sp>
        <p:sp>
          <p:nvSpPr>
            <p:cNvPr id="14" name="object 14"/>
            <p:cNvSpPr/>
            <p:nvPr/>
          </p:nvSpPr>
          <p:spPr>
            <a:xfrm>
              <a:off x="10975898" y="4788114"/>
              <a:ext cx="490855" cy="937260"/>
            </a:xfrm>
            <a:custGeom>
              <a:avLst/>
              <a:gdLst/>
              <a:ahLst/>
              <a:cxnLst/>
              <a:rect l="l" t="t" r="r" b="b"/>
              <a:pathLst>
                <a:path w="490854" h="937260">
                  <a:moveTo>
                    <a:pt x="426499" y="753528"/>
                  </a:moveTo>
                  <a:lnTo>
                    <a:pt x="392161" y="748910"/>
                  </a:lnTo>
                  <a:lnTo>
                    <a:pt x="359410" y="756530"/>
                  </a:lnTo>
                  <a:lnTo>
                    <a:pt x="331336" y="775059"/>
                  </a:lnTo>
                  <a:lnTo>
                    <a:pt x="311026" y="803170"/>
                  </a:lnTo>
                  <a:lnTo>
                    <a:pt x="163540" y="754687"/>
                  </a:lnTo>
                  <a:lnTo>
                    <a:pt x="226912" y="561908"/>
                  </a:lnTo>
                  <a:lnTo>
                    <a:pt x="264622" y="561661"/>
                  </a:lnTo>
                  <a:lnTo>
                    <a:pt x="298151" y="547458"/>
                  </a:lnTo>
                  <a:lnTo>
                    <a:pt x="323915" y="521714"/>
                  </a:lnTo>
                  <a:lnTo>
                    <a:pt x="338332" y="486844"/>
                  </a:lnTo>
                  <a:lnTo>
                    <a:pt x="339161" y="455204"/>
                  </a:lnTo>
                  <a:lnTo>
                    <a:pt x="329909" y="425781"/>
                  </a:lnTo>
                  <a:lnTo>
                    <a:pt x="311737" y="400868"/>
                  </a:lnTo>
                  <a:lnTo>
                    <a:pt x="285804" y="382758"/>
                  </a:lnTo>
                  <a:lnTo>
                    <a:pt x="356598" y="167400"/>
                  </a:lnTo>
                  <a:lnTo>
                    <a:pt x="186563" y="111505"/>
                  </a:lnTo>
                  <a:lnTo>
                    <a:pt x="186310" y="73738"/>
                  </a:lnTo>
                  <a:lnTo>
                    <a:pt x="172098" y="40173"/>
                  </a:lnTo>
                  <a:lnTo>
                    <a:pt x="146345" y="14398"/>
                  </a:lnTo>
                  <a:lnTo>
                    <a:pt x="111466" y="0"/>
                  </a:lnTo>
                  <a:lnTo>
                    <a:pt x="73725" y="271"/>
                  </a:lnTo>
                  <a:lnTo>
                    <a:pt x="40177" y="14507"/>
                  </a:lnTo>
                  <a:lnTo>
                    <a:pt x="14407" y="40291"/>
                  </a:lnTo>
                  <a:lnTo>
                    <a:pt x="0" y="75205"/>
                  </a:lnTo>
                  <a:lnTo>
                    <a:pt x="253" y="112966"/>
                  </a:lnTo>
                  <a:lnTo>
                    <a:pt x="14463" y="146527"/>
                  </a:lnTo>
                  <a:lnTo>
                    <a:pt x="40217" y="172301"/>
                  </a:lnTo>
                  <a:lnTo>
                    <a:pt x="75099" y="186701"/>
                  </a:lnTo>
                  <a:lnTo>
                    <a:pt x="106709" y="187496"/>
                  </a:lnTo>
                  <a:lnTo>
                    <a:pt x="136111" y="178222"/>
                  </a:lnTo>
                  <a:lnTo>
                    <a:pt x="161017" y="160034"/>
                  </a:lnTo>
                  <a:lnTo>
                    <a:pt x="179138" y="134093"/>
                  </a:lnTo>
                  <a:lnTo>
                    <a:pt x="326604" y="182569"/>
                  </a:lnTo>
                  <a:lnTo>
                    <a:pt x="263236" y="375339"/>
                  </a:lnTo>
                  <a:lnTo>
                    <a:pt x="225531" y="375587"/>
                  </a:lnTo>
                  <a:lnTo>
                    <a:pt x="192004" y="389791"/>
                  </a:lnTo>
                  <a:lnTo>
                    <a:pt x="166238" y="415534"/>
                  </a:lnTo>
                  <a:lnTo>
                    <a:pt x="151815" y="450403"/>
                  </a:lnTo>
                  <a:lnTo>
                    <a:pt x="150991" y="482045"/>
                  </a:lnTo>
                  <a:lnTo>
                    <a:pt x="160241" y="511470"/>
                  </a:lnTo>
                  <a:lnTo>
                    <a:pt x="178411" y="536384"/>
                  </a:lnTo>
                  <a:lnTo>
                    <a:pt x="204344" y="554489"/>
                  </a:lnTo>
                  <a:lnTo>
                    <a:pt x="133546" y="769856"/>
                  </a:lnTo>
                  <a:lnTo>
                    <a:pt x="303591" y="825754"/>
                  </a:lnTo>
                  <a:lnTo>
                    <a:pt x="303845" y="863516"/>
                  </a:lnTo>
                  <a:lnTo>
                    <a:pt x="318055" y="897077"/>
                  </a:lnTo>
                  <a:lnTo>
                    <a:pt x="343809" y="922850"/>
                  </a:lnTo>
                  <a:lnTo>
                    <a:pt x="378691" y="937250"/>
                  </a:lnTo>
                  <a:lnTo>
                    <a:pt x="416425" y="936981"/>
                  </a:lnTo>
                  <a:lnTo>
                    <a:pt x="449971" y="922745"/>
                  </a:lnTo>
                  <a:lnTo>
                    <a:pt x="475743" y="896962"/>
                  </a:lnTo>
                  <a:lnTo>
                    <a:pt x="490155" y="862054"/>
                  </a:lnTo>
                  <a:lnTo>
                    <a:pt x="490477" y="827335"/>
                  </a:lnTo>
                  <a:lnTo>
                    <a:pt x="478838" y="795735"/>
                  </a:lnTo>
                  <a:lnTo>
                    <a:pt x="456944" y="770162"/>
                  </a:lnTo>
                  <a:lnTo>
                    <a:pt x="426499" y="753528"/>
                  </a:lnTo>
                </a:path>
              </a:pathLst>
            </a:custGeom>
            <a:ln w="13860">
              <a:solidFill>
                <a:srgbClr val="F6BB67"/>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10991259" y="4803457"/>
              <a:ext cx="155976" cy="156041"/>
            </a:xfrm>
            <a:prstGeom prst="rect">
              <a:avLst/>
            </a:prstGeom>
          </p:spPr>
        </p:pic>
        <p:pic>
          <p:nvPicPr>
            <p:cNvPr id="16" name="object 16"/>
            <p:cNvPicPr/>
            <p:nvPr/>
          </p:nvPicPr>
          <p:blipFill>
            <a:blip r:embed="rId7" cstate="print"/>
            <a:stretch>
              <a:fillRect/>
            </a:stretch>
          </p:blipFill>
          <p:spPr>
            <a:xfrm>
              <a:off x="11143011" y="5178709"/>
              <a:ext cx="155948" cy="156068"/>
            </a:xfrm>
            <a:prstGeom prst="rect">
              <a:avLst/>
            </a:prstGeom>
          </p:spPr>
        </p:pic>
        <p:pic>
          <p:nvPicPr>
            <p:cNvPr id="17" name="object 17"/>
            <p:cNvPicPr/>
            <p:nvPr/>
          </p:nvPicPr>
          <p:blipFill>
            <a:blip r:embed="rId8" cstate="print"/>
            <a:stretch>
              <a:fillRect/>
            </a:stretch>
          </p:blipFill>
          <p:spPr>
            <a:xfrm>
              <a:off x="11294710" y="5553960"/>
              <a:ext cx="155976" cy="156041"/>
            </a:xfrm>
            <a:prstGeom prst="rect">
              <a:avLst/>
            </a:prstGeom>
          </p:spPr>
        </p:pic>
      </p:grpSp>
      <p:grpSp>
        <p:nvGrpSpPr>
          <p:cNvPr id="18" name="object 18"/>
          <p:cNvGrpSpPr/>
          <p:nvPr/>
        </p:nvGrpSpPr>
        <p:grpSpPr>
          <a:xfrm>
            <a:off x="10523075" y="2364333"/>
            <a:ext cx="967740" cy="578485"/>
            <a:chOff x="10523075" y="2364333"/>
            <a:chExt cx="967740" cy="578485"/>
          </a:xfrm>
        </p:grpSpPr>
        <p:sp>
          <p:nvSpPr>
            <p:cNvPr id="19" name="object 19"/>
            <p:cNvSpPr/>
            <p:nvPr/>
          </p:nvSpPr>
          <p:spPr>
            <a:xfrm>
              <a:off x="10530006" y="2371264"/>
              <a:ext cx="953769" cy="565150"/>
            </a:xfrm>
            <a:custGeom>
              <a:avLst/>
              <a:gdLst/>
              <a:ahLst/>
              <a:cxnLst/>
              <a:rect l="l" t="t" r="r" b="b"/>
              <a:pathLst>
                <a:path w="953770" h="565150">
                  <a:moveTo>
                    <a:pt x="335517" y="20460"/>
                  </a:moveTo>
                  <a:lnTo>
                    <a:pt x="315074" y="32561"/>
                  </a:lnTo>
                  <a:lnTo>
                    <a:pt x="418431" y="207175"/>
                  </a:lnTo>
                  <a:lnTo>
                    <a:pt x="393793" y="235716"/>
                  </a:lnTo>
                  <a:lnTo>
                    <a:pt x="382407" y="270300"/>
                  </a:lnTo>
                  <a:lnTo>
                    <a:pt x="384817" y="306643"/>
                  </a:lnTo>
                  <a:lnTo>
                    <a:pt x="401564" y="340455"/>
                  </a:lnTo>
                  <a:lnTo>
                    <a:pt x="424835" y="361909"/>
                  </a:lnTo>
                  <a:lnTo>
                    <a:pt x="453072" y="374322"/>
                  </a:lnTo>
                  <a:lnTo>
                    <a:pt x="483785" y="377050"/>
                  </a:lnTo>
                  <a:lnTo>
                    <a:pt x="514486" y="369454"/>
                  </a:lnTo>
                  <a:lnTo>
                    <a:pt x="629959" y="564538"/>
                  </a:lnTo>
                  <a:lnTo>
                    <a:pt x="783989" y="473365"/>
                  </a:lnTo>
                  <a:lnTo>
                    <a:pt x="812576" y="498037"/>
                  </a:lnTo>
                  <a:lnTo>
                    <a:pt x="847190" y="509439"/>
                  </a:lnTo>
                  <a:lnTo>
                    <a:pt x="883544" y="507027"/>
                  </a:lnTo>
                  <a:lnTo>
                    <a:pt x="917349" y="490255"/>
                  </a:lnTo>
                  <a:lnTo>
                    <a:pt x="941992" y="461679"/>
                  </a:lnTo>
                  <a:lnTo>
                    <a:pt x="947197" y="445833"/>
                  </a:lnTo>
                  <a:lnTo>
                    <a:pt x="895332" y="476533"/>
                  </a:lnTo>
                  <a:lnTo>
                    <a:pt x="868606" y="485838"/>
                  </a:lnTo>
                  <a:lnTo>
                    <a:pt x="841296" y="484208"/>
                  </a:lnTo>
                  <a:lnTo>
                    <a:pt x="816621" y="472479"/>
                  </a:lnTo>
                  <a:lnTo>
                    <a:pt x="797670" y="451453"/>
                  </a:lnTo>
                  <a:lnTo>
                    <a:pt x="793678" y="440001"/>
                  </a:lnTo>
                  <a:lnTo>
                    <a:pt x="638291" y="531977"/>
                  </a:lnTo>
                  <a:lnTo>
                    <a:pt x="534929" y="357354"/>
                  </a:lnTo>
                  <a:lnTo>
                    <a:pt x="559572" y="328811"/>
                  </a:lnTo>
                  <a:lnTo>
                    <a:pt x="564772" y="313015"/>
                  </a:lnTo>
                  <a:lnTo>
                    <a:pt x="513015" y="343651"/>
                  </a:lnTo>
                  <a:lnTo>
                    <a:pt x="486290" y="352928"/>
                  </a:lnTo>
                  <a:lnTo>
                    <a:pt x="459017" y="351304"/>
                  </a:lnTo>
                  <a:lnTo>
                    <a:pt x="434327" y="339583"/>
                  </a:lnTo>
                  <a:lnTo>
                    <a:pt x="415353" y="318571"/>
                  </a:lnTo>
                  <a:lnTo>
                    <a:pt x="406029" y="291823"/>
                  </a:lnTo>
                  <a:lnTo>
                    <a:pt x="407625" y="264532"/>
                  </a:lnTo>
                  <a:lnTo>
                    <a:pt x="419334" y="239839"/>
                  </a:lnTo>
                  <a:lnTo>
                    <a:pt x="440349" y="220887"/>
                  </a:lnTo>
                  <a:lnTo>
                    <a:pt x="493236" y="189582"/>
                  </a:lnTo>
                  <a:lnTo>
                    <a:pt x="469578" y="187482"/>
                  </a:lnTo>
                  <a:lnTo>
                    <a:pt x="438874" y="195075"/>
                  </a:lnTo>
                  <a:lnTo>
                    <a:pt x="335517" y="20460"/>
                  </a:lnTo>
                  <a:close/>
                </a:path>
                <a:path w="953770" h="565150">
                  <a:moveTo>
                    <a:pt x="876812" y="321719"/>
                  </a:moveTo>
                  <a:lnTo>
                    <a:pt x="822666" y="353769"/>
                  </a:lnTo>
                  <a:lnTo>
                    <a:pt x="849395" y="344461"/>
                  </a:lnTo>
                  <a:lnTo>
                    <a:pt x="876675" y="346075"/>
                  </a:lnTo>
                  <a:lnTo>
                    <a:pt x="901366" y="357807"/>
                  </a:lnTo>
                  <a:lnTo>
                    <a:pt x="920328" y="378849"/>
                  </a:lnTo>
                  <a:lnTo>
                    <a:pt x="929625" y="405608"/>
                  </a:lnTo>
                  <a:lnTo>
                    <a:pt x="928025" y="432872"/>
                  </a:lnTo>
                  <a:lnTo>
                    <a:pt x="916327" y="457564"/>
                  </a:lnTo>
                  <a:lnTo>
                    <a:pt x="895332" y="476533"/>
                  </a:lnTo>
                  <a:lnTo>
                    <a:pt x="947197" y="445833"/>
                  </a:lnTo>
                  <a:lnTo>
                    <a:pt x="953365" y="427059"/>
                  </a:lnTo>
                  <a:lnTo>
                    <a:pt x="950929" y="390687"/>
                  </a:lnTo>
                  <a:lnTo>
                    <a:pt x="934145" y="356856"/>
                  </a:lnTo>
                  <a:lnTo>
                    <a:pt x="908228" y="333754"/>
                  </a:lnTo>
                  <a:lnTo>
                    <a:pt x="876812" y="321719"/>
                  </a:lnTo>
                  <a:close/>
                </a:path>
                <a:path w="953770" h="565150">
                  <a:moveTo>
                    <a:pt x="810555" y="333308"/>
                  </a:moveTo>
                  <a:lnTo>
                    <a:pt x="784471" y="356111"/>
                  </a:lnTo>
                  <a:lnTo>
                    <a:pt x="768643" y="385777"/>
                  </a:lnTo>
                  <a:lnTo>
                    <a:pt x="764103" y="419106"/>
                  </a:lnTo>
                  <a:lnTo>
                    <a:pt x="771887" y="452900"/>
                  </a:lnTo>
                  <a:lnTo>
                    <a:pt x="793678" y="440001"/>
                  </a:lnTo>
                  <a:lnTo>
                    <a:pt x="788346" y="424705"/>
                  </a:lnTo>
                  <a:lnTo>
                    <a:pt x="789942" y="397414"/>
                  </a:lnTo>
                  <a:lnTo>
                    <a:pt x="801651" y="372721"/>
                  </a:lnTo>
                  <a:lnTo>
                    <a:pt x="822666" y="353769"/>
                  </a:lnTo>
                  <a:lnTo>
                    <a:pt x="876812" y="321719"/>
                  </a:lnTo>
                  <a:lnTo>
                    <a:pt x="843120" y="321348"/>
                  </a:lnTo>
                  <a:lnTo>
                    <a:pt x="810555" y="333308"/>
                  </a:lnTo>
                  <a:close/>
                </a:path>
                <a:path w="953770" h="565150">
                  <a:moveTo>
                    <a:pt x="493236" y="189582"/>
                  </a:moveTo>
                  <a:lnTo>
                    <a:pt x="440349" y="220887"/>
                  </a:lnTo>
                  <a:lnTo>
                    <a:pt x="467078" y="211578"/>
                  </a:lnTo>
                  <a:lnTo>
                    <a:pt x="494358" y="213193"/>
                  </a:lnTo>
                  <a:lnTo>
                    <a:pt x="519049" y="224925"/>
                  </a:lnTo>
                  <a:lnTo>
                    <a:pt x="538012" y="245967"/>
                  </a:lnTo>
                  <a:lnTo>
                    <a:pt x="547334" y="272710"/>
                  </a:lnTo>
                  <a:lnTo>
                    <a:pt x="545741" y="300001"/>
                  </a:lnTo>
                  <a:lnTo>
                    <a:pt x="534034" y="324695"/>
                  </a:lnTo>
                  <a:lnTo>
                    <a:pt x="513015" y="343651"/>
                  </a:lnTo>
                  <a:lnTo>
                    <a:pt x="564772" y="313015"/>
                  </a:lnTo>
                  <a:lnTo>
                    <a:pt x="570958" y="294225"/>
                  </a:lnTo>
                  <a:lnTo>
                    <a:pt x="568547" y="257884"/>
                  </a:lnTo>
                  <a:lnTo>
                    <a:pt x="551796" y="224074"/>
                  </a:lnTo>
                  <a:lnTo>
                    <a:pt x="528529" y="202619"/>
                  </a:lnTo>
                  <a:lnTo>
                    <a:pt x="500293" y="190209"/>
                  </a:lnTo>
                  <a:lnTo>
                    <a:pt x="493236" y="189582"/>
                  </a:lnTo>
                  <a:close/>
                </a:path>
                <a:path w="953770" h="565150">
                  <a:moveTo>
                    <a:pt x="36019" y="74269"/>
                  </a:moveTo>
                  <a:lnTo>
                    <a:pt x="11374" y="102852"/>
                  </a:lnTo>
                  <a:lnTo>
                    <a:pt x="0" y="137473"/>
                  </a:lnTo>
                  <a:lnTo>
                    <a:pt x="2437" y="173845"/>
                  </a:lnTo>
                  <a:lnTo>
                    <a:pt x="19228" y="207676"/>
                  </a:lnTo>
                  <a:lnTo>
                    <a:pt x="47814" y="232348"/>
                  </a:lnTo>
                  <a:lnTo>
                    <a:pt x="82429" y="243751"/>
                  </a:lnTo>
                  <a:lnTo>
                    <a:pt x="118783" y="241338"/>
                  </a:lnTo>
                  <a:lnTo>
                    <a:pt x="152588" y="224566"/>
                  </a:lnTo>
                  <a:lnTo>
                    <a:pt x="173999" y="201300"/>
                  </a:lnTo>
                  <a:lnTo>
                    <a:pt x="183567" y="179474"/>
                  </a:lnTo>
                  <a:lnTo>
                    <a:pt x="130698" y="210769"/>
                  </a:lnTo>
                  <a:lnTo>
                    <a:pt x="103972" y="220074"/>
                  </a:lnTo>
                  <a:lnTo>
                    <a:pt x="76662" y="218444"/>
                  </a:lnTo>
                  <a:lnTo>
                    <a:pt x="51987" y="206715"/>
                  </a:lnTo>
                  <a:lnTo>
                    <a:pt x="33036" y="185688"/>
                  </a:lnTo>
                  <a:lnTo>
                    <a:pt x="23712" y="158941"/>
                  </a:lnTo>
                  <a:lnTo>
                    <a:pt x="25308" y="131649"/>
                  </a:lnTo>
                  <a:lnTo>
                    <a:pt x="37017" y="106957"/>
                  </a:lnTo>
                  <a:lnTo>
                    <a:pt x="58032" y="88005"/>
                  </a:lnTo>
                  <a:lnTo>
                    <a:pt x="110973" y="56668"/>
                  </a:lnTo>
                  <a:lnTo>
                    <a:pt x="106175" y="55088"/>
                  </a:lnTo>
                  <a:lnTo>
                    <a:pt x="69820" y="57499"/>
                  </a:lnTo>
                  <a:lnTo>
                    <a:pt x="36019" y="74269"/>
                  </a:lnTo>
                  <a:close/>
                </a:path>
                <a:path w="953770" h="565150">
                  <a:moveTo>
                    <a:pt x="110973" y="56668"/>
                  </a:moveTo>
                  <a:lnTo>
                    <a:pt x="58032" y="88005"/>
                  </a:lnTo>
                  <a:lnTo>
                    <a:pt x="84761" y="78696"/>
                  </a:lnTo>
                  <a:lnTo>
                    <a:pt x="112041" y="80311"/>
                  </a:lnTo>
                  <a:lnTo>
                    <a:pt x="136732" y="92043"/>
                  </a:lnTo>
                  <a:lnTo>
                    <a:pt x="155695" y="113085"/>
                  </a:lnTo>
                  <a:lnTo>
                    <a:pt x="164992" y="139843"/>
                  </a:lnTo>
                  <a:lnTo>
                    <a:pt x="163391" y="167107"/>
                  </a:lnTo>
                  <a:lnTo>
                    <a:pt x="151693" y="191800"/>
                  </a:lnTo>
                  <a:lnTo>
                    <a:pt x="130698" y="210769"/>
                  </a:lnTo>
                  <a:lnTo>
                    <a:pt x="183567" y="179474"/>
                  </a:lnTo>
                  <a:lnTo>
                    <a:pt x="186377" y="173065"/>
                  </a:lnTo>
                  <a:lnTo>
                    <a:pt x="189088" y="142346"/>
                  </a:lnTo>
                  <a:lnTo>
                    <a:pt x="181495" y="111628"/>
                  </a:lnTo>
                  <a:lnTo>
                    <a:pt x="335517" y="20460"/>
                  </a:lnTo>
                  <a:lnTo>
                    <a:pt x="323406" y="0"/>
                  </a:lnTo>
                  <a:lnTo>
                    <a:pt x="169384" y="91167"/>
                  </a:lnTo>
                  <a:lnTo>
                    <a:pt x="140793" y="66491"/>
                  </a:lnTo>
                  <a:lnTo>
                    <a:pt x="110973" y="56668"/>
                  </a:lnTo>
                  <a:close/>
                </a:path>
              </a:pathLst>
            </a:custGeom>
            <a:solidFill>
              <a:srgbClr val="F6BB67"/>
            </a:solidFill>
          </p:spPr>
          <p:txBody>
            <a:bodyPr wrap="square" lIns="0" tIns="0" rIns="0" bIns="0" rtlCol="0"/>
            <a:lstStyle/>
            <a:p>
              <a:endParaRPr/>
            </a:p>
          </p:txBody>
        </p:sp>
        <p:sp>
          <p:nvSpPr>
            <p:cNvPr id="20" name="object 20"/>
            <p:cNvSpPr/>
            <p:nvPr/>
          </p:nvSpPr>
          <p:spPr>
            <a:xfrm>
              <a:off x="10530006" y="2371264"/>
              <a:ext cx="953769" cy="565150"/>
            </a:xfrm>
            <a:custGeom>
              <a:avLst/>
              <a:gdLst/>
              <a:ahLst/>
              <a:cxnLst/>
              <a:rect l="l" t="t" r="r" b="b"/>
              <a:pathLst>
                <a:path w="953770" h="565150">
                  <a:moveTo>
                    <a:pt x="810555" y="333308"/>
                  </a:moveTo>
                  <a:lnTo>
                    <a:pt x="784471" y="356111"/>
                  </a:lnTo>
                  <a:lnTo>
                    <a:pt x="768643" y="385777"/>
                  </a:lnTo>
                  <a:lnTo>
                    <a:pt x="764103" y="419106"/>
                  </a:lnTo>
                  <a:lnTo>
                    <a:pt x="771887" y="452900"/>
                  </a:lnTo>
                  <a:lnTo>
                    <a:pt x="638291" y="531977"/>
                  </a:lnTo>
                  <a:lnTo>
                    <a:pt x="534929" y="357354"/>
                  </a:lnTo>
                  <a:lnTo>
                    <a:pt x="559572" y="328811"/>
                  </a:lnTo>
                  <a:lnTo>
                    <a:pt x="570958" y="294225"/>
                  </a:lnTo>
                  <a:lnTo>
                    <a:pt x="551796" y="224074"/>
                  </a:lnTo>
                  <a:lnTo>
                    <a:pt x="500293" y="190209"/>
                  </a:lnTo>
                  <a:lnTo>
                    <a:pt x="469578" y="187482"/>
                  </a:lnTo>
                  <a:lnTo>
                    <a:pt x="438874" y="195075"/>
                  </a:lnTo>
                  <a:lnTo>
                    <a:pt x="323406" y="0"/>
                  </a:lnTo>
                  <a:lnTo>
                    <a:pt x="169384" y="91167"/>
                  </a:lnTo>
                  <a:lnTo>
                    <a:pt x="140793" y="66491"/>
                  </a:lnTo>
                  <a:lnTo>
                    <a:pt x="106175" y="55088"/>
                  </a:lnTo>
                  <a:lnTo>
                    <a:pt x="69820" y="57499"/>
                  </a:lnTo>
                  <a:lnTo>
                    <a:pt x="36019" y="74269"/>
                  </a:lnTo>
                  <a:lnTo>
                    <a:pt x="11374" y="102852"/>
                  </a:lnTo>
                  <a:lnTo>
                    <a:pt x="0" y="137473"/>
                  </a:lnTo>
                  <a:lnTo>
                    <a:pt x="2437" y="173845"/>
                  </a:lnTo>
                  <a:lnTo>
                    <a:pt x="19228" y="207676"/>
                  </a:lnTo>
                  <a:lnTo>
                    <a:pt x="47814" y="232348"/>
                  </a:lnTo>
                  <a:lnTo>
                    <a:pt x="82429" y="243751"/>
                  </a:lnTo>
                  <a:lnTo>
                    <a:pt x="118783" y="241338"/>
                  </a:lnTo>
                  <a:lnTo>
                    <a:pt x="152588" y="224566"/>
                  </a:lnTo>
                  <a:lnTo>
                    <a:pt x="173999" y="201300"/>
                  </a:lnTo>
                  <a:lnTo>
                    <a:pt x="186377" y="173065"/>
                  </a:lnTo>
                  <a:lnTo>
                    <a:pt x="189088" y="142346"/>
                  </a:lnTo>
                  <a:lnTo>
                    <a:pt x="181495" y="111628"/>
                  </a:lnTo>
                  <a:lnTo>
                    <a:pt x="315074" y="32561"/>
                  </a:lnTo>
                  <a:lnTo>
                    <a:pt x="418431" y="207175"/>
                  </a:lnTo>
                  <a:lnTo>
                    <a:pt x="393793" y="235716"/>
                  </a:lnTo>
                  <a:lnTo>
                    <a:pt x="382407" y="270300"/>
                  </a:lnTo>
                  <a:lnTo>
                    <a:pt x="401564" y="340455"/>
                  </a:lnTo>
                  <a:lnTo>
                    <a:pt x="453072" y="374322"/>
                  </a:lnTo>
                  <a:lnTo>
                    <a:pt x="483785" y="377050"/>
                  </a:lnTo>
                  <a:lnTo>
                    <a:pt x="514486" y="369454"/>
                  </a:lnTo>
                  <a:lnTo>
                    <a:pt x="629959" y="564538"/>
                  </a:lnTo>
                  <a:lnTo>
                    <a:pt x="783989" y="473365"/>
                  </a:lnTo>
                  <a:lnTo>
                    <a:pt x="812576" y="498037"/>
                  </a:lnTo>
                  <a:lnTo>
                    <a:pt x="847190" y="509439"/>
                  </a:lnTo>
                  <a:lnTo>
                    <a:pt x="883544" y="507027"/>
                  </a:lnTo>
                  <a:lnTo>
                    <a:pt x="917349" y="490255"/>
                  </a:lnTo>
                  <a:lnTo>
                    <a:pt x="941992" y="461679"/>
                  </a:lnTo>
                  <a:lnTo>
                    <a:pt x="953365" y="427059"/>
                  </a:lnTo>
                  <a:lnTo>
                    <a:pt x="950929" y="390687"/>
                  </a:lnTo>
                  <a:lnTo>
                    <a:pt x="934145" y="356856"/>
                  </a:lnTo>
                  <a:lnTo>
                    <a:pt x="908228" y="333754"/>
                  </a:lnTo>
                  <a:lnTo>
                    <a:pt x="876781" y="321707"/>
                  </a:lnTo>
                  <a:lnTo>
                    <a:pt x="843120" y="321348"/>
                  </a:lnTo>
                  <a:lnTo>
                    <a:pt x="810555" y="333308"/>
                  </a:lnTo>
                </a:path>
              </a:pathLst>
            </a:custGeom>
            <a:ln w="13866">
              <a:solidFill>
                <a:srgbClr val="F6BB67"/>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10546788" y="2443029"/>
              <a:ext cx="155143" cy="155241"/>
            </a:xfrm>
            <a:prstGeom prst="rect">
              <a:avLst/>
            </a:prstGeom>
          </p:spPr>
        </p:pic>
        <p:pic>
          <p:nvPicPr>
            <p:cNvPr id="22" name="object 22"/>
            <p:cNvPicPr/>
            <p:nvPr/>
          </p:nvPicPr>
          <p:blipFill>
            <a:blip r:embed="rId10" cstate="print"/>
            <a:stretch>
              <a:fillRect/>
            </a:stretch>
          </p:blipFill>
          <p:spPr>
            <a:xfrm>
              <a:off x="10929105" y="2575911"/>
              <a:ext cx="155168" cy="155212"/>
            </a:xfrm>
            <a:prstGeom prst="rect">
              <a:avLst/>
            </a:prstGeom>
          </p:spPr>
        </p:pic>
        <p:pic>
          <p:nvPicPr>
            <p:cNvPr id="23" name="object 23"/>
            <p:cNvPicPr/>
            <p:nvPr/>
          </p:nvPicPr>
          <p:blipFill>
            <a:blip r:embed="rId11" cstate="print"/>
            <a:stretch>
              <a:fillRect/>
            </a:stretch>
          </p:blipFill>
          <p:spPr>
            <a:xfrm>
              <a:off x="11311421" y="2708793"/>
              <a:ext cx="155143" cy="155241"/>
            </a:xfrm>
            <a:prstGeom prst="rect">
              <a:avLst/>
            </a:prstGeom>
          </p:spPr>
        </p:pic>
      </p:grpSp>
      <p:grpSp>
        <p:nvGrpSpPr>
          <p:cNvPr id="24" name="object 24"/>
          <p:cNvGrpSpPr/>
          <p:nvPr/>
        </p:nvGrpSpPr>
        <p:grpSpPr>
          <a:xfrm>
            <a:off x="9950125" y="3615518"/>
            <a:ext cx="566420" cy="977900"/>
            <a:chOff x="9950125" y="3615518"/>
            <a:chExt cx="566420" cy="977900"/>
          </a:xfrm>
        </p:grpSpPr>
        <p:sp>
          <p:nvSpPr>
            <p:cNvPr id="25" name="object 25"/>
            <p:cNvSpPr/>
            <p:nvPr/>
          </p:nvSpPr>
          <p:spPr>
            <a:xfrm>
              <a:off x="9957056" y="3622449"/>
              <a:ext cx="552450" cy="963930"/>
            </a:xfrm>
            <a:custGeom>
              <a:avLst/>
              <a:gdLst/>
              <a:ahLst/>
              <a:cxnLst/>
              <a:rect l="l" t="t" r="r" b="b"/>
              <a:pathLst>
                <a:path w="552450" h="963929">
                  <a:moveTo>
                    <a:pt x="532362" y="330774"/>
                  </a:moveTo>
                  <a:lnTo>
                    <a:pt x="519484" y="310811"/>
                  </a:lnTo>
                  <a:lnTo>
                    <a:pt x="348970" y="420806"/>
                  </a:lnTo>
                  <a:lnTo>
                    <a:pt x="319504" y="397283"/>
                  </a:lnTo>
                  <a:lnTo>
                    <a:pt x="284506" y="387236"/>
                  </a:lnTo>
                  <a:lnTo>
                    <a:pt x="248283" y="391041"/>
                  </a:lnTo>
                  <a:lnTo>
                    <a:pt x="215139" y="409075"/>
                  </a:lnTo>
                  <a:lnTo>
                    <a:pt x="194595" y="433155"/>
                  </a:lnTo>
                  <a:lnTo>
                    <a:pt x="183277" y="461848"/>
                  </a:lnTo>
                  <a:lnTo>
                    <a:pt x="181731" y="492644"/>
                  </a:lnTo>
                  <a:lnTo>
                    <a:pt x="190502" y="523030"/>
                  </a:lnTo>
                  <a:lnTo>
                    <a:pt x="0" y="645919"/>
                  </a:lnTo>
                  <a:lnTo>
                    <a:pt x="97028" y="796333"/>
                  </a:lnTo>
                  <a:lnTo>
                    <a:pt x="73473" y="825847"/>
                  </a:lnTo>
                  <a:lnTo>
                    <a:pt x="63410" y="860875"/>
                  </a:lnTo>
                  <a:lnTo>
                    <a:pt x="67218" y="897110"/>
                  </a:lnTo>
                  <a:lnTo>
                    <a:pt x="85277" y="930245"/>
                  </a:lnTo>
                  <a:lnTo>
                    <a:pt x="114780" y="953771"/>
                  </a:lnTo>
                  <a:lnTo>
                    <a:pt x="130814" y="958363"/>
                  </a:lnTo>
                  <a:lnTo>
                    <a:pt x="98143" y="907716"/>
                  </a:lnTo>
                  <a:lnTo>
                    <a:pt x="87817" y="881367"/>
                  </a:lnTo>
                  <a:lnTo>
                    <a:pt x="88396" y="854015"/>
                  </a:lnTo>
                  <a:lnTo>
                    <a:pt x="99168" y="828907"/>
                  </a:lnTo>
                  <a:lnTo>
                    <a:pt x="119450" y="809161"/>
                  </a:lnTo>
                  <a:lnTo>
                    <a:pt x="130740" y="804732"/>
                  </a:lnTo>
                  <a:lnTo>
                    <a:pt x="32857" y="652994"/>
                  </a:lnTo>
                  <a:lnTo>
                    <a:pt x="203380" y="542993"/>
                  </a:lnTo>
                  <a:lnTo>
                    <a:pt x="232850" y="566521"/>
                  </a:lnTo>
                  <a:lnTo>
                    <a:pt x="248834" y="571110"/>
                  </a:lnTo>
                  <a:lnTo>
                    <a:pt x="216230" y="520569"/>
                  </a:lnTo>
                  <a:lnTo>
                    <a:pt x="205933" y="494220"/>
                  </a:lnTo>
                  <a:lnTo>
                    <a:pt x="206507" y="466904"/>
                  </a:lnTo>
                  <a:lnTo>
                    <a:pt x="217270" y="441781"/>
                  </a:lnTo>
                  <a:lnTo>
                    <a:pt x="237538" y="422013"/>
                  </a:lnTo>
                  <a:lnTo>
                    <a:pt x="263908" y="411668"/>
                  </a:lnTo>
                  <a:lnTo>
                    <a:pt x="291240" y="412213"/>
                  </a:lnTo>
                  <a:lnTo>
                    <a:pt x="316365" y="422964"/>
                  </a:lnTo>
                  <a:lnTo>
                    <a:pt x="336111" y="443236"/>
                  </a:lnTo>
                  <a:lnTo>
                    <a:pt x="369427" y="494881"/>
                  </a:lnTo>
                  <a:lnTo>
                    <a:pt x="370616" y="471159"/>
                  </a:lnTo>
                  <a:lnTo>
                    <a:pt x="361848" y="440769"/>
                  </a:lnTo>
                  <a:lnTo>
                    <a:pt x="532362" y="330774"/>
                  </a:lnTo>
                  <a:close/>
                </a:path>
                <a:path w="552450" h="963929">
                  <a:moveTo>
                    <a:pt x="252132" y="883258"/>
                  </a:moveTo>
                  <a:lnTo>
                    <a:pt x="218024" y="830384"/>
                  </a:lnTo>
                  <a:lnTo>
                    <a:pt x="228353" y="856735"/>
                  </a:lnTo>
                  <a:lnTo>
                    <a:pt x="227788" y="884057"/>
                  </a:lnTo>
                  <a:lnTo>
                    <a:pt x="217014" y="909182"/>
                  </a:lnTo>
                  <a:lnTo>
                    <a:pt x="196716" y="928939"/>
                  </a:lnTo>
                  <a:lnTo>
                    <a:pt x="170335" y="939258"/>
                  </a:lnTo>
                  <a:lnTo>
                    <a:pt x="143029" y="938707"/>
                  </a:lnTo>
                  <a:lnTo>
                    <a:pt x="117905" y="927966"/>
                  </a:lnTo>
                  <a:lnTo>
                    <a:pt x="98143" y="907716"/>
                  </a:lnTo>
                  <a:lnTo>
                    <a:pt x="130814" y="958363"/>
                  </a:lnTo>
                  <a:lnTo>
                    <a:pt x="149812" y="963805"/>
                  </a:lnTo>
                  <a:lnTo>
                    <a:pt x="186064" y="959972"/>
                  </a:lnTo>
                  <a:lnTo>
                    <a:pt x="219225" y="941901"/>
                  </a:lnTo>
                  <a:lnTo>
                    <a:pt x="241314" y="915114"/>
                  </a:lnTo>
                  <a:lnTo>
                    <a:pt x="252132" y="883258"/>
                  </a:lnTo>
                  <a:close/>
                </a:path>
                <a:path w="552450" h="963929">
                  <a:moveTo>
                    <a:pt x="238004" y="817495"/>
                  </a:moveTo>
                  <a:lnTo>
                    <a:pt x="214215" y="792307"/>
                  </a:lnTo>
                  <a:lnTo>
                    <a:pt x="183963" y="777630"/>
                  </a:lnTo>
                  <a:lnTo>
                    <a:pt x="150483" y="774375"/>
                  </a:lnTo>
                  <a:lnTo>
                    <a:pt x="117013" y="783452"/>
                  </a:lnTo>
                  <a:lnTo>
                    <a:pt x="130740" y="804732"/>
                  </a:lnTo>
                  <a:lnTo>
                    <a:pt x="145820" y="798816"/>
                  </a:lnTo>
                  <a:lnTo>
                    <a:pt x="173153" y="799361"/>
                  </a:lnTo>
                  <a:lnTo>
                    <a:pt x="198277" y="810112"/>
                  </a:lnTo>
                  <a:lnTo>
                    <a:pt x="218024" y="830384"/>
                  </a:lnTo>
                  <a:lnTo>
                    <a:pt x="252132" y="883258"/>
                  </a:lnTo>
                  <a:lnTo>
                    <a:pt x="251208" y="849576"/>
                  </a:lnTo>
                  <a:lnTo>
                    <a:pt x="238004" y="817495"/>
                  </a:lnTo>
                  <a:close/>
                </a:path>
                <a:path w="552450" h="963929">
                  <a:moveTo>
                    <a:pt x="369427" y="494881"/>
                  </a:moveTo>
                  <a:lnTo>
                    <a:pt x="336111" y="443236"/>
                  </a:lnTo>
                  <a:lnTo>
                    <a:pt x="346441" y="469588"/>
                  </a:lnTo>
                  <a:lnTo>
                    <a:pt x="345876" y="496910"/>
                  </a:lnTo>
                  <a:lnTo>
                    <a:pt x="335102" y="522034"/>
                  </a:lnTo>
                  <a:lnTo>
                    <a:pt x="314804" y="541792"/>
                  </a:lnTo>
                  <a:lnTo>
                    <a:pt x="288439" y="552135"/>
                  </a:lnTo>
                  <a:lnTo>
                    <a:pt x="261107" y="551592"/>
                  </a:lnTo>
                  <a:lnTo>
                    <a:pt x="235980" y="540843"/>
                  </a:lnTo>
                  <a:lnTo>
                    <a:pt x="216230" y="520569"/>
                  </a:lnTo>
                  <a:lnTo>
                    <a:pt x="248834" y="571110"/>
                  </a:lnTo>
                  <a:lnTo>
                    <a:pt x="267848" y="576570"/>
                  </a:lnTo>
                  <a:lnTo>
                    <a:pt x="304070" y="572763"/>
                  </a:lnTo>
                  <a:lnTo>
                    <a:pt x="337211" y="554724"/>
                  </a:lnTo>
                  <a:lnTo>
                    <a:pt x="357756" y="530649"/>
                  </a:lnTo>
                  <a:lnTo>
                    <a:pt x="369072" y="501957"/>
                  </a:lnTo>
                  <a:lnTo>
                    <a:pt x="369427" y="494881"/>
                  </a:lnTo>
                  <a:close/>
                </a:path>
                <a:path w="552450" h="963929">
                  <a:moveTo>
                    <a:pt x="467078" y="33563"/>
                  </a:moveTo>
                  <a:lnTo>
                    <a:pt x="437569" y="10034"/>
                  </a:lnTo>
                  <a:lnTo>
                    <a:pt x="402535" y="0"/>
                  </a:lnTo>
                  <a:lnTo>
                    <a:pt x="366284" y="3834"/>
                  </a:lnTo>
                  <a:lnTo>
                    <a:pt x="333122" y="21912"/>
                  </a:lnTo>
                  <a:lnTo>
                    <a:pt x="309567" y="51427"/>
                  </a:lnTo>
                  <a:lnTo>
                    <a:pt x="299504" y="86455"/>
                  </a:lnTo>
                  <a:lnTo>
                    <a:pt x="303312" y="122690"/>
                  </a:lnTo>
                  <a:lnTo>
                    <a:pt x="321372" y="155825"/>
                  </a:lnTo>
                  <a:lnTo>
                    <a:pt x="345444" y="176326"/>
                  </a:lnTo>
                  <a:lnTo>
                    <a:pt x="367622" y="185049"/>
                  </a:lnTo>
                  <a:lnTo>
                    <a:pt x="334318" y="133421"/>
                  </a:lnTo>
                  <a:lnTo>
                    <a:pt x="323992" y="107072"/>
                  </a:lnTo>
                  <a:lnTo>
                    <a:pt x="324571" y="79720"/>
                  </a:lnTo>
                  <a:lnTo>
                    <a:pt x="335343" y="54611"/>
                  </a:lnTo>
                  <a:lnTo>
                    <a:pt x="355625" y="34866"/>
                  </a:lnTo>
                  <a:lnTo>
                    <a:pt x="381995" y="24521"/>
                  </a:lnTo>
                  <a:lnTo>
                    <a:pt x="409328" y="25066"/>
                  </a:lnTo>
                  <a:lnTo>
                    <a:pt x="434453" y="35817"/>
                  </a:lnTo>
                  <a:lnTo>
                    <a:pt x="454199" y="56088"/>
                  </a:lnTo>
                  <a:lnTo>
                    <a:pt x="487548" y="107786"/>
                  </a:lnTo>
                  <a:lnTo>
                    <a:pt x="488943" y="102931"/>
                  </a:lnTo>
                  <a:lnTo>
                    <a:pt x="485135" y="66695"/>
                  </a:lnTo>
                  <a:lnTo>
                    <a:pt x="467078" y="33563"/>
                  </a:lnTo>
                  <a:close/>
                </a:path>
                <a:path w="552450" h="963929">
                  <a:moveTo>
                    <a:pt x="487548" y="107786"/>
                  </a:moveTo>
                  <a:lnTo>
                    <a:pt x="454199" y="56088"/>
                  </a:lnTo>
                  <a:lnTo>
                    <a:pt x="464528" y="82440"/>
                  </a:lnTo>
                  <a:lnTo>
                    <a:pt x="463963" y="109762"/>
                  </a:lnTo>
                  <a:lnTo>
                    <a:pt x="453190" y="134886"/>
                  </a:lnTo>
                  <a:lnTo>
                    <a:pt x="432892" y="154644"/>
                  </a:lnTo>
                  <a:lnTo>
                    <a:pt x="406510" y="164963"/>
                  </a:lnTo>
                  <a:lnTo>
                    <a:pt x="379204" y="164412"/>
                  </a:lnTo>
                  <a:lnTo>
                    <a:pt x="354080" y="153671"/>
                  </a:lnTo>
                  <a:lnTo>
                    <a:pt x="334318" y="133421"/>
                  </a:lnTo>
                  <a:lnTo>
                    <a:pt x="367622" y="185049"/>
                  </a:lnTo>
                  <a:lnTo>
                    <a:pt x="374134" y="187610"/>
                  </a:lnTo>
                  <a:lnTo>
                    <a:pt x="404935" y="189137"/>
                  </a:lnTo>
                  <a:lnTo>
                    <a:pt x="435339" y="180369"/>
                  </a:lnTo>
                  <a:lnTo>
                    <a:pt x="532362" y="330774"/>
                  </a:lnTo>
                  <a:lnTo>
                    <a:pt x="552342" y="317886"/>
                  </a:lnTo>
                  <a:lnTo>
                    <a:pt x="455319" y="167481"/>
                  </a:lnTo>
                  <a:lnTo>
                    <a:pt x="478879" y="137962"/>
                  </a:lnTo>
                  <a:lnTo>
                    <a:pt x="487548" y="107786"/>
                  </a:lnTo>
                  <a:close/>
                </a:path>
              </a:pathLst>
            </a:custGeom>
            <a:solidFill>
              <a:srgbClr val="F6BB67"/>
            </a:solidFill>
          </p:spPr>
          <p:txBody>
            <a:bodyPr wrap="square" lIns="0" tIns="0" rIns="0" bIns="0" rtlCol="0"/>
            <a:lstStyle/>
            <a:p>
              <a:endParaRPr/>
            </a:p>
          </p:txBody>
        </p:sp>
        <p:sp>
          <p:nvSpPr>
            <p:cNvPr id="26" name="object 26"/>
            <p:cNvSpPr/>
            <p:nvPr/>
          </p:nvSpPr>
          <p:spPr>
            <a:xfrm>
              <a:off x="9957056" y="3622449"/>
              <a:ext cx="552450" cy="963930"/>
            </a:xfrm>
            <a:custGeom>
              <a:avLst/>
              <a:gdLst/>
              <a:ahLst/>
              <a:cxnLst/>
              <a:rect l="l" t="t" r="r" b="b"/>
              <a:pathLst>
                <a:path w="552450" h="963929">
                  <a:moveTo>
                    <a:pt x="238004" y="817495"/>
                  </a:moveTo>
                  <a:lnTo>
                    <a:pt x="214215" y="792307"/>
                  </a:lnTo>
                  <a:lnTo>
                    <a:pt x="183963" y="777630"/>
                  </a:lnTo>
                  <a:lnTo>
                    <a:pt x="150483" y="774375"/>
                  </a:lnTo>
                  <a:lnTo>
                    <a:pt x="117013" y="783452"/>
                  </a:lnTo>
                  <a:lnTo>
                    <a:pt x="32857" y="652994"/>
                  </a:lnTo>
                  <a:lnTo>
                    <a:pt x="203380" y="542993"/>
                  </a:lnTo>
                  <a:lnTo>
                    <a:pt x="232850" y="566521"/>
                  </a:lnTo>
                  <a:lnTo>
                    <a:pt x="267848" y="576570"/>
                  </a:lnTo>
                  <a:lnTo>
                    <a:pt x="337211" y="554724"/>
                  </a:lnTo>
                  <a:lnTo>
                    <a:pt x="369072" y="501957"/>
                  </a:lnTo>
                  <a:lnTo>
                    <a:pt x="370616" y="471159"/>
                  </a:lnTo>
                  <a:lnTo>
                    <a:pt x="361848" y="440769"/>
                  </a:lnTo>
                  <a:lnTo>
                    <a:pt x="552342" y="317886"/>
                  </a:lnTo>
                  <a:lnTo>
                    <a:pt x="455319" y="167481"/>
                  </a:lnTo>
                  <a:lnTo>
                    <a:pt x="478879" y="137962"/>
                  </a:lnTo>
                  <a:lnTo>
                    <a:pt x="488943" y="102931"/>
                  </a:lnTo>
                  <a:lnTo>
                    <a:pt x="485135" y="66695"/>
                  </a:lnTo>
                  <a:lnTo>
                    <a:pt x="467078" y="33563"/>
                  </a:lnTo>
                  <a:lnTo>
                    <a:pt x="437569" y="10034"/>
                  </a:lnTo>
                  <a:lnTo>
                    <a:pt x="402535" y="0"/>
                  </a:lnTo>
                  <a:lnTo>
                    <a:pt x="366284" y="3834"/>
                  </a:lnTo>
                  <a:lnTo>
                    <a:pt x="333122" y="21912"/>
                  </a:lnTo>
                  <a:lnTo>
                    <a:pt x="309567" y="51427"/>
                  </a:lnTo>
                  <a:lnTo>
                    <a:pt x="299504" y="86455"/>
                  </a:lnTo>
                  <a:lnTo>
                    <a:pt x="303312" y="122690"/>
                  </a:lnTo>
                  <a:lnTo>
                    <a:pt x="321372" y="155825"/>
                  </a:lnTo>
                  <a:lnTo>
                    <a:pt x="345444" y="176326"/>
                  </a:lnTo>
                  <a:lnTo>
                    <a:pt x="374134" y="187610"/>
                  </a:lnTo>
                  <a:lnTo>
                    <a:pt x="404935" y="189137"/>
                  </a:lnTo>
                  <a:lnTo>
                    <a:pt x="435339" y="180369"/>
                  </a:lnTo>
                  <a:lnTo>
                    <a:pt x="519484" y="310811"/>
                  </a:lnTo>
                  <a:lnTo>
                    <a:pt x="348970" y="420806"/>
                  </a:lnTo>
                  <a:lnTo>
                    <a:pt x="319504" y="397283"/>
                  </a:lnTo>
                  <a:lnTo>
                    <a:pt x="284506" y="387236"/>
                  </a:lnTo>
                  <a:lnTo>
                    <a:pt x="215139" y="409075"/>
                  </a:lnTo>
                  <a:lnTo>
                    <a:pt x="183277" y="461848"/>
                  </a:lnTo>
                  <a:lnTo>
                    <a:pt x="181731" y="492644"/>
                  </a:lnTo>
                  <a:lnTo>
                    <a:pt x="190502" y="523030"/>
                  </a:lnTo>
                  <a:lnTo>
                    <a:pt x="0" y="645919"/>
                  </a:lnTo>
                  <a:lnTo>
                    <a:pt x="97028" y="796333"/>
                  </a:lnTo>
                  <a:lnTo>
                    <a:pt x="73473" y="825847"/>
                  </a:lnTo>
                  <a:lnTo>
                    <a:pt x="63410" y="860875"/>
                  </a:lnTo>
                  <a:lnTo>
                    <a:pt x="67218" y="897110"/>
                  </a:lnTo>
                  <a:lnTo>
                    <a:pt x="85277" y="930245"/>
                  </a:lnTo>
                  <a:lnTo>
                    <a:pt x="114780" y="953771"/>
                  </a:lnTo>
                  <a:lnTo>
                    <a:pt x="149812" y="963805"/>
                  </a:lnTo>
                  <a:lnTo>
                    <a:pt x="186064" y="959972"/>
                  </a:lnTo>
                  <a:lnTo>
                    <a:pt x="219225" y="941901"/>
                  </a:lnTo>
                  <a:lnTo>
                    <a:pt x="241314" y="915114"/>
                  </a:lnTo>
                  <a:lnTo>
                    <a:pt x="252143" y="883227"/>
                  </a:lnTo>
                  <a:lnTo>
                    <a:pt x="251208" y="849576"/>
                  </a:lnTo>
                  <a:lnTo>
                    <a:pt x="238004" y="817495"/>
                  </a:lnTo>
                </a:path>
              </a:pathLst>
            </a:custGeom>
            <a:ln w="13860">
              <a:solidFill>
                <a:srgbClr val="F6BB67"/>
              </a:solidFill>
            </a:ln>
          </p:spPr>
          <p:txBody>
            <a:bodyPr wrap="square" lIns="0" tIns="0" rIns="0" bIns="0" rtlCol="0"/>
            <a:lstStyle/>
            <a:p>
              <a:endParaRPr/>
            </a:p>
          </p:txBody>
        </p:sp>
        <p:pic>
          <p:nvPicPr>
            <p:cNvPr id="27" name="object 27"/>
            <p:cNvPicPr/>
            <p:nvPr/>
          </p:nvPicPr>
          <p:blipFill>
            <a:blip r:embed="rId12" cstate="print"/>
            <a:stretch>
              <a:fillRect/>
            </a:stretch>
          </p:blipFill>
          <p:spPr>
            <a:xfrm>
              <a:off x="10156058" y="4027186"/>
              <a:ext cx="154371" cy="154331"/>
            </a:xfrm>
            <a:prstGeom prst="rect">
              <a:avLst/>
            </a:prstGeom>
          </p:spPr>
        </p:pic>
        <p:pic>
          <p:nvPicPr>
            <p:cNvPr id="28" name="object 28"/>
            <p:cNvPicPr/>
            <p:nvPr/>
          </p:nvPicPr>
          <p:blipFill>
            <a:blip r:embed="rId13" cstate="print"/>
            <a:stretch>
              <a:fillRect/>
            </a:stretch>
          </p:blipFill>
          <p:spPr>
            <a:xfrm>
              <a:off x="10274117" y="3640039"/>
              <a:ext cx="154399" cy="154306"/>
            </a:xfrm>
            <a:prstGeom prst="rect">
              <a:avLst/>
            </a:prstGeom>
          </p:spPr>
        </p:pic>
        <p:pic>
          <p:nvPicPr>
            <p:cNvPr id="29" name="object 29"/>
            <p:cNvPicPr/>
            <p:nvPr/>
          </p:nvPicPr>
          <p:blipFill>
            <a:blip r:embed="rId14" cstate="print"/>
            <a:stretch>
              <a:fillRect/>
            </a:stretch>
          </p:blipFill>
          <p:spPr>
            <a:xfrm>
              <a:off x="10037942" y="4414334"/>
              <a:ext cx="154399" cy="154306"/>
            </a:xfrm>
            <a:prstGeom prst="rect">
              <a:avLst/>
            </a:prstGeom>
          </p:spPr>
        </p:pic>
      </p:grpSp>
      <p:sp>
        <p:nvSpPr>
          <p:cNvPr id="30" name="object 30"/>
          <p:cNvSpPr/>
          <p:nvPr/>
        </p:nvSpPr>
        <p:spPr>
          <a:xfrm>
            <a:off x="606856" y="406399"/>
            <a:ext cx="9168765" cy="559435"/>
          </a:xfrm>
          <a:custGeom>
            <a:avLst/>
            <a:gdLst/>
            <a:ahLst/>
            <a:cxnLst/>
            <a:rect l="l" t="t" r="r" b="b"/>
            <a:pathLst>
              <a:path w="9168765" h="559435">
                <a:moveTo>
                  <a:pt x="9168333" y="0"/>
                </a:moveTo>
                <a:lnTo>
                  <a:pt x="9168333" y="0"/>
                </a:lnTo>
                <a:lnTo>
                  <a:pt x="0" y="0"/>
                </a:lnTo>
                <a:lnTo>
                  <a:pt x="0" y="559308"/>
                </a:lnTo>
                <a:lnTo>
                  <a:pt x="9168333" y="559308"/>
                </a:lnTo>
                <a:lnTo>
                  <a:pt x="9168333" y="0"/>
                </a:lnTo>
                <a:close/>
              </a:path>
            </a:pathLst>
          </a:custGeom>
          <a:solidFill>
            <a:srgbClr val="A6377C"/>
          </a:solidFill>
        </p:spPr>
        <p:txBody>
          <a:bodyPr wrap="square" lIns="0" tIns="0" rIns="0" bIns="0" rtlCol="0"/>
          <a:lstStyle/>
          <a:p>
            <a:endParaRPr/>
          </a:p>
        </p:txBody>
      </p:sp>
      <p:sp>
        <p:nvSpPr>
          <p:cNvPr id="31" name="object 31"/>
          <p:cNvSpPr txBox="1">
            <a:spLocks noGrp="1"/>
          </p:cNvSpPr>
          <p:nvPr>
            <p:ph type="title"/>
          </p:nvPr>
        </p:nvSpPr>
        <p:spPr>
          <a:xfrm>
            <a:off x="594156" y="375665"/>
            <a:ext cx="10381742" cy="936154"/>
          </a:xfrm>
          <a:prstGeom prst="rect">
            <a:avLst/>
          </a:prstGeom>
        </p:spPr>
        <p:txBody>
          <a:bodyPr vert="horz" wrap="square" lIns="0" tIns="12700" rIns="0" bIns="0" rtlCol="0">
            <a:spAutoFit/>
          </a:bodyPr>
          <a:lstStyle/>
          <a:p>
            <a:pPr marL="12700">
              <a:lnSpc>
                <a:spcPct val="100000"/>
              </a:lnSpc>
              <a:spcBef>
                <a:spcPts val="100"/>
              </a:spcBef>
              <a:tabLst>
                <a:tab pos="8954770" algn="l"/>
              </a:tabLst>
            </a:pPr>
            <a:r>
              <a:rPr lang="sv-SE" sz="2400" b="0" spc="135" dirty="0" smtClean="0">
                <a:latin typeface="Arial" panose="020B0604020202020204" pitchFamily="34" charset="0"/>
                <a:cs typeface="Arial" panose="020B0604020202020204" pitchFamily="34" charset="0"/>
              </a:rPr>
              <a:t>6 sätt din </a:t>
            </a:r>
            <a:r>
              <a:rPr sz="2400" b="0" spc="100" dirty="0" smtClean="0">
                <a:latin typeface="Arial" panose="020B0604020202020204" pitchFamily="34" charset="0"/>
                <a:cs typeface="Arial" panose="020B0604020202020204" pitchFamily="34" charset="0"/>
              </a:rPr>
              <a:t>webbplats</a:t>
            </a:r>
            <a:r>
              <a:rPr sz="2400" b="0" spc="-125" dirty="0" smtClean="0">
                <a:latin typeface="Arial" panose="020B0604020202020204" pitchFamily="34" charset="0"/>
                <a:cs typeface="Arial" panose="020B0604020202020204" pitchFamily="34" charset="0"/>
              </a:rPr>
              <a:t> </a:t>
            </a:r>
            <a:r>
              <a:rPr sz="2400" b="0" spc="100" dirty="0">
                <a:latin typeface="Arial" panose="020B0604020202020204" pitchFamily="34" charset="0"/>
                <a:cs typeface="Arial" panose="020B0604020202020204" pitchFamily="34" charset="0"/>
              </a:rPr>
              <a:t>kan</a:t>
            </a:r>
            <a:r>
              <a:rPr sz="2400" b="0" spc="-125" dirty="0">
                <a:latin typeface="Arial" panose="020B0604020202020204" pitchFamily="34" charset="0"/>
                <a:cs typeface="Arial" panose="020B0604020202020204" pitchFamily="34" charset="0"/>
              </a:rPr>
              <a:t> </a:t>
            </a:r>
            <a:r>
              <a:rPr sz="2400" b="0" spc="75" dirty="0">
                <a:latin typeface="Arial" panose="020B0604020202020204" pitchFamily="34" charset="0"/>
                <a:cs typeface="Arial" panose="020B0604020202020204" pitchFamily="34" charset="0"/>
              </a:rPr>
              <a:t>vara</a:t>
            </a:r>
            <a:r>
              <a:rPr sz="2400" b="0" spc="-125" dirty="0">
                <a:latin typeface="Arial" panose="020B0604020202020204" pitchFamily="34" charset="0"/>
                <a:cs typeface="Arial" panose="020B0604020202020204" pitchFamily="34" charset="0"/>
              </a:rPr>
              <a:t> </a:t>
            </a:r>
            <a:r>
              <a:rPr sz="2400" b="0" spc="65" dirty="0">
                <a:latin typeface="Arial" panose="020B0604020202020204" pitchFamily="34" charset="0"/>
                <a:cs typeface="Arial" panose="020B0604020202020204" pitchFamily="34" charset="0"/>
              </a:rPr>
              <a:t>ett</a:t>
            </a:r>
            <a:r>
              <a:rPr sz="2400" b="0" spc="-125" dirty="0">
                <a:latin typeface="Arial" panose="020B0604020202020204" pitchFamily="34" charset="0"/>
                <a:cs typeface="Arial" panose="020B0604020202020204" pitchFamily="34" charset="0"/>
              </a:rPr>
              <a:t> </a:t>
            </a:r>
            <a:r>
              <a:rPr sz="2400" b="0" spc="75" dirty="0">
                <a:latin typeface="Arial" panose="020B0604020202020204" pitchFamily="34" charset="0"/>
                <a:cs typeface="Arial" panose="020B0604020202020204" pitchFamily="34" charset="0"/>
              </a:rPr>
              <a:t>verktyg</a:t>
            </a:r>
            <a:r>
              <a:rPr sz="2400" b="0" spc="-125" dirty="0">
                <a:latin typeface="Arial" panose="020B0604020202020204" pitchFamily="34" charset="0"/>
                <a:cs typeface="Arial" panose="020B0604020202020204" pitchFamily="34" charset="0"/>
              </a:rPr>
              <a:t> </a:t>
            </a:r>
            <a:r>
              <a:rPr lang="sv-SE" sz="2400" b="0" spc="105" dirty="0" smtClean="0">
                <a:latin typeface="Arial" panose="020B0604020202020204" pitchFamily="34" charset="0"/>
                <a:cs typeface="Arial" panose="020B0604020202020204" pitchFamily="34" charset="0"/>
              </a:rPr>
              <a:t>för </a:t>
            </a:r>
            <a:r>
              <a:rPr lang="sv-SE" sz="2400" b="0" spc="105" dirty="0" err="1" smtClean="0">
                <a:latin typeface="Arial" panose="020B0604020202020204" pitchFamily="34" charset="0"/>
                <a:cs typeface="Arial" panose="020B0604020202020204" pitchFamily="34" charset="0"/>
              </a:rPr>
              <a:t>opionsbildning</a:t>
            </a:r>
            <a:r>
              <a:rPr lang="sv-SE" sz="2300" b="0" spc="105" dirty="0" smtClean="0">
                <a:latin typeface="Tahoma"/>
                <a:cs typeface="Tahoma"/>
              </a:rPr>
              <a:t/>
            </a:r>
            <a:br>
              <a:rPr lang="sv-SE" sz="2300" b="0" spc="105" dirty="0" smtClean="0">
                <a:latin typeface="Tahoma"/>
                <a:cs typeface="Tahoma"/>
              </a:rPr>
            </a:br>
            <a:r>
              <a:rPr lang="sv-SE" sz="2300" b="0" spc="105" dirty="0" smtClean="0">
                <a:latin typeface="Tahoma"/>
                <a:cs typeface="Tahoma"/>
              </a:rPr>
              <a:t> </a:t>
            </a:r>
            <a:r>
              <a:rPr sz="2300" b="0" spc="110" dirty="0" smtClean="0">
                <a:latin typeface="Tahoma"/>
                <a:cs typeface="Tahoma"/>
              </a:rPr>
              <a:t>opinionsbildning</a:t>
            </a:r>
            <a:r>
              <a:rPr sz="2300" b="0" dirty="0">
                <a:latin typeface="Tahoma"/>
                <a:cs typeface="Tahoma"/>
              </a:rPr>
              <a:t>	</a:t>
            </a:r>
            <a:r>
              <a:rPr sz="3600" b="0" spc="15" dirty="0">
                <a:latin typeface="Tahoma"/>
                <a:cs typeface="Tahoma"/>
              </a:rPr>
              <a:t>*</a:t>
            </a:r>
            <a:endParaRPr sz="3600" dirty="0">
              <a:latin typeface="Tahoma"/>
              <a:cs typeface="Tahoma"/>
            </a:endParaRPr>
          </a:p>
        </p:txBody>
      </p:sp>
      <p:sp>
        <p:nvSpPr>
          <p:cNvPr id="32" name="object 32"/>
          <p:cNvSpPr txBox="1"/>
          <p:nvPr/>
        </p:nvSpPr>
        <p:spPr>
          <a:xfrm>
            <a:off x="594156" y="1156080"/>
            <a:ext cx="8920480" cy="5185522"/>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A5377D"/>
                </a:solidFill>
                <a:latin typeface="Tahoma" panose="020B0604030504040204" pitchFamily="34" charset="0"/>
                <a:ea typeface="Tahoma" panose="020B0604030504040204" pitchFamily="34" charset="0"/>
                <a:cs typeface="Tahoma" panose="020B0604030504040204" pitchFamily="34" charset="0"/>
              </a:rPr>
              <a:t>1.</a:t>
            </a:r>
            <a:r>
              <a:rPr sz="20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000" b="1" spc="80" dirty="0">
                <a:solidFill>
                  <a:srgbClr val="A5377D"/>
                </a:solidFill>
                <a:latin typeface="Tahoma" panose="020B0604030504040204" pitchFamily="34" charset="0"/>
                <a:ea typeface="Tahoma" panose="020B0604030504040204" pitchFamily="34" charset="0"/>
                <a:cs typeface="Tahoma" panose="020B0604030504040204" pitchFamily="34" charset="0"/>
              </a:rPr>
              <a:t>Tillhandahåll</a:t>
            </a:r>
            <a:r>
              <a:rPr sz="20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000" b="1" spc="125" dirty="0">
                <a:solidFill>
                  <a:srgbClr val="A5377D"/>
                </a:solidFill>
                <a:latin typeface="Tahoma" panose="020B0604030504040204" pitchFamily="34" charset="0"/>
                <a:ea typeface="Tahoma" panose="020B0604030504040204" pitchFamily="34" charset="0"/>
                <a:cs typeface="Tahoma" panose="020B0604030504040204" pitchFamily="34" charset="0"/>
              </a:rPr>
              <a:t>länkar</a:t>
            </a:r>
            <a:r>
              <a:rPr sz="20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000" b="1" spc="114" dirty="0">
                <a:solidFill>
                  <a:srgbClr val="A5377D"/>
                </a:solidFill>
                <a:latin typeface="Tahoma" panose="020B0604030504040204" pitchFamily="34" charset="0"/>
                <a:ea typeface="Tahoma" panose="020B0604030504040204" pitchFamily="34" charset="0"/>
                <a:cs typeface="Tahoma" panose="020B0604030504040204" pitchFamily="34" charset="0"/>
              </a:rPr>
              <a:t>till</a:t>
            </a:r>
            <a:r>
              <a:rPr sz="20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000" b="1" spc="110" dirty="0">
                <a:solidFill>
                  <a:srgbClr val="A5377D"/>
                </a:solidFill>
                <a:latin typeface="Tahoma" panose="020B0604030504040204" pitchFamily="34" charset="0"/>
                <a:ea typeface="Tahoma" panose="020B0604030504040204" pitchFamily="34" charset="0"/>
                <a:cs typeface="Tahoma" panose="020B0604030504040204" pitchFamily="34" charset="0"/>
              </a:rPr>
              <a:t>viktiga</a:t>
            </a:r>
            <a:r>
              <a:rPr sz="20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000" b="1" spc="60" dirty="0">
                <a:solidFill>
                  <a:srgbClr val="A5377D"/>
                </a:solidFill>
                <a:latin typeface="Tahoma" panose="020B0604030504040204" pitchFamily="34" charset="0"/>
                <a:ea typeface="Tahoma" panose="020B0604030504040204" pitchFamily="34" charset="0"/>
                <a:cs typeface="Tahoma" panose="020B0604030504040204" pitchFamily="34" charset="0"/>
              </a:rPr>
              <a:t>resurser</a:t>
            </a:r>
            <a:endParaRPr sz="2000" dirty="0">
              <a:latin typeface="Tahoma" panose="020B0604030504040204" pitchFamily="34" charset="0"/>
              <a:ea typeface="Tahoma" panose="020B0604030504040204" pitchFamily="34" charset="0"/>
              <a:cs typeface="Tahoma" panose="020B0604030504040204" pitchFamily="34" charset="0"/>
            </a:endParaRPr>
          </a:p>
          <a:p>
            <a:pPr marL="68580" marR="5080">
              <a:lnSpc>
                <a:spcPct val="108000"/>
              </a:lnSpc>
              <a:spcBef>
                <a:spcPts val="1510"/>
              </a:spcBef>
            </a:pP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En</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potentiell</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supporter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lär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sig</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55"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din</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organisation</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och</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3F3F3F"/>
                </a:solidFill>
                <a:latin typeface="Tahoma" panose="020B0604030504040204" pitchFamily="34" charset="0"/>
                <a:ea typeface="Tahoma" panose="020B0604030504040204" pitchFamily="34" charset="0"/>
                <a:cs typeface="Tahoma" panose="020B0604030504040204" pitchFamily="34" charset="0"/>
              </a:rPr>
              <a:t>uppdrag</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och</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söker </a:t>
            </a:r>
            <a:r>
              <a:rPr sz="2000" spc="-61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efter </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din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webbplats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för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att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få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reda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på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mer. </a:t>
            </a:r>
            <a:r>
              <a:rPr sz="2000" spc="25" dirty="0">
                <a:solidFill>
                  <a:srgbClr val="3F3F3F"/>
                </a:solidFill>
                <a:latin typeface="Tahoma" panose="020B0604030504040204" pitchFamily="34" charset="0"/>
                <a:ea typeface="Tahoma" panose="020B0604030504040204" pitchFamily="34" charset="0"/>
                <a:cs typeface="Tahoma" panose="020B0604030504040204" pitchFamily="34" charset="0"/>
              </a:rPr>
              <a:t>Så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fort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de </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går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in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på </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din </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webbplats </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bör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de ha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enkel tillgång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till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alla viktiga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resurser. Detta </a:t>
            </a:r>
            <a:r>
              <a:rPr sz="2000" spc="114" dirty="0">
                <a:solidFill>
                  <a:srgbClr val="3F3F3F"/>
                </a:solidFill>
                <a:latin typeface="Tahoma" panose="020B0604030504040204" pitchFamily="34" charset="0"/>
                <a:ea typeface="Tahoma" panose="020B0604030504040204" pitchFamily="34" charset="0"/>
                <a:cs typeface="Tahoma" panose="020B0604030504040204" pitchFamily="34" charset="0"/>
              </a:rPr>
              <a:t>bör </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inkludera</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allt</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innehåll</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25" dirty="0">
                <a:solidFill>
                  <a:srgbClr val="3F3F3F"/>
                </a:solidFill>
                <a:latin typeface="Tahoma" panose="020B0604030504040204" pitchFamily="34" charset="0"/>
                <a:ea typeface="Tahoma" panose="020B0604030504040204" pitchFamily="34" charset="0"/>
                <a:cs typeface="Tahoma" panose="020B0604030504040204" pitchFamily="34" charset="0"/>
              </a:rPr>
              <a:t>som</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är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relaterat</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till</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din</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påverkansarbete.</a:t>
            </a:r>
            <a:endParaRPr sz="2000" dirty="0">
              <a:latin typeface="Tahoma" panose="020B0604030504040204" pitchFamily="34" charset="0"/>
              <a:ea typeface="Tahoma" panose="020B0604030504040204" pitchFamily="34" charset="0"/>
              <a:cs typeface="Tahoma" panose="020B0604030504040204" pitchFamily="34" charset="0"/>
            </a:endParaRPr>
          </a:p>
          <a:p>
            <a:pPr marL="68580" marR="154940">
              <a:lnSpc>
                <a:spcPct val="113700"/>
              </a:lnSpc>
              <a:spcBef>
                <a:spcPts val="990"/>
              </a:spcBef>
            </a:pPr>
            <a:r>
              <a:rPr sz="2000" spc="160" dirty="0">
                <a:solidFill>
                  <a:srgbClr val="3F3F3F"/>
                </a:solidFill>
                <a:latin typeface="Tahoma" panose="020B0604030504040204" pitchFamily="34" charset="0"/>
                <a:ea typeface="Tahoma" panose="020B0604030504040204" pitchFamily="34" charset="0"/>
                <a:cs typeface="Tahoma" panose="020B0604030504040204" pitchFamily="34" charset="0"/>
              </a:rPr>
              <a:t>Om</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din</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organisation</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har</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en</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stark</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hållning</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i</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en</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fråga</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är</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det</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avgörande</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din </a:t>
            </a:r>
            <a:r>
              <a:rPr sz="2000" spc="-58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webbplats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har en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lättnavigerad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meny </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med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länkar </a:t>
            </a: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till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toppsidor </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som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är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dedikerade</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0" dirty="0">
                <a:solidFill>
                  <a:srgbClr val="3F3F3F"/>
                </a:solidFill>
                <a:latin typeface="Tahoma" panose="020B0604030504040204" pitchFamily="34" charset="0"/>
                <a:ea typeface="Tahoma" panose="020B0604030504040204" pitchFamily="34" charset="0"/>
                <a:cs typeface="Tahoma" panose="020B0604030504040204" pitchFamily="34" charset="0"/>
              </a:rPr>
              <a:t>till:</a:t>
            </a:r>
            <a:endParaRPr sz="2000" dirty="0">
              <a:latin typeface="Tahoma" panose="020B0604030504040204" pitchFamily="34" charset="0"/>
              <a:ea typeface="Tahoma" panose="020B0604030504040204" pitchFamily="34" charset="0"/>
              <a:cs typeface="Tahoma" panose="020B0604030504040204" pitchFamily="34" charset="0"/>
            </a:endParaRPr>
          </a:p>
          <a:p>
            <a:pPr marL="411480" marR="327660" indent="-342900">
              <a:lnSpc>
                <a:spcPct val="120000"/>
              </a:lnSpc>
              <a:spcBef>
                <a:spcPts val="975"/>
              </a:spcBef>
              <a:buSzPct val="133333"/>
              <a:buFont typeface="MS UI Gothic"/>
              <a:buChar char="✓"/>
              <a:tabLst>
                <a:tab pos="412115" algn="l"/>
              </a:tabLst>
            </a:pP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Din</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organisations</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ståndpunkt</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angående</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frågan</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och</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åtgärder</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10" dirty="0">
                <a:solidFill>
                  <a:srgbClr val="3F3F3F"/>
                </a:solidFill>
                <a:latin typeface="Tahoma" panose="020B0604030504040204" pitchFamily="34" charset="0"/>
                <a:ea typeface="Tahoma" panose="020B0604030504040204" pitchFamily="34" charset="0"/>
                <a:cs typeface="Tahoma" panose="020B0604030504040204" pitchFamily="34" charset="0"/>
              </a:rPr>
              <a:t>du</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har</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vidtagit </a:t>
            </a:r>
            <a:r>
              <a:rPr sz="2000" spc="-54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tidigare</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5" dirty="0">
                <a:solidFill>
                  <a:srgbClr val="3F3F3F"/>
                </a:solidFill>
                <a:latin typeface="Tahoma" panose="020B0604030504040204" pitchFamily="34" charset="0"/>
                <a:ea typeface="Tahoma" panose="020B0604030504040204" pitchFamily="34" charset="0"/>
                <a:cs typeface="Tahoma" panose="020B0604030504040204" pitchFamily="34" charset="0"/>
              </a:rPr>
              <a:t>eller</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0" dirty="0">
                <a:solidFill>
                  <a:srgbClr val="3F3F3F"/>
                </a:solidFill>
                <a:latin typeface="Tahoma" panose="020B0604030504040204" pitchFamily="34" charset="0"/>
                <a:ea typeface="Tahoma" panose="020B0604030504040204" pitchFamily="34" charset="0"/>
                <a:cs typeface="Tahoma" panose="020B0604030504040204" pitchFamily="34" charset="0"/>
              </a:rPr>
              <a:t>planerar</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5" dirty="0">
                <a:solidFill>
                  <a:srgbClr val="3F3F3F"/>
                </a:solidFill>
                <a:latin typeface="Tahoma" panose="020B0604030504040204" pitchFamily="34" charset="0"/>
                <a:ea typeface="Tahoma" panose="020B0604030504040204" pitchFamily="34" charset="0"/>
                <a:cs typeface="Tahoma" panose="020B0604030504040204" pitchFamily="34" charset="0"/>
              </a:rPr>
              <a:t>vidta</a:t>
            </a:r>
            <a:endParaRPr sz="2000" dirty="0">
              <a:latin typeface="Tahoma" panose="020B0604030504040204" pitchFamily="34" charset="0"/>
              <a:ea typeface="Tahoma" panose="020B0604030504040204" pitchFamily="34" charset="0"/>
              <a:cs typeface="Tahoma" panose="020B0604030504040204" pitchFamily="34" charset="0"/>
            </a:endParaRPr>
          </a:p>
          <a:p>
            <a:pPr marL="411480" indent="-343535">
              <a:lnSpc>
                <a:spcPct val="100000"/>
              </a:lnSpc>
              <a:spcBef>
                <a:spcPts val="1330"/>
              </a:spcBef>
              <a:buSzPct val="126315"/>
              <a:buFont typeface="MS UI Gothic"/>
              <a:buChar char="✓"/>
              <a:tabLst>
                <a:tab pos="412115" algn="l"/>
              </a:tabLst>
            </a:pP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Andra</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5" dirty="0">
                <a:solidFill>
                  <a:srgbClr val="3F3F3F"/>
                </a:solidFill>
                <a:latin typeface="Tahoma" panose="020B0604030504040204" pitchFamily="34" charset="0"/>
                <a:ea typeface="Tahoma" panose="020B0604030504040204" pitchFamily="34" charset="0"/>
                <a:cs typeface="Tahoma" panose="020B0604030504040204" pitchFamily="34" charset="0"/>
              </a:rPr>
              <a:t>välrenommerade</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källor</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120" dirty="0">
                <a:solidFill>
                  <a:srgbClr val="3F3F3F"/>
                </a:solidFill>
                <a:latin typeface="Tahoma" panose="020B0604030504040204" pitchFamily="34" charset="0"/>
                <a:ea typeface="Tahoma" panose="020B0604030504040204" pitchFamily="34" charset="0"/>
                <a:cs typeface="Tahoma" panose="020B0604030504040204" pitchFamily="34" charset="0"/>
              </a:rPr>
              <a:t>som</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regeringssidor</a:t>
            </a:r>
            <a:r>
              <a:rPr sz="2000" spc="-10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och</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60" dirty="0">
                <a:solidFill>
                  <a:srgbClr val="3F3F3F"/>
                </a:solidFill>
                <a:latin typeface="Tahoma" panose="020B0604030504040204" pitchFamily="34" charset="0"/>
                <a:ea typeface="Tahoma" panose="020B0604030504040204" pitchFamily="34" charset="0"/>
                <a:cs typeface="Tahoma" panose="020B0604030504040204" pitchFamily="34" charset="0"/>
              </a:rPr>
              <a:t>officiell</a:t>
            </a:r>
            <a:r>
              <a:rPr sz="20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5" dirty="0">
                <a:solidFill>
                  <a:srgbClr val="3F3F3F"/>
                </a:solidFill>
                <a:latin typeface="Tahoma" panose="020B0604030504040204" pitchFamily="34" charset="0"/>
                <a:ea typeface="Tahoma" panose="020B0604030504040204" pitchFamily="34" charset="0"/>
                <a:cs typeface="Tahoma" panose="020B0604030504040204" pitchFamily="34" charset="0"/>
              </a:rPr>
              <a:t>lagstiftning</a:t>
            </a:r>
            <a:endParaRPr sz="2000" dirty="0">
              <a:latin typeface="Tahoma" panose="020B0604030504040204" pitchFamily="34" charset="0"/>
              <a:ea typeface="Tahoma" panose="020B0604030504040204" pitchFamily="34" charset="0"/>
              <a:cs typeface="Tahoma" panose="020B0604030504040204" pitchFamily="34" charset="0"/>
            </a:endParaRPr>
          </a:p>
          <a:p>
            <a:pPr marL="480059" indent="-412115">
              <a:lnSpc>
                <a:spcPct val="100000"/>
              </a:lnSpc>
              <a:spcBef>
                <a:spcPts val="1620"/>
              </a:spcBef>
              <a:buSzPct val="150000"/>
              <a:buFont typeface="MS UI Gothic"/>
              <a:buChar char="✓"/>
              <a:tabLst>
                <a:tab pos="480059" algn="l"/>
                <a:tab pos="480695" algn="l"/>
              </a:tabLst>
            </a:pPr>
            <a:r>
              <a:rPr sz="2000" spc="50" dirty="0">
                <a:solidFill>
                  <a:srgbClr val="3F3F3F"/>
                </a:solidFill>
                <a:latin typeface="Tahoma" panose="020B0604030504040204" pitchFamily="34" charset="0"/>
                <a:ea typeface="Tahoma" panose="020B0604030504040204" pitchFamily="34" charset="0"/>
                <a:cs typeface="Tahoma" panose="020B0604030504040204" pitchFamily="34" charset="0"/>
              </a:rPr>
              <a:t>Vad</a:t>
            </a:r>
            <a:r>
              <a:rPr sz="2000" spc="-9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besökaren</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kan</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göra</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70" dirty="0">
                <a:solidFill>
                  <a:srgbClr val="3F3F3F"/>
                </a:solidFill>
                <a:latin typeface="Tahoma" panose="020B0604030504040204" pitchFamily="34" charset="0"/>
                <a:ea typeface="Tahoma" panose="020B0604030504040204" pitchFamily="34" charset="0"/>
                <a:cs typeface="Tahoma" panose="020B0604030504040204" pitchFamily="34" charset="0"/>
              </a:rPr>
              <a:t>för</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45"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000" spc="-8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000" spc="50" dirty="0" smtClean="0">
                <a:solidFill>
                  <a:srgbClr val="3F3F3F"/>
                </a:solidFill>
                <a:latin typeface="Tahoma" panose="020B0604030504040204" pitchFamily="34" charset="0"/>
                <a:ea typeface="Tahoma" panose="020B0604030504040204" pitchFamily="34" charset="0"/>
                <a:cs typeface="Tahoma" panose="020B0604030504040204" pitchFamily="34" charset="0"/>
              </a:rPr>
              <a:t>hjälpa</a:t>
            </a:r>
            <a:r>
              <a:rPr lang="sv-SE" sz="2000" spc="50" dirty="0" smtClean="0">
                <a:solidFill>
                  <a:srgbClr val="3F3F3F"/>
                </a:solidFill>
                <a:latin typeface="Tahoma" panose="020B0604030504040204" pitchFamily="34" charset="0"/>
                <a:ea typeface="Tahoma" panose="020B0604030504040204" pitchFamily="34" charset="0"/>
                <a:cs typeface="Tahoma" panose="020B0604030504040204" pitchFamily="34" charset="0"/>
              </a:rPr>
              <a:t> till</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3" name="object 33"/>
          <p:cNvSpPr txBox="1"/>
          <p:nvPr/>
        </p:nvSpPr>
        <p:spPr>
          <a:xfrm>
            <a:off x="9456546" y="6166916"/>
            <a:ext cx="232156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4C2B65"/>
                </a:solidFill>
                <a:latin typeface="Tahoma"/>
                <a:cs typeface="Tahoma"/>
              </a:rPr>
              <a:t>*</a:t>
            </a:r>
            <a:r>
              <a:rPr sz="1000" spc="-75" dirty="0">
                <a:solidFill>
                  <a:srgbClr val="4C2B65"/>
                </a:solidFill>
                <a:latin typeface="Tahoma"/>
                <a:cs typeface="Tahoma"/>
              </a:rPr>
              <a:t> </a:t>
            </a:r>
            <a:r>
              <a:rPr sz="1000" spc="10" dirty="0">
                <a:solidFill>
                  <a:srgbClr val="4C2B65"/>
                </a:solidFill>
                <a:latin typeface="Tahoma"/>
                <a:cs typeface="Tahoma"/>
              </a:rPr>
              <a:t>KÄLLA:</a:t>
            </a:r>
            <a:r>
              <a:rPr sz="1000" spc="-75" dirty="0">
                <a:solidFill>
                  <a:srgbClr val="4C2B65"/>
                </a:solidFill>
                <a:latin typeface="Tahoma"/>
                <a:cs typeface="Tahoma"/>
              </a:rPr>
              <a:t> </a:t>
            </a:r>
            <a:r>
              <a:rPr sz="1000" spc="40" dirty="0">
                <a:solidFill>
                  <a:srgbClr val="4C2B65"/>
                </a:solidFill>
                <a:latin typeface="Tahoma"/>
                <a:cs typeface="Tahoma"/>
                <a:hlinkClick r:id="rId15"/>
              </a:rPr>
              <a:t>www.grassrootsunwired.com</a:t>
            </a:r>
            <a:endParaRPr sz="1000">
              <a:latin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2228088" y="1575816"/>
            <a:ext cx="2161540" cy="2162810"/>
            <a:chOff x="2228088" y="1575816"/>
            <a:chExt cx="2161540" cy="2162810"/>
          </a:xfrm>
        </p:grpSpPr>
        <p:sp>
          <p:nvSpPr>
            <p:cNvPr id="7" name="object 7"/>
            <p:cNvSpPr/>
            <p:nvPr/>
          </p:nvSpPr>
          <p:spPr>
            <a:xfrm>
              <a:off x="2228088" y="1575816"/>
              <a:ext cx="2161540" cy="2162810"/>
            </a:xfrm>
            <a:custGeom>
              <a:avLst/>
              <a:gdLst/>
              <a:ahLst/>
              <a:cxnLst/>
              <a:rect l="l" t="t" r="r" b="b"/>
              <a:pathLst>
                <a:path w="2161540" h="2162810">
                  <a:moveTo>
                    <a:pt x="1080515" y="0"/>
                  </a:moveTo>
                  <a:lnTo>
                    <a:pt x="1032384" y="1053"/>
                  </a:lnTo>
                  <a:lnTo>
                    <a:pt x="984791" y="4184"/>
                  </a:lnTo>
                  <a:lnTo>
                    <a:pt x="937781" y="9350"/>
                  </a:lnTo>
                  <a:lnTo>
                    <a:pt x="891399" y="16505"/>
                  </a:lnTo>
                  <a:lnTo>
                    <a:pt x="845688" y="25606"/>
                  </a:lnTo>
                  <a:lnTo>
                    <a:pt x="800691" y="36609"/>
                  </a:lnTo>
                  <a:lnTo>
                    <a:pt x="756454" y="49471"/>
                  </a:lnTo>
                  <a:lnTo>
                    <a:pt x="713019" y="64146"/>
                  </a:lnTo>
                  <a:lnTo>
                    <a:pt x="670431" y="80592"/>
                  </a:lnTo>
                  <a:lnTo>
                    <a:pt x="628733" y="98763"/>
                  </a:lnTo>
                  <a:lnTo>
                    <a:pt x="587970" y="118617"/>
                  </a:lnTo>
                  <a:lnTo>
                    <a:pt x="548186" y="140109"/>
                  </a:lnTo>
                  <a:lnTo>
                    <a:pt x="509424" y="163196"/>
                  </a:lnTo>
                  <a:lnTo>
                    <a:pt x="471728" y="187833"/>
                  </a:lnTo>
                  <a:lnTo>
                    <a:pt x="435142" y="213976"/>
                  </a:lnTo>
                  <a:lnTo>
                    <a:pt x="399710" y="241582"/>
                  </a:lnTo>
                  <a:lnTo>
                    <a:pt x="365476" y="270606"/>
                  </a:lnTo>
                  <a:lnTo>
                    <a:pt x="332484" y="301005"/>
                  </a:lnTo>
                  <a:lnTo>
                    <a:pt x="300778" y="332734"/>
                  </a:lnTo>
                  <a:lnTo>
                    <a:pt x="270402" y="365750"/>
                  </a:lnTo>
                  <a:lnTo>
                    <a:pt x="241399" y="400008"/>
                  </a:lnTo>
                  <a:lnTo>
                    <a:pt x="213814" y="435466"/>
                  </a:lnTo>
                  <a:lnTo>
                    <a:pt x="187690" y="472078"/>
                  </a:lnTo>
                  <a:lnTo>
                    <a:pt x="163071" y="509800"/>
                  </a:lnTo>
                  <a:lnTo>
                    <a:pt x="140002" y="548590"/>
                  </a:lnTo>
                  <a:lnTo>
                    <a:pt x="118526" y="588403"/>
                  </a:lnTo>
                  <a:lnTo>
                    <a:pt x="98687" y="629194"/>
                  </a:lnTo>
                  <a:lnTo>
                    <a:pt x="80529" y="670920"/>
                  </a:lnTo>
                  <a:lnTo>
                    <a:pt x="64096" y="713538"/>
                  </a:lnTo>
                  <a:lnTo>
                    <a:pt x="49432" y="757002"/>
                  </a:lnTo>
                  <a:lnTo>
                    <a:pt x="36581" y="801270"/>
                  </a:lnTo>
                  <a:lnTo>
                    <a:pt x="25586" y="846296"/>
                  </a:lnTo>
                  <a:lnTo>
                    <a:pt x="16492" y="892038"/>
                  </a:lnTo>
                  <a:lnTo>
                    <a:pt x="9342" y="938451"/>
                  </a:lnTo>
                  <a:lnTo>
                    <a:pt x="4181" y="985491"/>
                  </a:lnTo>
                  <a:lnTo>
                    <a:pt x="1052" y="1033115"/>
                  </a:lnTo>
                  <a:lnTo>
                    <a:pt x="0" y="1081278"/>
                  </a:lnTo>
                  <a:lnTo>
                    <a:pt x="1052" y="1129440"/>
                  </a:lnTo>
                  <a:lnTo>
                    <a:pt x="4181" y="1177064"/>
                  </a:lnTo>
                  <a:lnTo>
                    <a:pt x="9342" y="1224104"/>
                  </a:lnTo>
                  <a:lnTo>
                    <a:pt x="16492" y="1270517"/>
                  </a:lnTo>
                  <a:lnTo>
                    <a:pt x="25586" y="1316259"/>
                  </a:lnTo>
                  <a:lnTo>
                    <a:pt x="36581" y="1361285"/>
                  </a:lnTo>
                  <a:lnTo>
                    <a:pt x="49432" y="1405553"/>
                  </a:lnTo>
                  <a:lnTo>
                    <a:pt x="64096" y="1449017"/>
                  </a:lnTo>
                  <a:lnTo>
                    <a:pt x="80529" y="1491635"/>
                  </a:lnTo>
                  <a:lnTo>
                    <a:pt x="98687" y="1533361"/>
                  </a:lnTo>
                  <a:lnTo>
                    <a:pt x="118526" y="1574152"/>
                  </a:lnTo>
                  <a:lnTo>
                    <a:pt x="140002" y="1613965"/>
                  </a:lnTo>
                  <a:lnTo>
                    <a:pt x="163071" y="1652755"/>
                  </a:lnTo>
                  <a:lnTo>
                    <a:pt x="187690" y="1690477"/>
                  </a:lnTo>
                  <a:lnTo>
                    <a:pt x="213814" y="1727089"/>
                  </a:lnTo>
                  <a:lnTo>
                    <a:pt x="241399" y="1762547"/>
                  </a:lnTo>
                  <a:lnTo>
                    <a:pt x="270402" y="1796805"/>
                  </a:lnTo>
                  <a:lnTo>
                    <a:pt x="300778" y="1829821"/>
                  </a:lnTo>
                  <a:lnTo>
                    <a:pt x="332484" y="1861550"/>
                  </a:lnTo>
                  <a:lnTo>
                    <a:pt x="365476" y="1891949"/>
                  </a:lnTo>
                  <a:lnTo>
                    <a:pt x="399710" y="1920973"/>
                  </a:lnTo>
                  <a:lnTo>
                    <a:pt x="435142" y="1948579"/>
                  </a:lnTo>
                  <a:lnTo>
                    <a:pt x="471728" y="1974722"/>
                  </a:lnTo>
                  <a:lnTo>
                    <a:pt x="509424" y="1999359"/>
                  </a:lnTo>
                  <a:lnTo>
                    <a:pt x="548186" y="2022446"/>
                  </a:lnTo>
                  <a:lnTo>
                    <a:pt x="587970" y="2043938"/>
                  </a:lnTo>
                  <a:lnTo>
                    <a:pt x="628733" y="2063792"/>
                  </a:lnTo>
                  <a:lnTo>
                    <a:pt x="670431" y="2081963"/>
                  </a:lnTo>
                  <a:lnTo>
                    <a:pt x="713019" y="2098409"/>
                  </a:lnTo>
                  <a:lnTo>
                    <a:pt x="756454" y="2113084"/>
                  </a:lnTo>
                  <a:lnTo>
                    <a:pt x="800691" y="2125946"/>
                  </a:lnTo>
                  <a:lnTo>
                    <a:pt x="845688" y="2136949"/>
                  </a:lnTo>
                  <a:lnTo>
                    <a:pt x="891399" y="2146050"/>
                  </a:lnTo>
                  <a:lnTo>
                    <a:pt x="937781" y="2153205"/>
                  </a:lnTo>
                  <a:lnTo>
                    <a:pt x="984791" y="2158371"/>
                  </a:lnTo>
                  <a:lnTo>
                    <a:pt x="1032384" y="2161502"/>
                  </a:lnTo>
                  <a:lnTo>
                    <a:pt x="1080515" y="2162556"/>
                  </a:lnTo>
                  <a:lnTo>
                    <a:pt x="1128647" y="2161502"/>
                  </a:lnTo>
                  <a:lnTo>
                    <a:pt x="1176240" y="2158371"/>
                  </a:lnTo>
                  <a:lnTo>
                    <a:pt x="1223250" y="2153205"/>
                  </a:lnTo>
                  <a:lnTo>
                    <a:pt x="1269632" y="2146050"/>
                  </a:lnTo>
                  <a:lnTo>
                    <a:pt x="1315343" y="2136949"/>
                  </a:lnTo>
                  <a:lnTo>
                    <a:pt x="1360340" y="2125946"/>
                  </a:lnTo>
                  <a:lnTo>
                    <a:pt x="1404577" y="2113084"/>
                  </a:lnTo>
                  <a:lnTo>
                    <a:pt x="1448012" y="2098409"/>
                  </a:lnTo>
                  <a:lnTo>
                    <a:pt x="1490600" y="2081963"/>
                  </a:lnTo>
                  <a:lnTo>
                    <a:pt x="1532298" y="2063792"/>
                  </a:lnTo>
                  <a:lnTo>
                    <a:pt x="1573061" y="2043938"/>
                  </a:lnTo>
                  <a:lnTo>
                    <a:pt x="1612845" y="2022446"/>
                  </a:lnTo>
                  <a:lnTo>
                    <a:pt x="1651607" y="1999359"/>
                  </a:lnTo>
                  <a:lnTo>
                    <a:pt x="1689303" y="1974722"/>
                  </a:lnTo>
                  <a:lnTo>
                    <a:pt x="1725889" y="1948579"/>
                  </a:lnTo>
                  <a:lnTo>
                    <a:pt x="1761321" y="1920973"/>
                  </a:lnTo>
                  <a:lnTo>
                    <a:pt x="1795555" y="1891949"/>
                  </a:lnTo>
                  <a:lnTo>
                    <a:pt x="1828547" y="1861550"/>
                  </a:lnTo>
                  <a:lnTo>
                    <a:pt x="1860253" y="1829821"/>
                  </a:lnTo>
                  <a:lnTo>
                    <a:pt x="1890629" y="1796805"/>
                  </a:lnTo>
                  <a:lnTo>
                    <a:pt x="1919632" y="1762547"/>
                  </a:lnTo>
                  <a:lnTo>
                    <a:pt x="1947217" y="1727089"/>
                  </a:lnTo>
                  <a:lnTo>
                    <a:pt x="1973341" y="1690477"/>
                  </a:lnTo>
                  <a:lnTo>
                    <a:pt x="1997960" y="1652755"/>
                  </a:lnTo>
                  <a:lnTo>
                    <a:pt x="2021029" y="1613965"/>
                  </a:lnTo>
                  <a:lnTo>
                    <a:pt x="2042505" y="1574152"/>
                  </a:lnTo>
                  <a:lnTo>
                    <a:pt x="2062344" y="1533361"/>
                  </a:lnTo>
                  <a:lnTo>
                    <a:pt x="2080502" y="1491635"/>
                  </a:lnTo>
                  <a:lnTo>
                    <a:pt x="2096935" y="1449017"/>
                  </a:lnTo>
                  <a:lnTo>
                    <a:pt x="2111599" y="1405553"/>
                  </a:lnTo>
                  <a:lnTo>
                    <a:pt x="2124450" y="1361285"/>
                  </a:lnTo>
                  <a:lnTo>
                    <a:pt x="2135445" y="1316259"/>
                  </a:lnTo>
                  <a:lnTo>
                    <a:pt x="2144539" y="1270517"/>
                  </a:lnTo>
                  <a:lnTo>
                    <a:pt x="2151689" y="1224104"/>
                  </a:lnTo>
                  <a:lnTo>
                    <a:pt x="2156850" y="1177064"/>
                  </a:lnTo>
                  <a:lnTo>
                    <a:pt x="2159979" y="1129440"/>
                  </a:lnTo>
                  <a:lnTo>
                    <a:pt x="2161032" y="1081278"/>
                  </a:lnTo>
                  <a:lnTo>
                    <a:pt x="2159979" y="1033115"/>
                  </a:lnTo>
                  <a:lnTo>
                    <a:pt x="2156850" y="985491"/>
                  </a:lnTo>
                  <a:lnTo>
                    <a:pt x="2151689" y="938451"/>
                  </a:lnTo>
                  <a:lnTo>
                    <a:pt x="2144539" y="892038"/>
                  </a:lnTo>
                  <a:lnTo>
                    <a:pt x="2135445" y="846296"/>
                  </a:lnTo>
                  <a:lnTo>
                    <a:pt x="2124450" y="801270"/>
                  </a:lnTo>
                  <a:lnTo>
                    <a:pt x="2111599" y="757002"/>
                  </a:lnTo>
                  <a:lnTo>
                    <a:pt x="2096935" y="713538"/>
                  </a:lnTo>
                  <a:lnTo>
                    <a:pt x="2080502" y="670920"/>
                  </a:lnTo>
                  <a:lnTo>
                    <a:pt x="2062344" y="629194"/>
                  </a:lnTo>
                  <a:lnTo>
                    <a:pt x="2042505" y="588403"/>
                  </a:lnTo>
                  <a:lnTo>
                    <a:pt x="2021029" y="548590"/>
                  </a:lnTo>
                  <a:lnTo>
                    <a:pt x="1997960" y="509800"/>
                  </a:lnTo>
                  <a:lnTo>
                    <a:pt x="1973341" y="472078"/>
                  </a:lnTo>
                  <a:lnTo>
                    <a:pt x="1947217" y="435466"/>
                  </a:lnTo>
                  <a:lnTo>
                    <a:pt x="1919632" y="400008"/>
                  </a:lnTo>
                  <a:lnTo>
                    <a:pt x="1890629" y="365750"/>
                  </a:lnTo>
                  <a:lnTo>
                    <a:pt x="1860253" y="332734"/>
                  </a:lnTo>
                  <a:lnTo>
                    <a:pt x="1828547" y="301005"/>
                  </a:lnTo>
                  <a:lnTo>
                    <a:pt x="1795555" y="270606"/>
                  </a:lnTo>
                  <a:lnTo>
                    <a:pt x="1761321" y="241582"/>
                  </a:lnTo>
                  <a:lnTo>
                    <a:pt x="1725889" y="213976"/>
                  </a:lnTo>
                  <a:lnTo>
                    <a:pt x="1689303" y="187833"/>
                  </a:lnTo>
                  <a:lnTo>
                    <a:pt x="1651607" y="163196"/>
                  </a:lnTo>
                  <a:lnTo>
                    <a:pt x="1612845" y="140109"/>
                  </a:lnTo>
                  <a:lnTo>
                    <a:pt x="1573061" y="118617"/>
                  </a:lnTo>
                  <a:lnTo>
                    <a:pt x="1532298" y="98763"/>
                  </a:lnTo>
                  <a:lnTo>
                    <a:pt x="1490600" y="80592"/>
                  </a:lnTo>
                  <a:lnTo>
                    <a:pt x="1448012" y="64146"/>
                  </a:lnTo>
                  <a:lnTo>
                    <a:pt x="1404577" y="49471"/>
                  </a:lnTo>
                  <a:lnTo>
                    <a:pt x="1360340" y="36609"/>
                  </a:lnTo>
                  <a:lnTo>
                    <a:pt x="1315343" y="25606"/>
                  </a:lnTo>
                  <a:lnTo>
                    <a:pt x="1269632" y="16505"/>
                  </a:lnTo>
                  <a:lnTo>
                    <a:pt x="1223250" y="9350"/>
                  </a:lnTo>
                  <a:lnTo>
                    <a:pt x="1176240" y="4184"/>
                  </a:lnTo>
                  <a:lnTo>
                    <a:pt x="1128647" y="1053"/>
                  </a:lnTo>
                  <a:lnTo>
                    <a:pt x="1080515" y="0"/>
                  </a:lnTo>
                  <a:close/>
                </a:path>
              </a:pathLst>
            </a:custGeom>
            <a:solidFill>
              <a:srgbClr val="A6377C"/>
            </a:solidFill>
          </p:spPr>
          <p:txBody>
            <a:bodyPr wrap="square" lIns="0" tIns="0" rIns="0" bIns="0" rtlCol="0"/>
            <a:lstStyle/>
            <a:p>
              <a:endParaRPr/>
            </a:p>
          </p:txBody>
        </p:sp>
        <p:sp>
          <p:nvSpPr>
            <p:cNvPr id="8" name="object 8"/>
            <p:cNvSpPr/>
            <p:nvPr/>
          </p:nvSpPr>
          <p:spPr>
            <a:xfrm>
              <a:off x="2841675" y="2155480"/>
              <a:ext cx="306705" cy="306705"/>
            </a:xfrm>
            <a:custGeom>
              <a:avLst/>
              <a:gdLst/>
              <a:ahLst/>
              <a:cxnLst/>
              <a:rect l="l" t="t" r="r" b="b"/>
              <a:pathLst>
                <a:path w="306705" h="306705">
                  <a:moveTo>
                    <a:pt x="153119" y="0"/>
                  </a:moveTo>
                  <a:lnTo>
                    <a:pt x="104722" y="7812"/>
                  </a:lnTo>
                  <a:lnTo>
                    <a:pt x="62690" y="29566"/>
                  </a:lnTo>
                  <a:lnTo>
                    <a:pt x="29544" y="62739"/>
                  </a:lnTo>
                  <a:lnTo>
                    <a:pt x="7806" y="104808"/>
                  </a:lnTo>
                  <a:lnTo>
                    <a:pt x="0" y="153250"/>
                  </a:lnTo>
                  <a:lnTo>
                    <a:pt x="7806" y="201688"/>
                  </a:lnTo>
                  <a:lnTo>
                    <a:pt x="29544" y="243757"/>
                  </a:lnTo>
                  <a:lnTo>
                    <a:pt x="62690" y="276932"/>
                  </a:lnTo>
                  <a:lnTo>
                    <a:pt x="104722" y="298688"/>
                  </a:lnTo>
                  <a:lnTo>
                    <a:pt x="153119" y="306501"/>
                  </a:lnTo>
                  <a:lnTo>
                    <a:pt x="201520" y="298688"/>
                  </a:lnTo>
                  <a:lnTo>
                    <a:pt x="243553" y="276932"/>
                  </a:lnTo>
                  <a:lnTo>
                    <a:pt x="276698" y="243757"/>
                  </a:lnTo>
                  <a:lnTo>
                    <a:pt x="298433" y="201688"/>
                  </a:lnTo>
                  <a:lnTo>
                    <a:pt x="306238" y="153250"/>
                  </a:lnTo>
                  <a:lnTo>
                    <a:pt x="298433" y="104808"/>
                  </a:lnTo>
                  <a:lnTo>
                    <a:pt x="276698" y="62739"/>
                  </a:lnTo>
                  <a:lnTo>
                    <a:pt x="243553" y="29566"/>
                  </a:lnTo>
                  <a:lnTo>
                    <a:pt x="201520" y="7812"/>
                  </a:lnTo>
                  <a:lnTo>
                    <a:pt x="153119" y="0"/>
                  </a:lnTo>
                  <a:close/>
                </a:path>
              </a:pathLst>
            </a:custGeom>
            <a:solidFill>
              <a:srgbClr val="4471C4"/>
            </a:solidFill>
          </p:spPr>
          <p:txBody>
            <a:bodyPr wrap="square" lIns="0" tIns="0" rIns="0" bIns="0" rtlCol="0"/>
            <a:lstStyle/>
            <a:p>
              <a:endParaRPr/>
            </a:p>
          </p:txBody>
        </p:sp>
        <p:sp>
          <p:nvSpPr>
            <p:cNvPr id="9" name="object 9"/>
            <p:cNvSpPr/>
            <p:nvPr/>
          </p:nvSpPr>
          <p:spPr>
            <a:xfrm>
              <a:off x="2841675" y="2155480"/>
              <a:ext cx="306705" cy="306705"/>
            </a:xfrm>
            <a:custGeom>
              <a:avLst/>
              <a:gdLst/>
              <a:ahLst/>
              <a:cxnLst/>
              <a:rect l="l" t="t" r="r" b="b"/>
              <a:pathLst>
                <a:path w="306705" h="306705">
                  <a:moveTo>
                    <a:pt x="306238" y="153250"/>
                  </a:moveTo>
                  <a:lnTo>
                    <a:pt x="298433" y="201688"/>
                  </a:lnTo>
                  <a:lnTo>
                    <a:pt x="276698" y="243757"/>
                  </a:lnTo>
                  <a:lnTo>
                    <a:pt x="243553" y="276932"/>
                  </a:lnTo>
                  <a:lnTo>
                    <a:pt x="201520" y="298688"/>
                  </a:lnTo>
                  <a:lnTo>
                    <a:pt x="153119" y="306501"/>
                  </a:lnTo>
                  <a:lnTo>
                    <a:pt x="104722" y="298688"/>
                  </a:lnTo>
                  <a:lnTo>
                    <a:pt x="62690" y="276932"/>
                  </a:lnTo>
                  <a:lnTo>
                    <a:pt x="29544" y="243757"/>
                  </a:lnTo>
                  <a:lnTo>
                    <a:pt x="7806" y="201688"/>
                  </a:lnTo>
                  <a:lnTo>
                    <a:pt x="0" y="153250"/>
                  </a:lnTo>
                  <a:lnTo>
                    <a:pt x="7806" y="104808"/>
                  </a:lnTo>
                  <a:lnTo>
                    <a:pt x="29544" y="62739"/>
                  </a:lnTo>
                  <a:lnTo>
                    <a:pt x="62690" y="29566"/>
                  </a:lnTo>
                  <a:lnTo>
                    <a:pt x="104722" y="7812"/>
                  </a:lnTo>
                  <a:lnTo>
                    <a:pt x="153119" y="0"/>
                  </a:lnTo>
                  <a:lnTo>
                    <a:pt x="201520" y="7812"/>
                  </a:lnTo>
                  <a:lnTo>
                    <a:pt x="243553" y="29566"/>
                  </a:lnTo>
                  <a:lnTo>
                    <a:pt x="276698" y="62739"/>
                  </a:lnTo>
                  <a:lnTo>
                    <a:pt x="298433" y="104808"/>
                  </a:lnTo>
                  <a:lnTo>
                    <a:pt x="306238" y="153250"/>
                  </a:lnTo>
                  <a:close/>
                </a:path>
              </a:pathLst>
            </a:custGeom>
            <a:ln w="14905">
              <a:solidFill>
                <a:srgbClr val="4471C4"/>
              </a:solidFill>
            </a:ln>
          </p:spPr>
          <p:txBody>
            <a:bodyPr wrap="square" lIns="0" tIns="0" rIns="0" bIns="0" rtlCol="0"/>
            <a:lstStyle/>
            <a:p>
              <a:endParaRPr/>
            </a:p>
          </p:txBody>
        </p:sp>
        <p:sp>
          <p:nvSpPr>
            <p:cNvPr id="10" name="object 10"/>
            <p:cNvSpPr/>
            <p:nvPr/>
          </p:nvSpPr>
          <p:spPr>
            <a:xfrm>
              <a:off x="2842441" y="2178763"/>
              <a:ext cx="855344" cy="846455"/>
            </a:xfrm>
            <a:custGeom>
              <a:avLst/>
              <a:gdLst/>
              <a:ahLst/>
              <a:cxnLst/>
              <a:rect l="l" t="t" r="r" b="b"/>
              <a:pathLst>
                <a:path w="855345" h="846455">
                  <a:moveTo>
                    <a:pt x="151159" y="325412"/>
                  </a:moveTo>
                  <a:lnTo>
                    <a:pt x="102845" y="333960"/>
                  </a:lnTo>
                  <a:lnTo>
                    <a:pt x="61527" y="355904"/>
                  </a:lnTo>
                  <a:lnTo>
                    <a:pt x="29357" y="388486"/>
                  </a:lnTo>
                  <a:lnTo>
                    <a:pt x="8220" y="429113"/>
                  </a:lnTo>
                  <a:lnTo>
                    <a:pt x="0" y="475196"/>
                  </a:lnTo>
                  <a:lnTo>
                    <a:pt x="0" y="845862"/>
                  </a:lnTo>
                  <a:lnTo>
                    <a:pt x="305728" y="845862"/>
                  </a:lnTo>
                  <a:lnTo>
                    <a:pt x="305728" y="556232"/>
                  </a:lnTo>
                  <a:lnTo>
                    <a:pt x="382351" y="556232"/>
                  </a:lnTo>
                  <a:lnTo>
                    <a:pt x="427559" y="537570"/>
                  </a:lnTo>
                  <a:lnTo>
                    <a:pt x="536620" y="428416"/>
                  </a:lnTo>
                  <a:lnTo>
                    <a:pt x="297938" y="428416"/>
                  </a:lnTo>
                  <a:lnTo>
                    <a:pt x="274639" y="385199"/>
                  </a:lnTo>
                  <a:lnTo>
                    <a:pt x="240268" y="352588"/>
                  </a:lnTo>
                  <a:lnTo>
                    <a:pt x="198037" y="332140"/>
                  </a:lnTo>
                  <a:lnTo>
                    <a:pt x="151159" y="325412"/>
                  </a:lnTo>
                  <a:close/>
                </a:path>
                <a:path w="855345" h="846455">
                  <a:moveTo>
                    <a:pt x="848372" y="0"/>
                  </a:moveTo>
                  <a:lnTo>
                    <a:pt x="839698" y="202"/>
                  </a:lnTo>
                  <a:lnTo>
                    <a:pt x="838645" y="351"/>
                  </a:lnTo>
                  <a:lnTo>
                    <a:pt x="407892" y="107982"/>
                  </a:lnTo>
                  <a:lnTo>
                    <a:pt x="407892" y="230941"/>
                  </a:lnTo>
                  <a:lnTo>
                    <a:pt x="492817" y="252286"/>
                  </a:lnTo>
                  <a:lnTo>
                    <a:pt x="501629" y="289992"/>
                  </a:lnTo>
                  <a:lnTo>
                    <a:pt x="355405" y="428416"/>
                  </a:lnTo>
                  <a:lnTo>
                    <a:pt x="536620" y="428416"/>
                  </a:lnTo>
                  <a:lnTo>
                    <a:pt x="570207" y="394800"/>
                  </a:lnTo>
                  <a:lnTo>
                    <a:pt x="580105" y="381745"/>
                  </a:lnTo>
                  <a:lnTo>
                    <a:pt x="586290" y="366849"/>
                  </a:lnTo>
                  <a:lnTo>
                    <a:pt x="588551" y="350878"/>
                  </a:lnTo>
                  <a:lnTo>
                    <a:pt x="586681" y="334599"/>
                  </a:lnTo>
                  <a:lnTo>
                    <a:pt x="647391" y="334599"/>
                  </a:lnTo>
                  <a:lnTo>
                    <a:pt x="663438" y="315810"/>
                  </a:lnTo>
                  <a:lnTo>
                    <a:pt x="627930" y="315810"/>
                  </a:lnTo>
                  <a:lnTo>
                    <a:pt x="565482" y="300600"/>
                  </a:lnTo>
                  <a:lnTo>
                    <a:pt x="557450" y="294896"/>
                  </a:lnTo>
                  <a:lnTo>
                    <a:pt x="548680" y="290543"/>
                  </a:lnTo>
                  <a:lnTo>
                    <a:pt x="539340" y="287608"/>
                  </a:lnTo>
                  <a:lnTo>
                    <a:pt x="529596" y="286157"/>
                  </a:lnTo>
                  <a:lnTo>
                    <a:pt x="523594" y="259188"/>
                  </a:lnTo>
                  <a:lnTo>
                    <a:pt x="854863" y="259188"/>
                  </a:lnTo>
                  <a:lnTo>
                    <a:pt x="854863" y="13654"/>
                  </a:lnTo>
                  <a:lnTo>
                    <a:pt x="854682" y="6028"/>
                  </a:lnTo>
                  <a:lnTo>
                    <a:pt x="848372" y="0"/>
                  </a:lnTo>
                  <a:close/>
                </a:path>
                <a:path w="855345" h="846455">
                  <a:moveTo>
                    <a:pt x="647391" y="334599"/>
                  </a:moveTo>
                  <a:lnTo>
                    <a:pt x="586681" y="334599"/>
                  </a:lnTo>
                  <a:lnTo>
                    <a:pt x="624993" y="344058"/>
                  </a:lnTo>
                  <a:lnTo>
                    <a:pt x="630229" y="344058"/>
                  </a:lnTo>
                  <a:lnTo>
                    <a:pt x="636103" y="344004"/>
                  </a:lnTo>
                  <a:lnTo>
                    <a:pt x="641658" y="341395"/>
                  </a:lnTo>
                  <a:lnTo>
                    <a:pt x="645426" y="336900"/>
                  </a:lnTo>
                  <a:lnTo>
                    <a:pt x="647391" y="334599"/>
                  </a:lnTo>
                  <a:close/>
                </a:path>
                <a:path w="855345" h="846455">
                  <a:moveTo>
                    <a:pt x="854863" y="297277"/>
                  </a:moveTo>
                  <a:lnTo>
                    <a:pt x="679268" y="297277"/>
                  </a:lnTo>
                  <a:lnTo>
                    <a:pt x="837495" y="336900"/>
                  </a:lnTo>
                  <a:lnTo>
                    <a:pt x="845722" y="338189"/>
                  </a:lnTo>
                  <a:lnTo>
                    <a:pt x="853437" y="332565"/>
                  </a:lnTo>
                  <a:lnTo>
                    <a:pt x="854789" y="323927"/>
                  </a:lnTo>
                  <a:lnTo>
                    <a:pt x="854863" y="297277"/>
                  </a:lnTo>
                  <a:close/>
                </a:path>
                <a:path w="855345" h="846455">
                  <a:moveTo>
                    <a:pt x="854863" y="259188"/>
                  </a:moveTo>
                  <a:lnTo>
                    <a:pt x="523594" y="259188"/>
                  </a:lnTo>
                  <a:lnTo>
                    <a:pt x="649768" y="290120"/>
                  </a:lnTo>
                  <a:lnTo>
                    <a:pt x="627930" y="315810"/>
                  </a:lnTo>
                  <a:lnTo>
                    <a:pt x="663438" y="315810"/>
                  </a:lnTo>
                  <a:lnTo>
                    <a:pt x="679268" y="297277"/>
                  </a:lnTo>
                  <a:lnTo>
                    <a:pt x="854863" y="297277"/>
                  </a:lnTo>
                  <a:lnTo>
                    <a:pt x="854863" y="259188"/>
                  </a:lnTo>
                  <a:close/>
                </a:path>
              </a:pathLst>
            </a:custGeom>
            <a:solidFill>
              <a:srgbClr val="4471C4"/>
            </a:solidFill>
          </p:spPr>
          <p:txBody>
            <a:bodyPr wrap="square" lIns="0" tIns="0" rIns="0" bIns="0" rtlCol="0"/>
            <a:lstStyle/>
            <a:p>
              <a:endParaRPr/>
            </a:p>
          </p:txBody>
        </p:sp>
        <p:sp>
          <p:nvSpPr>
            <p:cNvPr id="11" name="object 11"/>
            <p:cNvSpPr/>
            <p:nvPr/>
          </p:nvSpPr>
          <p:spPr>
            <a:xfrm>
              <a:off x="2842441" y="2178763"/>
              <a:ext cx="855344" cy="846455"/>
            </a:xfrm>
            <a:custGeom>
              <a:avLst/>
              <a:gdLst/>
              <a:ahLst/>
              <a:cxnLst/>
              <a:rect l="l" t="t" r="r" b="b"/>
              <a:pathLst>
                <a:path w="855345" h="846455">
                  <a:moveTo>
                    <a:pt x="837623" y="617"/>
                  </a:moveTo>
                  <a:lnTo>
                    <a:pt x="407892" y="107982"/>
                  </a:lnTo>
                  <a:lnTo>
                    <a:pt x="407892" y="230941"/>
                  </a:lnTo>
                  <a:lnTo>
                    <a:pt x="492817" y="252286"/>
                  </a:lnTo>
                  <a:lnTo>
                    <a:pt x="501629" y="289992"/>
                  </a:lnTo>
                  <a:lnTo>
                    <a:pt x="355405" y="428416"/>
                  </a:lnTo>
                  <a:lnTo>
                    <a:pt x="297938" y="428416"/>
                  </a:lnTo>
                  <a:lnTo>
                    <a:pt x="274639" y="385199"/>
                  </a:lnTo>
                  <a:lnTo>
                    <a:pt x="240268" y="352588"/>
                  </a:lnTo>
                  <a:lnTo>
                    <a:pt x="198037" y="332140"/>
                  </a:lnTo>
                  <a:lnTo>
                    <a:pt x="151159" y="325412"/>
                  </a:lnTo>
                  <a:lnTo>
                    <a:pt x="102845" y="333960"/>
                  </a:lnTo>
                  <a:lnTo>
                    <a:pt x="61527" y="355904"/>
                  </a:lnTo>
                  <a:lnTo>
                    <a:pt x="29357" y="388486"/>
                  </a:lnTo>
                  <a:lnTo>
                    <a:pt x="8220" y="429113"/>
                  </a:lnTo>
                  <a:lnTo>
                    <a:pt x="0" y="475196"/>
                  </a:lnTo>
                  <a:lnTo>
                    <a:pt x="0" y="845862"/>
                  </a:lnTo>
                  <a:lnTo>
                    <a:pt x="305728" y="845862"/>
                  </a:lnTo>
                  <a:lnTo>
                    <a:pt x="305728" y="556231"/>
                  </a:lnTo>
                  <a:lnTo>
                    <a:pt x="382351" y="556231"/>
                  </a:lnTo>
                  <a:lnTo>
                    <a:pt x="427559" y="537570"/>
                  </a:lnTo>
                  <a:lnTo>
                    <a:pt x="570207" y="394800"/>
                  </a:lnTo>
                  <a:lnTo>
                    <a:pt x="588551" y="350878"/>
                  </a:lnTo>
                  <a:lnTo>
                    <a:pt x="586681" y="334599"/>
                  </a:lnTo>
                  <a:lnTo>
                    <a:pt x="624993" y="344058"/>
                  </a:lnTo>
                  <a:lnTo>
                    <a:pt x="630229" y="344058"/>
                  </a:lnTo>
                  <a:lnTo>
                    <a:pt x="636103" y="344004"/>
                  </a:lnTo>
                  <a:lnTo>
                    <a:pt x="641658" y="341395"/>
                  </a:lnTo>
                  <a:lnTo>
                    <a:pt x="645426" y="336900"/>
                  </a:lnTo>
                  <a:lnTo>
                    <a:pt x="679268" y="297277"/>
                  </a:lnTo>
                  <a:lnTo>
                    <a:pt x="837495" y="336900"/>
                  </a:lnTo>
                  <a:lnTo>
                    <a:pt x="845722" y="338189"/>
                  </a:lnTo>
                  <a:lnTo>
                    <a:pt x="853437" y="332565"/>
                  </a:lnTo>
                  <a:lnTo>
                    <a:pt x="854725" y="324331"/>
                  </a:lnTo>
                  <a:lnTo>
                    <a:pt x="854789" y="323927"/>
                  </a:lnTo>
                  <a:lnTo>
                    <a:pt x="854831" y="323511"/>
                  </a:lnTo>
                  <a:lnTo>
                    <a:pt x="854863" y="323096"/>
                  </a:lnTo>
                  <a:lnTo>
                    <a:pt x="854863" y="13654"/>
                  </a:lnTo>
                  <a:lnTo>
                    <a:pt x="854682" y="6028"/>
                  </a:lnTo>
                  <a:lnTo>
                    <a:pt x="848372" y="0"/>
                  </a:lnTo>
                  <a:lnTo>
                    <a:pt x="840752" y="181"/>
                  </a:lnTo>
                  <a:lnTo>
                    <a:pt x="839698" y="202"/>
                  </a:lnTo>
                  <a:lnTo>
                    <a:pt x="838645" y="351"/>
                  </a:lnTo>
                  <a:lnTo>
                    <a:pt x="837623" y="617"/>
                  </a:lnTo>
                  <a:close/>
                </a:path>
              </a:pathLst>
            </a:custGeom>
            <a:ln w="14905">
              <a:solidFill>
                <a:srgbClr val="4471C4"/>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3358581" y="2430497"/>
              <a:ext cx="141083" cy="71531"/>
            </a:xfrm>
            <a:prstGeom prst="rect">
              <a:avLst/>
            </a:prstGeom>
          </p:spPr>
        </p:pic>
        <p:sp>
          <p:nvSpPr>
            <p:cNvPr id="13" name="object 13"/>
            <p:cNvSpPr/>
            <p:nvPr/>
          </p:nvSpPr>
          <p:spPr>
            <a:xfrm>
              <a:off x="3187503" y="2287002"/>
              <a:ext cx="37465" cy="114300"/>
            </a:xfrm>
            <a:custGeom>
              <a:avLst/>
              <a:gdLst/>
              <a:ahLst/>
              <a:cxnLst/>
              <a:rect l="l" t="t" r="r" b="b"/>
              <a:pathLst>
                <a:path w="37464" h="114300">
                  <a:moveTo>
                    <a:pt x="18645" y="0"/>
                  </a:moveTo>
                  <a:lnTo>
                    <a:pt x="11390" y="1465"/>
                  </a:lnTo>
                  <a:lnTo>
                    <a:pt x="5463" y="5464"/>
                  </a:lnTo>
                  <a:lnTo>
                    <a:pt x="1466" y="11395"/>
                  </a:lnTo>
                  <a:lnTo>
                    <a:pt x="0" y="18661"/>
                  </a:lnTo>
                  <a:lnTo>
                    <a:pt x="0" y="95350"/>
                  </a:lnTo>
                  <a:lnTo>
                    <a:pt x="1466" y="102611"/>
                  </a:lnTo>
                  <a:lnTo>
                    <a:pt x="5463" y="108543"/>
                  </a:lnTo>
                  <a:lnTo>
                    <a:pt x="11390" y="112544"/>
                  </a:lnTo>
                  <a:lnTo>
                    <a:pt x="18645" y="114011"/>
                  </a:lnTo>
                  <a:lnTo>
                    <a:pt x="25904" y="112544"/>
                  </a:lnTo>
                  <a:lnTo>
                    <a:pt x="31830" y="108543"/>
                  </a:lnTo>
                  <a:lnTo>
                    <a:pt x="35825" y="102611"/>
                  </a:lnTo>
                  <a:lnTo>
                    <a:pt x="37290" y="95350"/>
                  </a:lnTo>
                  <a:lnTo>
                    <a:pt x="37290" y="18661"/>
                  </a:lnTo>
                  <a:lnTo>
                    <a:pt x="35825" y="11395"/>
                  </a:lnTo>
                  <a:lnTo>
                    <a:pt x="31830" y="5464"/>
                  </a:lnTo>
                  <a:lnTo>
                    <a:pt x="25904" y="1465"/>
                  </a:lnTo>
                  <a:lnTo>
                    <a:pt x="18645" y="0"/>
                  </a:lnTo>
                  <a:close/>
                </a:path>
              </a:pathLst>
            </a:custGeom>
            <a:solidFill>
              <a:srgbClr val="4471C4"/>
            </a:solidFill>
          </p:spPr>
          <p:txBody>
            <a:bodyPr wrap="square" lIns="0" tIns="0" rIns="0" bIns="0" rtlCol="0"/>
            <a:lstStyle/>
            <a:p>
              <a:endParaRPr/>
            </a:p>
          </p:txBody>
        </p:sp>
        <p:sp>
          <p:nvSpPr>
            <p:cNvPr id="14" name="object 14"/>
            <p:cNvSpPr/>
            <p:nvPr/>
          </p:nvSpPr>
          <p:spPr>
            <a:xfrm>
              <a:off x="3187503" y="2287002"/>
              <a:ext cx="37465" cy="114300"/>
            </a:xfrm>
            <a:custGeom>
              <a:avLst/>
              <a:gdLst/>
              <a:ahLst/>
              <a:cxnLst/>
              <a:rect l="l" t="t" r="r" b="b"/>
              <a:pathLst>
                <a:path w="37464" h="114300">
                  <a:moveTo>
                    <a:pt x="18645" y="114011"/>
                  </a:moveTo>
                  <a:lnTo>
                    <a:pt x="25904" y="112544"/>
                  </a:lnTo>
                  <a:lnTo>
                    <a:pt x="31830" y="108543"/>
                  </a:lnTo>
                  <a:lnTo>
                    <a:pt x="35825" y="102611"/>
                  </a:lnTo>
                  <a:lnTo>
                    <a:pt x="37290" y="95350"/>
                  </a:lnTo>
                  <a:lnTo>
                    <a:pt x="37290" y="18661"/>
                  </a:lnTo>
                  <a:lnTo>
                    <a:pt x="35825" y="11395"/>
                  </a:lnTo>
                  <a:lnTo>
                    <a:pt x="31830" y="5464"/>
                  </a:lnTo>
                  <a:lnTo>
                    <a:pt x="25904" y="1465"/>
                  </a:lnTo>
                  <a:lnTo>
                    <a:pt x="18645" y="0"/>
                  </a:lnTo>
                  <a:lnTo>
                    <a:pt x="11390" y="1465"/>
                  </a:lnTo>
                  <a:lnTo>
                    <a:pt x="5463" y="5464"/>
                  </a:lnTo>
                  <a:lnTo>
                    <a:pt x="1466" y="11395"/>
                  </a:lnTo>
                  <a:lnTo>
                    <a:pt x="0" y="18661"/>
                  </a:lnTo>
                  <a:lnTo>
                    <a:pt x="0" y="95350"/>
                  </a:lnTo>
                  <a:lnTo>
                    <a:pt x="1466" y="102611"/>
                  </a:lnTo>
                  <a:lnTo>
                    <a:pt x="5463" y="108543"/>
                  </a:lnTo>
                  <a:lnTo>
                    <a:pt x="11390" y="112544"/>
                  </a:lnTo>
                  <a:lnTo>
                    <a:pt x="18645" y="114011"/>
                  </a:lnTo>
                  <a:close/>
                </a:path>
              </a:pathLst>
            </a:custGeom>
            <a:ln w="14900">
              <a:solidFill>
                <a:srgbClr val="4471C4"/>
              </a:solidFill>
            </a:ln>
          </p:spPr>
          <p:txBody>
            <a:bodyPr wrap="square" lIns="0" tIns="0" rIns="0" bIns="0" rtlCol="0"/>
            <a:lstStyle/>
            <a:p>
              <a:endParaRPr/>
            </a:p>
          </p:txBody>
        </p:sp>
        <p:sp>
          <p:nvSpPr>
            <p:cNvPr id="15" name="object 15"/>
            <p:cNvSpPr/>
            <p:nvPr/>
          </p:nvSpPr>
          <p:spPr>
            <a:xfrm>
              <a:off x="2641092" y="1967484"/>
              <a:ext cx="1240790" cy="1240790"/>
            </a:xfrm>
            <a:custGeom>
              <a:avLst/>
              <a:gdLst/>
              <a:ahLst/>
              <a:cxnLst/>
              <a:rect l="l" t="t" r="r" b="b"/>
              <a:pathLst>
                <a:path w="1240789" h="1240789">
                  <a:moveTo>
                    <a:pt x="0" y="1240536"/>
                  </a:moveTo>
                  <a:lnTo>
                    <a:pt x="1240535" y="1240536"/>
                  </a:lnTo>
                  <a:lnTo>
                    <a:pt x="1240535" y="0"/>
                  </a:lnTo>
                  <a:lnTo>
                    <a:pt x="0" y="0"/>
                  </a:lnTo>
                  <a:lnTo>
                    <a:pt x="0" y="1240536"/>
                  </a:lnTo>
                  <a:close/>
                </a:path>
              </a:pathLst>
            </a:custGeom>
            <a:ln w="12700">
              <a:solidFill>
                <a:srgbClr val="FFFFFF"/>
              </a:solidFill>
            </a:ln>
          </p:spPr>
          <p:txBody>
            <a:bodyPr wrap="square" lIns="0" tIns="0" rIns="0" bIns="0" rtlCol="0"/>
            <a:lstStyle/>
            <a:p>
              <a:endParaRPr/>
            </a:p>
          </p:txBody>
        </p:sp>
      </p:grpSp>
      <p:grpSp>
        <p:nvGrpSpPr>
          <p:cNvPr id="16" name="object 16"/>
          <p:cNvGrpSpPr/>
          <p:nvPr/>
        </p:nvGrpSpPr>
        <p:grpSpPr>
          <a:xfrm>
            <a:off x="7318247" y="1575816"/>
            <a:ext cx="2161540" cy="2162810"/>
            <a:chOff x="7318247" y="1575816"/>
            <a:chExt cx="2161540" cy="2162810"/>
          </a:xfrm>
        </p:grpSpPr>
        <p:sp>
          <p:nvSpPr>
            <p:cNvPr id="17" name="object 17"/>
            <p:cNvSpPr/>
            <p:nvPr/>
          </p:nvSpPr>
          <p:spPr>
            <a:xfrm>
              <a:off x="7318247" y="1575816"/>
              <a:ext cx="2161540" cy="2162810"/>
            </a:xfrm>
            <a:custGeom>
              <a:avLst/>
              <a:gdLst/>
              <a:ahLst/>
              <a:cxnLst/>
              <a:rect l="l" t="t" r="r" b="b"/>
              <a:pathLst>
                <a:path w="2161540" h="2162810">
                  <a:moveTo>
                    <a:pt x="1080516" y="0"/>
                  </a:moveTo>
                  <a:lnTo>
                    <a:pt x="1032384" y="1053"/>
                  </a:lnTo>
                  <a:lnTo>
                    <a:pt x="984791" y="4184"/>
                  </a:lnTo>
                  <a:lnTo>
                    <a:pt x="937781" y="9350"/>
                  </a:lnTo>
                  <a:lnTo>
                    <a:pt x="891399" y="16505"/>
                  </a:lnTo>
                  <a:lnTo>
                    <a:pt x="845688" y="25606"/>
                  </a:lnTo>
                  <a:lnTo>
                    <a:pt x="800691" y="36609"/>
                  </a:lnTo>
                  <a:lnTo>
                    <a:pt x="756454" y="49471"/>
                  </a:lnTo>
                  <a:lnTo>
                    <a:pt x="713019" y="64146"/>
                  </a:lnTo>
                  <a:lnTo>
                    <a:pt x="670431" y="80592"/>
                  </a:lnTo>
                  <a:lnTo>
                    <a:pt x="628733" y="98763"/>
                  </a:lnTo>
                  <a:lnTo>
                    <a:pt x="587970" y="118617"/>
                  </a:lnTo>
                  <a:lnTo>
                    <a:pt x="548186" y="140109"/>
                  </a:lnTo>
                  <a:lnTo>
                    <a:pt x="509424" y="163196"/>
                  </a:lnTo>
                  <a:lnTo>
                    <a:pt x="471728" y="187833"/>
                  </a:lnTo>
                  <a:lnTo>
                    <a:pt x="435142" y="213976"/>
                  </a:lnTo>
                  <a:lnTo>
                    <a:pt x="399710" y="241582"/>
                  </a:lnTo>
                  <a:lnTo>
                    <a:pt x="365476" y="270606"/>
                  </a:lnTo>
                  <a:lnTo>
                    <a:pt x="332484" y="301005"/>
                  </a:lnTo>
                  <a:lnTo>
                    <a:pt x="300778" y="332734"/>
                  </a:lnTo>
                  <a:lnTo>
                    <a:pt x="270402" y="365750"/>
                  </a:lnTo>
                  <a:lnTo>
                    <a:pt x="241399" y="400008"/>
                  </a:lnTo>
                  <a:lnTo>
                    <a:pt x="213814" y="435466"/>
                  </a:lnTo>
                  <a:lnTo>
                    <a:pt x="187690" y="472078"/>
                  </a:lnTo>
                  <a:lnTo>
                    <a:pt x="163071" y="509800"/>
                  </a:lnTo>
                  <a:lnTo>
                    <a:pt x="140002" y="548590"/>
                  </a:lnTo>
                  <a:lnTo>
                    <a:pt x="118526" y="588403"/>
                  </a:lnTo>
                  <a:lnTo>
                    <a:pt x="98687" y="629194"/>
                  </a:lnTo>
                  <a:lnTo>
                    <a:pt x="80529" y="670920"/>
                  </a:lnTo>
                  <a:lnTo>
                    <a:pt x="64096" y="713538"/>
                  </a:lnTo>
                  <a:lnTo>
                    <a:pt x="49432" y="757002"/>
                  </a:lnTo>
                  <a:lnTo>
                    <a:pt x="36581" y="801270"/>
                  </a:lnTo>
                  <a:lnTo>
                    <a:pt x="25586" y="846296"/>
                  </a:lnTo>
                  <a:lnTo>
                    <a:pt x="16492" y="892038"/>
                  </a:lnTo>
                  <a:lnTo>
                    <a:pt x="9342" y="938451"/>
                  </a:lnTo>
                  <a:lnTo>
                    <a:pt x="4181" y="985491"/>
                  </a:lnTo>
                  <a:lnTo>
                    <a:pt x="1052" y="1033115"/>
                  </a:lnTo>
                  <a:lnTo>
                    <a:pt x="0" y="1081278"/>
                  </a:lnTo>
                  <a:lnTo>
                    <a:pt x="1052" y="1129440"/>
                  </a:lnTo>
                  <a:lnTo>
                    <a:pt x="4181" y="1177064"/>
                  </a:lnTo>
                  <a:lnTo>
                    <a:pt x="9342" y="1224104"/>
                  </a:lnTo>
                  <a:lnTo>
                    <a:pt x="16492" y="1270517"/>
                  </a:lnTo>
                  <a:lnTo>
                    <a:pt x="25586" y="1316259"/>
                  </a:lnTo>
                  <a:lnTo>
                    <a:pt x="36581" y="1361285"/>
                  </a:lnTo>
                  <a:lnTo>
                    <a:pt x="49432" y="1405553"/>
                  </a:lnTo>
                  <a:lnTo>
                    <a:pt x="64096" y="1449017"/>
                  </a:lnTo>
                  <a:lnTo>
                    <a:pt x="80529" y="1491635"/>
                  </a:lnTo>
                  <a:lnTo>
                    <a:pt x="98687" y="1533361"/>
                  </a:lnTo>
                  <a:lnTo>
                    <a:pt x="118526" y="1574152"/>
                  </a:lnTo>
                  <a:lnTo>
                    <a:pt x="140002" y="1613965"/>
                  </a:lnTo>
                  <a:lnTo>
                    <a:pt x="163071" y="1652755"/>
                  </a:lnTo>
                  <a:lnTo>
                    <a:pt x="187690" y="1690477"/>
                  </a:lnTo>
                  <a:lnTo>
                    <a:pt x="213814" y="1727089"/>
                  </a:lnTo>
                  <a:lnTo>
                    <a:pt x="241399" y="1762547"/>
                  </a:lnTo>
                  <a:lnTo>
                    <a:pt x="270402" y="1796805"/>
                  </a:lnTo>
                  <a:lnTo>
                    <a:pt x="300778" y="1829821"/>
                  </a:lnTo>
                  <a:lnTo>
                    <a:pt x="332484" y="1861550"/>
                  </a:lnTo>
                  <a:lnTo>
                    <a:pt x="365476" y="1891949"/>
                  </a:lnTo>
                  <a:lnTo>
                    <a:pt x="399710" y="1920973"/>
                  </a:lnTo>
                  <a:lnTo>
                    <a:pt x="435142" y="1948579"/>
                  </a:lnTo>
                  <a:lnTo>
                    <a:pt x="471728" y="1974722"/>
                  </a:lnTo>
                  <a:lnTo>
                    <a:pt x="509424" y="1999359"/>
                  </a:lnTo>
                  <a:lnTo>
                    <a:pt x="548186" y="2022446"/>
                  </a:lnTo>
                  <a:lnTo>
                    <a:pt x="587970" y="2043938"/>
                  </a:lnTo>
                  <a:lnTo>
                    <a:pt x="628733" y="2063792"/>
                  </a:lnTo>
                  <a:lnTo>
                    <a:pt x="670431" y="2081963"/>
                  </a:lnTo>
                  <a:lnTo>
                    <a:pt x="713019" y="2098409"/>
                  </a:lnTo>
                  <a:lnTo>
                    <a:pt x="756454" y="2113084"/>
                  </a:lnTo>
                  <a:lnTo>
                    <a:pt x="800691" y="2125946"/>
                  </a:lnTo>
                  <a:lnTo>
                    <a:pt x="845688" y="2136949"/>
                  </a:lnTo>
                  <a:lnTo>
                    <a:pt x="891399" y="2146050"/>
                  </a:lnTo>
                  <a:lnTo>
                    <a:pt x="937781" y="2153205"/>
                  </a:lnTo>
                  <a:lnTo>
                    <a:pt x="984791" y="2158371"/>
                  </a:lnTo>
                  <a:lnTo>
                    <a:pt x="1032384" y="2161502"/>
                  </a:lnTo>
                  <a:lnTo>
                    <a:pt x="1080516" y="2162556"/>
                  </a:lnTo>
                  <a:lnTo>
                    <a:pt x="1128647" y="2161502"/>
                  </a:lnTo>
                  <a:lnTo>
                    <a:pt x="1176240" y="2158371"/>
                  </a:lnTo>
                  <a:lnTo>
                    <a:pt x="1223250" y="2153205"/>
                  </a:lnTo>
                  <a:lnTo>
                    <a:pt x="1269632" y="2146050"/>
                  </a:lnTo>
                  <a:lnTo>
                    <a:pt x="1315343" y="2136949"/>
                  </a:lnTo>
                  <a:lnTo>
                    <a:pt x="1360340" y="2125946"/>
                  </a:lnTo>
                  <a:lnTo>
                    <a:pt x="1404577" y="2113084"/>
                  </a:lnTo>
                  <a:lnTo>
                    <a:pt x="1448012" y="2098409"/>
                  </a:lnTo>
                  <a:lnTo>
                    <a:pt x="1490600" y="2081963"/>
                  </a:lnTo>
                  <a:lnTo>
                    <a:pt x="1532298" y="2063792"/>
                  </a:lnTo>
                  <a:lnTo>
                    <a:pt x="1573061" y="2043938"/>
                  </a:lnTo>
                  <a:lnTo>
                    <a:pt x="1612845" y="2022446"/>
                  </a:lnTo>
                  <a:lnTo>
                    <a:pt x="1651607" y="1999359"/>
                  </a:lnTo>
                  <a:lnTo>
                    <a:pt x="1689303" y="1974722"/>
                  </a:lnTo>
                  <a:lnTo>
                    <a:pt x="1725889" y="1948579"/>
                  </a:lnTo>
                  <a:lnTo>
                    <a:pt x="1761321" y="1920973"/>
                  </a:lnTo>
                  <a:lnTo>
                    <a:pt x="1795555" y="1891949"/>
                  </a:lnTo>
                  <a:lnTo>
                    <a:pt x="1828547" y="1861550"/>
                  </a:lnTo>
                  <a:lnTo>
                    <a:pt x="1860253" y="1829821"/>
                  </a:lnTo>
                  <a:lnTo>
                    <a:pt x="1890629" y="1796805"/>
                  </a:lnTo>
                  <a:lnTo>
                    <a:pt x="1919632" y="1762547"/>
                  </a:lnTo>
                  <a:lnTo>
                    <a:pt x="1947217" y="1727089"/>
                  </a:lnTo>
                  <a:lnTo>
                    <a:pt x="1973341" y="1690477"/>
                  </a:lnTo>
                  <a:lnTo>
                    <a:pt x="1997960" y="1652755"/>
                  </a:lnTo>
                  <a:lnTo>
                    <a:pt x="2021029" y="1613965"/>
                  </a:lnTo>
                  <a:lnTo>
                    <a:pt x="2042505" y="1574152"/>
                  </a:lnTo>
                  <a:lnTo>
                    <a:pt x="2062344" y="1533361"/>
                  </a:lnTo>
                  <a:lnTo>
                    <a:pt x="2080502" y="1491635"/>
                  </a:lnTo>
                  <a:lnTo>
                    <a:pt x="2096935" y="1449017"/>
                  </a:lnTo>
                  <a:lnTo>
                    <a:pt x="2111599" y="1405553"/>
                  </a:lnTo>
                  <a:lnTo>
                    <a:pt x="2124450" y="1361285"/>
                  </a:lnTo>
                  <a:lnTo>
                    <a:pt x="2135445" y="1316259"/>
                  </a:lnTo>
                  <a:lnTo>
                    <a:pt x="2144539" y="1270517"/>
                  </a:lnTo>
                  <a:lnTo>
                    <a:pt x="2151689" y="1224104"/>
                  </a:lnTo>
                  <a:lnTo>
                    <a:pt x="2156850" y="1177064"/>
                  </a:lnTo>
                  <a:lnTo>
                    <a:pt x="2159979" y="1129440"/>
                  </a:lnTo>
                  <a:lnTo>
                    <a:pt x="2161031" y="1081278"/>
                  </a:lnTo>
                  <a:lnTo>
                    <a:pt x="2159979" y="1033115"/>
                  </a:lnTo>
                  <a:lnTo>
                    <a:pt x="2156850" y="985491"/>
                  </a:lnTo>
                  <a:lnTo>
                    <a:pt x="2151689" y="938451"/>
                  </a:lnTo>
                  <a:lnTo>
                    <a:pt x="2144539" y="892038"/>
                  </a:lnTo>
                  <a:lnTo>
                    <a:pt x="2135445" y="846296"/>
                  </a:lnTo>
                  <a:lnTo>
                    <a:pt x="2124450" y="801270"/>
                  </a:lnTo>
                  <a:lnTo>
                    <a:pt x="2111599" y="757002"/>
                  </a:lnTo>
                  <a:lnTo>
                    <a:pt x="2096935" y="713538"/>
                  </a:lnTo>
                  <a:lnTo>
                    <a:pt x="2080502" y="670920"/>
                  </a:lnTo>
                  <a:lnTo>
                    <a:pt x="2062344" y="629194"/>
                  </a:lnTo>
                  <a:lnTo>
                    <a:pt x="2042505" y="588403"/>
                  </a:lnTo>
                  <a:lnTo>
                    <a:pt x="2021029" y="548590"/>
                  </a:lnTo>
                  <a:lnTo>
                    <a:pt x="1997960" y="509800"/>
                  </a:lnTo>
                  <a:lnTo>
                    <a:pt x="1973341" y="472078"/>
                  </a:lnTo>
                  <a:lnTo>
                    <a:pt x="1947217" y="435466"/>
                  </a:lnTo>
                  <a:lnTo>
                    <a:pt x="1919632" y="400008"/>
                  </a:lnTo>
                  <a:lnTo>
                    <a:pt x="1890629" y="365750"/>
                  </a:lnTo>
                  <a:lnTo>
                    <a:pt x="1860253" y="332734"/>
                  </a:lnTo>
                  <a:lnTo>
                    <a:pt x="1828547" y="301005"/>
                  </a:lnTo>
                  <a:lnTo>
                    <a:pt x="1795555" y="270606"/>
                  </a:lnTo>
                  <a:lnTo>
                    <a:pt x="1761321" y="241582"/>
                  </a:lnTo>
                  <a:lnTo>
                    <a:pt x="1725889" y="213976"/>
                  </a:lnTo>
                  <a:lnTo>
                    <a:pt x="1689303" y="187833"/>
                  </a:lnTo>
                  <a:lnTo>
                    <a:pt x="1651607" y="163196"/>
                  </a:lnTo>
                  <a:lnTo>
                    <a:pt x="1612845" y="140109"/>
                  </a:lnTo>
                  <a:lnTo>
                    <a:pt x="1573061" y="118617"/>
                  </a:lnTo>
                  <a:lnTo>
                    <a:pt x="1532298" y="98763"/>
                  </a:lnTo>
                  <a:lnTo>
                    <a:pt x="1490600" y="80592"/>
                  </a:lnTo>
                  <a:lnTo>
                    <a:pt x="1448012" y="64146"/>
                  </a:lnTo>
                  <a:lnTo>
                    <a:pt x="1404577" y="49471"/>
                  </a:lnTo>
                  <a:lnTo>
                    <a:pt x="1360340" y="36609"/>
                  </a:lnTo>
                  <a:lnTo>
                    <a:pt x="1315343" y="25606"/>
                  </a:lnTo>
                  <a:lnTo>
                    <a:pt x="1269632" y="16505"/>
                  </a:lnTo>
                  <a:lnTo>
                    <a:pt x="1223250" y="9350"/>
                  </a:lnTo>
                  <a:lnTo>
                    <a:pt x="1176240" y="4184"/>
                  </a:lnTo>
                  <a:lnTo>
                    <a:pt x="1128647" y="1053"/>
                  </a:lnTo>
                  <a:lnTo>
                    <a:pt x="1080516" y="0"/>
                  </a:lnTo>
                  <a:close/>
                </a:path>
              </a:pathLst>
            </a:custGeom>
            <a:solidFill>
              <a:srgbClr val="F6BB67"/>
            </a:solidFill>
          </p:spPr>
          <p:txBody>
            <a:bodyPr wrap="square" lIns="0" tIns="0" rIns="0" bIns="0" rtlCol="0"/>
            <a:lstStyle/>
            <a:p>
              <a:endParaRPr/>
            </a:p>
          </p:txBody>
        </p:sp>
        <p:pic>
          <p:nvPicPr>
            <p:cNvPr id="18" name="object 18"/>
            <p:cNvPicPr/>
            <p:nvPr/>
          </p:nvPicPr>
          <p:blipFill>
            <a:blip r:embed="rId4" cstate="print"/>
            <a:stretch>
              <a:fillRect/>
            </a:stretch>
          </p:blipFill>
          <p:spPr>
            <a:xfrm>
              <a:off x="7886546" y="2855409"/>
              <a:ext cx="167186" cy="223294"/>
            </a:xfrm>
            <a:prstGeom prst="rect">
              <a:avLst/>
            </a:prstGeom>
          </p:spPr>
        </p:pic>
        <p:sp>
          <p:nvSpPr>
            <p:cNvPr id="19" name="object 19"/>
            <p:cNvSpPr/>
            <p:nvPr/>
          </p:nvSpPr>
          <p:spPr>
            <a:xfrm>
              <a:off x="7990572" y="2254101"/>
              <a:ext cx="911860" cy="810260"/>
            </a:xfrm>
            <a:custGeom>
              <a:avLst/>
              <a:gdLst/>
              <a:ahLst/>
              <a:cxnLst/>
              <a:rect l="l" t="t" r="r" b="b"/>
              <a:pathLst>
                <a:path w="911859" h="810260">
                  <a:moveTo>
                    <a:pt x="330652" y="726997"/>
                  </a:moveTo>
                  <a:lnTo>
                    <a:pt x="260520" y="726997"/>
                  </a:lnTo>
                  <a:lnTo>
                    <a:pt x="325650" y="797208"/>
                  </a:lnTo>
                  <a:lnTo>
                    <a:pt x="333971" y="803850"/>
                  </a:lnTo>
                  <a:lnTo>
                    <a:pt x="343369" y="808218"/>
                  </a:lnTo>
                  <a:lnTo>
                    <a:pt x="353486" y="809953"/>
                  </a:lnTo>
                  <a:lnTo>
                    <a:pt x="363962" y="808697"/>
                  </a:lnTo>
                  <a:lnTo>
                    <a:pt x="547828" y="756358"/>
                  </a:lnTo>
                  <a:lnTo>
                    <a:pt x="357576" y="756358"/>
                  </a:lnTo>
                  <a:lnTo>
                    <a:pt x="330652" y="726997"/>
                  </a:lnTo>
                  <a:close/>
                </a:path>
                <a:path w="911859" h="810260">
                  <a:moveTo>
                    <a:pt x="603091" y="0"/>
                  </a:moveTo>
                  <a:lnTo>
                    <a:pt x="592116" y="997"/>
                  </a:lnTo>
                  <a:lnTo>
                    <a:pt x="582339" y="7021"/>
                  </a:lnTo>
                  <a:lnTo>
                    <a:pt x="0" y="568704"/>
                  </a:lnTo>
                  <a:lnTo>
                    <a:pt x="114935" y="767847"/>
                  </a:lnTo>
                  <a:lnTo>
                    <a:pt x="260520" y="726997"/>
                  </a:lnTo>
                  <a:lnTo>
                    <a:pt x="330652" y="726997"/>
                  </a:lnTo>
                  <a:lnTo>
                    <a:pt x="315433" y="710402"/>
                  </a:lnTo>
                  <a:lnTo>
                    <a:pt x="546581" y="644021"/>
                  </a:lnTo>
                  <a:lnTo>
                    <a:pt x="598837" y="644021"/>
                  </a:lnTo>
                  <a:lnTo>
                    <a:pt x="601495" y="629979"/>
                  </a:lnTo>
                  <a:lnTo>
                    <a:pt x="893963" y="547003"/>
                  </a:lnTo>
                  <a:lnTo>
                    <a:pt x="903880" y="540102"/>
                  </a:lnTo>
                  <a:lnTo>
                    <a:pt x="910086" y="530089"/>
                  </a:lnTo>
                  <a:lnTo>
                    <a:pt x="911742" y="518639"/>
                  </a:lnTo>
                  <a:lnTo>
                    <a:pt x="908010" y="507430"/>
                  </a:lnTo>
                  <a:lnTo>
                    <a:pt x="621928" y="12127"/>
                  </a:lnTo>
                  <a:lnTo>
                    <a:pt x="613587" y="3789"/>
                  </a:lnTo>
                  <a:lnTo>
                    <a:pt x="603091" y="0"/>
                  </a:lnTo>
                  <a:close/>
                </a:path>
                <a:path w="911859" h="810260">
                  <a:moveTo>
                    <a:pt x="598837" y="644021"/>
                  </a:moveTo>
                  <a:lnTo>
                    <a:pt x="546581" y="644021"/>
                  </a:lnTo>
                  <a:lnTo>
                    <a:pt x="535088" y="705296"/>
                  </a:lnTo>
                  <a:lnTo>
                    <a:pt x="357576" y="756358"/>
                  </a:lnTo>
                  <a:lnTo>
                    <a:pt x="547828" y="756358"/>
                  </a:lnTo>
                  <a:lnTo>
                    <a:pt x="556798" y="753805"/>
                  </a:lnTo>
                  <a:lnTo>
                    <a:pt x="559352" y="752528"/>
                  </a:lnTo>
                  <a:lnTo>
                    <a:pt x="563183" y="751252"/>
                  </a:lnTo>
                  <a:lnTo>
                    <a:pt x="583616" y="724444"/>
                  </a:lnTo>
                  <a:lnTo>
                    <a:pt x="598837" y="644021"/>
                  </a:lnTo>
                  <a:close/>
                </a:path>
              </a:pathLst>
            </a:custGeom>
            <a:solidFill>
              <a:srgbClr val="4471C4"/>
            </a:solidFill>
          </p:spPr>
          <p:txBody>
            <a:bodyPr wrap="square" lIns="0" tIns="0" rIns="0" bIns="0" rtlCol="0"/>
            <a:lstStyle/>
            <a:p>
              <a:endParaRPr/>
            </a:p>
          </p:txBody>
        </p:sp>
        <p:sp>
          <p:nvSpPr>
            <p:cNvPr id="20" name="object 20"/>
            <p:cNvSpPr/>
            <p:nvPr/>
          </p:nvSpPr>
          <p:spPr>
            <a:xfrm>
              <a:off x="7990572" y="2254101"/>
              <a:ext cx="911860" cy="810260"/>
            </a:xfrm>
            <a:custGeom>
              <a:avLst/>
              <a:gdLst/>
              <a:ahLst/>
              <a:cxnLst/>
              <a:rect l="l" t="t" r="r" b="b"/>
              <a:pathLst>
                <a:path w="911859" h="810260">
                  <a:moveTo>
                    <a:pt x="535088" y="705296"/>
                  </a:moveTo>
                  <a:lnTo>
                    <a:pt x="357576" y="756358"/>
                  </a:lnTo>
                  <a:lnTo>
                    <a:pt x="315433" y="710402"/>
                  </a:lnTo>
                  <a:lnTo>
                    <a:pt x="546581" y="644021"/>
                  </a:lnTo>
                  <a:lnTo>
                    <a:pt x="535088" y="705296"/>
                  </a:lnTo>
                  <a:close/>
                </a:path>
                <a:path w="911859" h="810260">
                  <a:moveTo>
                    <a:pt x="908010" y="507430"/>
                  </a:moveTo>
                  <a:lnTo>
                    <a:pt x="822426" y="359349"/>
                  </a:lnTo>
                  <a:lnTo>
                    <a:pt x="707491" y="160207"/>
                  </a:lnTo>
                  <a:lnTo>
                    <a:pt x="621928" y="12127"/>
                  </a:lnTo>
                  <a:lnTo>
                    <a:pt x="613587" y="3789"/>
                  </a:lnTo>
                  <a:lnTo>
                    <a:pt x="603091" y="0"/>
                  </a:lnTo>
                  <a:lnTo>
                    <a:pt x="592116" y="997"/>
                  </a:lnTo>
                  <a:lnTo>
                    <a:pt x="582339" y="7021"/>
                  </a:lnTo>
                  <a:lnTo>
                    <a:pt x="0" y="568704"/>
                  </a:lnTo>
                  <a:lnTo>
                    <a:pt x="114935" y="767847"/>
                  </a:lnTo>
                  <a:lnTo>
                    <a:pt x="260520" y="726997"/>
                  </a:lnTo>
                  <a:lnTo>
                    <a:pt x="325650" y="797208"/>
                  </a:lnTo>
                  <a:lnTo>
                    <a:pt x="333971" y="803850"/>
                  </a:lnTo>
                  <a:lnTo>
                    <a:pt x="343369" y="808218"/>
                  </a:lnTo>
                  <a:lnTo>
                    <a:pt x="353486" y="809953"/>
                  </a:lnTo>
                  <a:lnTo>
                    <a:pt x="363962" y="808696"/>
                  </a:lnTo>
                  <a:lnTo>
                    <a:pt x="556798" y="753805"/>
                  </a:lnTo>
                  <a:lnTo>
                    <a:pt x="559352" y="752528"/>
                  </a:lnTo>
                  <a:lnTo>
                    <a:pt x="563183" y="751252"/>
                  </a:lnTo>
                  <a:lnTo>
                    <a:pt x="601495" y="629979"/>
                  </a:lnTo>
                  <a:lnTo>
                    <a:pt x="893963" y="547003"/>
                  </a:lnTo>
                  <a:lnTo>
                    <a:pt x="903880" y="540102"/>
                  </a:lnTo>
                  <a:lnTo>
                    <a:pt x="910086" y="530089"/>
                  </a:lnTo>
                  <a:lnTo>
                    <a:pt x="911742" y="518639"/>
                  </a:lnTo>
                  <a:lnTo>
                    <a:pt x="908010" y="507430"/>
                  </a:lnTo>
                  <a:close/>
                </a:path>
              </a:pathLst>
            </a:custGeom>
            <a:ln w="14896">
              <a:solidFill>
                <a:srgbClr val="4471C4"/>
              </a:solidFill>
            </a:ln>
          </p:spPr>
          <p:txBody>
            <a:bodyPr wrap="square" lIns="0" tIns="0" rIns="0" bIns="0" rtlCol="0"/>
            <a:lstStyle/>
            <a:p>
              <a:endParaRPr/>
            </a:p>
          </p:txBody>
        </p:sp>
        <p:sp>
          <p:nvSpPr>
            <p:cNvPr id="21" name="object 21"/>
            <p:cNvSpPr/>
            <p:nvPr/>
          </p:nvSpPr>
          <p:spPr>
            <a:xfrm>
              <a:off x="7778495" y="2037588"/>
              <a:ext cx="1240790" cy="1239520"/>
            </a:xfrm>
            <a:custGeom>
              <a:avLst/>
              <a:gdLst/>
              <a:ahLst/>
              <a:cxnLst/>
              <a:rect l="l" t="t" r="r" b="b"/>
              <a:pathLst>
                <a:path w="1240790" h="1239520">
                  <a:moveTo>
                    <a:pt x="0" y="1239012"/>
                  </a:moveTo>
                  <a:lnTo>
                    <a:pt x="1240536" y="1239012"/>
                  </a:lnTo>
                  <a:lnTo>
                    <a:pt x="1240536" y="0"/>
                  </a:lnTo>
                  <a:lnTo>
                    <a:pt x="0" y="0"/>
                  </a:lnTo>
                  <a:lnTo>
                    <a:pt x="0" y="1239012"/>
                  </a:lnTo>
                  <a:close/>
                </a:path>
              </a:pathLst>
            </a:custGeom>
            <a:ln w="12700">
              <a:solidFill>
                <a:srgbClr val="FFFFFF"/>
              </a:solidFill>
            </a:ln>
          </p:spPr>
          <p:txBody>
            <a:bodyPr wrap="square" lIns="0" tIns="0" rIns="0" bIns="0" rtlCol="0"/>
            <a:lstStyle/>
            <a:p>
              <a:endParaRPr/>
            </a:p>
          </p:txBody>
        </p:sp>
      </p:grpSp>
      <p:sp>
        <p:nvSpPr>
          <p:cNvPr id="22" name="object 22"/>
          <p:cNvSpPr txBox="1">
            <a:spLocks noGrp="1"/>
          </p:cNvSpPr>
          <p:nvPr>
            <p:ph type="title"/>
          </p:nvPr>
        </p:nvSpPr>
        <p:spPr>
          <a:xfrm>
            <a:off x="1788667" y="657605"/>
            <a:ext cx="7727950" cy="314960"/>
          </a:xfrm>
          <a:prstGeom prst="rect">
            <a:avLst/>
          </a:prstGeom>
        </p:spPr>
        <p:txBody>
          <a:bodyPr vert="horz" wrap="square" lIns="0" tIns="12700" rIns="0" bIns="0" rtlCol="0">
            <a:spAutoFit/>
          </a:bodyPr>
          <a:lstStyle/>
          <a:p>
            <a:pPr marL="12700" algn="ctr">
              <a:lnSpc>
                <a:spcPct val="100000"/>
              </a:lnSpc>
              <a:spcBef>
                <a:spcPts val="100"/>
              </a:spcBef>
            </a:pPr>
            <a:r>
              <a:rPr sz="1900" spc="20" dirty="0">
                <a:solidFill>
                  <a:srgbClr val="76C5D2"/>
                </a:solidFill>
              </a:rPr>
              <a:t>2.</a:t>
            </a:r>
            <a:r>
              <a:rPr sz="1900" spc="-20" dirty="0">
                <a:solidFill>
                  <a:srgbClr val="76C5D2"/>
                </a:solidFill>
              </a:rPr>
              <a:t> </a:t>
            </a:r>
            <a:r>
              <a:rPr lang="sv-SE" sz="1900" spc="-5" dirty="0" smtClean="0">
                <a:solidFill>
                  <a:srgbClr val="76C5D2"/>
                </a:solidFill>
              </a:rPr>
              <a:t>Marknadsför </a:t>
            </a:r>
            <a:r>
              <a:rPr sz="1900" spc="45" dirty="0" smtClean="0">
                <a:solidFill>
                  <a:srgbClr val="76C5D2"/>
                </a:solidFill>
              </a:rPr>
              <a:t>opinionsbildningsevenemang</a:t>
            </a:r>
            <a:endParaRPr sz="1900" dirty="0"/>
          </a:p>
        </p:txBody>
      </p:sp>
      <p:sp>
        <p:nvSpPr>
          <p:cNvPr id="23" name="object 23"/>
          <p:cNvSpPr txBox="1"/>
          <p:nvPr/>
        </p:nvSpPr>
        <p:spPr>
          <a:xfrm>
            <a:off x="773636" y="4159602"/>
            <a:ext cx="4724400" cy="2025747"/>
          </a:xfrm>
          <a:prstGeom prst="rect">
            <a:avLst/>
          </a:prstGeom>
        </p:spPr>
        <p:txBody>
          <a:bodyPr vert="horz" wrap="square" lIns="0" tIns="12700" rIns="0" bIns="0" rtlCol="0">
            <a:spAutoFit/>
          </a:bodyPr>
          <a:lstStyle/>
          <a:p>
            <a:pPr marL="12700" marR="132080" indent="114300">
              <a:lnSpc>
                <a:spcPct val="135300"/>
              </a:lnSpc>
              <a:spcBef>
                <a:spcPts val="100"/>
              </a:spcBef>
            </a:pPr>
            <a:r>
              <a:rPr lang="sv-SE" sz="1400" spc="65" dirty="0">
                <a:latin typeface="Tahoma"/>
                <a:cs typeface="Tahoma"/>
              </a:rPr>
              <a:t>Evenemang för att förespråka och bilda opinion bidrar till långvariga relationer med inflytelserika personer.  Effektiviteten av evenemangen beror på supportrars passionerade agerande samt den publicitet och medvetenhet som höjs när den här typen av evenemang marknadsförs och genomförs.</a:t>
            </a:r>
          </a:p>
          <a:p>
            <a:pPr marL="12700" marR="132080" indent="114300">
              <a:lnSpc>
                <a:spcPct val="135300"/>
              </a:lnSpc>
              <a:spcBef>
                <a:spcPts val="100"/>
              </a:spcBef>
            </a:pPr>
            <a:endParaRPr sz="1400" dirty="0">
              <a:latin typeface="Tahoma"/>
              <a:cs typeface="Tahoma"/>
            </a:endParaRPr>
          </a:p>
        </p:txBody>
      </p:sp>
      <p:sp>
        <p:nvSpPr>
          <p:cNvPr id="24" name="object 24"/>
          <p:cNvSpPr txBox="1"/>
          <p:nvPr/>
        </p:nvSpPr>
        <p:spPr>
          <a:xfrm>
            <a:off x="6285737" y="4078325"/>
            <a:ext cx="5336285" cy="2417970"/>
          </a:xfrm>
          <a:prstGeom prst="rect">
            <a:avLst/>
          </a:prstGeom>
        </p:spPr>
        <p:txBody>
          <a:bodyPr vert="horz" wrap="square" lIns="0" tIns="9525" rIns="0" bIns="0" rtlCol="0">
            <a:spAutoFit/>
          </a:bodyPr>
          <a:lstStyle/>
          <a:p>
            <a:pPr marL="129539" marR="516890" indent="310515">
              <a:lnSpc>
                <a:spcPct val="138600"/>
              </a:lnSpc>
              <a:spcBef>
                <a:spcPts val="75"/>
              </a:spcBef>
            </a:pPr>
            <a:r>
              <a:rPr lang="sv-SE" sz="1400" spc="65" dirty="0">
                <a:latin typeface="Tahoma"/>
                <a:cs typeface="Tahoma"/>
              </a:rPr>
              <a:t>För att säkerställa att potentiella supportrar och förespråkare är medvetna om alla dessa </a:t>
            </a:r>
            <a:r>
              <a:rPr lang="sv-SE" sz="1400" spc="65" dirty="0" smtClean="0">
                <a:latin typeface="Tahoma"/>
                <a:cs typeface="Tahoma"/>
              </a:rPr>
              <a:t>möjligheter</a:t>
            </a:r>
            <a:r>
              <a:rPr lang="sv-SE" sz="1400" spc="65" dirty="0">
                <a:latin typeface="Tahoma"/>
                <a:cs typeface="Tahoma"/>
              </a:rPr>
              <a:t>, behöver du en dedikerad plats på din webbsida, för att visa upp alla kommande </a:t>
            </a:r>
            <a:r>
              <a:rPr lang="sv-SE" sz="1400" spc="65" dirty="0" smtClean="0">
                <a:latin typeface="Tahoma"/>
                <a:cs typeface="Tahoma"/>
              </a:rPr>
              <a:t>evenemang</a:t>
            </a:r>
            <a:r>
              <a:rPr lang="sv-SE" sz="1400" spc="65" dirty="0">
                <a:latin typeface="Tahoma"/>
                <a:cs typeface="Tahoma"/>
              </a:rPr>
              <a:t>. Lägg till en interaktiv kalender så att användare kan klicka sig fram för att utforska vad som är tillgängligt och kan registrera sig för att delta själva.</a:t>
            </a:r>
          </a:p>
          <a:p>
            <a:pPr marL="129539" marR="516890" indent="310515">
              <a:lnSpc>
                <a:spcPct val="138600"/>
              </a:lnSpc>
              <a:spcBef>
                <a:spcPts val="75"/>
              </a:spcBef>
            </a:pPr>
            <a:endParaRPr sz="1400" dirty="0">
              <a:latin typeface="Tahoma"/>
              <a:cs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492597" y="4155456"/>
            <a:ext cx="1012474" cy="968216"/>
          </a:xfrm>
          <a:prstGeom prst="rect">
            <a:avLst/>
          </a:prstGeom>
        </p:spPr>
      </p:pic>
      <p:pic>
        <p:nvPicPr>
          <p:cNvPr id="7" name="object 7"/>
          <p:cNvPicPr/>
          <p:nvPr/>
        </p:nvPicPr>
        <p:blipFill>
          <a:blip r:embed="rId4" cstate="print"/>
          <a:stretch>
            <a:fillRect/>
          </a:stretch>
        </p:blipFill>
        <p:spPr>
          <a:xfrm>
            <a:off x="10588318" y="1018154"/>
            <a:ext cx="217713" cy="217888"/>
          </a:xfrm>
          <a:prstGeom prst="rect">
            <a:avLst/>
          </a:prstGeom>
        </p:spPr>
      </p:pic>
      <p:grpSp>
        <p:nvGrpSpPr>
          <p:cNvPr id="8" name="object 8"/>
          <p:cNvGrpSpPr/>
          <p:nvPr/>
        </p:nvGrpSpPr>
        <p:grpSpPr>
          <a:xfrm>
            <a:off x="11095498" y="1018154"/>
            <a:ext cx="358140" cy="436245"/>
            <a:chOff x="11095498" y="1018154"/>
            <a:chExt cx="358140" cy="436245"/>
          </a:xfrm>
        </p:grpSpPr>
        <p:pic>
          <p:nvPicPr>
            <p:cNvPr id="9" name="object 9"/>
            <p:cNvPicPr/>
            <p:nvPr/>
          </p:nvPicPr>
          <p:blipFill>
            <a:blip r:embed="rId5" cstate="print"/>
            <a:stretch>
              <a:fillRect/>
            </a:stretch>
          </p:blipFill>
          <p:spPr>
            <a:xfrm>
              <a:off x="11133532" y="1018154"/>
              <a:ext cx="217713" cy="217888"/>
            </a:xfrm>
            <a:prstGeom prst="rect">
              <a:avLst/>
            </a:prstGeom>
          </p:spPr>
        </p:pic>
        <p:sp>
          <p:nvSpPr>
            <p:cNvPr id="10" name="object 10"/>
            <p:cNvSpPr/>
            <p:nvPr/>
          </p:nvSpPr>
          <p:spPr>
            <a:xfrm>
              <a:off x="11102128" y="1254254"/>
              <a:ext cx="344805" cy="193675"/>
            </a:xfrm>
            <a:custGeom>
              <a:avLst/>
              <a:gdLst/>
              <a:ahLst/>
              <a:cxnLst/>
              <a:rect l="l" t="t" r="r" b="b"/>
              <a:pathLst>
                <a:path w="344804" h="193675">
                  <a:moveTo>
                    <a:pt x="140260" y="0"/>
                  </a:moveTo>
                  <a:lnTo>
                    <a:pt x="98668" y="3346"/>
                  </a:lnTo>
                  <a:lnTo>
                    <a:pt x="44110" y="17267"/>
                  </a:lnTo>
                  <a:lnTo>
                    <a:pt x="3719" y="33963"/>
                  </a:lnTo>
                  <a:lnTo>
                    <a:pt x="2580" y="47928"/>
                  </a:lnTo>
                  <a:lnTo>
                    <a:pt x="0" y="61701"/>
                  </a:lnTo>
                  <a:lnTo>
                    <a:pt x="47715" y="40053"/>
                  </a:lnTo>
                  <a:lnTo>
                    <a:pt x="101891" y="25908"/>
                  </a:lnTo>
                  <a:lnTo>
                    <a:pt x="140260" y="22736"/>
                  </a:lnTo>
                  <a:lnTo>
                    <a:pt x="159687" y="23992"/>
                  </a:lnTo>
                  <a:lnTo>
                    <a:pt x="198049" y="30255"/>
                  </a:lnTo>
                  <a:lnTo>
                    <a:pt x="240991" y="42196"/>
                  </a:lnTo>
                  <a:lnTo>
                    <a:pt x="286149" y="63693"/>
                  </a:lnTo>
                  <a:lnTo>
                    <a:pt x="318527" y="91591"/>
                  </a:lnTo>
                  <a:lnTo>
                    <a:pt x="322017" y="107999"/>
                  </a:lnTo>
                  <a:lnTo>
                    <a:pt x="322017" y="193262"/>
                  </a:lnTo>
                  <a:lnTo>
                    <a:pt x="344735" y="193262"/>
                  </a:lnTo>
                  <a:lnTo>
                    <a:pt x="344735" y="107999"/>
                  </a:lnTo>
                  <a:lnTo>
                    <a:pt x="343324" y="94114"/>
                  </a:lnTo>
                  <a:lnTo>
                    <a:pt x="320881" y="60233"/>
                  </a:lnTo>
                  <a:lnTo>
                    <a:pt x="274310" y="31409"/>
                  </a:lnTo>
                  <a:lnTo>
                    <a:pt x="202409" y="7940"/>
                  </a:lnTo>
                  <a:lnTo>
                    <a:pt x="161149" y="1293"/>
                  </a:lnTo>
                  <a:lnTo>
                    <a:pt x="140260" y="0"/>
                  </a:lnTo>
                  <a:close/>
                </a:path>
              </a:pathLst>
            </a:custGeom>
            <a:solidFill>
              <a:srgbClr val="76C5D2"/>
            </a:solidFill>
          </p:spPr>
          <p:txBody>
            <a:bodyPr wrap="square" lIns="0" tIns="0" rIns="0" bIns="0" rtlCol="0"/>
            <a:lstStyle/>
            <a:p>
              <a:endParaRPr/>
            </a:p>
          </p:txBody>
        </p:sp>
        <p:sp>
          <p:nvSpPr>
            <p:cNvPr id="11" name="object 11"/>
            <p:cNvSpPr/>
            <p:nvPr/>
          </p:nvSpPr>
          <p:spPr>
            <a:xfrm>
              <a:off x="11102128" y="1254254"/>
              <a:ext cx="344805" cy="193675"/>
            </a:xfrm>
            <a:custGeom>
              <a:avLst/>
              <a:gdLst/>
              <a:ahLst/>
              <a:cxnLst/>
              <a:rect l="l" t="t" r="r" b="b"/>
              <a:pathLst>
                <a:path w="344804" h="193675">
                  <a:moveTo>
                    <a:pt x="320881" y="60233"/>
                  </a:moveTo>
                  <a:lnTo>
                    <a:pt x="274310" y="31409"/>
                  </a:lnTo>
                  <a:lnTo>
                    <a:pt x="222648" y="13272"/>
                  </a:lnTo>
                  <a:lnTo>
                    <a:pt x="181887" y="3943"/>
                  </a:lnTo>
                  <a:lnTo>
                    <a:pt x="140260" y="0"/>
                  </a:lnTo>
                  <a:lnTo>
                    <a:pt x="119382" y="849"/>
                  </a:lnTo>
                  <a:lnTo>
                    <a:pt x="78218" y="7473"/>
                  </a:lnTo>
                  <a:lnTo>
                    <a:pt x="30348" y="22083"/>
                  </a:lnTo>
                  <a:lnTo>
                    <a:pt x="3331" y="40963"/>
                  </a:lnTo>
                  <a:lnTo>
                    <a:pt x="2580" y="47928"/>
                  </a:lnTo>
                  <a:lnTo>
                    <a:pt x="1469" y="54845"/>
                  </a:lnTo>
                  <a:lnTo>
                    <a:pt x="0" y="61701"/>
                  </a:lnTo>
                  <a:lnTo>
                    <a:pt x="15415" y="53410"/>
                  </a:lnTo>
                  <a:lnTo>
                    <a:pt x="64488" y="35033"/>
                  </a:lnTo>
                  <a:lnTo>
                    <a:pt x="101891" y="25908"/>
                  </a:lnTo>
                  <a:lnTo>
                    <a:pt x="140260" y="22736"/>
                  </a:lnTo>
                  <a:lnTo>
                    <a:pt x="159687" y="23992"/>
                  </a:lnTo>
                  <a:lnTo>
                    <a:pt x="198049" y="30255"/>
                  </a:lnTo>
                  <a:lnTo>
                    <a:pt x="240991" y="42196"/>
                  </a:lnTo>
                  <a:lnTo>
                    <a:pt x="286149" y="63693"/>
                  </a:lnTo>
                  <a:lnTo>
                    <a:pt x="318527" y="91591"/>
                  </a:lnTo>
                  <a:lnTo>
                    <a:pt x="322017" y="107999"/>
                  </a:lnTo>
                  <a:lnTo>
                    <a:pt x="322017" y="193262"/>
                  </a:lnTo>
                  <a:lnTo>
                    <a:pt x="344735" y="193262"/>
                  </a:lnTo>
                  <a:lnTo>
                    <a:pt x="344735" y="107999"/>
                  </a:lnTo>
                  <a:lnTo>
                    <a:pt x="343324" y="94114"/>
                  </a:lnTo>
                  <a:lnTo>
                    <a:pt x="338700" y="81160"/>
                  </a:lnTo>
                  <a:lnTo>
                    <a:pt x="331131" y="69684"/>
                  </a:lnTo>
                  <a:lnTo>
                    <a:pt x="320881" y="60233"/>
                  </a:lnTo>
                  <a:close/>
                </a:path>
              </a:pathLst>
            </a:custGeom>
            <a:ln w="13260">
              <a:solidFill>
                <a:srgbClr val="76C5D2"/>
              </a:solidFill>
            </a:ln>
          </p:spPr>
          <p:txBody>
            <a:bodyPr wrap="square" lIns="0" tIns="0" rIns="0" bIns="0" rtlCol="0"/>
            <a:lstStyle/>
            <a:p>
              <a:endParaRPr/>
            </a:p>
          </p:txBody>
        </p:sp>
      </p:grpSp>
      <p:grpSp>
        <p:nvGrpSpPr>
          <p:cNvPr id="12" name="object 12"/>
          <p:cNvGrpSpPr/>
          <p:nvPr/>
        </p:nvGrpSpPr>
        <p:grpSpPr>
          <a:xfrm>
            <a:off x="10486182" y="1175152"/>
            <a:ext cx="694690" cy="436245"/>
            <a:chOff x="10486182" y="1175152"/>
            <a:chExt cx="694690" cy="436245"/>
          </a:xfrm>
        </p:grpSpPr>
        <p:sp>
          <p:nvSpPr>
            <p:cNvPr id="13" name="object 13"/>
            <p:cNvSpPr/>
            <p:nvPr/>
          </p:nvSpPr>
          <p:spPr>
            <a:xfrm>
              <a:off x="10492812" y="1254254"/>
              <a:ext cx="344170" cy="193675"/>
            </a:xfrm>
            <a:custGeom>
              <a:avLst/>
              <a:gdLst/>
              <a:ahLst/>
              <a:cxnLst/>
              <a:rect l="l" t="t" r="r" b="b"/>
              <a:pathLst>
                <a:path w="344170" h="193675">
                  <a:moveTo>
                    <a:pt x="204361" y="0"/>
                  </a:moveTo>
                  <a:lnTo>
                    <a:pt x="162770" y="3346"/>
                  </a:lnTo>
                  <a:lnTo>
                    <a:pt x="122229" y="13215"/>
                  </a:lnTo>
                  <a:lnTo>
                    <a:pt x="70637" y="32437"/>
                  </a:lnTo>
                  <a:lnTo>
                    <a:pt x="23333" y="60612"/>
                  </a:lnTo>
                  <a:lnTo>
                    <a:pt x="1586" y="94353"/>
                  </a:lnTo>
                  <a:lnTo>
                    <a:pt x="0" y="107999"/>
                  </a:lnTo>
                  <a:lnTo>
                    <a:pt x="0" y="193262"/>
                  </a:lnTo>
                  <a:lnTo>
                    <a:pt x="22718" y="193262"/>
                  </a:lnTo>
                  <a:lnTo>
                    <a:pt x="22718" y="107999"/>
                  </a:lnTo>
                  <a:lnTo>
                    <a:pt x="23702" y="99567"/>
                  </a:lnTo>
                  <a:lnTo>
                    <a:pt x="58461" y="64714"/>
                  </a:lnTo>
                  <a:lnTo>
                    <a:pt x="104356" y="42820"/>
                  </a:lnTo>
                  <a:lnTo>
                    <a:pt x="147162" y="29733"/>
                  </a:lnTo>
                  <a:lnTo>
                    <a:pt x="185113" y="23571"/>
                  </a:lnTo>
                  <a:lnTo>
                    <a:pt x="204361" y="22736"/>
                  </a:lnTo>
                  <a:lnTo>
                    <a:pt x="223789" y="23992"/>
                  </a:lnTo>
                  <a:lnTo>
                    <a:pt x="262151" y="30255"/>
                  </a:lnTo>
                  <a:lnTo>
                    <a:pt x="313378" y="45502"/>
                  </a:lnTo>
                  <a:lnTo>
                    <a:pt x="344158" y="59939"/>
                  </a:lnTo>
                  <a:lnTo>
                    <a:pt x="341751" y="46343"/>
                  </a:lnTo>
                  <a:lnTo>
                    <a:pt x="300577" y="17077"/>
                  </a:lnTo>
                  <a:lnTo>
                    <a:pt x="245976" y="3929"/>
                  </a:lnTo>
                  <a:lnTo>
                    <a:pt x="225244" y="1286"/>
                  </a:lnTo>
                  <a:lnTo>
                    <a:pt x="204361" y="0"/>
                  </a:lnTo>
                  <a:close/>
                </a:path>
              </a:pathLst>
            </a:custGeom>
            <a:solidFill>
              <a:srgbClr val="76C5D2"/>
            </a:solidFill>
          </p:spPr>
          <p:txBody>
            <a:bodyPr wrap="square" lIns="0" tIns="0" rIns="0" bIns="0" rtlCol="0"/>
            <a:lstStyle/>
            <a:p>
              <a:endParaRPr/>
            </a:p>
          </p:txBody>
        </p:sp>
        <p:sp>
          <p:nvSpPr>
            <p:cNvPr id="14" name="object 14"/>
            <p:cNvSpPr/>
            <p:nvPr/>
          </p:nvSpPr>
          <p:spPr>
            <a:xfrm>
              <a:off x="10492812" y="1254254"/>
              <a:ext cx="344170" cy="193675"/>
            </a:xfrm>
            <a:custGeom>
              <a:avLst/>
              <a:gdLst/>
              <a:ahLst/>
              <a:cxnLst/>
              <a:rect l="l" t="t" r="r" b="b"/>
              <a:pathLst>
                <a:path w="344170" h="193675">
                  <a:moveTo>
                    <a:pt x="344158" y="59939"/>
                  </a:moveTo>
                  <a:lnTo>
                    <a:pt x="342779" y="53170"/>
                  </a:lnTo>
                  <a:lnTo>
                    <a:pt x="341751" y="46343"/>
                  </a:lnTo>
                  <a:lnTo>
                    <a:pt x="341075" y="39472"/>
                  </a:lnTo>
                  <a:lnTo>
                    <a:pt x="340750" y="32570"/>
                  </a:lnTo>
                  <a:lnTo>
                    <a:pt x="327612" y="26749"/>
                  </a:lnTo>
                  <a:lnTo>
                    <a:pt x="286731" y="13244"/>
                  </a:lnTo>
                  <a:lnTo>
                    <a:pt x="245976" y="3929"/>
                  </a:lnTo>
                  <a:lnTo>
                    <a:pt x="204361" y="0"/>
                  </a:lnTo>
                  <a:lnTo>
                    <a:pt x="183483" y="849"/>
                  </a:lnTo>
                  <a:lnTo>
                    <a:pt x="142319" y="7473"/>
                  </a:lnTo>
                  <a:lnTo>
                    <a:pt x="95973" y="21671"/>
                  </a:lnTo>
                  <a:lnTo>
                    <a:pt x="46373" y="45442"/>
                  </a:lnTo>
                  <a:lnTo>
                    <a:pt x="13489" y="70181"/>
                  </a:lnTo>
                  <a:lnTo>
                    <a:pt x="0" y="107999"/>
                  </a:lnTo>
                  <a:lnTo>
                    <a:pt x="0" y="193262"/>
                  </a:lnTo>
                  <a:lnTo>
                    <a:pt x="22718" y="193262"/>
                  </a:lnTo>
                  <a:lnTo>
                    <a:pt x="22718" y="107999"/>
                  </a:lnTo>
                  <a:lnTo>
                    <a:pt x="23702" y="99567"/>
                  </a:lnTo>
                  <a:lnTo>
                    <a:pt x="58461" y="64714"/>
                  </a:lnTo>
                  <a:lnTo>
                    <a:pt x="104356" y="42820"/>
                  </a:lnTo>
                  <a:lnTo>
                    <a:pt x="147162" y="29733"/>
                  </a:lnTo>
                  <a:lnTo>
                    <a:pt x="185113" y="23571"/>
                  </a:lnTo>
                  <a:lnTo>
                    <a:pt x="204361" y="22736"/>
                  </a:lnTo>
                  <a:lnTo>
                    <a:pt x="223789" y="23992"/>
                  </a:lnTo>
                  <a:lnTo>
                    <a:pt x="262151" y="30255"/>
                  </a:lnTo>
                  <a:lnTo>
                    <a:pt x="313378" y="45502"/>
                  </a:lnTo>
                  <a:lnTo>
                    <a:pt x="328997" y="52209"/>
                  </a:lnTo>
                  <a:lnTo>
                    <a:pt x="344158" y="59939"/>
                  </a:lnTo>
                  <a:close/>
                </a:path>
              </a:pathLst>
            </a:custGeom>
            <a:ln w="13260">
              <a:solidFill>
                <a:srgbClr val="76C5D2"/>
              </a:solidFill>
            </a:ln>
          </p:spPr>
          <p:txBody>
            <a:bodyPr wrap="square" lIns="0" tIns="0" rIns="0" bIns="0" rtlCol="0"/>
            <a:lstStyle/>
            <a:p>
              <a:endParaRPr/>
            </a:p>
          </p:txBody>
        </p:sp>
        <p:sp>
          <p:nvSpPr>
            <p:cNvPr id="15" name="object 15"/>
            <p:cNvSpPr/>
            <p:nvPr/>
          </p:nvSpPr>
          <p:spPr>
            <a:xfrm>
              <a:off x="10765326" y="1411252"/>
              <a:ext cx="408940" cy="193675"/>
            </a:xfrm>
            <a:custGeom>
              <a:avLst/>
              <a:gdLst/>
              <a:ahLst/>
              <a:cxnLst/>
              <a:rect l="l" t="t" r="r" b="b"/>
              <a:pathLst>
                <a:path w="408940" h="193675">
                  <a:moveTo>
                    <a:pt x="204455" y="0"/>
                  </a:moveTo>
                  <a:lnTo>
                    <a:pt x="162878" y="3343"/>
                  </a:lnTo>
                  <a:lnTo>
                    <a:pt x="96090" y="21669"/>
                  </a:lnTo>
                  <a:lnTo>
                    <a:pt x="46486" y="45438"/>
                  </a:lnTo>
                  <a:lnTo>
                    <a:pt x="13571" y="70166"/>
                  </a:lnTo>
                  <a:lnTo>
                    <a:pt x="0" y="107999"/>
                  </a:lnTo>
                  <a:lnTo>
                    <a:pt x="0" y="193262"/>
                  </a:lnTo>
                  <a:lnTo>
                    <a:pt x="22717" y="193262"/>
                  </a:lnTo>
                  <a:lnTo>
                    <a:pt x="22717" y="107999"/>
                  </a:lnTo>
                  <a:lnTo>
                    <a:pt x="23702" y="99561"/>
                  </a:lnTo>
                  <a:lnTo>
                    <a:pt x="58464" y="64714"/>
                  </a:lnTo>
                  <a:lnTo>
                    <a:pt x="104356" y="42820"/>
                  </a:lnTo>
                  <a:lnTo>
                    <a:pt x="147188" y="29732"/>
                  </a:lnTo>
                  <a:lnTo>
                    <a:pt x="185185" y="23567"/>
                  </a:lnTo>
                  <a:lnTo>
                    <a:pt x="204455" y="22736"/>
                  </a:lnTo>
                  <a:lnTo>
                    <a:pt x="223884" y="23991"/>
                  </a:lnTo>
                  <a:lnTo>
                    <a:pt x="262253" y="30251"/>
                  </a:lnTo>
                  <a:lnTo>
                    <a:pt x="305193" y="42190"/>
                  </a:lnTo>
                  <a:lnTo>
                    <a:pt x="350326" y="63679"/>
                  </a:lnTo>
                  <a:lnTo>
                    <a:pt x="382711" y="91583"/>
                  </a:lnTo>
                  <a:lnTo>
                    <a:pt x="386194" y="107999"/>
                  </a:lnTo>
                  <a:lnTo>
                    <a:pt x="386194" y="193262"/>
                  </a:lnTo>
                  <a:lnTo>
                    <a:pt x="408911" y="193262"/>
                  </a:lnTo>
                  <a:lnTo>
                    <a:pt x="408911" y="107999"/>
                  </a:lnTo>
                  <a:lnTo>
                    <a:pt x="407517" y="94120"/>
                  </a:lnTo>
                  <a:lnTo>
                    <a:pt x="385058" y="60252"/>
                  </a:lnTo>
                  <a:lnTo>
                    <a:pt x="338503" y="31420"/>
                  </a:lnTo>
                  <a:lnTo>
                    <a:pt x="266604" y="7949"/>
                  </a:lnTo>
                  <a:lnTo>
                    <a:pt x="225344" y="1298"/>
                  </a:lnTo>
                  <a:lnTo>
                    <a:pt x="204455" y="0"/>
                  </a:lnTo>
                  <a:close/>
                </a:path>
              </a:pathLst>
            </a:custGeom>
            <a:solidFill>
              <a:srgbClr val="76C5D2"/>
            </a:solidFill>
          </p:spPr>
          <p:txBody>
            <a:bodyPr wrap="square" lIns="0" tIns="0" rIns="0" bIns="0" rtlCol="0"/>
            <a:lstStyle/>
            <a:p>
              <a:endParaRPr/>
            </a:p>
          </p:txBody>
        </p:sp>
        <p:sp>
          <p:nvSpPr>
            <p:cNvPr id="16" name="object 16"/>
            <p:cNvSpPr/>
            <p:nvPr/>
          </p:nvSpPr>
          <p:spPr>
            <a:xfrm>
              <a:off x="10765326" y="1411252"/>
              <a:ext cx="408940" cy="193675"/>
            </a:xfrm>
            <a:custGeom>
              <a:avLst/>
              <a:gdLst/>
              <a:ahLst/>
              <a:cxnLst/>
              <a:rect l="l" t="t" r="r" b="b"/>
              <a:pathLst>
                <a:path w="408940" h="193675">
                  <a:moveTo>
                    <a:pt x="385058" y="60252"/>
                  </a:moveTo>
                  <a:lnTo>
                    <a:pt x="338503" y="31420"/>
                  </a:lnTo>
                  <a:lnTo>
                    <a:pt x="286843" y="13282"/>
                  </a:lnTo>
                  <a:lnTo>
                    <a:pt x="246082" y="3951"/>
                  </a:lnTo>
                  <a:lnTo>
                    <a:pt x="204455" y="0"/>
                  </a:lnTo>
                  <a:lnTo>
                    <a:pt x="183584" y="845"/>
                  </a:lnTo>
                  <a:lnTo>
                    <a:pt x="142434" y="7472"/>
                  </a:lnTo>
                  <a:lnTo>
                    <a:pt x="96090" y="21669"/>
                  </a:lnTo>
                  <a:lnTo>
                    <a:pt x="46486" y="45438"/>
                  </a:lnTo>
                  <a:lnTo>
                    <a:pt x="13571" y="70166"/>
                  </a:lnTo>
                  <a:lnTo>
                    <a:pt x="0" y="107999"/>
                  </a:lnTo>
                  <a:lnTo>
                    <a:pt x="0" y="193262"/>
                  </a:lnTo>
                  <a:lnTo>
                    <a:pt x="22717" y="193262"/>
                  </a:lnTo>
                  <a:lnTo>
                    <a:pt x="22717" y="107999"/>
                  </a:lnTo>
                  <a:lnTo>
                    <a:pt x="23702" y="99561"/>
                  </a:lnTo>
                  <a:lnTo>
                    <a:pt x="58464" y="64714"/>
                  </a:lnTo>
                  <a:lnTo>
                    <a:pt x="104356" y="42820"/>
                  </a:lnTo>
                  <a:lnTo>
                    <a:pt x="147188" y="29732"/>
                  </a:lnTo>
                  <a:lnTo>
                    <a:pt x="185185" y="23567"/>
                  </a:lnTo>
                  <a:lnTo>
                    <a:pt x="204455" y="22736"/>
                  </a:lnTo>
                  <a:lnTo>
                    <a:pt x="223884" y="23991"/>
                  </a:lnTo>
                  <a:lnTo>
                    <a:pt x="262253" y="30251"/>
                  </a:lnTo>
                  <a:lnTo>
                    <a:pt x="305193" y="42190"/>
                  </a:lnTo>
                  <a:lnTo>
                    <a:pt x="350326" y="63679"/>
                  </a:lnTo>
                  <a:lnTo>
                    <a:pt x="382711" y="91583"/>
                  </a:lnTo>
                  <a:lnTo>
                    <a:pt x="386194" y="107999"/>
                  </a:lnTo>
                  <a:lnTo>
                    <a:pt x="386194" y="193262"/>
                  </a:lnTo>
                  <a:lnTo>
                    <a:pt x="408911" y="193262"/>
                  </a:lnTo>
                  <a:lnTo>
                    <a:pt x="408911" y="107999"/>
                  </a:lnTo>
                  <a:lnTo>
                    <a:pt x="407517" y="94120"/>
                  </a:lnTo>
                  <a:lnTo>
                    <a:pt x="402894" y="81170"/>
                  </a:lnTo>
                  <a:lnTo>
                    <a:pt x="395316" y="69698"/>
                  </a:lnTo>
                  <a:lnTo>
                    <a:pt x="385058" y="60252"/>
                  </a:lnTo>
                  <a:close/>
                </a:path>
              </a:pathLst>
            </a:custGeom>
            <a:ln w="13261">
              <a:solidFill>
                <a:srgbClr val="76C5D2"/>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10860925" y="1175152"/>
              <a:ext cx="217713" cy="217888"/>
            </a:xfrm>
            <a:prstGeom prst="rect">
              <a:avLst/>
            </a:prstGeom>
          </p:spPr>
        </p:pic>
      </p:grpSp>
      <p:pic>
        <p:nvPicPr>
          <p:cNvPr id="18" name="object 18"/>
          <p:cNvPicPr/>
          <p:nvPr/>
        </p:nvPicPr>
        <p:blipFill>
          <a:blip r:embed="rId7" cstate="print"/>
          <a:stretch>
            <a:fillRect/>
          </a:stretch>
        </p:blipFill>
        <p:spPr>
          <a:xfrm>
            <a:off x="10485997" y="2628323"/>
            <a:ext cx="1025228" cy="650122"/>
          </a:xfrm>
          <a:prstGeom prst="rect">
            <a:avLst/>
          </a:prstGeom>
        </p:spPr>
      </p:pic>
      <p:sp>
        <p:nvSpPr>
          <p:cNvPr id="19" name="object 19"/>
          <p:cNvSpPr txBox="1">
            <a:spLocks noGrp="1"/>
          </p:cNvSpPr>
          <p:nvPr>
            <p:ph type="title"/>
          </p:nvPr>
        </p:nvSpPr>
        <p:spPr>
          <a:xfrm>
            <a:off x="650240" y="926846"/>
            <a:ext cx="9818629" cy="474489"/>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F6BB66"/>
                </a:solidFill>
              </a:rPr>
              <a:t>3.</a:t>
            </a:r>
            <a:r>
              <a:rPr sz="3000" spc="-45" dirty="0">
                <a:solidFill>
                  <a:srgbClr val="F6BB66"/>
                </a:solidFill>
              </a:rPr>
              <a:t> </a:t>
            </a:r>
            <a:r>
              <a:rPr sz="3000" spc="140" dirty="0">
                <a:solidFill>
                  <a:srgbClr val="F6BB66"/>
                </a:solidFill>
              </a:rPr>
              <a:t>Inkludera</a:t>
            </a:r>
            <a:r>
              <a:rPr sz="3000" spc="-45" dirty="0">
                <a:solidFill>
                  <a:srgbClr val="F6BB66"/>
                </a:solidFill>
              </a:rPr>
              <a:t> </a:t>
            </a:r>
            <a:r>
              <a:rPr sz="3000" spc="220" dirty="0">
                <a:solidFill>
                  <a:srgbClr val="F6BB66"/>
                </a:solidFill>
              </a:rPr>
              <a:t>ett</a:t>
            </a:r>
            <a:r>
              <a:rPr sz="3000" spc="-45" dirty="0">
                <a:solidFill>
                  <a:srgbClr val="F6BB66"/>
                </a:solidFill>
              </a:rPr>
              <a:t> </a:t>
            </a:r>
            <a:r>
              <a:rPr sz="3000" spc="80" dirty="0">
                <a:solidFill>
                  <a:srgbClr val="F6BB66"/>
                </a:solidFill>
              </a:rPr>
              <a:t>supporter-</a:t>
            </a:r>
            <a:r>
              <a:rPr sz="3000" spc="-45" dirty="0">
                <a:solidFill>
                  <a:srgbClr val="F6BB66"/>
                </a:solidFill>
              </a:rPr>
              <a:t> </a:t>
            </a:r>
            <a:r>
              <a:rPr sz="3000" spc="105" dirty="0">
                <a:solidFill>
                  <a:srgbClr val="F6BB66"/>
                </a:solidFill>
              </a:rPr>
              <a:t>eller</a:t>
            </a:r>
            <a:r>
              <a:rPr sz="3000" spc="-45" dirty="0">
                <a:solidFill>
                  <a:srgbClr val="F6BB66"/>
                </a:solidFill>
              </a:rPr>
              <a:t> </a:t>
            </a:r>
            <a:r>
              <a:rPr sz="3000" spc="110" dirty="0">
                <a:solidFill>
                  <a:srgbClr val="F6BB66"/>
                </a:solidFill>
              </a:rPr>
              <a:t>medlemsprogram</a:t>
            </a:r>
            <a:endParaRPr sz="3000" dirty="0"/>
          </a:p>
        </p:txBody>
      </p:sp>
      <p:sp>
        <p:nvSpPr>
          <p:cNvPr id="20" name="object 20"/>
          <p:cNvSpPr txBox="1"/>
          <p:nvPr/>
        </p:nvSpPr>
        <p:spPr>
          <a:xfrm>
            <a:off x="629725" y="2646094"/>
            <a:ext cx="9120505" cy="2675091"/>
          </a:xfrm>
          <a:prstGeom prst="rect">
            <a:avLst/>
          </a:prstGeom>
        </p:spPr>
        <p:txBody>
          <a:bodyPr vert="horz" wrap="square" lIns="0" tIns="12700" rIns="0" bIns="0" rtlCol="0">
            <a:spAutoFit/>
          </a:bodyPr>
          <a:lstStyle/>
          <a:p>
            <a:pPr marL="12700" marR="37465">
              <a:lnSpc>
                <a:spcPct val="113700"/>
              </a:lnSpc>
              <a:spcBef>
                <a:spcPts val="100"/>
              </a:spcBef>
            </a:pPr>
            <a:r>
              <a:rPr sz="2000" spc="65" dirty="0">
                <a:solidFill>
                  <a:srgbClr val="3F3F3F"/>
                </a:solidFill>
                <a:latin typeface="Tahoma"/>
                <a:cs typeface="Tahoma"/>
              </a:rPr>
              <a:t>Detta</a:t>
            </a:r>
            <a:r>
              <a:rPr sz="2000" spc="-95" dirty="0">
                <a:solidFill>
                  <a:srgbClr val="3F3F3F"/>
                </a:solidFill>
                <a:latin typeface="Tahoma"/>
                <a:cs typeface="Tahoma"/>
              </a:rPr>
              <a:t> </a:t>
            </a:r>
            <a:r>
              <a:rPr sz="2000" spc="80" dirty="0">
                <a:solidFill>
                  <a:srgbClr val="3F3F3F"/>
                </a:solidFill>
                <a:latin typeface="Tahoma"/>
                <a:cs typeface="Tahoma"/>
              </a:rPr>
              <a:t>är</a:t>
            </a:r>
            <a:r>
              <a:rPr sz="2000" spc="-100" dirty="0">
                <a:solidFill>
                  <a:srgbClr val="3F3F3F"/>
                </a:solidFill>
                <a:latin typeface="Tahoma"/>
                <a:cs typeface="Tahoma"/>
              </a:rPr>
              <a:t> </a:t>
            </a:r>
            <a:r>
              <a:rPr sz="2000" spc="60" dirty="0">
                <a:solidFill>
                  <a:srgbClr val="3F3F3F"/>
                </a:solidFill>
                <a:latin typeface="Tahoma"/>
                <a:cs typeface="Tahoma"/>
              </a:rPr>
              <a:t>vanligtvis</a:t>
            </a:r>
            <a:r>
              <a:rPr sz="2000" spc="-95" dirty="0">
                <a:solidFill>
                  <a:srgbClr val="3F3F3F"/>
                </a:solidFill>
                <a:latin typeface="Tahoma"/>
                <a:cs typeface="Tahoma"/>
              </a:rPr>
              <a:t> </a:t>
            </a:r>
            <a:r>
              <a:rPr sz="2000" spc="85" dirty="0">
                <a:solidFill>
                  <a:srgbClr val="3F3F3F"/>
                </a:solidFill>
                <a:latin typeface="Tahoma"/>
                <a:cs typeface="Tahoma"/>
              </a:rPr>
              <a:t>för</a:t>
            </a:r>
            <a:r>
              <a:rPr sz="2000" spc="-95" dirty="0">
                <a:solidFill>
                  <a:srgbClr val="3F3F3F"/>
                </a:solidFill>
                <a:latin typeface="Tahoma"/>
                <a:cs typeface="Tahoma"/>
              </a:rPr>
              <a:t> </a:t>
            </a:r>
            <a:r>
              <a:rPr sz="2000" spc="85" dirty="0">
                <a:solidFill>
                  <a:srgbClr val="3F3F3F"/>
                </a:solidFill>
                <a:latin typeface="Tahoma"/>
                <a:cs typeface="Tahoma"/>
              </a:rPr>
              <a:t>dina</a:t>
            </a:r>
            <a:r>
              <a:rPr sz="2000" spc="-95" dirty="0">
                <a:solidFill>
                  <a:srgbClr val="3F3F3F"/>
                </a:solidFill>
                <a:latin typeface="Tahoma"/>
                <a:cs typeface="Tahoma"/>
              </a:rPr>
              <a:t> </a:t>
            </a:r>
            <a:r>
              <a:rPr sz="2000" spc="80" dirty="0">
                <a:solidFill>
                  <a:srgbClr val="3F3F3F"/>
                </a:solidFill>
                <a:latin typeface="Tahoma"/>
                <a:cs typeface="Tahoma"/>
              </a:rPr>
              <a:t>större</a:t>
            </a:r>
            <a:r>
              <a:rPr sz="2000" spc="-95" dirty="0">
                <a:solidFill>
                  <a:srgbClr val="3F3F3F"/>
                </a:solidFill>
                <a:latin typeface="Tahoma"/>
                <a:cs typeface="Tahoma"/>
              </a:rPr>
              <a:t> </a:t>
            </a:r>
            <a:r>
              <a:rPr sz="2000" spc="75" dirty="0">
                <a:solidFill>
                  <a:srgbClr val="3F3F3F"/>
                </a:solidFill>
                <a:latin typeface="Tahoma"/>
                <a:cs typeface="Tahoma"/>
              </a:rPr>
              <a:t>intressenter</a:t>
            </a:r>
            <a:r>
              <a:rPr sz="2000" spc="-95" dirty="0">
                <a:solidFill>
                  <a:srgbClr val="3F3F3F"/>
                </a:solidFill>
                <a:latin typeface="Tahoma"/>
                <a:cs typeface="Tahoma"/>
              </a:rPr>
              <a:t> </a:t>
            </a:r>
            <a:r>
              <a:rPr sz="2000" spc="85" dirty="0">
                <a:solidFill>
                  <a:srgbClr val="3F3F3F"/>
                </a:solidFill>
                <a:latin typeface="Tahoma"/>
                <a:cs typeface="Tahoma"/>
              </a:rPr>
              <a:t>och</a:t>
            </a:r>
            <a:r>
              <a:rPr sz="2000" spc="-95" dirty="0">
                <a:solidFill>
                  <a:srgbClr val="3F3F3F"/>
                </a:solidFill>
                <a:latin typeface="Tahoma"/>
                <a:cs typeface="Tahoma"/>
              </a:rPr>
              <a:t> </a:t>
            </a:r>
            <a:r>
              <a:rPr sz="2000" spc="114" dirty="0">
                <a:solidFill>
                  <a:srgbClr val="3F3F3F"/>
                </a:solidFill>
                <a:latin typeface="Tahoma"/>
                <a:cs typeface="Tahoma"/>
              </a:rPr>
              <a:t>mer</a:t>
            </a:r>
            <a:r>
              <a:rPr sz="2000" spc="-95" dirty="0">
                <a:solidFill>
                  <a:srgbClr val="3F3F3F"/>
                </a:solidFill>
                <a:latin typeface="Tahoma"/>
                <a:cs typeface="Tahoma"/>
              </a:rPr>
              <a:t> </a:t>
            </a:r>
            <a:r>
              <a:rPr sz="2000" spc="85" dirty="0">
                <a:solidFill>
                  <a:srgbClr val="3F3F3F"/>
                </a:solidFill>
                <a:latin typeface="Tahoma"/>
                <a:cs typeface="Tahoma"/>
              </a:rPr>
              <a:t>passionerade</a:t>
            </a:r>
            <a:r>
              <a:rPr sz="2000" spc="-95" dirty="0">
                <a:solidFill>
                  <a:srgbClr val="3F3F3F"/>
                </a:solidFill>
                <a:latin typeface="Tahoma"/>
                <a:cs typeface="Tahoma"/>
              </a:rPr>
              <a:t> </a:t>
            </a:r>
            <a:r>
              <a:rPr sz="2000" spc="95" dirty="0" smtClean="0">
                <a:solidFill>
                  <a:srgbClr val="3F3F3F"/>
                </a:solidFill>
                <a:latin typeface="Tahoma"/>
                <a:cs typeface="Tahoma"/>
              </a:rPr>
              <a:t>supportrar</a:t>
            </a:r>
            <a:r>
              <a:rPr lang="sv-SE" sz="2000" spc="95" dirty="0" smtClean="0">
                <a:solidFill>
                  <a:srgbClr val="3F3F3F"/>
                </a:solidFill>
                <a:latin typeface="Tahoma"/>
                <a:cs typeface="Tahoma"/>
              </a:rPr>
              <a:t>,</a:t>
            </a:r>
            <a:r>
              <a:rPr sz="2000" spc="95" dirty="0" smtClean="0">
                <a:solidFill>
                  <a:srgbClr val="3F3F3F"/>
                </a:solidFill>
                <a:latin typeface="Tahoma"/>
                <a:cs typeface="Tahoma"/>
              </a:rPr>
              <a:t> </a:t>
            </a:r>
            <a:r>
              <a:rPr sz="2000" spc="-575" dirty="0" smtClean="0">
                <a:solidFill>
                  <a:srgbClr val="3F3F3F"/>
                </a:solidFill>
                <a:latin typeface="Tahoma"/>
                <a:cs typeface="Tahoma"/>
              </a:rPr>
              <a:t> </a:t>
            </a:r>
            <a:r>
              <a:rPr sz="2000" spc="85" dirty="0">
                <a:solidFill>
                  <a:srgbClr val="3F3F3F"/>
                </a:solidFill>
                <a:latin typeface="Tahoma"/>
                <a:cs typeface="Tahoma"/>
              </a:rPr>
              <a:t>och</a:t>
            </a:r>
            <a:r>
              <a:rPr sz="2000" spc="-95" dirty="0">
                <a:solidFill>
                  <a:srgbClr val="3F3F3F"/>
                </a:solidFill>
                <a:latin typeface="Tahoma"/>
                <a:cs typeface="Tahoma"/>
              </a:rPr>
              <a:t> </a:t>
            </a:r>
            <a:r>
              <a:rPr sz="2000" spc="65" dirty="0">
                <a:solidFill>
                  <a:srgbClr val="3F3F3F"/>
                </a:solidFill>
                <a:latin typeface="Tahoma"/>
                <a:cs typeface="Tahoma"/>
              </a:rPr>
              <a:t>låter</a:t>
            </a:r>
            <a:r>
              <a:rPr sz="2000" spc="-90" dirty="0">
                <a:solidFill>
                  <a:srgbClr val="3F3F3F"/>
                </a:solidFill>
                <a:latin typeface="Tahoma"/>
                <a:cs typeface="Tahoma"/>
              </a:rPr>
              <a:t> </a:t>
            </a:r>
            <a:r>
              <a:rPr sz="2000" spc="120" dirty="0">
                <a:solidFill>
                  <a:srgbClr val="3F3F3F"/>
                </a:solidFill>
                <a:latin typeface="Tahoma"/>
                <a:cs typeface="Tahoma"/>
              </a:rPr>
              <a:t>dem</a:t>
            </a:r>
            <a:r>
              <a:rPr sz="2000" spc="-95" dirty="0">
                <a:solidFill>
                  <a:srgbClr val="3F3F3F"/>
                </a:solidFill>
                <a:latin typeface="Tahoma"/>
                <a:cs typeface="Tahoma"/>
              </a:rPr>
              <a:t> </a:t>
            </a:r>
            <a:r>
              <a:rPr sz="2000" spc="75" dirty="0">
                <a:solidFill>
                  <a:srgbClr val="3F3F3F"/>
                </a:solidFill>
                <a:latin typeface="Tahoma"/>
                <a:cs typeface="Tahoma"/>
              </a:rPr>
              <a:t>spela</a:t>
            </a:r>
            <a:r>
              <a:rPr sz="2000" spc="-95" dirty="0">
                <a:solidFill>
                  <a:srgbClr val="3F3F3F"/>
                </a:solidFill>
                <a:latin typeface="Tahoma"/>
                <a:cs typeface="Tahoma"/>
              </a:rPr>
              <a:t> </a:t>
            </a:r>
            <a:r>
              <a:rPr sz="2000" spc="90" dirty="0">
                <a:solidFill>
                  <a:srgbClr val="3F3F3F"/>
                </a:solidFill>
                <a:latin typeface="Tahoma"/>
                <a:cs typeface="Tahoma"/>
              </a:rPr>
              <a:t>en</a:t>
            </a:r>
            <a:r>
              <a:rPr sz="2000" spc="-90" dirty="0">
                <a:solidFill>
                  <a:srgbClr val="3F3F3F"/>
                </a:solidFill>
                <a:latin typeface="Tahoma"/>
                <a:cs typeface="Tahoma"/>
              </a:rPr>
              <a:t> </a:t>
            </a:r>
            <a:r>
              <a:rPr sz="2000" spc="80" dirty="0">
                <a:solidFill>
                  <a:srgbClr val="3F3F3F"/>
                </a:solidFill>
                <a:latin typeface="Tahoma"/>
                <a:cs typeface="Tahoma"/>
              </a:rPr>
              <a:t>större</a:t>
            </a:r>
            <a:r>
              <a:rPr sz="2000" spc="-95" dirty="0">
                <a:solidFill>
                  <a:srgbClr val="3F3F3F"/>
                </a:solidFill>
                <a:latin typeface="Tahoma"/>
                <a:cs typeface="Tahoma"/>
              </a:rPr>
              <a:t> </a:t>
            </a:r>
            <a:r>
              <a:rPr sz="2000" spc="80" dirty="0">
                <a:solidFill>
                  <a:srgbClr val="3F3F3F"/>
                </a:solidFill>
                <a:latin typeface="Tahoma"/>
                <a:cs typeface="Tahoma"/>
              </a:rPr>
              <a:t>roll</a:t>
            </a:r>
            <a:r>
              <a:rPr sz="2000" spc="-90" dirty="0">
                <a:solidFill>
                  <a:srgbClr val="3F3F3F"/>
                </a:solidFill>
                <a:latin typeface="Tahoma"/>
                <a:cs typeface="Tahoma"/>
              </a:rPr>
              <a:t> </a:t>
            </a:r>
            <a:r>
              <a:rPr sz="2000" spc="55" dirty="0">
                <a:solidFill>
                  <a:srgbClr val="3F3F3F"/>
                </a:solidFill>
                <a:latin typeface="Tahoma"/>
                <a:cs typeface="Tahoma"/>
              </a:rPr>
              <a:t>i</a:t>
            </a:r>
            <a:r>
              <a:rPr sz="2000" spc="-95" dirty="0">
                <a:solidFill>
                  <a:srgbClr val="3F3F3F"/>
                </a:solidFill>
                <a:latin typeface="Tahoma"/>
                <a:cs typeface="Tahoma"/>
              </a:rPr>
              <a:t> </a:t>
            </a:r>
            <a:r>
              <a:rPr sz="2000" spc="95" dirty="0">
                <a:solidFill>
                  <a:srgbClr val="3F3F3F"/>
                </a:solidFill>
                <a:latin typeface="Tahoma"/>
                <a:cs typeface="Tahoma"/>
              </a:rPr>
              <a:t>din</a:t>
            </a:r>
            <a:r>
              <a:rPr sz="2000" spc="-90" dirty="0">
                <a:solidFill>
                  <a:srgbClr val="3F3F3F"/>
                </a:solidFill>
                <a:latin typeface="Tahoma"/>
                <a:cs typeface="Tahoma"/>
              </a:rPr>
              <a:t> </a:t>
            </a:r>
            <a:r>
              <a:rPr sz="2000" spc="75" dirty="0" smtClean="0">
                <a:solidFill>
                  <a:srgbClr val="3F3F3F"/>
                </a:solidFill>
                <a:latin typeface="Tahoma"/>
                <a:cs typeface="Tahoma"/>
              </a:rPr>
              <a:t>kampanj.</a:t>
            </a:r>
            <a:r>
              <a:rPr sz="2000" spc="-95" dirty="0" smtClean="0">
                <a:solidFill>
                  <a:srgbClr val="3F3F3F"/>
                </a:solidFill>
                <a:latin typeface="Tahoma"/>
                <a:cs typeface="Tahoma"/>
              </a:rPr>
              <a:t> </a:t>
            </a:r>
            <a:r>
              <a:rPr sz="2000" spc="65" dirty="0">
                <a:solidFill>
                  <a:srgbClr val="3F3F3F"/>
                </a:solidFill>
                <a:latin typeface="Tahoma"/>
                <a:cs typeface="Tahoma"/>
              </a:rPr>
              <a:t>Detta</a:t>
            </a:r>
            <a:r>
              <a:rPr sz="2000" spc="-90" dirty="0">
                <a:solidFill>
                  <a:srgbClr val="3F3F3F"/>
                </a:solidFill>
                <a:latin typeface="Tahoma"/>
                <a:cs typeface="Tahoma"/>
              </a:rPr>
              <a:t> </a:t>
            </a:r>
            <a:r>
              <a:rPr sz="2000" spc="90" dirty="0">
                <a:solidFill>
                  <a:srgbClr val="3F3F3F"/>
                </a:solidFill>
                <a:latin typeface="Tahoma"/>
                <a:cs typeface="Tahoma"/>
              </a:rPr>
              <a:t>har </a:t>
            </a:r>
            <a:r>
              <a:rPr sz="2000" spc="-580" dirty="0">
                <a:solidFill>
                  <a:srgbClr val="3F3F3F"/>
                </a:solidFill>
                <a:latin typeface="Tahoma"/>
                <a:cs typeface="Tahoma"/>
              </a:rPr>
              <a:t> </a:t>
            </a:r>
            <a:r>
              <a:rPr sz="2000" spc="75" dirty="0">
                <a:solidFill>
                  <a:srgbClr val="3F3F3F"/>
                </a:solidFill>
                <a:latin typeface="Tahoma"/>
                <a:cs typeface="Tahoma"/>
              </a:rPr>
              <a:t>potential </a:t>
            </a:r>
            <a:r>
              <a:rPr sz="2000" spc="55" dirty="0">
                <a:solidFill>
                  <a:srgbClr val="3F3F3F"/>
                </a:solidFill>
                <a:latin typeface="Tahoma"/>
                <a:cs typeface="Tahoma"/>
              </a:rPr>
              <a:t>att växa </a:t>
            </a:r>
            <a:r>
              <a:rPr sz="2000" spc="50" dirty="0">
                <a:solidFill>
                  <a:srgbClr val="3F3F3F"/>
                </a:solidFill>
                <a:latin typeface="Tahoma"/>
                <a:cs typeface="Tahoma"/>
              </a:rPr>
              <a:t>till </a:t>
            </a:r>
            <a:r>
              <a:rPr sz="2000" spc="90" dirty="0">
                <a:solidFill>
                  <a:srgbClr val="3F3F3F"/>
                </a:solidFill>
                <a:latin typeface="Tahoma"/>
                <a:cs typeface="Tahoma"/>
              </a:rPr>
              <a:t>en </a:t>
            </a:r>
            <a:r>
              <a:rPr sz="2000" spc="85" dirty="0">
                <a:solidFill>
                  <a:srgbClr val="3F3F3F"/>
                </a:solidFill>
                <a:latin typeface="Tahoma"/>
                <a:cs typeface="Tahoma"/>
              </a:rPr>
              <a:t>insamlingskampanj för </a:t>
            </a:r>
            <a:r>
              <a:rPr sz="2000" spc="55" dirty="0">
                <a:solidFill>
                  <a:srgbClr val="3F3F3F"/>
                </a:solidFill>
                <a:latin typeface="Tahoma"/>
                <a:cs typeface="Tahoma"/>
              </a:rPr>
              <a:t>att </a:t>
            </a:r>
            <a:r>
              <a:rPr sz="2000" spc="60" dirty="0">
                <a:solidFill>
                  <a:srgbClr val="3F3F3F"/>
                </a:solidFill>
                <a:latin typeface="Tahoma"/>
                <a:cs typeface="Tahoma"/>
              </a:rPr>
              <a:t>stödja </a:t>
            </a:r>
            <a:r>
              <a:rPr sz="2000" spc="85" dirty="0">
                <a:solidFill>
                  <a:srgbClr val="3F3F3F"/>
                </a:solidFill>
                <a:latin typeface="Tahoma"/>
                <a:cs typeface="Tahoma"/>
              </a:rPr>
              <a:t>dina </a:t>
            </a:r>
            <a:r>
              <a:rPr sz="2000" spc="100" dirty="0">
                <a:solidFill>
                  <a:srgbClr val="3F3F3F"/>
                </a:solidFill>
                <a:latin typeface="Tahoma"/>
                <a:cs typeface="Tahoma"/>
              </a:rPr>
              <a:t>mål </a:t>
            </a:r>
            <a:r>
              <a:rPr sz="2000" spc="85" dirty="0">
                <a:solidFill>
                  <a:srgbClr val="3F3F3F"/>
                </a:solidFill>
                <a:latin typeface="Tahoma"/>
                <a:cs typeface="Tahoma"/>
              </a:rPr>
              <a:t>för </a:t>
            </a:r>
            <a:r>
              <a:rPr sz="2000" spc="90" dirty="0" smtClean="0">
                <a:solidFill>
                  <a:srgbClr val="3F3F3F"/>
                </a:solidFill>
                <a:latin typeface="Tahoma"/>
                <a:cs typeface="Tahoma"/>
              </a:rPr>
              <a:t>opinionsbildning</a:t>
            </a:r>
            <a:r>
              <a:rPr sz="2000" spc="-105" dirty="0" smtClean="0">
                <a:solidFill>
                  <a:srgbClr val="3F3F3F"/>
                </a:solidFill>
                <a:latin typeface="Tahoma"/>
                <a:cs typeface="Tahoma"/>
              </a:rPr>
              <a:t> </a:t>
            </a:r>
            <a:r>
              <a:rPr sz="2000" spc="85" dirty="0">
                <a:solidFill>
                  <a:srgbClr val="3F3F3F"/>
                </a:solidFill>
                <a:latin typeface="Tahoma"/>
                <a:cs typeface="Tahoma"/>
              </a:rPr>
              <a:t>och</a:t>
            </a:r>
            <a:r>
              <a:rPr sz="2000" spc="-100" dirty="0">
                <a:solidFill>
                  <a:srgbClr val="3F3F3F"/>
                </a:solidFill>
                <a:latin typeface="Tahoma"/>
                <a:cs typeface="Tahoma"/>
              </a:rPr>
              <a:t> </a:t>
            </a:r>
            <a:r>
              <a:rPr sz="2000" spc="80" dirty="0">
                <a:solidFill>
                  <a:srgbClr val="3F3F3F"/>
                </a:solidFill>
                <a:latin typeface="Tahoma"/>
                <a:cs typeface="Tahoma"/>
              </a:rPr>
              <a:t>medling.</a:t>
            </a:r>
            <a:endParaRPr sz="2000" dirty="0">
              <a:latin typeface="Tahoma"/>
              <a:cs typeface="Tahoma"/>
            </a:endParaRPr>
          </a:p>
          <a:p>
            <a:pPr>
              <a:lnSpc>
                <a:spcPct val="100000"/>
              </a:lnSpc>
              <a:spcBef>
                <a:spcPts val="45"/>
              </a:spcBef>
            </a:pPr>
            <a:endParaRPr sz="2000" dirty="0">
              <a:latin typeface="Tahoma"/>
              <a:cs typeface="Tahoma"/>
            </a:endParaRPr>
          </a:p>
          <a:p>
            <a:pPr marL="12700" marR="5080">
              <a:lnSpc>
                <a:spcPct val="102899"/>
              </a:lnSpc>
              <a:spcBef>
                <a:spcPts val="5"/>
              </a:spcBef>
            </a:pPr>
            <a:r>
              <a:rPr sz="2000" spc="175" dirty="0">
                <a:solidFill>
                  <a:srgbClr val="3F3F3F"/>
                </a:solidFill>
                <a:latin typeface="Tahoma"/>
                <a:cs typeface="Tahoma"/>
              </a:rPr>
              <a:t>Om</a:t>
            </a:r>
            <a:r>
              <a:rPr sz="2000" spc="-110" dirty="0">
                <a:solidFill>
                  <a:srgbClr val="3F3F3F"/>
                </a:solidFill>
                <a:latin typeface="Tahoma"/>
                <a:cs typeface="Tahoma"/>
              </a:rPr>
              <a:t> </a:t>
            </a:r>
            <a:r>
              <a:rPr sz="2000" spc="75" dirty="0">
                <a:solidFill>
                  <a:srgbClr val="3F3F3F"/>
                </a:solidFill>
                <a:latin typeface="Tahoma"/>
                <a:cs typeface="Tahoma"/>
              </a:rPr>
              <a:t>ditt</a:t>
            </a:r>
            <a:r>
              <a:rPr sz="2000" spc="-110" dirty="0">
                <a:solidFill>
                  <a:srgbClr val="3F3F3F"/>
                </a:solidFill>
                <a:latin typeface="Tahoma"/>
                <a:cs typeface="Tahoma"/>
              </a:rPr>
              <a:t> </a:t>
            </a:r>
            <a:r>
              <a:rPr sz="2000" spc="60" dirty="0">
                <a:solidFill>
                  <a:srgbClr val="3F3F3F"/>
                </a:solidFill>
                <a:latin typeface="Tahoma"/>
                <a:cs typeface="Tahoma"/>
              </a:rPr>
              <a:t>initiativ</a:t>
            </a:r>
            <a:r>
              <a:rPr sz="2000" spc="-110" dirty="0">
                <a:solidFill>
                  <a:srgbClr val="3F3F3F"/>
                </a:solidFill>
                <a:latin typeface="Tahoma"/>
                <a:cs typeface="Tahoma"/>
              </a:rPr>
              <a:t> </a:t>
            </a:r>
            <a:r>
              <a:rPr sz="2000" spc="50" dirty="0">
                <a:solidFill>
                  <a:srgbClr val="3F3F3F"/>
                </a:solidFill>
                <a:latin typeface="Tahoma"/>
                <a:cs typeface="Tahoma"/>
              </a:rPr>
              <a:t>vill</a:t>
            </a:r>
            <a:r>
              <a:rPr sz="2000" spc="-110" dirty="0">
                <a:solidFill>
                  <a:srgbClr val="3F3F3F"/>
                </a:solidFill>
                <a:latin typeface="Tahoma"/>
                <a:cs typeface="Tahoma"/>
              </a:rPr>
              <a:t> </a:t>
            </a:r>
            <a:r>
              <a:rPr sz="2000" spc="90" dirty="0">
                <a:solidFill>
                  <a:srgbClr val="3F3F3F"/>
                </a:solidFill>
                <a:latin typeface="Tahoma"/>
                <a:cs typeface="Tahoma"/>
              </a:rPr>
              <a:t>utöka</a:t>
            </a:r>
            <a:r>
              <a:rPr sz="2000" spc="-110" dirty="0">
                <a:solidFill>
                  <a:srgbClr val="3F3F3F"/>
                </a:solidFill>
                <a:latin typeface="Tahoma"/>
                <a:cs typeface="Tahoma"/>
              </a:rPr>
              <a:t> </a:t>
            </a:r>
            <a:r>
              <a:rPr sz="2000" spc="85" dirty="0" smtClean="0">
                <a:solidFill>
                  <a:srgbClr val="3F3F3F"/>
                </a:solidFill>
                <a:latin typeface="Tahoma"/>
                <a:cs typeface="Tahoma"/>
              </a:rPr>
              <a:t>si</a:t>
            </a:r>
            <a:r>
              <a:rPr lang="sv-SE" sz="2000" spc="85" dirty="0" err="1" smtClean="0">
                <a:solidFill>
                  <a:srgbClr val="3F3F3F"/>
                </a:solidFill>
                <a:latin typeface="Tahoma"/>
                <a:cs typeface="Tahoma"/>
              </a:rPr>
              <a:t>tt</a:t>
            </a:r>
            <a:r>
              <a:rPr sz="2000" spc="-110" dirty="0" smtClean="0">
                <a:solidFill>
                  <a:srgbClr val="3F3F3F"/>
                </a:solidFill>
                <a:latin typeface="Tahoma"/>
                <a:cs typeface="Tahoma"/>
              </a:rPr>
              <a:t> </a:t>
            </a:r>
            <a:r>
              <a:rPr sz="2000" spc="75" dirty="0">
                <a:solidFill>
                  <a:srgbClr val="3F3F3F"/>
                </a:solidFill>
                <a:latin typeface="Tahoma"/>
                <a:cs typeface="Tahoma"/>
              </a:rPr>
              <a:t>påverkansarbete,</a:t>
            </a:r>
            <a:r>
              <a:rPr sz="2000" spc="-110" dirty="0">
                <a:solidFill>
                  <a:srgbClr val="3F3F3F"/>
                </a:solidFill>
                <a:latin typeface="Tahoma"/>
                <a:cs typeface="Tahoma"/>
              </a:rPr>
              <a:t> </a:t>
            </a:r>
            <a:r>
              <a:rPr sz="2000" spc="80" dirty="0">
                <a:solidFill>
                  <a:srgbClr val="3F3F3F"/>
                </a:solidFill>
                <a:latin typeface="Tahoma"/>
                <a:cs typeface="Tahoma"/>
              </a:rPr>
              <a:t>kanske</a:t>
            </a:r>
            <a:r>
              <a:rPr sz="2000" spc="-110" dirty="0">
                <a:solidFill>
                  <a:srgbClr val="3F3F3F"/>
                </a:solidFill>
                <a:latin typeface="Tahoma"/>
                <a:cs typeface="Tahoma"/>
              </a:rPr>
              <a:t> </a:t>
            </a:r>
            <a:r>
              <a:rPr sz="2000" spc="125" dirty="0">
                <a:solidFill>
                  <a:srgbClr val="3F3F3F"/>
                </a:solidFill>
                <a:latin typeface="Tahoma"/>
                <a:cs typeface="Tahoma"/>
              </a:rPr>
              <a:t>du</a:t>
            </a:r>
            <a:r>
              <a:rPr sz="2000" spc="-110" dirty="0">
                <a:solidFill>
                  <a:srgbClr val="3F3F3F"/>
                </a:solidFill>
                <a:latin typeface="Tahoma"/>
                <a:cs typeface="Tahoma"/>
              </a:rPr>
              <a:t> </a:t>
            </a:r>
            <a:r>
              <a:rPr sz="2000" spc="50" dirty="0">
                <a:solidFill>
                  <a:srgbClr val="3F3F3F"/>
                </a:solidFill>
                <a:latin typeface="Tahoma"/>
                <a:cs typeface="Tahoma"/>
              </a:rPr>
              <a:t>vill</a:t>
            </a:r>
            <a:r>
              <a:rPr sz="2000" spc="-110" dirty="0">
                <a:solidFill>
                  <a:srgbClr val="3F3F3F"/>
                </a:solidFill>
                <a:latin typeface="Tahoma"/>
                <a:cs typeface="Tahoma"/>
              </a:rPr>
              <a:t> </a:t>
            </a:r>
            <a:r>
              <a:rPr lang="sv-SE" sz="2000" spc="65" dirty="0" smtClean="0">
                <a:solidFill>
                  <a:srgbClr val="3F3F3F"/>
                </a:solidFill>
                <a:latin typeface="Tahoma"/>
                <a:cs typeface="Tahoma"/>
              </a:rPr>
              <a:t>starta</a:t>
            </a:r>
            <a:r>
              <a:rPr sz="2000" spc="-110" dirty="0" smtClean="0">
                <a:solidFill>
                  <a:srgbClr val="3F3F3F"/>
                </a:solidFill>
                <a:latin typeface="Tahoma"/>
                <a:cs typeface="Tahoma"/>
              </a:rPr>
              <a:t> </a:t>
            </a:r>
            <a:r>
              <a:rPr sz="2000" spc="60" dirty="0">
                <a:solidFill>
                  <a:srgbClr val="3F3F3F"/>
                </a:solidFill>
                <a:latin typeface="Tahoma"/>
                <a:cs typeface="Tahoma"/>
              </a:rPr>
              <a:t>ett </a:t>
            </a:r>
            <a:r>
              <a:rPr sz="2000" spc="-645" dirty="0">
                <a:solidFill>
                  <a:srgbClr val="3F3F3F"/>
                </a:solidFill>
                <a:latin typeface="Tahoma"/>
                <a:cs typeface="Tahoma"/>
              </a:rPr>
              <a:t> </a:t>
            </a:r>
            <a:r>
              <a:rPr sz="2000" spc="85" dirty="0">
                <a:solidFill>
                  <a:srgbClr val="3F3F3F"/>
                </a:solidFill>
                <a:latin typeface="Tahoma"/>
                <a:cs typeface="Tahoma"/>
              </a:rPr>
              <a:t>dedikerat </a:t>
            </a:r>
            <a:r>
              <a:rPr sz="2000" spc="110" dirty="0">
                <a:solidFill>
                  <a:srgbClr val="3F3F3F"/>
                </a:solidFill>
                <a:latin typeface="Tahoma"/>
                <a:cs typeface="Tahoma"/>
              </a:rPr>
              <a:t>medlemskapsprogram </a:t>
            </a:r>
            <a:r>
              <a:rPr sz="2000" spc="95" dirty="0">
                <a:solidFill>
                  <a:srgbClr val="3F3F3F"/>
                </a:solidFill>
                <a:latin typeface="Tahoma"/>
                <a:cs typeface="Tahoma"/>
              </a:rPr>
              <a:t>för </a:t>
            </a:r>
            <a:r>
              <a:rPr sz="2000" spc="45" dirty="0">
                <a:solidFill>
                  <a:srgbClr val="3F3F3F"/>
                </a:solidFill>
                <a:latin typeface="Tahoma"/>
                <a:cs typeface="Tahoma"/>
              </a:rPr>
              <a:t>det. </a:t>
            </a:r>
            <a:r>
              <a:rPr sz="2000" spc="75" dirty="0">
                <a:solidFill>
                  <a:srgbClr val="3F3F3F"/>
                </a:solidFill>
                <a:latin typeface="Tahoma"/>
                <a:cs typeface="Tahoma"/>
              </a:rPr>
              <a:t>Detta </a:t>
            </a:r>
            <a:r>
              <a:rPr sz="2000" spc="120" dirty="0">
                <a:solidFill>
                  <a:srgbClr val="3F3F3F"/>
                </a:solidFill>
                <a:latin typeface="Tahoma"/>
                <a:cs typeface="Tahoma"/>
              </a:rPr>
              <a:t>gör </a:t>
            </a:r>
            <a:r>
              <a:rPr sz="2000" spc="60" dirty="0">
                <a:solidFill>
                  <a:srgbClr val="3F3F3F"/>
                </a:solidFill>
                <a:latin typeface="Tahoma"/>
                <a:cs typeface="Tahoma"/>
              </a:rPr>
              <a:t>att </a:t>
            </a:r>
            <a:r>
              <a:rPr sz="2000" spc="95" dirty="0">
                <a:solidFill>
                  <a:srgbClr val="3F3F3F"/>
                </a:solidFill>
                <a:latin typeface="Tahoma"/>
                <a:cs typeface="Tahoma"/>
              </a:rPr>
              <a:t>dina </a:t>
            </a:r>
            <a:r>
              <a:rPr sz="2000" spc="100" dirty="0">
                <a:solidFill>
                  <a:srgbClr val="3F3F3F"/>
                </a:solidFill>
                <a:latin typeface="Tahoma"/>
                <a:cs typeface="Tahoma"/>
              </a:rPr>
              <a:t>mest </a:t>
            </a:r>
            <a:r>
              <a:rPr sz="2000" spc="105" dirty="0">
                <a:solidFill>
                  <a:srgbClr val="3F3F3F"/>
                </a:solidFill>
                <a:latin typeface="Tahoma"/>
                <a:cs typeface="Tahoma"/>
              </a:rPr>
              <a:t> </a:t>
            </a:r>
            <a:r>
              <a:rPr sz="2000" spc="90" dirty="0">
                <a:solidFill>
                  <a:srgbClr val="3F3F3F"/>
                </a:solidFill>
                <a:latin typeface="Tahoma"/>
                <a:cs typeface="Tahoma"/>
              </a:rPr>
              <a:t>inspirerade</a:t>
            </a:r>
            <a:r>
              <a:rPr sz="2000" spc="-114" dirty="0">
                <a:solidFill>
                  <a:srgbClr val="3F3F3F"/>
                </a:solidFill>
                <a:latin typeface="Tahoma"/>
                <a:cs typeface="Tahoma"/>
              </a:rPr>
              <a:t> </a:t>
            </a:r>
            <a:r>
              <a:rPr sz="2000" spc="95" dirty="0">
                <a:solidFill>
                  <a:srgbClr val="3F3F3F"/>
                </a:solidFill>
                <a:latin typeface="Tahoma"/>
                <a:cs typeface="Tahoma"/>
              </a:rPr>
              <a:t>och</a:t>
            </a:r>
            <a:r>
              <a:rPr sz="2000" spc="-110" dirty="0">
                <a:solidFill>
                  <a:srgbClr val="3F3F3F"/>
                </a:solidFill>
                <a:latin typeface="Tahoma"/>
                <a:cs typeface="Tahoma"/>
              </a:rPr>
              <a:t> </a:t>
            </a:r>
            <a:r>
              <a:rPr sz="2000" spc="65" dirty="0">
                <a:solidFill>
                  <a:srgbClr val="3F3F3F"/>
                </a:solidFill>
                <a:latin typeface="Tahoma"/>
                <a:cs typeface="Tahoma"/>
              </a:rPr>
              <a:t>villiga</a:t>
            </a:r>
            <a:r>
              <a:rPr sz="2000" spc="-114" dirty="0">
                <a:solidFill>
                  <a:srgbClr val="3F3F3F"/>
                </a:solidFill>
                <a:latin typeface="Tahoma"/>
                <a:cs typeface="Tahoma"/>
              </a:rPr>
              <a:t> </a:t>
            </a:r>
            <a:r>
              <a:rPr sz="2000" spc="105" dirty="0">
                <a:solidFill>
                  <a:srgbClr val="3F3F3F"/>
                </a:solidFill>
                <a:latin typeface="Tahoma"/>
                <a:cs typeface="Tahoma"/>
              </a:rPr>
              <a:t>supportrar</a:t>
            </a:r>
            <a:r>
              <a:rPr sz="2000" spc="-110" dirty="0">
                <a:solidFill>
                  <a:srgbClr val="3F3F3F"/>
                </a:solidFill>
                <a:latin typeface="Tahoma"/>
                <a:cs typeface="Tahoma"/>
              </a:rPr>
              <a:t> </a:t>
            </a:r>
            <a:r>
              <a:rPr sz="2000" spc="90" dirty="0">
                <a:solidFill>
                  <a:srgbClr val="3F3F3F"/>
                </a:solidFill>
                <a:latin typeface="Tahoma"/>
                <a:cs typeface="Tahoma"/>
              </a:rPr>
              <a:t>kan</a:t>
            </a:r>
            <a:r>
              <a:rPr sz="2000" spc="-114" dirty="0">
                <a:solidFill>
                  <a:srgbClr val="3F3F3F"/>
                </a:solidFill>
                <a:latin typeface="Tahoma"/>
                <a:cs typeface="Tahoma"/>
              </a:rPr>
              <a:t> </a:t>
            </a:r>
            <a:r>
              <a:rPr sz="2000" spc="65" dirty="0">
                <a:solidFill>
                  <a:srgbClr val="3F3F3F"/>
                </a:solidFill>
                <a:latin typeface="Tahoma"/>
                <a:cs typeface="Tahoma"/>
              </a:rPr>
              <a:t>ta</a:t>
            </a:r>
            <a:r>
              <a:rPr sz="2000" spc="-110" dirty="0">
                <a:solidFill>
                  <a:srgbClr val="3F3F3F"/>
                </a:solidFill>
                <a:latin typeface="Tahoma"/>
                <a:cs typeface="Tahoma"/>
              </a:rPr>
              <a:t> </a:t>
            </a:r>
            <a:r>
              <a:rPr sz="2000" spc="100" dirty="0">
                <a:solidFill>
                  <a:srgbClr val="3F3F3F"/>
                </a:solidFill>
                <a:latin typeface="Tahoma"/>
                <a:cs typeface="Tahoma"/>
              </a:rPr>
              <a:t>en</a:t>
            </a:r>
            <a:r>
              <a:rPr sz="2000" spc="-114" dirty="0">
                <a:solidFill>
                  <a:srgbClr val="3F3F3F"/>
                </a:solidFill>
                <a:latin typeface="Tahoma"/>
                <a:cs typeface="Tahoma"/>
              </a:rPr>
              <a:t> </a:t>
            </a:r>
            <a:r>
              <a:rPr sz="2000" spc="125" dirty="0">
                <a:solidFill>
                  <a:srgbClr val="3F3F3F"/>
                </a:solidFill>
                <a:latin typeface="Tahoma"/>
                <a:cs typeface="Tahoma"/>
              </a:rPr>
              <a:t>mer</a:t>
            </a:r>
            <a:r>
              <a:rPr sz="2000" spc="-110" dirty="0">
                <a:solidFill>
                  <a:srgbClr val="3F3F3F"/>
                </a:solidFill>
                <a:latin typeface="Tahoma"/>
                <a:cs typeface="Tahoma"/>
              </a:rPr>
              <a:t> </a:t>
            </a:r>
            <a:r>
              <a:rPr sz="2000" spc="55" dirty="0">
                <a:solidFill>
                  <a:srgbClr val="3F3F3F"/>
                </a:solidFill>
                <a:latin typeface="Tahoma"/>
                <a:cs typeface="Tahoma"/>
              </a:rPr>
              <a:t>aktiv</a:t>
            </a:r>
            <a:r>
              <a:rPr sz="2000" spc="-114" dirty="0">
                <a:solidFill>
                  <a:srgbClr val="3F3F3F"/>
                </a:solidFill>
                <a:latin typeface="Tahoma"/>
                <a:cs typeface="Tahoma"/>
              </a:rPr>
              <a:t> </a:t>
            </a:r>
            <a:r>
              <a:rPr sz="2000" spc="90" dirty="0">
                <a:solidFill>
                  <a:srgbClr val="3F3F3F"/>
                </a:solidFill>
                <a:latin typeface="Tahoma"/>
                <a:cs typeface="Tahoma"/>
              </a:rPr>
              <a:t>roll</a:t>
            </a:r>
            <a:r>
              <a:rPr sz="2000" spc="-110" dirty="0">
                <a:solidFill>
                  <a:srgbClr val="3F3F3F"/>
                </a:solidFill>
                <a:latin typeface="Tahoma"/>
                <a:cs typeface="Tahoma"/>
              </a:rPr>
              <a:t> </a:t>
            </a:r>
            <a:r>
              <a:rPr sz="2000" spc="60" dirty="0">
                <a:solidFill>
                  <a:srgbClr val="3F3F3F"/>
                </a:solidFill>
                <a:latin typeface="Tahoma"/>
                <a:cs typeface="Tahoma"/>
              </a:rPr>
              <a:t>i</a:t>
            </a:r>
            <a:r>
              <a:rPr sz="2000" spc="-114" dirty="0">
                <a:solidFill>
                  <a:srgbClr val="3F3F3F"/>
                </a:solidFill>
                <a:latin typeface="Tahoma"/>
                <a:cs typeface="Tahoma"/>
              </a:rPr>
              <a:t> </a:t>
            </a:r>
            <a:r>
              <a:rPr sz="2000" spc="75" dirty="0" smtClean="0">
                <a:solidFill>
                  <a:srgbClr val="3F3F3F"/>
                </a:solidFill>
                <a:latin typeface="Tahoma"/>
                <a:cs typeface="Tahoma"/>
              </a:rPr>
              <a:t>d</a:t>
            </a:r>
            <a:r>
              <a:rPr lang="sv-SE" sz="2000" spc="75" dirty="0" smtClean="0">
                <a:solidFill>
                  <a:srgbClr val="3F3F3F"/>
                </a:solidFill>
                <a:latin typeface="Tahoma"/>
                <a:cs typeface="Tahoma"/>
              </a:rPr>
              <a:t>in gemenskap. </a:t>
            </a:r>
            <a:endParaRPr sz="2000"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898192" y="3019188"/>
            <a:ext cx="764491" cy="1037898"/>
          </a:xfrm>
          <a:prstGeom prst="rect">
            <a:avLst/>
          </a:prstGeom>
        </p:spPr>
      </p:pic>
      <p:pic>
        <p:nvPicPr>
          <p:cNvPr id="7" name="object 7"/>
          <p:cNvPicPr/>
          <p:nvPr/>
        </p:nvPicPr>
        <p:blipFill>
          <a:blip r:embed="rId4" cstate="print"/>
          <a:stretch>
            <a:fillRect/>
          </a:stretch>
        </p:blipFill>
        <p:spPr>
          <a:xfrm>
            <a:off x="11191723" y="679826"/>
            <a:ext cx="909535" cy="923394"/>
          </a:xfrm>
          <a:prstGeom prst="rect">
            <a:avLst/>
          </a:prstGeom>
        </p:spPr>
      </p:pic>
      <p:pic>
        <p:nvPicPr>
          <p:cNvPr id="8" name="object 8"/>
          <p:cNvPicPr/>
          <p:nvPr/>
        </p:nvPicPr>
        <p:blipFill>
          <a:blip r:embed="rId5" cstate="print"/>
          <a:stretch>
            <a:fillRect/>
          </a:stretch>
        </p:blipFill>
        <p:spPr>
          <a:xfrm>
            <a:off x="291550" y="5461046"/>
            <a:ext cx="926608" cy="707188"/>
          </a:xfrm>
          <a:prstGeom prst="rect">
            <a:avLst/>
          </a:prstGeom>
        </p:spPr>
      </p:pic>
      <p:pic>
        <p:nvPicPr>
          <p:cNvPr id="9" name="object 9"/>
          <p:cNvPicPr/>
          <p:nvPr/>
        </p:nvPicPr>
        <p:blipFill>
          <a:blip r:embed="rId6" cstate="print"/>
          <a:stretch>
            <a:fillRect/>
          </a:stretch>
        </p:blipFill>
        <p:spPr>
          <a:xfrm>
            <a:off x="3146497" y="1817184"/>
            <a:ext cx="1391738" cy="1407785"/>
          </a:xfrm>
          <a:prstGeom prst="rect">
            <a:avLst/>
          </a:prstGeom>
        </p:spPr>
      </p:pic>
      <p:pic>
        <p:nvPicPr>
          <p:cNvPr id="10" name="object 10"/>
          <p:cNvPicPr/>
          <p:nvPr/>
        </p:nvPicPr>
        <p:blipFill>
          <a:blip r:embed="rId7" cstate="print"/>
          <a:stretch>
            <a:fillRect/>
          </a:stretch>
        </p:blipFill>
        <p:spPr>
          <a:xfrm>
            <a:off x="8343717" y="1907432"/>
            <a:ext cx="1634859" cy="1327855"/>
          </a:xfrm>
          <a:prstGeom prst="rect">
            <a:avLst/>
          </a:prstGeom>
        </p:spPr>
      </p:pic>
      <p:sp>
        <p:nvSpPr>
          <p:cNvPr id="11" name="object 11"/>
          <p:cNvSpPr txBox="1">
            <a:spLocks noGrp="1"/>
          </p:cNvSpPr>
          <p:nvPr>
            <p:ph type="title"/>
          </p:nvPr>
        </p:nvSpPr>
        <p:spPr>
          <a:xfrm>
            <a:off x="650240" y="888746"/>
            <a:ext cx="9332595" cy="497840"/>
          </a:xfrm>
          <a:prstGeom prst="rect">
            <a:avLst/>
          </a:prstGeom>
        </p:spPr>
        <p:txBody>
          <a:bodyPr vert="horz" wrap="square" lIns="0" tIns="12700" rIns="0" bIns="0" rtlCol="0">
            <a:spAutoFit/>
          </a:bodyPr>
          <a:lstStyle/>
          <a:p>
            <a:pPr marL="12700">
              <a:lnSpc>
                <a:spcPct val="100000"/>
              </a:lnSpc>
              <a:spcBef>
                <a:spcPts val="100"/>
              </a:spcBef>
            </a:pPr>
            <a:r>
              <a:rPr sz="3100" spc="35" dirty="0">
                <a:solidFill>
                  <a:srgbClr val="A5377D"/>
                </a:solidFill>
              </a:rPr>
              <a:t>4.</a:t>
            </a:r>
            <a:r>
              <a:rPr sz="3100" spc="-65" dirty="0">
                <a:solidFill>
                  <a:srgbClr val="A5377D"/>
                </a:solidFill>
              </a:rPr>
              <a:t> </a:t>
            </a:r>
            <a:r>
              <a:rPr sz="3100" spc="-5" dirty="0">
                <a:solidFill>
                  <a:srgbClr val="A5377D"/>
                </a:solidFill>
              </a:rPr>
              <a:t>Visa</a:t>
            </a:r>
            <a:r>
              <a:rPr sz="3100" spc="-60" dirty="0">
                <a:solidFill>
                  <a:srgbClr val="A5377D"/>
                </a:solidFill>
              </a:rPr>
              <a:t> </a:t>
            </a:r>
            <a:r>
              <a:rPr sz="3100" spc="105" dirty="0">
                <a:solidFill>
                  <a:srgbClr val="A5377D"/>
                </a:solidFill>
              </a:rPr>
              <a:t>kopplingar</a:t>
            </a:r>
            <a:r>
              <a:rPr sz="3100" spc="-65" dirty="0">
                <a:solidFill>
                  <a:srgbClr val="A5377D"/>
                </a:solidFill>
              </a:rPr>
              <a:t> </a:t>
            </a:r>
            <a:r>
              <a:rPr sz="3100" spc="140" dirty="0">
                <a:solidFill>
                  <a:srgbClr val="A5377D"/>
                </a:solidFill>
              </a:rPr>
              <a:t>till</a:t>
            </a:r>
            <a:r>
              <a:rPr sz="3100" spc="-60" dirty="0">
                <a:solidFill>
                  <a:srgbClr val="A5377D"/>
                </a:solidFill>
              </a:rPr>
              <a:t> </a:t>
            </a:r>
            <a:r>
              <a:rPr sz="3100" spc="110" dirty="0">
                <a:solidFill>
                  <a:srgbClr val="A5377D"/>
                </a:solidFill>
              </a:rPr>
              <a:t>dina</a:t>
            </a:r>
            <a:r>
              <a:rPr sz="3100" spc="-60" dirty="0">
                <a:solidFill>
                  <a:srgbClr val="A5377D"/>
                </a:solidFill>
              </a:rPr>
              <a:t> </a:t>
            </a:r>
            <a:r>
              <a:rPr sz="3100" spc="25" dirty="0">
                <a:solidFill>
                  <a:srgbClr val="A5377D"/>
                </a:solidFill>
              </a:rPr>
              <a:t>sociala</a:t>
            </a:r>
            <a:r>
              <a:rPr sz="3100" spc="-65" dirty="0">
                <a:solidFill>
                  <a:srgbClr val="A5377D"/>
                </a:solidFill>
              </a:rPr>
              <a:t> </a:t>
            </a:r>
            <a:r>
              <a:rPr sz="3100" spc="135" dirty="0">
                <a:solidFill>
                  <a:srgbClr val="A5377D"/>
                </a:solidFill>
              </a:rPr>
              <a:t>mediekonton</a:t>
            </a:r>
            <a:endParaRPr sz="3100" dirty="0"/>
          </a:p>
        </p:txBody>
      </p:sp>
      <p:sp>
        <p:nvSpPr>
          <p:cNvPr id="12" name="object 12"/>
          <p:cNvSpPr txBox="1"/>
          <p:nvPr/>
        </p:nvSpPr>
        <p:spPr>
          <a:xfrm>
            <a:off x="1440941" y="4179627"/>
            <a:ext cx="4669155" cy="2228815"/>
          </a:xfrm>
          <a:prstGeom prst="rect">
            <a:avLst/>
          </a:prstGeom>
        </p:spPr>
        <p:txBody>
          <a:bodyPr vert="horz" wrap="square" lIns="0" tIns="12700" rIns="0" bIns="0" rtlCol="0">
            <a:spAutoFit/>
          </a:bodyPr>
          <a:lstStyle/>
          <a:p>
            <a:pPr algn="ctr"/>
            <a:r>
              <a:rPr lang="sv-SE" dirty="0">
                <a:latin typeface="Tahoma" panose="020B0604030504040204" pitchFamily="34" charset="0"/>
                <a:ea typeface="Tahoma" panose="020B0604030504040204" pitchFamily="34" charset="0"/>
                <a:cs typeface="Tahoma" panose="020B0604030504040204" pitchFamily="34" charset="0"/>
              </a:rPr>
              <a:t>Opinionsbildning sker effektivt via sociala medier. Detta beror på att sociala nätverk lätt kan sprida budskap om nyckelfrågor och utöka budskapets räckvidd exponentiellt. En person berättar för alla sina kontakter, och många av dessa personer kommer att berätta för sina kontakter och så vidare.</a:t>
            </a:r>
          </a:p>
          <a:p>
            <a:pPr algn="ctr"/>
            <a:r>
              <a:rPr lang="sv-SE" dirty="0">
                <a:latin typeface="Tahoma" panose="020B0604030504040204" pitchFamily="34" charset="0"/>
                <a:ea typeface="Tahoma" panose="020B0604030504040204" pitchFamily="34" charset="0"/>
                <a:cs typeface="Tahoma" panose="020B0604030504040204" pitchFamily="34" charset="0"/>
              </a:rPr>
              <a:t> </a:t>
            </a:r>
          </a:p>
        </p:txBody>
      </p:sp>
      <p:sp>
        <p:nvSpPr>
          <p:cNvPr id="13" name="object 13"/>
          <p:cNvSpPr txBox="1"/>
          <p:nvPr/>
        </p:nvSpPr>
        <p:spPr>
          <a:xfrm>
            <a:off x="7056881" y="4233798"/>
            <a:ext cx="4177029" cy="361125"/>
          </a:xfrm>
          <a:prstGeom prst="rect">
            <a:avLst/>
          </a:prstGeom>
        </p:spPr>
        <p:txBody>
          <a:bodyPr vert="horz" wrap="square" lIns="0" tIns="12700" rIns="0" bIns="0" rtlCol="0">
            <a:spAutoFit/>
          </a:bodyPr>
          <a:lstStyle/>
          <a:p>
            <a:pPr marL="100965" marR="5080" indent="15240">
              <a:lnSpc>
                <a:spcPct val="135700"/>
              </a:lnSpc>
              <a:spcBef>
                <a:spcPts val="100"/>
              </a:spcBef>
            </a:pPr>
            <a:endParaRPr sz="1900" dirty="0">
              <a:latin typeface="Tahoma"/>
              <a:cs typeface="Tahoma"/>
            </a:endParaRPr>
          </a:p>
        </p:txBody>
      </p:sp>
      <p:sp>
        <p:nvSpPr>
          <p:cNvPr id="14" name="textruta 13"/>
          <p:cNvSpPr txBox="1"/>
          <p:nvPr/>
        </p:nvSpPr>
        <p:spPr>
          <a:xfrm>
            <a:off x="7244475" y="4221697"/>
            <a:ext cx="4419600" cy="2031325"/>
          </a:xfrm>
          <a:prstGeom prst="rect">
            <a:avLst/>
          </a:prstGeom>
          <a:noFill/>
        </p:spPr>
        <p:txBody>
          <a:bodyPr wrap="square" rtlCol="0">
            <a:spAutoFit/>
          </a:bodyPr>
          <a:lstStyle/>
          <a:p>
            <a:pPr algn="ctr"/>
            <a:r>
              <a:rPr lang="sv-SE" dirty="0">
                <a:latin typeface="Tahoma" panose="020B0604030504040204" pitchFamily="34" charset="0"/>
                <a:ea typeface="Tahoma" panose="020B0604030504040204" pitchFamily="34" charset="0"/>
                <a:cs typeface="Tahoma" panose="020B0604030504040204" pitchFamily="34" charset="0"/>
              </a:rPr>
              <a:t>För att din webbplats ska stödja din marknadsföringskampanj på sociala </a:t>
            </a:r>
            <a:r>
              <a:rPr lang="sv-SE" dirty="0" smtClean="0">
                <a:latin typeface="Tahoma" panose="020B0604030504040204" pitchFamily="34" charset="0"/>
                <a:ea typeface="Tahoma" panose="020B0604030504040204" pitchFamily="34" charset="0"/>
                <a:cs typeface="Tahoma" panose="020B0604030504040204" pitchFamily="34" charset="0"/>
              </a:rPr>
              <a:t>medier, </a:t>
            </a:r>
            <a:r>
              <a:rPr lang="sv-SE" dirty="0">
                <a:latin typeface="Tahoma" panose="020B0604030504040204" pitchFamily="34" charset="0"/>
                <a:ea typeface="Tahoma" panose="020B0604030504040204" pitchFamily="34" charset="0"/>
                <a:cs typeface="Tahoma" panose="020B0604030504040204" pitchFamily="34" charset="0"/>
              </a:rPr>
              <a:t>måste du tydligt visa alla dina </a:t>
            </a:r>
            <a:r>
              <a:rPr lang="sv-SE" dirty="0" smtClean="0">
                <a:latin typeface="Tahoma" panose="020B0604030504040204" pitchFamily="34" charset="0"/>
                <a:ea typeface="Tahoma" panose="020B0604030504040204" pitchFamily="34" charset="0"/>
                <a:cs typeface="Tahoma" panose="020B0604030504040204" pitchFamily="34" charset="0"/>
              </a:rPr>
              <a:t>konton </a:t>
            </a:r>
            <a:r>
              <a:rPr lang="sv-SE" dirty="0">
                <a:latin typeface="Tahoma" panose="020B0604030504040204" pitchFamily="34" charset="0"/>
                <a:ea typeface="Tahoma" panose="020B0604030504040204" pitchFamily="34" charset="0"/>
                <a:cs typeface="Tahoma" panose="020B0604030504040204" pitchFamily="34" charset="0"/>
              </a:rPr>
              <a:t>till sociala medier. Dessa kan helt enkelt </a:t>
            </a:r>
            <a:r>
              <a:rPr lang="sv-SE" dirty="0" smtClean="0">
                <a:latin typeface="Tahoma" panose="020B0604030504040204" pitchFamily="34" charset="0"/>
                <a:ea typeface="Tahoma" panose="020B0604030504040204" pitchFamily="34" charset="0"/>
                <a:cs typeface="Tahoma" panose="020B0604030504040204" pitchFamily="34" charset="0"/>
              </a:rPr>
              <a:t>visas genom </a:t>
            </a:r>
            <a:r>
              <a:rPr lang="sv-SE" dirty="0">
                <a:latin typeface="Tahoma" panose="020B0604030504040204" pitchFamily="34" charset="0"/>
                <a:ea typeface="Tahoma" panose="020B0604030504040204" pitchFamily="34" charset="0"/>
                <a:cs typeface="Tahoma" panose="020B0604030504040204" pitchFamily="34" charset="0"/>
              </a:rPr>
              <a:t>i</a:t>
            </a:r>
            <a:r>
              <a:rPr lang="sv-SE" dirty="0" smtClean="0">
                <a:latin typeface="Tahoma" panose="020B0604030504040204" pitchFamily="34" charset="0"/>
                <a:ea typeface="Tahoma" panose="020B0604030504040204" pitchFamily="34" charset="0"/>
                <a:cs typeface="Tahoma" panose="020B0604030504040204" pitchFamily="34" charset="0"/>
              </a:rPr>
              <a:t>konknappar </a:t>
            </a:r>
            <a:r>
              <a:rPr lang="sv-SE" dirty="0">
                <a:latin typeface="Tahoma" panose="020B0604030504040204" pitchFamily="34" charset="0"/>
                <a:ea typeface="Tahoma" panose="020B0604030504040204" pitchFamily="34" charset="0"/>
                <a:cs typeface="Tahoma" panose="020B0604030504040204" pitchFamily="34" charset="0"/>
              </a:rPr>
              <a:t>som skickar användare till relevant konto.</a:t>
            </a:r>
          </a:p>
          <a:p>
            <a:endParaRPr lang="sv-S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grpSp>
        <p:nvGrpSpPr>
          <p:cNvPr id="4" name="object 4"/>
          <p:cNvGrpSpPr/>
          <p:nvPr/>
        </p:nvGrpSpPr>
        <p:grpSpPr>
          <a:xfrm>
            <a:off x="5018532" y="0"/>
            <a:ext cx="7173595" cy="6858000"/>
            <a:chOff x="5018532" y="0"/>
            <a:chExt cx="7173595" cy="6858000"/>
          </a:xfrm>
        </p:grpSpPr>
        <p:sp>
          <p:nvSpPr>
            <p:cNvPr id="5" name="object 5"/>
            <p:cNvSpPr/>
            <p:nvPr/>
          </p:nvSpPr>
          <p:spPr>
            <a:xfrm>
              <a:off x="11622024"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018532" y="0"/>
              <a:ext cx="7173467" cy="6857996"/>
            </a:xfrm>
            <a:prstGeom prst="rect">
              <a:avLst/>
            </a:prstGeom>
          </p:spPr>
        </p:pic>
        <p:pic>
          <p:nvPicPr>
            <p:cNvPr id="7" name="object 7"/>
            <p:cNvPicPr/>
            <p:nvPr/>
          </p:nvPicPr>
          <p:blipFill>
            <a:blip r:embed="rId4" cstate="print"/>
            <a:stretch>
              <a:fillRect/>
            </a:stretch>
          </p:blipFill>
          <p:spPr>
            <a:xfrm>
              <a:off x="5465572" y="0"/>
              <a:ext cx="6726428" cy="6857997"/>
            </a:xfrm>
            <a:prstGeom prst="rect">
              <a:avLst/>
            </a:prstGeom>
          </p:spPr>
        </p:pic>
      </p:grpSp>
      <p:sp>
        <p:nvSpPr>
          <p:cNvPr id="8" name="object 8"/>
          <p:cNvSpPr txBox="1">
            <a:spLocks noGrp="1"/>
          </p:cNvSpPr>
          <p:nvPr>
            <p:ph type="title"/>
          </p:nvPr>
        </p:nvSpPr>
        <p:spPr>
          <a:xfrm>
            <a:off x="650240" y="926846"/>
            <a:ext cx="3858895" cy="452120"/>
          </a:xfrm>
          <a:prstGeom prst="rect">
            <a:avLst/>
          </a:prstGeom>
        </p:spPr>
        <p:txBody>
          <a:bodyPr vert="horz" wrap="square" lIns="0" tIns="12700" rIns="0" bIns="0" rtlCol="0">
            <a:spAutoFit/>
          </a:bodyPr>
          <a:lstStyle/>
          <a:p>
            <a:pPr marL="12700">
              <a:lnSpc>
                <a:spcPct val="100000"/>
              </a:lnSpc>
              <a:spcBef>
                <a:spcPts val="100"/>
              </a:spcBef>
            </a:pPr>
            <a:r>
              <a:rPr sz="2800" spc="30" dirty="0">
                <a:solidFill>
                  <a:srgbClr val="76C5D2"/>
                </a:solidFill>
              </a:rPr>
              <a:t>5.</a:t>
            </a:r>
            <a:r>
              <a:rPr sz="2800" spc="-75" dirty="0">
                <a:solidFill>
                  <a:srgbClr val="76C5D2"/>
                </a:solidFill>
              </a:rPr>
              <a:t> </a:t>
            </a:r>
            <a:r>
              <a:rPr sz="2800" spc="25" dirty="0">
                <a:solidFill>
                  <a:srgbClr val="76C5D2"/>
                </a:solidFill>
              </a:rPr>
              <a:t>Skriv</a:t>
            </a:r>
            <a:r>
              <a:rPr sz="2800" spc="-70" dirty="0">
                <a:solidFill>
                  <a:srgbClr val="76C5D2"/>
                </a:solidFill>
              </a:rPr>
              <a:t> </a:t>
            </a:r>
            <a:r>
              <a:rPr sz="2800" spc="85" dirty="0">
                <a:solidFill>
                  <a:srgbClr val="76C5D2"/>
                </a:solidFill>
              </a:rPr>
              <a:t>blogginnehåll</a:t>
            </a:r>
            <a:endParaRPr sz="2800" dirty="0"/>
          </a:p>
        </p:txBody>
      </p:sp>
      <p:sp>
        <p:nvSpPr>
          <p:cNvPr id="9" name="object 9"/>
          <p:cNvSpPr txBox="1"/>
          <p:nvPr/>
        </p:nvSpPr>
        <p:spPr>
          <a:xfrm>
            <a:off x="-12700" y="1750790"/>
            <a:ext cx="9746615" cy="4099327"/>
          </a:xfrm>
          <a:prstGeom prst="rect">
            <a:avLst/>
          </a:prstGeom>
        </p:spPr>
        <p:txBody>
          <a:bodyPr vert="horz" wrap="square" lIns="0" tIns="12700" rIns="0" bIns="0" rtlCol="0">
            <a:spAutoFit/>
          </a:bodyPr>
          <a:lstStyle/>
          <a:p>
            <a:pPr marL="675640" marR="4763135">
              <a:lnSpc>
                <a:spcPct val="113700"/>
              </a:lnSpc>
              <a:spcBef>
                <a:spcPts val="100"/>
              </a:spcBef>
            </a:pPr>
            <a:r>
              <a:rPr sz="1900" spc="70" dirty="0">
                <a:solidFill>
                  <a:srgbClr val="3F3F3F"/>
                </a:solidFill>
                <a:latin typeface="Tahoma"/>
                <a:cs typeface="Tahoma"/>
              </a:rPr>
              <a:t>Börja </a:t>
            </a:r>
            <a:r>
              <a:rPr sz="1900" spc="60" dirty="0">
                <a:solidFill>
                  <a:srgbClr val="3F3F3F"/>
                </a:solidFill>
                <a:latin typeface="Tahoma"/>
                <a:cs typeface="Tahoma"/>
              </a:rPr>
              <a:t>skriva </a:t>
            </a:r>
            <a:r>
              <a:rPr sz="1900" spc="95" dirty="0">
                <a:solidFill>
                  <a:srgbClr val="3F3F3F"/>
                </a:solidFill>
                <a:latin typeface="Tahoma"/>
                <a:cs typeface="Tahoma"/>
              </a:rPr>
              <a:t>blogginlägg </a:t>
            </a:r>
            <a:r>
              <a:rPr sz="1900" spc="85" dirty="0">
                <a:solidFill>
                  <a:srgbClr val="3F3F3F"/>
                </a:solidFill>
                <a:latin typeface="Tahoma"/>
                <a:cs typeface="Tahoma"/>
              </a:rPr>
              <a:t>för </a:t>
            </a:r>
            <a:r>
              <a:rPr sz="1900" spc="55" dirty="0">
                <a:solidFill>
                  <a:srgbClr val="3F3F3F"/>
                </a:solidFill>
                <a:latin typeface="Tahoma"/>
                <a:cs typeface="Tahoma"/>
              </a:rPr>
              <a:t>att </a:t>
            </a:r>
            <a:r>
              <a:rPr sz="1900" spc="70" dirty="0">
                <a:solidFill>
                  <a:srgbClr val="3F3F3F"/>
                </a:solidFill>
                <a:latin typeface="Tahoma"/>
                <a:cs typeface="Tahoma"/>
              </a:rPr>
              <a:t>hålla </a:t>
            </a:r>
            <a:r>
              <a:rPr sz="1900" spc="-580" dirty="0">
                <a:solidFill>
                  <a:srgbClr val="3F3F3F"/>
                </a:solidFill>
                <a:latin typeface="Tahoma"/>
                <a:cs typeface="Tahoma"/>
              </a:rPr>
              <a:t> </a:t>
            </a:r>
            <a:r>
              <a:rPr sz="1900" spc="75" dirty="0">
                <a:solidFill>
                  <a:srgbClr val="3F3F3F"/>
                </a:solidFill>
                <a:latin typeface="Tahoma"/>
                <a:cs typeface="Tahoma"/>
              </a:rPr>
              <a:t>innehållet </a:t>
            </a:r>
            <a:r>
              <a:rPr sz="1900" spc="90" dirty="0">
                <a:solidFill>
                  <a:srgbClr val="3F3F3F"/>
                </a:solidFill>
                <a:latin typeface="Tahoma"/>
                <a:cs typeface="Tahoma"/>
              </a:rPr>
              <a:t>på </a:t>
            </a:r>
            <a:r>
              <a:rPr sz="1900" spc="95" dirty="0">
                <a:solidFill>
                  <a:srgbClr val="3F3F3F"/>
                </a:solidFill>
                <a:latin typeface="Tahoma"/>
                <a:cs typeface="Tahoma"/>
              </a:rPr>
              <a:t>din </a:t>
            </a:r>
            <a:r>
              <a:rPr sz="1900" spc="80" dirty="0">
                <a:solidFill>
                  <a:srgbClr val="3F3F3F"/>
                </a:solidFill>
                <a:latin typeface="Tahoma"/>
                <a:cs typeface="Tahoma"/>
              </a:rPr>
              <a:t>webbplats </a:t>
            </a:r>
            <a:r>
              <a:rPr sz="1900" spc="65" dirty="0">
                <a:solidFill>
                  <a:srgbClr val="3F3F3F"/>
                </a:solidFill>
                <a:latin typeface="Tahoma"/>
                <a:cs typeface="Tahoma"/>
              </a:rPr>
              <a:t>väldigt </a:t>
            </a:r>
            <a:r>
              <a:rPr sz="1900" spc="70" dirty="0">
                <a:solidFill>
                  <a:srgbClr val="3F3F3F"/>
                </a:solidFill>
                <a:latin typeface="Tahoma"/>
                <a:cs typeface="Tahoma"/>
              </a:rPr>
              <a:t> </a:t>
            </a:r>
            <a:r>
              <a:rPr lang="sv-SE" sz="1900" spc="65" dirty="0" smtClean="0">
                <a:solidFill>
                  <a:srgbClr val="3F3F3F"/>
                </a:solidFill>
                <a:latin typeface="Tahoma"/>
                <a:cs typeface="Tahoma"/>
              </a:rPr>
              <a:t>uppdaterat </a:t>
            </a:r>
            <a:r>
              <a:rPr sz="1900" spc="120" dirty="0" smtClean="0">
                <a:solidFill>
                  <a:srgbClr val="3F3F3F"/>
                </a:solidFill>
                <a:latin typeface="Tahoma"/>
                <a:cs typeface="Tahoma"/>
              </a:rPr>
              <a:t>med</a:t>
            </a:r>
            <a:r>
              <a:rPr sz="1900" spc="-100" dirty="0" smtClean="0">
                <a:solidFill>
                  <a:srgbClr val="3F3F3F"/>
                </a:solidFill>
                <a:latin typeface="Tahoma"/>
                <a:cs typeface="Tahoma"/>
              </a:rPr>
              <a:t> </a:t>
            </a:r>
            <a:r>
              <a:rPr sz="1900" spc="65" dirty="0">
                <a:solidFill>
                  <a:srgbClr val="3F3F3F"/>
                </a:solidFill>
                <a:latin typeface="Tahoma"/>
                <a:cs typeface="Tahoma"/>
              </a:rPr>
              <a:t>åsikter</a:t>
            </a:r>
            <a:r>
              <a:rPr sz="1900" spc="-105" dirty="0">
                <a:solidFill>
                  <a:srgbClr val="3F3F3F"/>
                </a:solidFill>
                <a:latin typeface="Tahoma"/>
                <a:cs typeface="Tahoma"/>
              </a:rPr>
              <a:t> </a:t>
            </a:r>
            <a:r>
              <a:rPr sz="1900" spc="145" dirty="0">
                <a:solidFill>
                  <a:srgbClr val="3F3F3F"/>
                </a:solidFill>
                <a:latin typeface="Tahoma"/>
                <a:cs typeface="Tahoma"/>
              </a:rPr>
              <a:t>om</a:t>
            </a:r>
            <a:r>
              <a:rPr sz="1900" spc="-100" dirty="0">
                <a:solidFill>
                  <a:srgbClr val="3F3F3F"/>
                </a:solidFill>
                <a:latin typeface="Tahoma"/>
                <a:cs typeface="Tahoma"/>
              </a:rPr>
              <a:t> </a:t>
            </a:r>
            <a:r>
              <a:rPr sz="1900" spc="90" dirty="0">
                <a:solidFill>
                  <a:srgbClr val="3F3F3F"/>
                </a:solidFill>
                <a:latin typeface="Tahoma"/>
                <a:cs typeface="Tahoma"/>
              </a:rPr>
              <a:t>de</a:t>
            </a:r>
            <a:r>
              <a:rPr sz="1900" spc="-100" dirty="0">
                <a:solidFill>
                  <a:srgbClr val="3F3F3F"/>
                </a:solidFill>
                <a:latin typeface="Tahoma"/>
                <a:cs typeface="Tahoma"/>
              </a:rPr>
              <a:t> </a:t>
            </a:r>
            <a:r>
              <a:rPr sz="1900" spc="110" dirty="0">
                <a:solidFill>
                  <a:srgbClr val="3F3F3F"/>
                </a:solidFill>
                <a:latin typeface="Tahoma"/>
                <a:cs typeface="Tahoma"/>
              </a:rPr>
              <a:t>ämnen</a:t>
            </a:r>
            <a:r>
              <a:rPr sz="1900" spc="-105" dirty="0">
                <a:solidFill>
                  <a:srgbClr val="3F3F3F"/>
                </a:solidFill>
                <a:latin typeface="Tahoma"/>
                <a:cs typeface="Tahoma"/>
              </a:rPr>
              <a:t> </a:t>
            </a:r>
            <a:r>
              <a:rPr sz="1900" spc="85" dirty="0">
                <a:solidFill>
                  <a:srgbClr val="3F3F3F"/>
                </a:solidFill>
                <a:latin typeface="Tahoma"/>
                <a:cs typeface="Tahoma"/>
              </a:rPr>
              <a:t>och </a:t>
            </a:r>
            <a:r>
              <a:rPr sz="1900" spc="-575" dirty="0">
                <a:solidFill>
                  <a:srgbClr val="3F3F3F"/>
                </a:solidFill>
                <a:latin typeface="Tahoma"/>
                <a:cs typeface="Tahoma"/>
              </a:rPr>
              <a:t> </a:t>
            </a:r>
            <a:r>
              <a:rPr sz="1900" spc="90" dirty="0">
                <a:solidFill>
                  <a:srgbClr val="3F3F3F"/>
                </a:solidFill>
                <a:latin typeface="Tahoma"/>
                <a:cs typeface="Tahoma"/>
              </a:rPr>
              <a:t>frågor</a:t>
            </a:r>
            <a:r>
              <a:rPr sz="1900" spc="-105" dirty="0">
                <a:solidFill>
                  <a:srgbClr val="3F3F3F"/>
                </a:solidFill>
                <a:latin typeface="Tahoma"/>
                <a:cs typeface="Tahoma"/>
              </a:rPr>
              <a:t> </a:t>
            </a:r>
            <a:r>
              <a:rPr sz="1900" spc="120" dirty="0">
                <a:solidFill>
                  <a:srgbClr val="3F3F3F"/>
                </a:solidFill>
                <a:latin typeface="Tahoma"/>
                <a:cs typeface="Tahoma"/>
              </a:rPr>
              <a:t>som</a:t>
            </a:r>
            <a:r>
              <a:rPr sz="1900" spc="-100" dirty="0">
                <a:solidFill>
                  <a:srgbClr val="3F3F3F"/>
                </a:solidFill>
                <a:latin typeface="Tahoma"/>
                <a:cs typeface="Tahoma"/>
              </a:rPr>
              <a:t> </a:t>
            </a:r>
            <a:r>
              <a:rPr sz="1900" spc="114" dirty="0">
                <a:solidFill>
                  <a:srgbClr val="3F3F3F"/>
                </a:solidFill>
                <a:latin typeface="Tahoma"/>
                <a:cs typeface="Tahoma"/>
              </a:rPr>
              <a:t>du</a:t>
            </a:r>
            <a:r>
              <a:rPr sz="1900" spc="-105" dirty="0">
                <a:solidFill>
                  <a:srgbClr val="3F3F3F"/>
                </a:solidFill>
                <a:latin typeface="Tahoma"/>
                <a:cs typeface="Tahoma"/>
              </a:rPr>
              <a:t> </a:t>
            </a:r>
            <a:r>
              <a:rPr sz="1900" spc="60" dirty="0">
                <a:solidFill>
                  <a:srgbClr val="3F3F3F"/>
                </a:solidFill>
                <a:latin typeface="Tahoma"/>
                <a:cs typeface="Tahoma"/>
              </a:rPr>
              <a:t>förespråkar:</a:t>
            </a:r>
            <a:endParaRPr sz="1900" dirty="0">
              <a:latin typeface="Tahoma"/>
              <a:cs typeface="Tahoma"/>
            </a:endParaRPr>
          </a:p>
          <a:p>
            <a:pPr marL="1018540" indent="-342900">
              <a:lnSpc>
                <a:spcPct val="100000"/>
              </a:lnSpc>
              <a:spcBef>
                <a:spcPts val="30"/>
              </a:spcBef>
              <a:buFont typeface="MS UI Gothic"/>
              <a:buChar char="➢"/>
              <a:tabLst>
                <a:tab pos="1018540" algn="l"/>
              </a:tabLst>
            </a:pPr>
            <a:endParaRPr sz="1900" spc="65" dirty="0">
              <a:solidFill>
                <a:srgbClr val="3F3F3F"/>
              </a:solidFill>
              <a:latin typeface="Tahoma"/>
              <a:cs typeface="Tahoma"/>
            </a:endParaRPr>
          </a:p>
          <a:p>
            <a:pPr marL="1018540" indent="-342900">
              <a:lnSpc>
                <a:spcPct val="100000"/>
              </a:lnSpc>
              <a:spcBef>
                <a:spcPts val="5"/>
              </a:spcBef>
              <a:buSzPct val="126315"/>
              <a:buFont typeface="MS UI Gothic"/>
              <a:buChar char="➢"/>
              <a:tabLst>
                <a:tab pos="1018540" algn="l"/>
              </a:tabLst>
            </a:pPr>
            <a:r>
              <a:rPr sz="1900" spc="65" dirty="0">
                <a:solidFill>
                  <a:srgbClr val="3F3F3F"/>
                </a:solidFill>
                <a:latin typeface="Tahoma"/>
                <a:cs typeface="Tahoma"/>
              </a:rPr>
              <a:t>Informativa nyhetsartiklar</a:t>
            </a:r>
          </a:p>
          <a:p>
            <a:pPr marL="1018540" marR="5686425" indent="-342900">
              <a:lnSpc>
                <a:spcPct val="110900"/>
              </a:lnSpc>
              <a:spcBef>
                <a:spcPts val="390"/>
              </a:spcBef>
              <a:buSzPct val="133333"/>
              <a:buFont typeface="MS UI Gothic"/>
              <a:buChar char="➢"/>
              <a:tabLst>
                <a:tab pos="1018540" algn="l"/>
              </a:tabLst>
            </a:pPr>
            <a:r>
              <a:rPr sz="1900" spc="65" dirty="0">
                <a:solidFill>
                  <a:srgbClr val="3F3F3F"/>
                </a:solidFill>
                <a:latin typeface="Tahoma"/>
                <a:cs typeface="Tahoma"/>
              </a:rPr>
              <a:t>Inspirerande berättelser om  </a:t>
            </a:r>
            <a:r>
              <a:rPr lang="sv-SE" sz="1900" spc="65" dirty="0">
                <a:solidFill>
                  <a:srgbClr val="3F3F3F"/>
                </a:solidFill>
                <a:latin typeface="Tahoma"/>
                <a:cs typeface="Tahoma"/>
              </a:rPr>
              <a:t>ämnet</a:t>
            </a:r>
          </a:p>
          <a:p>
            <a:pPr marL="1018540" marR="5686425" indent="-342900">
              <a:lnSpc>
                <a:spcPct val="110900"/>
              </a:lnSpc>
              <a:spcBef>
                <a:spcPts val="390"/>
              </a:spcBef>
              <a:buSzPct val="133333"/>
              <a:buFont typeface="MS UI Gothic"/>
              <a:buChar char="➢"/>
              <a:tabLst>
                <a:tab pos="1018540" algn="l"/>
              </a:tabLst>
            </a:pPr>
            <a:r>
              <a:rPr lang="sv-SE" sz="1900" spc="65" dirty="0">
                <a:solidFill>
                  <a:srgbClr val="3F3F3F"/>
                </a:solidFill>
                <a:latin typeface="Tahoma"/>
                <a:cs typeface="Tahoma"/>
              </a:rPr>
              <a:t>Senaste händelse</a:t>
            </a:r>
            <a:endParaRPr sz="1900" spc="65" dirty="0">
              <a:solidFill>
                <a:srgbClr val="3F3F3F"/>
              </a:solidFill>
              <a:latin typeface="Tahoma"/>
              <a:cs typeface="Tahoma"/>
            </a:endParaRPr>
          </a:p>
          <a:p>
            <a:pPr marL="1018540" marR="4766310" indent="-342900">
              <a:lnSpc>
                <a:spcPct val="107500"/>
              </a:lnSpc>
              <a:spcBef>
                <a:spcPts val="505"/>
              </a:spcBef>
              <a:buSzPct val="126315"/>
              <a:buFont typeface="MS UI Gothic"/>
              <a:buChar char="➢"/>
              <a:tabLst>
                <a:tab pos="1018540" algn="l"/>
              </a:tabLst>
            </a:pPr>
            <a:r>
              <a:rPr sz="1900" spc="65" dirty="0">
                <a:solidFill>
                  <a:srgbClr val="3F3F3F"/>
                </a:solidFill>
                <a:latin typeface="Tahoma"/>
                <a:cs typeface="Tahoma"/>
              </a:rPr>
              <a:t>Intervjuer med andra förespråkare om deras </a:t>
            </a:r>
            <a:r>
              <a:rPr sz="1900" spc="65" dirty="0" smtClean="0">
                <a:solidFill>
                  <a:srgbClr val="3F3F3F"/>
                </a:solidFill>
                <a:latin typeface="Tahoma"/>
                <a:cs typeface="Tahoma"/>
              </a:rPr>
              <a:t>insatser</a:t>
            </a:r>
            <a:endParaRPr lang="sv-SE" sz="1900" spc="65" dirty="0" smtClean="0">
              <a:solidFill>
                <a:srgbClr val="3F3F3F"/>
              </a:solidFill>
              <a:latin typeface="Tahoma"/>
              <a:cs typeface="Tahoma"/>
            </a:endParaRPr>
          </a:p>
          <a:p>
            <a:pPr marL="1018540" marR="4766310" indent="-342900">
              <a:lnSpc>
                <a:spcPct val="107500"/>
              </a:lnSpc>
              <a:spcBef>
                <a:spcPts val="505"/>
              </a:spcBef>
              <a:buSzPct val="126315"/>
              <a:buFont typeface="MS UI Gothic"/>
              <a:buChar char="➢"/>
              <a:tabLst>
                <a:tab pos="1018540" algn="l"/>
              </a:tabLst>
            </a:pPr>
            <a:r>
              <a:rPr sz="1900" spc="65" dirty="0" smtClean="0">
                <a:solidFill>
                  <a:srgbClr val="3F3F3F"/>
                </a:solidFill>
                <a:latin typeface="Tahoma"/>
                <a:cs typeface="Tahoma"/>
              </a:rPr>
              <a:t>Prioritera transparens</a:t>
            </a:r>
            <a:endParaRPr sz="2000" dirty="0">
              <a:latin typeface="Tahoma"/>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548"/>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F6BB67"/>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5452871" y="0"/>
            <a:ext cx="6739890" cy="6858000"/>
            <a:chOff x="5452871" y="0"/>
            <a:chExt cx="6739890" cy="6858000"/>
          </a:xfrm>
        </p:grpSpPr>
        <p:sp>
          <p:nvSpPr>
            <p:cNvPr id="7" name="object 7"/>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452871" y="0"/>
              <a:ext cx="6739128" cy="6857996"/>
            </a:xfrm>
            <a:prstGeom prst="rect">
              <a:avLst/>
            </a:prstGeom>
          </p:spPr>
        </p:pic>
        <p:pic>
          <p:nvPicPr>
            <p:cNvPr id="9" name="object 9"/>
            <p:cNvPicPr/>
            <p:nvPr/>
          </p:nvPicPr>
          <p:blipFill>
            <a:blip r:embed="rId4" cstate="print"/>
            <a:stretch>
              <a:fillRect/>
            </a:stretch>
          </p:blipFill>
          <p:spPr>
            <a:xfrm>
              <a:off x="5647943" y="0"/>
              <a:ext cx="6544056" cy="6857998"/>
            </a:xfrm>
            <a:prstGeom prst="rect">
              <a:avLst/>
            </a:prstGeom>
          </p:spPr>
        </p:pic>
      </p:grpSp>
      <p:grpSp>
        <p:nvGrpSpPr>
          <p:cNvPr id="10" name="object 10"/>
          <p:cNvGrpSpPr/>
          <p:nvPr/>
        </p:nvGrpSpPr>
        <p:grpSpPr>
          <a:xfrm>
            <a:off x="4111655" y="3875312"/>
            <a:ext cx="1080135" cy="723900"/>
            <a:chOff x="4111655" y="3875312"/>
            <a:chExt cx="1080135" cy="723900"/>
          </a:xfrm>
        </p:grpSpPr>
        <p:sp>
          <p:nvSpPr>
            <p:cNvPr id="11" name="object 11"/>
            <p:cNvSpPr/>
            <p:nvPr/>
          </p:nvSpPr>
          <p:spPr>
            <a:xfrm>
              <a:off x="4119048" y="3882705"/>
              <a:ext cx="1064895" cy="709295"/>
            </a:xfrm>
            <a:custGeom>
              <a:avLst/>
              <a:gdLst/>
              <a:ahLst/>
              <a:cxnLst/>
              <a:rect l="l" t="t" r="r" b="b"/>
              <a:pathLst>
                <a:path w="1064895" h="709295">
                  <a:moveTo>
                    <a:pt x="605832" y="0"/>
                  </a:moveTo>
                  <a:lnTo>
                    <a:pt x="238314" y="76522"/>
                  </a:lnTo>
                  <a:lnTo>
                    <a:pt x="202820" y="100598"/>
                  </a:lnTo>
                  <a:lnTo>
                    <a:pt x="95070" y="239983"/>
                  </a:lnTo>
                  <a:lnTo>
                    <a:pt x="0" y="239983"/>
                  </a:lnTo>
                  <a:lnTo>
                    <a:pt x="0" y="607451"/>
                  </a:lnTo>
                  <a:lnTo>
                    <a:pt x="63379" y="607451"/>
                  </a:lnTo>
                  <a:lnTo>
                    <a:pt x="97550" y="613066"/>
                  </a:lnTo>
                  <a:lnTo>
                    <a:pt x="125800" y="627548"/>
                  </a:lnTo>
                  <a:lnTo>
                    <a:pt x="181835" y="668924"/>
                  </a:lnTo>
                  <a:lnTo>
                    <a:pt x="218268" y="688725"/>
                  </a:lnTo>
                  <a:lnTo>
                    <a:pt x="266076" y="703207"/>
                  </a:lnTo>
                  <a:lnTo>
                    <a:pt x="329584" y="708822"/>
                  </a:lnTo>
                  <a:lnTo>
                    <a:pt x="557761" y="708822"/>
                  </a:lnTo>
                  <a:lnTo>
                    <a:pt x="587293" y="702823"/>
                  </a:lnTo>
                  <a:lnTo>
                    <a:pt x="611477" y="686489"/>
                  </a:lnTo>
                  <a:lnTo>
                    <a:pt x="627818" y="662314"/>
                  </a:lnTo>
                  <a:lnTo>
                    <a:pt x="633820" y="632794"/>
                  </a:lnTo>
                  <a:lnTo>
                    <a:pt x="632433" y="618103"/>
                  </a:lnTo>
                  <a:lnTo>
                    <a:pt x="628432" y="604600"/>
                  </a:lnTo>
                  <a:lnTo>
                    <a:pt x="622054" y="592523"/>
                  </a:lnTo>
                  <a:lnTo>
                    <a:pt x="613537" y="582109"/>
                  </a:lnTo>
                  <a:lnTo>
                    <a:pt x="621143" y="582109"/>
                  </a:lnTo>
                  <a:lnTo>
                    <a:pt x="650675" y="576109"/>
                  </a:lnTo>
                  <a:lnTo>
                    <a:pt x="674860" y="559775"/>
                  </a:lnTo>
                  <a:lnTo>
                    <a:pt x="691201" y="535601"/>
                  </a:lnTo>
                  <a:lnTo>
                    <a:pt x="697202" y="506081"/>
                  </a:lnTo>
                  <a:lnTo>
                    <a:pt x="695796" y="491172"/>
                  </a:lnTo>
                  <a:lnTo>
                    <a:pt x="691656" y="477095"/>
                  </a:lnTo>
                  <a:lnTo>
                    <a:pt x="684902" y="464206"/>
                  </a:lnTo>
                  <a:lnTo>
                    <a:pt x="675652" y="452861"/>
                  </a:lnTo>
                  <a:lnTo>
                    <a:pt x="699401" y="443159"/>
                  </a:lnTo>
                  <a:lnTo>
                    <a:pt x="718277" y="426568"/>
                  </a:lnTo>
                  <a:lnTo>
                    <a:pt x="730735" y="404749"/>
                  </a:lnTo>
                  <a:lnTo>
                    <a:pt x="735231" y="379367"/>
                  </a:lnTo>
                  <a:lnTo>
                    <a:pt x="729230" y="349847"/>
                  </a:lnTo>
                  <a:lnTo>
                    <a:pt x="712889" y="325672"/>
                  </a:lnTo>
                  <a:lnTo>
                    <a:pt x="688705" y="309338"/>
                  </a:lnTo>
                  <a:lnTo>
                    <a:pt x="659173" y="303339"/>
                  </a:lnTo>
                  <a:lnTo>
                    <a:pt x="1001458" y="303339"/>
                  </a:lnTo>
                  <a:lnTo>
                    <a:pt x="1026336" y="298429"/>
                  </a:lnTo>
                  <a:lnTo>
                    <a:pt x="1046460" y="284966"/>
                  </a:lnTo>
                  <a:lnTo>
                    <a:pt x="1059929" y="264850"/>
                  </a:lnTo>
                  <a:lnTo>
                    <a:pt x="1064841" y="239983"/>
                  </a:lnTo>
                  <a:lnTo>
                    <a:pt x="1059929" y="215115"/>
                  </a:lnTo>
                  <a:lnTo>
                    <a:pt x="1046460" y="194999"/>
                  </a:lnTo>
                  <a:lnTo>
                    <a:pt x="1026336" y="181536"/>
                  </a:lnTo>
                  <a:lnTo>
                    <a:pt x="1001458" y="176626"/>
                  </a:lnTo>
                  <a:lnTo>
                    <a:pt x="373952" y="176626"/>
                  </a:lnTo>
                  <a:lnTo>
                    <a:pt x="608467" y="124674"/>
                  </a:lnTo>
                  <a:lnTo>
                    <a:pt x="631502" y="114398"/>
                  </a:lnTo>
                  <a:lnTo>
                    <a:pt x="648239" y="96638"/>
                  </a:lnTo>
                  <a:lnTo>
                    <a:pt x="657133" y="73889"/>
                  </a:lnTo>
                  <a:lnTo>
                    <a:pt x="656637" y="48646"/>
                  </a:lnTo>
                  <a:lnTo>
                    <a:pt x="646358" y="25619"/>
                  </a:lnTo>
                  <a:lnTo>
                    <a:pt x="628591" y="8889"/>
                  </a:lnTo>
                  <a:lnTo>
                    <a:pt x="605832" y="0"/>
                  </a:lnTo>
                  <a:close/>
                </a:path>
              </a:pathLst>
            </a:custGeom>
            <a:solidFill>
              <a:srgbClr val="F6BB67"/>
            </a:solidFill>
          </p:spPr>
          <p:txBody>
            <a:bodyPr wrap="square" lIns="0" tIns="0" rIns="0" bIns="0" rtlCol="0"/>
            <a:lstStyle/>
            <a:p>
              <a:endParaRPr/>
            </a:p>
          </p:txBody>
        </p:sp>
        <p:sp>
          <p:nvSpPr>
            <p:cNvPr id="12" name="object 12"/>
            <p:cNvSpPr/>
            <p:nvPr/>
          </p:nvSpPr>
          <p:spPr>
            <a:xfrm>
              <a:off x="4119048" y="3882705"/>
              <a:ext cx="1064895" cy="709295"/>
            </a:xfrm>
            <a:custGeom>
              <a:avLst/>
              <a:gdLst/>
              <a:ahLst/>
              <a:cxnLst/>
              <a:rect l="l" t="t" r="r" b="b"/>
              <a:pathLst>
                <a:path w="1064895" h="709295">
                  <a:moveTo>
                    <a:pt x="1001458" y="176626"/>
                  </a:moveTo>
                  <a:lnTo>
                    <a:pt x="373952" y="176626"/>
                  </a:lnTo>
                  <a:lnTo>
                    <a:pt x="608467" y="124674"/>
                  </a:lnTo>
                  <a:lnTo>
                    <a:pt x="631502" y="114398"/>
                  </a:lnTo>
                  <a:lnTo>
                    <a:pt x="648239" y="96638"/>
                  </a:lnTo>
                  <a:lnTo>
                    <a:pt x="657133" y="73889"/>
                  </a:lnTo>
                  <a:lnTo>
                    <a:pt x="656637" y="48646"/>
                  </a:lnTo>
                  <a:lnTo>
                    <a:pt x="646358" y="25619"/>
                  </a:lnTo>
                  <a:lnTo>
                    <a:pt x="628591" y="8889"/>
                  </a:lnTo>
                  <a:lnTo>
                    <a:pt x="605832" y="0"/>
                  </a:lnTo>
                  <a:lnTo>
                    <a:pt x="580579" y="494"/>
                  </a:lnTo>
                  <a:lnTo>
                    <a:pt x="238314" y="76522"/>
                  </a:lnTo>
                  <a:lnTo>
                    <a:pt x="202820" y="100598"/>
                  </a:lnTo>
                  <a:lnTo>
                    <a:pt x="95070" y="239983"/>
                  </a:lnTo>
                  <a:lnTo>
                    <a:pt x="0" y="239983"/>
                  </a:lnTo>
                  <a:lnTo>
                    <a:pt x="0" y="607451"/>
                  </a:lnTo>
                  <a:lnTo>
                    <a:pt x="63379" y="607451"/>
                  </a:lnTo>
                  <a:lnTo>
                    <a:pt x="97550" y="613066"/>
                  </a:lnTo>
                  <a:lnTo>
                    <a:pt x="125800" y="627548"/>
                  </a:lnTo>
                  <a:lnTo>
                    <a:pt x="152454" y="647349"/>
                  </a:lnTo>
                  <a:lnTo>
                    <a:pt x="181835" y="668924"/>
                  </a:lnTo>
                  <a:lnTo>
                    <a:pt x="218268" y="688725"/>
                  </a:lnTo>
                  <a:lnTo>
                    <a:pt x="266076" y="703207"/>
                  </a:lnTo>
                  <a:lnTo>
                    <a:pt x="329584" y="708822"/>
                  </a:lnTo>
                  <a:lnTo>
                    <a:pt x="374863" y="708822"/>
                  </a:lnTo>
                  <a:lnTo>
                    <a:pt x="438919" y="708822"/>
                  </a:lnTo>
                  <a:lnTo>
                    <a:pt x="505352" y="708822"/>
                  </a:lnTo>
                  <a:lnTo>
                    <a:pt x="557761" y="708822"/>
                  </a:lnTo>
                  <a:lnTo>
                    <a:pt x="587293" y="702823"/>
                  </a:lnTo>
                  <a:lnTo>
                    <a:pt x="611477" y="686489"/>
                  </a:lnTo>
                  <a:lnTo>
                    <a:pt x="627818" y="662314"/>
                  </a:lnTo>
                  <a:lnTo>
                    <a:pt x="633820" y="632794"/>
                  </a:lnTo>
                  <a:lnTo>
                    <a:pt x="632433" y="618103"/>
                  </a:lnTo>
                  <a:lnTo>
                    <a:pt x="628432" y="604600"/>
                  </a:lnTo>
                  <a:lnTo>
                    <a:pt x="622054" y="592523"/>
                  </a:lnTo>
                  <a:lnTo>
                    <a:pt x="613537" y="582109"/>
                  </a:lnTo>
                  <a:lnTo>
                    <a:pt x="616073" y="582109"/>
                  </a:lnTo>
                  <a:lnTo>
                    <a:pt x="618608" y="582109"/>
                  </a:lnTo>
                  <a:lnTo>
                    <a:pt x="621143" y="582109"/>
                  </a:lnTo>
                  <a:lnTo>
                    <a:pt x="650675" y="576109"/>
                  </a:lnTo>
                  <a:lnTo>
                    <a:pt x="674860" y="559775"/>
                  </a:lnTo>
                  <a:lnTo>
                    <a:pt x="691201" y="535601"/>
                  </a:lnTo>
                  <a:lnTo>
                    <a:pt x="697202" y="506081"/>
                  </a:lnTo>
                  <a:lnTo>
                    <a:pt x="695796" y="491172"/>
                  </a:lnTo>
                  <a:lnTo>
                    <a:pt x="691656" y="477095"/>
                  </a:lnTo>
                  <a:lnTo>
                    <a:pt x="684902" y="464206"/>
                  </a:lnTo>
                  <a:lnTo>
                    <a:pt x="675652" y="452861"/>
                  </a:lnTo>
                  <a:lnTo>
                    <a:pt x="699401" y="443159"/>
                  </a:lnTo>
                  <a:lnTo>
                    <a:pt x="718277" y="426568"/>
                  </a:lnTo>
                  <a:lnTo>
                    <a:pt x="730735" y="404749"/>
                  </a:lnTo>
                  <a:lnTo>
                    <a:pt x="735231" y="379367"/>
                  </a:lnTo>
                  <a:lnTo>
                    <a:pt x="729230" y="349847"/>
                  </a:lnTo>
                  <a:lnTo>
                    <a:pt x="712889" y="325672"/>
                  </a:lnTo>
                  <a:lnTo>
                    <a:pt x="688705" y="309338"/>
                  </a:lnTo>
                  <a:lnTo>
                    <a:pt x="659173" y="303339"/>
                  </a:lnTo>
                  <a:lnTo>
                    <a:pt x="1001458" y="303339"/>
                  </a:lnTo>
                  <a:lnTo>
                    <a:pt x="1026336" y="298429"/>
                  </a:lnTo>
                  <a:lnTo>
                    <a:pt x="1046460" y="284966"/>
                  </a:lnTo>
                  <a:lnTo>
                    <a:pt x="1059929" y="264850"/>
                  </a:lnTo>
                  <a:lnTo>
                    <a:pt x="1064841" y="239983"/>
                  </a:lnTo>
                  <a:lnTo>
                    <a:pt x="1059929" y="215115"/>
                  </a:lnTo>
                  <a:lnTo>
                    <a:pt x="1046460" y="194999"/>
                  </a:lnTo>
                  <a:lnTo>
                    <a:pt x="1026336" y="181536"/>
                  </a:lnTo>
                  <a:lnTo>
                    <a:pt x="1001458" y="176626"/>
                  </a:lnTo>
                  <a:close/>
                </a:path>
              </a:pathLst>
            </a:custGeom>
            <a:ln w="14785">
              <a:solidFill>
                <a:srgbClr val="F6BB67"/>
              </a:solidFill>
            </a:ln>
          </p:spPr>
          <p:txBody>
            <a:bodyPr wrap="square" lIns="0" tIns="0" rIns="0" bIns="0" rtlCol="0"/>
            <a:lstStyle/>
            <a:p>
              <a:endParaRPr/>
            </a:p>
          </p:txBody>
        </p:sp>
      </p:grpSp>
      <p:sp>
        <p:nvSpPr>
          <p:cNvPr id="13" name="object 13"/>
          <p:cNvSpPr txBox="1">
            <a:spLocks noGrp="1"/>
          </p:cNvSpPr>
          <p:nvPr>
            <p:ph type="title"/>
          </p:nvPr>
        </p:nvSpPr>
        <p:spPr>
          <a:xfrm>
            <a:off x="467055" y="862457"/>
            <a:ext cx="2453005" cy="769441"/>
          </a:xfrm>
          <a:prstGeom prst="rect">
            <a:avLst/>
          </a:prstGeom>
        </p:spPr>
        <p:txBody>
          <a:bodyPr vert="horz" wrap="square" lIns="0" tIns="12700" rIns="0" bIns="0" rtlCol="0">
            <a:spAutoFit/>
          </a:bodyPr>
          <a:lstStyle/>
          <a:p>
            <a:pPr marL="12700">
              <a:lnSpc>
                <a:spcPts val="3180"/>
              </a:lnSpc>
              <a:spcBef>
                <a:spcPts val="100"/>
              </a:spcBef>
            </a:pPr>
            <a:r>
              <a:rPr sz="2400" spc="-25" dirty="0" smtClean="0"/>
              <a:t>E</a:t>
            </a:r>
            <a:r>
              <a:rPr lang="sv-SE" sz="2400" spc="-25" dirty="0" err="1" smtClean="0"/>
              <a:t>tt</a:t>
            </a:r>
            <a:r>
              <a:rPr lang="sv-SE" sz="2400" spc="-25" dirty="0" smtClean="0"/>
              <a:t> </a:t>
            </a:r>
            <a:r>
              <a:rPr sz="2400" spc="-80" dirty="0" smtClean="0"/>
              <a:t>KRAFT</a:t>
            </a:r>
            <a:r>
              <a:rPr lang="sv-SE" sz="2400" spc="-80" dirty="0" smtClean="0"/>
              <a:t>FULLT</a:t>
            </a:r>
            <a:endParaRPr sz="2400" dirty="0"/>
          </a:p>
          <a:p>
            <a:pPr marL="12700">
              <a:lnSpc>
                <a:spcPts val="2700"/>
              </a:lnSpc>
            </a:pPr>
            <a:r>
              <a:rPr sz="2400" spc="-100" dirty="0"/>
              <a:t>BLOGGEXEMPEL</a:t>
            </a:r>
            <a:endParaRPr sz="2400" dirty="0"/>
          </a:p>
        </p:txBody>
      </p:sp>
      <p:sp>
        <p:nvSpPr>
          <p:cNvPr id="14" name="object 14"/>
          <p:cNvSpPr txBox="1"/>
          <p:nvPr/>
        </p:nvSpPr>
        <p:spPr>
          <a:xfrm>
            <a:off x="3938396" y="818218"/>
            <a:ext cx="1513586" cy="2279214"/>
          </a:xfrm>
          <a:prstGeom prst="rect">
            <a:avLst/>
          </a:prstGeom>
        </p:spPr>
        <p:txBody>
          <a:bodyPr vert="horz" wrap="square" lIns="0" tIns="38100" rIns="0" bIns="0" rtlCol="0">
            <a:spAutoFit/>
          </a:bodyPr>
          <a:lstStyle/>
          <a:p>
            <a:pPr marL="12700" marR="5080">
              <a:lnSpc>
                <a:spcPct val="120800"/>
              </a:lnSpc>
              <a:spcBef>
                <a:spcPts val="300"/>
              </a:spcBef>
            </a:pPr>
            <a:r>
              <a:rPr sz="1450" i="1" spc="-70" dirty="0">
                <a:solidFill>
                  <a:srgbClr val="5E5E5E"/>
                </a:solidFill>
                <a:latin typeface="Verdana"/>
                <a:cs typeface="Verdana"/>
              </a:rPr>
              <a:t>Chris </a:t>
            </a:r>
            <a:r>
              <a:rPr sz="1450" i="1" spc="-65" dirty="0">
                <a:solidFill>
                  <a:srgbClr val="5E5E5E"/>
                </a:solidFill>
                <a:latin typeface="Verdana"/>
                <a:cs typeface="Verdana"/>
              </a:rPr>
              <a:t> </a:t>
            </a:r>
            <a:r>
              <a:rPr sz="1350" i="1" spc="-50" dirty="0">
                <a:solidFill>
                  <a:srgbClr val="5E5E5E"/>
                </a:solidFill>
                <a:latin typeface="Verdana"/>
                <a:cs typeface="Verdana"/>
              </a:rPr>
              <a:t>McDonagh</a:t>
            </a:r>
            <a:r>
              <a:rPr sz="1350" i="1" spc="-140" dirty="0">
                <a:solidFill>
                  <a:srgbClr val="5E5E5E"/>
                </a:solidFill>
                <a:latin typeface="Verdana"/>
                <a:cs typeface="Verdana"/>
              </a:rPr>
              <a:t> </a:t>
            </a:r>
            <a:r>
              <a:rPr sz="1350" i="1" spc="-65" dirty="0">
                <a:solidFill>
                  <a:srgbClr val="5E5E5E"/>
                </a:solidFill>
                <a:latin typeface="Verdana"/>
                <a:cs typeface="Verdana"/>
              </a:rPr>
              <a:t>är</a:t>
            </a:r>
            <a:r>
              <a:rPr sz="1350" i="1" spc="-140" dirty="0">
                <a:solidFill>
                  <a:srgbClr val="5E5E5E"/>
                </a:solidFill>
                <a:latin typeface="Verdana"/>
                <a:cs typeface="Verdana"/>
              </a:rPr>
              <a:t> </a:t>
            </a:r>
            <a:r>
              <a:rPr sz="1350" i="1" spc="-50" dirty="0">
                <a:solidFill>
                  <a:srgbClr val="5E5E5E"/>
                </a:solidFill>
                <a:latin typeface="Verdana"/>
                <a:cs typeface="Verdana"/>
              </a:rPr>
              <a:t>en </a:t>
            </a:r>
            <a:r>
              <a:rPr lang="sv-SE" sz="1350" i="1" spc="-50" dirty="0" smtClean="0">
                <a:solidFill>
                  <a:srgbClr val="5E5E5E"/>
                </a:solidFill>
                <a:latin typeface="Verdana"/>
                <a:cs typeface="Verdana"/>
              </a:rPr>
              <a:t>k</a:t>
            </a:r>
            <a:r>
              <a:rPr sz="1550" i="1" spc="-90" dirty="0" smtClean="0">
                <a:solidFill>
                  <a:srgbClr val="5E5E5E"/>
                </a:solidFill>
                <a:latin typeface="Verdana"/>
                <a:cs typeface="Verdana"/>
              </a:rPr>
              <a:t>ampanjer </a:t>
            </a:r>
            <a:r>
              <a:rPr sz="1550" i="1" spc="-85" dirty="0" smtClean="0">
                <a:solidFill>
                  <a:srgbClr val="5E5E5E"/>
                </a:solidFill>
                <a:latin typeface="Verdana"/>
                <a:cs typeface="Verdana"/>
              </a:rPr>
              <a:t> </a:t>
            </a:r>
            <a:r>
              <a:rPr lang="sv-SE" sz="1550" i="1" spc="-55" dirty="0" smtClean="0">
                <a:solidFill>
                  <a:srgbClr val="5E5E5E"/>
                </a:solidFill>
                <a:latin typeface="Verdana"/>
                <a:cs typeface="Verdana"/>
              </a:rPr>
              <a:t>ledare</a:t>
            </a:r>
            <a:r>
              <a:rPr sz="1550" i="1" spc="-155" dirty="0" smtClean="0">
                <a:solidFill>
                  <a:srgbClr val="5E5E5E"/>
                </a:solidFill>
                <a:latin typeface="Verdana"/>
                <a:cs typeface="Verdana"/>
              </a:rPr>
              <a:t> </a:t>
            </a:r>
            <a:r>
              <a:rPr lang="sv-SE" sz="1550" i="1" spc="-70" dirty="0" smtClean="0">
                <a:solidFill>
                  <a:srgbClr val="5E5E5E"/>
                </a:solidFill>
                <a:latin typeface="Verdana"/>
                <a:cs typeface="Verdana"/>
              </a:rPr>
              <a:t>för vänner, familjer och r</a:t>
            </a:r>
            <a:r>
              <a:rPr sz="1450" i="1" spc="-75" dirty="0" smtClean="0">
                <a:solidFill>
                  <a:srgbClr val="5E5E5E"/>
                </a:solidFill>
                <a:latin typeface="Verdana"/>
                <a:cs typeface="Verdana"/>
              </a:rPr>
              <a:t>esenärer</a:t>
            </a:r>
            <a:r>
              <a:rPr lang="sv-SE" sz="1450" i="1" spc="-75" dirty="0" smtClean="0">
                <a:solidFill>
                  <a:srgbClr val="5E5E5E"/>
                </a:solidFill>
                <a:latin typeface="Verdana"/>
                <a:cs typeface="Verdana"/>
              </a:rPr>
              <a:t>. Han driver också</a:t>
            </a:r>
            <a:r>
              <a:rPr sz="1450" i="1" spc="-150" dirty="0" smtClean="0">
                <a:solidFill>
                  <a:srgbClr val="5E5E5E"/>
                </a:solidFill>
                <a:latin typeface="Verdana"/>
                <a:cs typeface="Verdana"/>
              </a:rPr>
              <a:t> </a:t>
            </a:r>
            <a:r>
              <a:rPr sz="1550" i="1" spc="-85" dirty="0" smtClean="0">
                <a:solidFill>
                  <a:srgbClr val="5E5E5E"/>
                </a:solidFill>
                <a:latin typeface="Verdana"/>
                <a:cs typeface="Verdana"/>
              </a:rPr>
              <a:t>@</a:t>
            </a:r>
            <a:r>
              <a:rPr sz="1550" i="1" spc="-85" dirty="0">
                <a:solidFill>
                  <a:srgbClr val="5E5E5E"/>
                </a:solidFill>
                <a:latin typeface="Verdana"/>
                <a:cs typeface="Verdana"/>
              </a:rPr>
              <a:t>TravellersAg  </a:t>
            </a:r>
            <a:r>
              <a:rPr sz="1550" i="1" spc="-70" dirty="0">
                <a:solidFill>
                  <a:srgbClr val="5E5E5E"/>
                </a:solidFill>
                <a:latin typeface="Verdana"/>
                <a:cs typeface="Verdana"/>
              </a:rPr>
              <a:t>mot</a:t>
            </a:r>
            <a:r>
              <a:rPr sz="1550" i="1" spc="-155" dirty="0">
                <a:solidFill>
                  <a:srgbClr val="5E5E5E"/>
                </a:solidFill>
                <a:latin typeface="Verdana"/>
                <a:cs typeface="Verdana"/>
              </a:rPr>
              <a:t> </a:t>
            </a:r>
            <a:r>
              <a:rPr sz="1550" i="1" spc="-105" dirty="0">
                <a:solidFill>
                  <a:srgbClr val="5E5E5E"/>
                </a:solidFill>
                <a:latin typeface="Verdana"/>
                <a:cs typeface="Verdana"/>
              </a:rPr>
              <a:t>Rasism.</a:t>
            </a:r>
            <a:endParaRPr sz="1550" dirty="0">
              <a:latin typeface="Verdana"/>
              <a:cs typeface="Verdana"/>
            </a:endParaRPr>
          </a:p>
        </p:txBody>
      </p:sp>
      <p:sp>
        <p:nvSpPr>
          <p:cNvPr id="15" name="object 15"/>
          <p:cNvSpPr txBox="1"/>
          <p:nvPr/>
        </p:nvSpPr>
        <p:spPr>
          <a:xfrm>
            <a:off x="467055" y="2171446"/>
            <a:ext cx="2689860" cy="1857560"/>
          </a:xfrm>
          <a:prstGeom prst="rect">
            <a:avLst/>
          </a:prstGeom>
        </p:spPr>
        <p:txBody>
          <a:bodyPr vert="horz" wrap="square" lIns="0" tIns="10795" rIns="0" bIns="0" rtlCol="0">
            <a:spAutoFit/>
          </a:bodyPr>
          <a:lstStyle/>
          <a:p>
            <a:pPr marL="12700" marR="5080">
              <a:lnSpc>
                <a:spcPct val="100499"/>
              </a:lnSpc>
              <a:spcBef>
                <a:spcPts val="85"/>
              </a:spcBef>
            </a:pPr>
            <a:r>
              <a:rPr sz="2000" b="1" spc="5" dirty="0">
                <a:solidFill>
                  <a:srgbClr val="4C2B65"/>
                </a:solidFill>
                <a:latin typeface="Arial"/>
                <a:cs typeface="Arial"/>
              </a:rPr>
              <a:t>"Vi </a:t>
            </a:r>
            <a:r>
              <a:rPr sz="2000" b="1" spc="125" dirty="0">
                <a:solidFill>
                  <a:srgbClr val="4C2B65"/>
                </a:solidFill>
                <a:latin typeface="Arial"/>
                <a:cs typeface="Arial"/>
              </a:rPr>
              <a:t>är </a:t>
            </a:r>
            <a:r>
              <a:rPr lang="sv-SE" sz="2000" b="1" spc="125" dirty="0" smtClean="0">
                <a:solidFill>
                  <a:srgbClr val="4C2B65"/>
                </a:solidFill>
                <a:latin typeface="Arial"/>
                <a:cs typeface="Arial"/>
              </a:rPr>
              <a:t>också </a:t>
            </a:r>
            <a:r>
              <a:rPr sz="2000" b="1" spc="85" dirty="0" smtClean="0">
                <a:solidFill>
                  <a:srgbClr val="4C2B65"/>
                </a:solidFill>
                <a:latin typeface="Arial"/>
                <a:cs typeface="Arial"/>
              </a:rPr>
              <a:t>människor</a:t>
            </a:r>
            <a:r>
              <a:rPr sz="2000" b="1" spc="-55" dirty="0" smtClean="0">
                <a:solidFill>
                  <a:srgbClr val="4C2B65"/>
                </a:solidFill>
                <a:latin typeface="Arial"/>
                <a:cs typeface="Arial"/>
              </a:rPr>
              <a:t>”: </a:t>
            </a:r>
            <a:r>
              <a:rPr sz="2000" b="1" spc="-70" dirty="0">
                <a:solidFill>
                  <a:srgbClr val="4C2B65"/>
                </a:solidFill>
                <a:latin typeface="Arial"/>
                <a:cs typeface="Arial"/>
              </a:rPr>
              <a:t>En </a:t>
            </a:r>
            <a:r>
              <a:rPr sz="2000" b="1" spc="40" dirty="0">
                <a:solidFill>
                  <a:srgbClr val="4C2B65"/>
                </a:solidFill>
                <a:latin typeface="Arial"/>
                <a:cs typeface="Arial"/>
              </a:rPr>
              <a:t>blogg </a:t>
            </a:r>
            <a:r>
              <a:rPr sz="2000" b="1" spc="65" dirty="0">
                <a:solidFill>
                  <a:srgbClr val="4C2B65"/>
                </a:solidFill>
                <a:latin typeface="Arial"/>
                <a:cs typeface="Arial"/>
              </a:rPr>
              <a:t>av </a:t>
            </a:r>
            <a:r>
              <a:rPr sz="2000" b="1" spc="70" dirty="0">
                <a:solidFill>
                  <a:srgbClr val="4C2B65"/>
                </a:solidFill>
                <a:latin typeface="Arial"/>
                <a:cs typeface="Arial"/>
              </a:rPr>
              <a:t> </a:t>
            </a:r>
            <a:r>
              <a:rPr sz="2000" b="1" spc="-5" dirty="0">
                <a:solidFill>
                  <a:srgbClr val="4C2B65"/>
                </a:solidFill>
                <a:latin typeface="Arial"/>
                <a:cs typeface="Arial"/>
              </a:rPr>
              <a:t>Chris </a:t>
            </a:r>
            <a:r>
              <a:rPr sz="2000" b="1" spc="75" dirty="0">
                <a:solidFill>
                  <a:srgbClr val="4C2B65"/>
                </a:solidFill>
                <a:latin typeface="Arial"/>
                <a:cs typeface="Arial"/>
              </a:rPr>
              <a:t>McDonagh </a:t>
            </a:r>
            <a:r>
              <a:rPr sz="2000" b="1" spc="80" dirty="0">
                <a:solidFill>
                  <a:srgbClr val="4C2B65"/>
                </a:solidFill>
                <a:latin typeface="Arial"/>
                <a:cs typeface="Arial"/>
              </a:rPr>
              <a:t> </a:t>
            </a:r>
            <a:r>
              <a:rPr sz="2000" b="1" spc="100" dirty="0">
                <a:solidFill>
                  <a:srgbClr val="4C2B65"/>
                </a:solidFill>
                <a:latin typeface="Arial"/>
                <a:cs typeface="Arial"/>
              </a:rPr>
              <a:t>om</a:t>
            </a:r>
            <a:r>
              <a:rPr sz="2000" b="1" spc="-65" dirty="0">
                <a:solidFill>
                  <a:srgbClr val="4C2B65"/>
                </a:solidFill>
                <a:latin typeface="Arial"/>
                <a:cs typeface="Arial"/>
              </a:rPr>
              <a:t> </a:t>
            </a:r>
            <a:r>
              <a:rPr sz="2000" b="1" spc="165" dirty="0">
                <a:solidFill>
                  <a:srgbClr val="4C2B65"/>
                </a:solidFill>
                <a:latin typeface="Arial"/>
                <a:cs typeface="Arial"/>
              </a:rPr>
              <a:t>att</a:t>
            </a:r>
            <a:r>
              <a:rPr sz="2000" b="1" spc="-60" dirty="0">
                <a:solidFill>
                  <a:srgbClr val="4C2B65"/>
                </a:solidFill>
                <a:latin typeface="Arial"/>
                <a:cs typeface="Arial"/>
              </a:rPr>
              <a:t> </a:t>
            </a:r>
            <a:r>
              <a:rPr sz="2000" b="1" spc="65" dirty="0">
                <a:solidFill>
                  <a:srgbClr val="4C2B65"/>
                </a:solidFill>
                <a:latin typeface="Arial"/>
                <a:cs typeface="Arial"/>
              </a:rPr>
              <a:t>växa</a:t>
            </a:r>
            <a:r>
              <a:rPr sz="2000" b="1" spc="-60" dirty="0">
                <a:solidFill>
                  <a:srgbClr val="4C2B65"/>
                </a:solidFill>
                <a:latin typeface="Arial"/>
                <a:cs typeface="Arial"/>
              </a:rPr>
              <a:t> </a:t>
            </a:r>
            <a:r>
              <a:rPr sz="2000" b="1" spc="60" dirty="0">
                <a:solidFill>
                  <a:srgbClr val="4C2B65"/>
                </a:solidFill>
                <a:latin typeface="Arial"/>
                <a:cs typeface="Arial"/>
              </a:rPr>
              <a:t>upp</a:t>
            </a:r>
            <a:r>
              <a:rPr sz="2000" b="1" spc="-60" dirty="0">
                <a:solidFill>
                  <a:srgbClr val="4C2B65"/>
                </a:solidFill>
                <a:latin typeface="Arial"/>
                <a:cs typeface="Arial"/>
              </a:rPr>
              <a:t> </a:t>
            </a:r>
            <a:r>
              <a:rPr sz="2000" b="1" spc="25" dirty="0">
                <a:solidFill>
                  <a:srgbClr val="4C2B65"/>
                </a:solidFill>
                <a:latin typeface="Arial"/>
                <a:cs typeface="Arial"/>
              </a:rPr>
              <a:t>som </a:t>
            </a:r>
            <a:r>
              <a:rPr sz="2000" b="1" spc="-540" dirty="0">
                <a:solidFill>
                  <a:srgbClr val="4C2B65"/>
                </a:solidFill>
                <a:latin typeface="Arial"/>
                <a:cs typeface="Arial"/>
              </a:rPr>
              <a:t> </a:t>
            </a:r>
            <a:r>
              <a:rPr sz="2000" b="1" spc="80" dirty="0">
                <a:solidFill>
                  <a:srgbClr val="4C2B65"/>
                </a:solidFill>
                <a:latin typeface="Arial"/>
                <a:cs typeface="Arial"/>
              </a:rPr>
              <a:t>en</a:t>
            </a:r>
            <a:r>
              <a:rPr sz="2000" b="1" spc="-60" dirty="0">
                <a:solidFill>
                  <a:srgbClr val="4C2B65"/>
                </a:solidFill>
                <a:latin typeface="Arial"/>
                <a:cs typeface="Arial"/>
              </a:rPr>
              <a:t> </a:t>
            </a:r>
            <a:r>
              <a:rPr sz="2000" b="1" spc="60" dirty="0">
                <a:solidFill>
                  <a:srgbClr val="4C2B65"/>
                </a:solidFill>
                <a:latin typeface="Arial"/>
                <a:cs typeface="Arial"/>
              </a:rPr>
              <a:t>irländsk</a:t>
            </a:r>
            <a:r>
              <a:rPr sz="2000" b="1" spc="-55" dirty="0">
                <a:solidFill>
                  <a:srgbClr val="4C2B65"/>
                </a:solidFill>
                <a:latin typeface="Arial"/>
                <a:cs typeface="Arial"/>
              </a:rPr>
              <a:t> </a:t>
            </a:r>
            <a:r>
              <a:rPr sz="2000" b="1" spc="65" dirty="0">
                <a:solidFill>
                  <a:srgbClr val="4C2B65"/>
                </a:solidFill>
                <a:latin typeface="Arial"/>
                <a:cs typeface="Arial"/>
              </a:rPr>
              <a:t>resenär</a:t>
            </a:r>
            <a:endParaRPr sz="2000" dirty="0">
              <a:latin typeface="Arial"/>
              <a:cs typeface="Arial"/>
            </a:endParaRPr>
          </a:p>
        </p:txBody>
      </p:sp>
      <p:sp>
        <p:nvSpPr>
          <p:cNvPr id="16" name="object 16"/>
          <p:cNvSpPr txBox="1"/>
          <p:nvPr/>
        </p:nvSpPr>
        <p:spPr>
          <a:xfrm>
            <a:off x="346354" y="4748657"/>
            <a:ext cx="4871085" cy="1667510"/>
          </a:xfrm>
          <a:prstGeom prst="rect">
            <a:avLst/>
          </a:prstGeom>
        </p:spPr>
        <p:txBody>
          <a:bodyPr vert="horz" wrap="square" lIns="0" tIns="12700" rIns="0" bIns="0" rtlCol="0">
            <a:spAutoFit/>
          </a:bodyPr>
          <a:lstStyle/>
          <a:p>
            <a:pPr marR="5080" algn="r">
              <a:lnSpc>
                <a:spcPct val="100000"/>
              </a:lnSpc>
              <a:spcBef>
                <a:spcPts val="100"/>
              </a:spcBef>
            </a:pPr>
            <a:r>
              <a:rPr sz="1000" b="1" spc="-30" dirty="0">
                <a:solidFill>
                  <a:srgbClr val="F6BB66"/>
                </a:solidFill>
                <a:latin typeface="Arial"/>
                <a:cs typeface="Arial"/>
              </a:rPr>
              <a:t>KLICKA</a:t>
            </a:r>
            <a:r>
              <a:rPr sz="1000" b="1" spc="-20" dirty="0">
                <a:solidFill>
                  <a:srgbClr val="F6BB66"/>
                </a:solidFill>
                <a:latin typeface="Arial"/>
                <a:cs typeface="Arial"/>
              </a:rPr>
              <a:t> </a:t>
            </a:r>
            <a:r>
              <a:rPr sz="1000" b="1" spc="-40" dirty="0">
                <a:solidFill>
                  <a:srgbClr val="F6BB66"/>
                </a:solidFill>
                <a:latin typeface="Arial"/>
                <a:cs typeface="Arial"/>
              </a:rPr>
              <a:t>FÖR</a:t>
            </a:r>
            <a:r>
              <a:rPr sz="1000" b="1" spc="-20" dirty="0">
                <a:solidFill>
                  <a:srgbClr val="F6BB66"/>
                </a:solidFill>
                <a:latin typeface="Arial"/>
                <a:cs typeface="Arial"/>
              </a:rPr>
              <a:t> </a:t>
            </a:r>
            <a:r>
              <a:rPr sz="1000" b="1" spc="-35" dirty="0">
                <a:solidFill>
                  <a:srgbClr val="F6BB66"/>
                </a:solidFill>
                <a:latin typeface="Arial"/>
                <a:cs typeface="Arial"/>
              </a:rPr>
              <a:t>ATT</a:t>
            </a:r>
            <a:r>
              <a:rPr sz="1000" b="1" spc="-20" dirty="0">
                <a:solidFill>
                  <a:srgbClr val="F6BB66"/>
                </a:solidFill>
                <a:latin typeface="Arial"/>
                <a:cs typeface="Arial"/>
              </a:rPr>
              <a:t> </a:t>
            </a:r>
            <a:r>
              <a:rPr sz="1000" b="1" spc="-60" dirty="0">
                <a:solidFill>
                  <a:srgbClr val="F6BB66"/>
                </a:solidFill>
                <a:latin typeface="Arial"/>
                <a:cs typeface="Arial"/>
              </a:rPr>
              <a:t>LÄSA</a:t>
            </a:r>
            <a:endParaRPr sz="1000" dirty="0">
              <a:latin typeface="Arial"/>
              <a:cs typeface="Arial"/>
            </a:endParaRPr>
          </a:p>
          <a:p>
            <a:pPr>
              <a:lnSpc>
                <a:spcPct val="100000"/>
              </a:lnSpc>
              <a:spcBef>
                <a:spcPts val="45"/>
              </a:spcBef>
            </a:pPr>
            <a:endParaRPr sz="1700" dirty="0">
              <a:latin typeface="Arial"/>
              <a:cs typeface="Arial"/>
            </a:endParaRPr>
          </a:p>
          <a:p>
            <a:pPr marL="12700" marR="633095">
              <a:lnSpc>
                <a:spcPct val="111800"/>
              </a:lnSpc>
            </a:pPr>
            <a:r>
              <a:rPr sz="1450" i="1" spc="-70" dirty="0">
                <a:solidFill>
                  <a:srgbClr val="5E5E5E"/>
                </a:solidFill>
                <a:latin typeface="Verdana"/>
                <a:cs typeface="Verdana"/>
              </a:rPr>
              <a:t>Chris</a:t>
            </a:r>
            <a:r>
              <a:rPr sz="1450" i="1" spc="-150" dirty="0">
                <a:solidFill>
                  <a:srgbClr val="5E5E5E"/>
                </a:solidFill>
                <a:latin typeface="Verdana"/>
                <a:cs typeface="Verdana"/>
              </a:rPr>
              <a:t> </a:t>
            </a:r>
            <a:r>
              <a:rPr sz="1450" i="1" spc="-65" dirty="0">
                <a:solidFill>
                  <a:srgbClr val="5E5E5E"/>
                </a:solidFill>
                <a:latin typeface="Verdana"/>
                <a:cs typeface="Verdana"/>
              </a:rPr>
              <a:t>är</a:t>
            </a:r>
            <a:r>
              <a:rPr sz="1450" i="1" spc="-150" dirty="0">
                <a:solidFill>
                  <a:srgbClr val="5E5E5E"/>
                </a:solidFill>
                <a:latin typeface="Verdana"/>
                <a:cs typeface="Verdana"/>
              </a:rPr>
              <a:t> </a:t>
            </a:r>
            <a:r>
              <a:rPr sz="1450" i="1" spc="-65" dirty="0">
                <a:solidFill>
                  <a:srgbClr val="5E5E5E"/>
                </a:solidFill>
                <a:latin typeface="Verdana"/>
                <a:cs typeface="Verdana"/>
              </a:rPr>
              <a:t>en</a:t>
            </a:r>
            <a:r>
              <a:rPr sz="1450" i="1" spc="-150" dirty="0">
                <a:solidFill>
                  <a:srgbClr val="5E5E5E"/>
                </a:solidFill>
                <a:latin typeface="Verdana"/>
                <a:cs typeface="Verdana"/>
              </a:rPr>
              <a:t> </a:t>
            </a:r>
            <a:r>
              <a:rPr sz="1450" i="1" spc="-65" dirty="0">
                <a:solidFill>
                  <a:srgbClr val="5E5E5E"/>
                </a:solidFill>
                <a:latin typeface="Verdana"/>
                <a:cs typeface="Verdana"/>
              </a:rPr>
              <a:t>irländsk</a:t>
            </a:r>
            <a:r>
              <a:rPr sz="1450" i="1" spc="-150" dirty="0">
                <a:solidFill>
                  <a:srgbClr val="5E5E5E"/>
                </a:solidFill>
                <a:latin typeface="Verdana"/>
                <a:cs typeface="Verdana"/>
              </a:rPr>
              <a:t> </a:t>
            </a:r>
            <a:r>
              <a:rPr sz="1450" i="1" spc="-65" dirty="0">
                <a:solidFill>
                  <a:srgbClr val="5E5E5E"/>
                </a:solidFill>
                <a:latin typeface="Verdana"/>
                <a:cs typeface="Verdana"/>
              </a:rPr>
              <a:t>resenär</a:t>
            </a:r>
            <a:r>
              <a:rPr sz="1450" i="1" spc="-150" dirty="0">
                <a:solidFill>
                  <a:srgbClr val="5E5E5E"/>
                </a:solidFill>
                <a:latin typeface="Verdana"/>
                <a:cs typeface="Verdana"/>
              </a:rPr>
              <a:t> </a:t>
            </a:r>
            <a:r>
              <a:rPr sz="1450" i="1" spc="-60" dirty="0" smtClean="0">
                <a:solidFill>
                  <a:srgbClr val="5E5E5E"/>
                </a:solidFill>
                <a:latin typeface="Verdana"/>
                <a:cs typeface="Verdana"/>
              </a:rPr>
              <a:t>och</a:t>
            </a:r>
            <a:r>
              <a:rPr sz="1450" i="1" spc="-150" dirty="0" smtClean="0">
                <a:solidFill>
                  <a:srgbClr val="5E5E5E"/>
                </a:solidFill>
                <a:latin typeface="Verdana"/>
                <a:cs typeface="Verdana"/>
              </a:rPr>
              <a:t> </a:t>
            </a:r>
            <a:r>
              <a:rPr sz="1450" i="1" spc="-100" dirty="0">
                <a:solidFill>
                  <a:srgbClr val="5E5E5E"/>
                </a:solidFill>
                <a:latin typeface="Verdana"/>
                <a:cs typeface="Verdana"/>
              </a:rPr>
              <a:t>växte</a:t>
            </a:r>
            <a:r>
              <a:rPr sz="1450" i="1" spc="-150" dirty="0">
                <a:solidFill>
                  <a:srgbClr val="5E5E5E"/>
                </a:solidFill>
                <a:latin typeface="Verdana"/>
                <a:cs typeface="Verdana"/>
              </a:rPr>
              <a:t> </a:t>
            </a:r>
            <a:r>
              <a:rPr sz="1450" i="1" spc="-50" dirty="0">
                <a:solidFill>
                  <a:srgbClr val="5E5E5E"/>
                </a:solidFill>
                <a:latin typeface="Verdana"/>
                <a:cs typeface="Verdana"/>
              </a:rPr>
              <a:t>upp</a:t>
            </a:r>
            <a:r>
              <a:rPr sz="1450" i="1" spc="-150" dirty="0">
                <a:solidFill>
                  <a:srgbClr val="5E5E5E"/>
                </a:solidFill>
                <a:latin typeface="Verdana"/>
                <a:cs typeface="Verdana"/>
              </a:rPr>
              <a:t> </a:t>
            </a:r>
            <a:r>
              <a:rPr sz="1450" i="1" spc="-75" dirty="0">
                <a:solidFill>
                  <a:srgbClr val="5E5E5E"/>
                </a:solidFill>
                <a:latin typeface="Verdana"/>
                <a:cs typeface="Verdana"/>
              </a:rPr>
              <a:t>med</a:t>
            </a:r>
            <a:r>
              <a:rPr sz="1450" i="1" spc="-150" dirty="0">
                <a:solidFill>
                  <a:srgbClr val="5E5E5E"/>
                </a:solidFill>
                <a:latin typeface="Verdana"/>
                <a:cs typeface="Verdana"/>
              </a:rPr>
              <a:t> </a:t>
            </a:r>
            <a:r>
              <a:rPr sz="1450" i="1" spc="-75" dirty="0">
                <a:solidFill>
                  <a:srgbClr val="5E5E5E"/>
                </a:solidFill>
                <a:latin typeface="Verdana"/>
                <a:cs typeface="Verdana"/>
              </a:rPr>
              <a:t>att </a:t>
            </a:r>
            <a:r>
              <a:rPr sz="1450" i="1" spc="-490" dirty="0">
                <a:solidFill>
                  <a:srgbClr val="5E5E5E"/>
                </a:solidFill>
                <a:latin typeface="Verdana"/>
                <a:cs typeface="Verdana"/>
              </a:rPr>
              <a:t> </a:t>
            </a:r>
            <a:r>
              <a:rPr sz="1450" i="1" spc="-75" dirty="0">
                <a:solidFill>
                  <a:srgbClr val="5E5E5E"/>
                </a:solidFill>
                <a:latin typeface="Verdana"/>
                <a:cs typeface="Verdana"/>
              </a:rPr>
              <a:t>resa </a:t>
            </a:r>
            <a:r>
              <a:rPr sz="1450" i="1" spc="-55" dirty="0">
                <a:solidFill>
                  <a:srgbClr val="5E5E5E"/>
                </a:solidFill>
                <a:latin typeface="Verdana"/>
                <a:cs typeface="Verdana"/>
              </a:rPr>
              <a:t>runt </a:t>
            </a:r>
            <a:r>
              <a:rPr sz="1450" i="1" spc="-40" dirty="0">
                <a:solidFill>
                  <a:srgbClr val="5E5E5E"/>
                </a:solidFill>
                <a:latin typeface="Verdana"/>
                <a:cs typeface="Verdana"/>
              </a:rPr>
              <a:t>i </a:t>
            </a:r>
            <a:r>
              <a:rPr sz="1450" i="1" spc="-75" dirty="0">
                <a:solidFill>
                  <a:srgbClr val="5E5E5E"/>
                </a:solidFill>
                <a:latin typeface="Verdana"/>
                <a:cs typeface="Verdana"/>
              </a:rPr>
              <a:t>Storbritannien. </a:t>
            </a:r>
            <a:r>
              <a:rPr sz="1450" i="1" spc="-65" dirty="0">
                <a:solidFill>
                  <a:srgbClr val="5E5E5E"/>
                </a:solidFill>
                <a:latin typeface="Verdana"/>
                <a:cs typeface="Verdana"/>
              </a:rPr>
              <a:t>Han </a:t>
            </a:r>
            <a:r>
              <a:rPr sz="1450" i="1" spc="-80" dirty="0">
                <a:solidFill>
                  <a:srgbClr val="5E5E5E"/>
                </a:solidFill>
                <a:latin typeface="Verdana"/>
                <a:cs typeface="Verdana"/>
              </a:rPr>
              <a:t>skriver </a:t>
            </a:r>
            <a:r>
              <a:rPr sz="1450" i="1" spc="-70" dirty="0">
                <a:solidFill>
                  <a:srgbClr val="5E5E5E"/>
                </a:solidFill>
                <a:latin typeface="Verdana"/>
                <a:cs typeface="Verdana"/>
              </a:rPr>
              <a:t>om </a:t>
            </a:r>
            <a:r>
              <a:rPr sz="1450" i="1" spc="-65" dirty="0">
                <a:solidFill>
                  <a:srgbClr val="5E5E5E"/>
                </a:solidFill>
                <a:latin typeface="Verdana"/>
                <a:cs typeface="Verdana"/>
              </a:rPr>
              <a:t>sina </a:t>
            </a:r>
            <a:r>
              <a:rPr sz="1450" i="1" spc="-60" dirty="0">
                <a:solidFill>
                  <a:srgbClr val="5E5E5E"/>
                </a:solidFill>
                <a:latin typeface="Verdana"/>
                <a:cs typeface="Verdana"/>
              </a:rPr>
              <a:t> </a:t>
            </a:r>
            <a:r>
              <a:rPr sz="1450" i="1" spc="-55" dirty="0">
                <a:solidFill>
                  <a:srgbClr val="5E5E5E"/>
                </a:solidFill>
                <a:latin typeface="Verdana"/>
                <a:cs typeface="Verdana"/>
              </a:rPr>
              <a:t>personliga</a:t>
            </a:r>
            <a:r>
              <a:rPr sz="1450" i="1" spc="-150" dirty="0">
                <a:solidFill>
                  <a:srgbClr val="5E5E5E"/>
                </a:solidFill>
                <a:latin typeface="Verdana"/>
                <a:cs typeface="Verdana"/>
              </a:rPr>
              <a:t> </a:t>
            </a:r>
            <a:r>
              <a:rPr sz="1450" i="1" spc="-60" dirty="0">
                <a:solidFill>
                  <a:srgbClr val="5E5E5E"/>
                </a:solidFill>
                <a:latin typeface="Verdana"/>
                <a:cs typeface="Verdana"/>
              </a:rPr>
              <a:t>erfarenheter</a:t>
            </a:r>
            <a:r>
              <a:rPr sz="1450" i="1" spc="-150" dirty="0">
                <a:solidFill>
                  <a:srgbClr val="5E5E5E"/>
                </a:solidFill>
                <a:latin typeface="Verdana"/>
                <a:cs typeface="Verdana"/>
              </a:rPr>
              <a:t> </a:t>
            </a:r>
            <a:r>
              <a:rPr sz="1450" i="1" spc="-120" dirty="0">
                <a:solidFill>
                  <a:srgbClr val="5E5E5E"/>
                </a:solidFill>
                <a:latin typeface="Verdana"/>
                <a:cs typeface="Verdana"/>
              </a:rPr>
              <a:t>av</a:t>
            </a:r>
            <a:r>
              <a:rPr sz="1450" i="1" spc="-150" dirty="0">
                <a:solidFill>
                  <a:srgbClr val="5E5E5E"/>
                </a:solidFill>
                <a:latin typeface="Verdana"/>
                <a:cs typeface="Verdana"/>
              </a:rPr>
              <a:t> </a:t>
            </a:r>
            <a:r>
              <a:rPr sz="1450" i="1" spc="-75" dirty="0">
                <a:solidFill>
                  <a:srgbClr val="5E5E5E"/>
                </a:solidFill>
                <a:latin typeface="Verdana"/>
                <a:cs typeface="Verdana"/>
              </a:rPr>
              <a:t>att</a:t>
            </a:r>
            <a:r>
              <a:rPr sz="1450" i="1" spc="-150" dirty="0">
                <a:solidFill>
                  <a:srgbClr val="5E5E5E"/>
                </a:solidFill>
                <a:latin typeface="Verdana"/>
                <a:cs typeface="Verdana"/>
              </a:rPr>
              <a:t> </a:t>
            </a:r>
            <a:r>
              <a:rPr sz="1450" i="1" spc="-110" dirty="0">
                <a:solidFill>
                  <a:srgbClr val="5E5E5E"/>
                </a:solidFill>
                <a:latin typeface="Verdana"/>
                <a:cs typeface="Verdana"/>
              </a:rPr>
              <a:t>växa</a:t>
            </a:r>
            <a:r>
              <a:rPr sz="1450" i="1" spc="-150" dirty="0">
                <a:solidFill>
                  <a:srgbClr val="5E5E5E"/>
                </a:solidFill>
                <a:latin typeface="Verdana"/>
                <a:cs typeface="Verdana"/>
              </a:rPr>
              <a:t> </a:t>
            </a:r>
            <a:r>
              <a:rPr sz="1450" i="1" spc="-50" dirty="0">
                <a:solidFill>
                  <a:srgbClr val="5E5E5E"/>
                </a:solidFill>
                <a:latin typeface="Verdana"/>
                <a:cs typeface="Verdana"/>
              </a:rPr>
              <a:t>upp</a:t>
            </a:r>
            <a:r>
              <a:rPr sz="1450" i="1" spc="-150" dirty="0">
                <a:solidFill>
                  <a:srgbClr val="5E5E5E"/>
                </a:solidFill>
                <a:latin typeface="Verdana"/>
                <a:cs typeface="Verdana"/>
              </a:rPr>
              <a:t> </a:t>
            </a:r>
            <a:r>
              <a:rPr sz="1450" i="1" spc="-50" dirty="0">
                <a:solidFill>
                  <a:srgbClr val="5E5E5E"/>
                </a:solidFill>
                <a:latin typeface="Verdana"/>
                <a:cs typeface="Verdana"/>
              </a:rPr>
              <a:t>inom  </a:t>
            </a:r>
            <a:r>
              <a:rPr lang="sv-SE" sz="1450" i="1" spc="-50" dirty="0" smtClean="0">
                <a:solidFill>
                  <a:srgbClr val="5E5E5E"/>
                </a:solidFill>
                <a:latin typeface="Verdana"/>
                <a:cs typeface="Verdana"/>
              </a:rPr>
              <a:t>'</a:t>
            </a:r>
            <a:r>
              <a:rPr sz="1450" i="1" spc="-75" dirty="0" smtClean="0">
                <a:solidFill>
                  <a:srgbClr val="5E5E5E"/>
                </a:solidFill>
                <a:latin typeface="Verdana"/>
                <a:cs typeface="Verdana"/>
              </a:rPr>
              <a:t>resandesamhället</a:t>
            </a:r>
            <a:r>
              <a:rPr lang="sv-SE" sz="1450" i="1" spc="-75" dirty="0" smtClean="0">
                <a:solidFill>
                  <a:srgbClr val="5E5E5E"/>
                </a:solidFill>
                <a:latin typeface="Verdana"/>
                <a:cs typeface="Verdana"/>
              </a:rPr>
              <a:t>'</a:t>
            </a:r>
            <a:r>
              <a:rPr sz="1450" i="1" spc="-75" dirty="0" smtClean="0">
                <a:solidFill>
                  <a:srgbClr val="5E5E5E"/>
                </a:solidFill>
                <a:latin typeface="Verdana"/>
                <a:cs typeface="Verdana"/>
              </a:rPr>
              <a:t>, </a:t>
            </a:r>
            <a:r>
              <a:rPr sz="1450" i="1" spc="-65" dirty="0">
                <a:solidFill>
                  <a:srgbClr val="5E5E5E"/>
                </a:solidFill>
                <a:latin typeface="Verdana"/>
                <a:cs typeface="Verdana"/>
              </a:rPr>
              <a:t>både </a:t>
            </a:r>
            <a:r>
              <a:rPr sz="1450" i="1" spc="-60" dirty="0">
                <a:solidFill>
                  <a:srgbClr val="5E5E5E"/>
                </a:solidFill>
                <a:latin typeface="Verdana"/>
                <a:cs typeface="Verdana"/>
              </a:rPr>
              <a:t>bra och </a:t>
            </a:r>
            <a:r>
              <a:rPr sz="1450" i="1" spc="-70" dirty="0" smtClean="0">
                <a:solidFill>
                  <a:srgbClr val="5E5E5E"/>
                </a:solidFill>
                <a:latin typeface="Verdana"/>
                <a:cs typeface="Verdana"/>
              </a:rPr>
              <a:t>dåliga</a:t>
            </a:r>
            <a:r>
              <a:rPr lang="sv-SE" sz="1450" i="1" spc="-70" dirty="0" smtClean="0">
                <a:solidFill>
                  <a:srgbClr val="5E5E5E"/>
                </a:solidFill>
                <a:latin typeface="Verdana"/>
                <a:cs typeface="Verdana"/>
              </a:rPr>
              <a:t> för </a:t>
            </a:r>
            <a:r>
              <a:rPr sz="1450" i="1" spc="-60" dirty="0" smtClean="0">
                <a:solidFill>
                  <a:srgbClr val="5E5E5E"/>
                </a:solidFill>
                <a:latin typeface="Verdana"/>
                <a:cs typeface="Verdana"/>
              </a:rPr>
              <a:t>den </a:t>
            </a:r>
            <a:r>
              <a:rPr sz="1450" i="1" spc="-55" dirty="0" smtClean="0">
                <a:solidFill>
                  <a:srgbClr val="5E5E5E"/>
                </a:solidFill>
                <a:latin typeface="Verdana"/>
                <a:cs typeface="Verdana"/>
              </a:rPr>
              <a:t> </a:t>
            </a:r>
            <a:r>
              <a:rPr sz="1450" i="1" spc="-80" dirty="0">
                <a:solidFill>
                  <a:srgbClr val="5E5E5E"/>
                </a:solidFill>
                <a:latin typeface="Verdana"/>
                <a:cs typeface="Verdana"/>
              </a:rPr>
              <a:t>rumänska</a:t>
            </a:r>
            <a:r>
              <a:rPr sz="1450" i="1" spc="-150" dirty="0">
                <a:solidFill>
                  <a:srgbClr val="5E5E5E"/>
                </a:solidFill>
                <a:latin typeface="Verdana"/>
                <a:cs typeface="Verdana"/>
              </a:rPr>
              <a:t> </a:t>
            </a:r>
            <a:r>
              <a:rPr sz="1450" i="1" spc="-85" dirty="0">
                <a:solidFill>
                  <a:srgbClr val="5E5E5E"/>
                </a:solidFill>
                <a:latin typeface="Verdana"/>
                <a:cs typeface="Verdana"/>
              </a:rPr>
              <a:t>staten.</a:t>
            </a:r>
            <a:endParaRPr sz="145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650240" y="939546"/>
            <a:ext cx="4620895" cy="436880"/>
          </a:xfrm>
          <a:prstGeom prst="rect">
            <a:avLst/>
          </a:prstGeom>
        </p:spPr>
        <p:txBody>
          <a:bodyPr vert="horz" wrap="square" lIns="0" tIns="12700" rIns="0" bIns="0" rtlCol="0">
            <a:spAutoFit/>
          </a:bodyPr>
          <a:lstStyle/>
          <a:p>
            <a:pPr marL="12700">
              <a:lnSpc>
                <a:spcPct val="100000"/>
              </a:lnSpc>
              <a:spcBef>
                <a:spcPts val="100"/>
              </a:spcBef>
            </a:pPr>
            <a:r>
              <a:rPr sz="2700" spc="90" dirty="0">
                <a:solidFill>
                  <a:srgbClr val="F6BB66"/>
                </a:solidFill>
              </a:rPr>
              <a:t>Låt</a:t>
            </a:r>
            <a:r>
              <a:rPr sz="2700" spc="-65" dirty="0">
                <a:solidFill>
                  <a:srgbClr val="F6BB66"/>
                </a:solidFill>
              </a:rPr>
              <a:t> </a:t>
            </a:r>
            <a:r>
              <a:rPr sz="2700" spc="-100" dirty="0">
                <a:solidFill>
                  <a:srgbClr val="F6BB66"/>
                </a:solidFill>
              </a:rPr>
              <a:t>oss</a:t>
            </a:r>
            <a:r>
              <a:rPr sz="2700" spc="-65" dirty="0">
                <a:solidFill>
                  <a:srgbClr val="F6BB66"/>
                </a:solidFill>
              </a:rPr>
              <a:t> </a:t>
            </a:r>
            <a:r>
              <a:rPr sz="2700" spc="165" dirty="0">
                <a:solidFill>
                  <a:srgbClr val="F6BB66"/>
                </a:solidFill>
              </a:rPr>
              <a:t>komma</a:t>
            </a:r>
            <a:r>
              <a:rPr sz="2700" spc="-65" dirty="0">
                <a:solidFill>
                  <a:srgbClr val="F6BB66"/>
                </a:solidFill>
              </a:rPr>
              <a:t> </a:t>
            </a:r>
            <a:r>
              <a:rPr sz="2700" spc="95" dirty="0">
                <a:solidFill>
                  <a:srgbClr val="F6BB66"/>
                </a:solidFill>
              </a:rPr>
              <a:t>ihåg</a:t>
            </a:r>
            <a:r>
              <a:rPr sz="2700" spc="-65" dirty="0">
                <a:solidFill>
                  <a:srgbClr val="F6BB66"/>
                </a:solidFill>
              </a:rPr>
              <a:t> </a:t>
            </a:r>
            <a:r>
              <a:rPr sz="2700" spc="130" dirty="0">
                <a:solidFill>
                  <a:srgbClr val="F6BB66"/>
                </a:solidFill>
              </a:rPr>
              <a:t>målen</a:t>
            </a:r>
            <a:endParaRPr sz="2700" dirty="0"/>
          </a:p>
        </p:txBody>
      </p:sp>
      <p:sp>
        <p:nvSpPr>
          <p:cNvPr id="7" name="object 7"/>
          <p:cNvSpPr txBox="1"/>
          <p:nvPr/>
        </p:nvSpPr>
        <p:spPr>
          <a:xfrm>
            <a:off x="650240" y="2044538"/>
            <a:ext cx="10150475" cy="3158557"/>
          </a:xfrm>
          <a:prstGeom prst="rect">
            <a:avLst/>
          </a:prstGeom>
        </p:spPr>
        <p:txBody>
          <a:bodyPr vert="horz" wrap="square" lIns="0" tIns="54610" rIns="0" bIns="0" rtlCol="0">
            <a:spAutoFit/>
          </a:bodyPr>
          <a:lstStyle/>
          <a:p>
            <a:pPr marL="354965" marR="819150" indent="-342900">
              <a:lnSpc>
                <a:spcPts val="2590"/>
              </a:lnSpc>
              <a:spcBef>
                <a:spcPts val="430"/>
              </a:spcBef>
              <a:buSzPct val="104347"/>
              <a:buFont typeface="MS UI Gothic"/>
              <a:buChar char="✓"/>
              <a:tabLst>
                <a:tab pos="355600" algn="l"/>
              </a:tabLst>
            </a:pPr>
            <a:r>
              <a:rPr sz="2300" spc="-80" dirty="0">
                <a:solidFill>
                  <a:srgbClr val="3F3F3F"/>
                </a:solidFill>
                <a:latin typeface="Tahoma"/>
                <a:cs typeface="Tahoma"/>
              </a:rPr>
              <a:t>I </a:t>
            </a:r>
            <a:r>
              <a:rPr sz="2300" spc="165" dirty="0">
                <a:solidFill>
                  <a:srgbClr val="3F3F3F"/>
                </a:solidFill>
                <a:latin typeface="Tahoma"/>
                <a:cs typeface="Tahoma"/>
              </a:rPr>
              <a:t>MODUL </a:t>
            </a:r>
            <a:r>
              <a:rPr sz="2300" spc="60" dirty="0">
                <a:solidFill>
                  <a:srgbClr val="3F3F3F"/>
                </a:solidFill>
                <a:latin typeface="Tahoma"/>
                <a:cs typeface="Tahoma"/>
              </a:rPr>
              <a:t>2 </a:t>
            </a:r>
            <a:r>
              <a:rPr sz="2300" spc="95" dirty="0">
                <a:solidFill>
                  <a:srgbClr val="3F3F3F"/>
                </a:solidFill>
                <a:latin typeface="Tahoma"/>
                <a:cs typeface="Tahoma"/>
              </a:rPr>
              <a:t>slutförde </a:t>
            </a:r>
            <a:r>
              <a:rPr sz="2300" spc="140" dirty="0">
                <a:solidFill>
                  <a:srgbClr val="3F3F3F"/>
                </a:solidFill>
                <a:latin typeface="Tahoma"/>
                <a:cs typeface="Tahoma"/>
              </a:rPr>
              <a:t>du </a:t>
            </a:r>
            <a:r>
              <a:rPr sz="2300" spc="110" dirty="0">
                <a:solidFill>
                  <a:srgbClr val="3F3F3F"/>
                </a:solidFill>
                <a:latin typeface="Tahoma"/>
                <a:cs typeface="Tahoma"/>
              </a:rPr>
              <a:t>en </a:t>
            </a:r>
            <a:r>
              <a:rPr sz="2400" i="1" spc="-200" dirty="0" smtClean="0">
                <a:solidFill>
                  <a:srgbClr val="A5377D"/>
                </a:solidFill>
                <a:latin typeface="Verdana"/>
                <a:cs typeface="Verdana"/>
              </a:rPr>
              <a:t>SJÄLVANALYS</a:t>
            </a:r>
            <a:r>
              <a:rPr lang="sv-SE" sz="2400" i="1" spc="-200" dirty="0">
                <a:solidFill>
                  <a:srgbClr val="A5377D"/>
                </a:solidFill>
                <a:latin typeface="Verdana"/>
                <a:cs typeface="Verdana"/>
              </a:rPr>
              <a:t>-</a:t>
            </a:r>
            <a:r>
              <a:rPr sz="2400" i="1" spc="-200" dirty="0" smtClean="0">
                <a:solidFill>
                  <a:srgbClr val="A5377D"/>
                </a:solidFill>
                <a:latin typeface="Verdana"/>
                <a:cs typeface="Verdana"/>
              </a:rPr>
              <a:t>ÖVNING </a:t>
            </a:r>
            <a:r>
              <a:rPr sz="2300" spc="105" dirty="0">
                <a:solidFill>
                  <a:srgbClr val="3F3F3F"/>
                </a:solidFill>
                <a:latin typeface="Tahoma"/>
                <a:cs typeface="Tahoma"/>
              </a:rPr>
              <a:t>och </a:t>
            </a:r>
            <a:r>
              <a:rPr lang="sv-SE" sz="2300" spc="80" dirty="0" smtClean="0">
                <a:solidFill>
                  <a:srgbClr val="3F3F3F"/>
                </a:solidFill>
                <a:latin typeface="Tahoma"/>
                <a:cs typeface="Tahoma"/>
              </a:rPr>
              <a:t>en</a:t>
            </a:r>
            <a:r>
              <a:rPr sz="2300" spc="85" dirty="0" smtClean="0">
                <a:solidFill>
                  <a:srgbClr val="3F3F3F"/>
                </a:solidFill>
                <a:latin typeface="Tahoma"/>
                <a:cs typeface="Tahoma"/>
              </a:rPr>
              <a:t> </a:t>
            </a:r>
            <a:r>
              <a:rPr sz="2400" i="1" spc="-200" dirty="0" smtClean="0">
                <a:solidFill>
                  <a:srgbClr val="FFBF00"/>
                </a:solidFill>
                <a:latin typeface="Verdana"/>
                <a:cs typeface="Verdana"/>
              </a:rPr>
              <a:t>GEMENSKAPS</a:t>
            </a:r>
            <a:r>
              <a:rPr lang="sv-SE" sz="2400" i="1" spc="-200" dirty="0" smtClean="0">
                <a:solidFill>
                  <a:srgbClr val="FFBF00"/>
                </a:solidFill>
                <a:latin typeface="Verdana"/>
                <a:cs typeface="Verdana"/>
              </a:rPr>
              <a:t>-A</a:t>
            </a:r>
            <a:r>
              <a:rPr sz="2400" i="1" spc="-200" dirty="0" smtClean="0">
                <a:solidFill>
                  <a:srgbClr val="FFBF00"/>
                </a:solidFill>
                <a:latin typeface="Verdana"/>
                <a:cs typeface="Verdana"/>
              </a:rPr>
              <a:t>KTIVITET</a:t>
            </a:r>
            <a:r>
              <a:rPr sz="2300" spc="-200" dirty="0">
                <a:solidFill>
                  <a:srgbClr val="3F3F3F"/>
                </a:solidFill>
                <a:latin typeface="Tahoma"/>
                <a:cs typeface="Tahoma"/>
              </a:rPr>
              <a:t>.</a:t>
            </a:r>
            <a:r>
              <a:rPr sz="2300" spc="-125" dirty="0">
                <a:solidFill>
                  <a:srgbClr val="3F3F3F"/>
                </a:solidFill>
                <a:latin typeface="Tahoma"/>
                <a:cs typeface="Tahoma"/>
              </a:rPr>
              <a:t> </a:t>
            </a:r>
            <a:r>
              <a:rPr sz="2300" spc="30" dirty="0">
                <a:solidFill>
                  <a:srgbClr val="3F3F3F"/>
                </a:solidFill>
                <a:latin typeface="Tahoma"/>
                <a:cs typeface="Tahoma"/>
              </a:rPr>
              <a:t>Så</a:t>
            </a:r>
            <a:r>
              <a:rPr sz="2300" spc="-120" dirty="0">
                <a:solidFill>
                  <a:srgbClr val="3F3F3F"/>
                </a:solidFill>
                <a:latin typeface="Tahoma"/>
                <a:cs typeface="Tahoma"/>
              </a:rPr>
              <a:t> </a:t>
            </a:r>
            <a:r>
              <a:rPr sz="2300" spc="135" dirty="0">
                <a:solidFill>
                  <a:srgbClr val="3F3F3F"/>
                </a:solidFill>
                <a:latin typeface="Tahoma"/>
                <a:cs typeface="Tahoma"/>
              </a:rPr>
              <a:t>nu</a:t>
            </a:r>
            <a:r>
              <a:rPr sz="2300" spc="-120" dirty="0">
                <a:solidFill>
                  <a:srgbClr val="3F3F3F"/>
                </a:solidFill>
                <a:latin typeface="Tahoma"/>
                <a:cs typeface="Tahoma"/>
              </a:rPr>
              <a:t> </a:t>
            </a:r>
            <a:r>
              <a:rPr sz="2300" spc="110" dirty="0">
                <a:solidFill>
                  <a:srgbClr val="3F3F3F"/>
                </a:solidFill>
                <a:latin typeface="Tahoma"/>
                <a:cs typeface="Tahoma"/>
              </a:rPr>
              <a:t>har</a:t>
            </a:r>
            <a:r>
              <a:rPr sz="2300" spc="-125" dirty="0">
                <a:solidFill>
                  <a:srgbClr val="3F3F3F"/>
                </a:solidFill>
                <a:latin typeface="Tahoma"/>
                <a:cs typeface="Tahoma"/>
              </a:rPr>
              <a:t> </a:t>
            </a:r>
            <a:r>
              <a:rPr sz="2300" spc="140" dirty="0">
                <a:solidFill>
                  <a:srgbClr val="3F3F3F"/>
                </a:solidFill>
                <a:latin typeface="Tahoma"/>
                <a:cs typeface="Tahoma"/>
              </a:rPr>
              <a:t>du</a:t>
            </a:r>
            <a:r>
              <a:rPr sz="2300" spc="-120" dirty="0">
                <a:solidFill>
                  <a:srgbClr val="3F3F3F"/>
                </a:solidFill>
                <a:latin typeface="Tahoma"/>
                <a:cs typeface="Tahoma"/>
              </a:rPr>
              <a:t> </a:t>
            </a:r>
            <a:r>
              <a:rPr sz="2300" spc="110" dirty="0">
                <a:solidFill>
                  <a:srgbClr val="3F3F3F"/>
                </a:solidFill>
                <a:latin typeface="Tahoma"/>
                <a:cs typeface="Tahoma"/>
              </a:rPr>
              <a:t>en</a:t>
            </a:r>
            <a:r>
              <a:rPr sz="2300" spc="-120" dirty="0">
                <a:solidFill>
                  <a:srgbClr val="3F3F3F"/>
                </a:solidFill>
                <a:latin typeface="Tahoma"/>
                <a:cs typeface="Tahoma"/>
              </a:rPr>
              <a:t> </a:t>
            </a:r>
            <a:r>
              <a:rPr sz="2300" spc="95" dirty="0">
                <a:solidFill>
                  <a:srgbClr val="3F3F3F"/>
                </a:solidFill>
                <a:latin typeface="Tahoma"/>
                <a:cs typeface="Tahoma"/>
              </a:rPr>
              <a:t>idé</a:t>
            </a:r>
            <a:r>
              <a:rPr sz="2300" spc="-120" dirty="0">
                <a:solidFill>
                  <a:srgbClr val="3F3F3F"/>
                </a:solidFill>
                <a:latin typeface="Tahoma"/>
                <a:cs typeface="Tahoma"/>
              </a:rPr>
              <a:t> </a:t>
            </a:r>
            <a:r>
              <a:rPr sz="2300" spc="180" dirty="0">
                <a:solidFill>
                  <a:srgbClr val="3F3F3F"/>
                </a:solidFill>
                <a:latin typeface="Tahoma"/>
                <a:cs typeface="Tahoma"/>
              </a:rPr>
              <a:t>om</a:t>
            </a:r>
            <a:r>
              <a:rPr sz="2300" spc="-125" dirty="0">
                <a:solidFill>
                  <a:srgbClr val="3F3F3F"/>
                </a:solidFill>
                <a:latin typeface="Tahoma"/>
                <a:cs typeface="Tahoma"/>
              </a:rPr>
              <a:t> </a:t>
            </a:r>
            <a:r>
              <a:rPr sz="2300" spc="80" dirty="0">
                <a:solidFill>
                  <a:srgbClr val="3F3F3F"/>
                </a:solidFill>
                <a:latin typeface="Tahoma"/>
                <a:cs typeface="Tahoma"/>
              </a:rPr>
              <a:t>vad</a:t>
            </a:r>
            <a:r>
              <a:rPr sz="2300" spc="-120" dirty="0">
                <a:solidFill>
                  <a:srgbClr val="3F3F3F"/>
                </a:solidFill>
                <a:latin typeface="Tahoma"/>
                <a:cs typeface="Tahoma"/>
              </a:rPr>
              <a:t> </a:t>
            </a:r>
            <a:r>
              <a:rPr sz="2300" spc="140" dirty="0">
                <a:solidFill>
                  <a:srgbClr val="3F3F3F"/>
                </a:solidFill>
                <a:latin typeface="Tahoma"/>
                <a:cs typeface="Tahoma"/>
              </a:rPr>
              <a:t>du</a:t>
            </a:r>
            <a:r>
              <a:rPr sz="2300" spc="-120" dirty="0">
                <a:solidFill>
                  <a:srgbClr val="3F3F3F"/>
                </a:solidFill>
                <a:latin typeface="Tahoma"/>
                <a:cs typeface="Tahoma"/>
              </a:rPr>
              <a:t> </a:t>
            </a:r>
            <a:r>
              <a:rPr sz="2300" spc="55" dirty="0">
                <a:solidFill>
                  <a:srgbClr val="3F3F3F"/>
                </a:solidFill>
                <a:latin typeface="Tahoma"/>
                <a:cs typeface="Tahoma"/>
              </a:rPr>
              <a:t>vill </a:t>
            </a:r>
            <a:r>
              <a:rPr sz="2300" spc="-705" dirty="0">
                <a:solidFill>
                  <a:srgbClr val="3F3F3F"/>
                </a:solidFill>
                <a:latin typeface="Tahoma"/>
                <a:cs typeface="Tahoma"/>
              </a:rPr>
              <a:t> </a:t>
            </a:r>
            <a:r>
              <a:rPr sz="2300" spc="90" dirty="0">
                <a:solidFill>
                  <a:srgbClr val="3F3F3F"/>
                </a:solidFill>
                <a:latin typeface="Tahoma"/>
                <a:cs typeface="Tahoma"/>
              </a:rPr>
              <a:t>uppnå.</a:t>
            </a:r>
            <a:r>
              <a:rPr sz="2300" spc="-125" dirty="0">
                <a:solidFill>
                  <a:srgbClr val="3F3F3F"/>
                </a:solidFill>
                <a:latin typeface="Tahoma"/>
                <a:cs typeface="Tahoma"/>
              </a:rPr>
              <a:t> </a:t>
            </a:r>
            <a:r>
              <a:rPr sz="2300" spc="-80" dirty="0">
                <a:solidFill>
                  <a:srgbClr val="3F3F3F"/>
                </a:solidFill>
                <a:latin typeface="Tahoma"/>
                <a:cs typeface="Tahoma"/>
              </a:rPr>
              <a:t>I</a:t>
            </a:r>
            <a:r>
              <a:rPr sz="2300" spc="-125" dirty="0">
                <a:solidFill>
                  <a:srgbClr val="3F3F3F"/>
                </a:solidFill>
                <a:latin typeface="Tahoma"/>
                <a:cs typeface="Tahoma"/>
              </a:rPr>
              <a:t> </a:t>
            </a:r>
            <a:r>
              <a:rPr sz="2300" spc="135" dirty="0">
                <a:solidFill>
                  <a:srgbClr val="3F3F3F"/>
                </a:solidFill>
                <a:latin typeface="Tahoma"/>
                <a:cs typeface="Tahoma"/>
              </a:rPr>
              <a:t>samma</a:t>
            </a:r>
            <a:r>
              <a:rPr sz="2300" spc="-125" dirty="0">
                <a:solidFill>
                  <a:srgbClr val="3F3F3F"/>
                </a:solidFill>
                <a:latin typeface="Tahoma"/>
                <a:cs typeface="Tahoma"/>
              </a:rPr>
              <a:t> </a:t>
            </a:r>
            <a:r>
              <a:rPr sz="2300" spc="140" dirty="0">
                <a:solidFill>
                  <a:srgbClr val="3F3F3F"/>
                </a:solidFill>
                <a:latin typeface="Tahoma"/>
                <a:cs typeface="Tahoma"/>
              </a:rPr>
              <a:t>modul</a:t>
            </a:r>
            <a:r>
              <a:rPr sz="2300" spc="-125" dirty="0">
                <a:solidFill>
                  <a:srgbClr val="3F3F3F"/>
                </a:solidFill>
                <a:latin typeface="Tahoma"/>
                <a:cs typeface="Tahoma"/>
              </a:rPr>
              <a:t> </a:t>
            </a:r>
            <a:r>
              <a:rPr sz="2300" spc="80" dirty="0">
                <a:solidFill>
                  <a:srgbClr val="3F3F3F"/>
                </a:solidFill>
                <a:latin typeface="Tahoma"/>
                <a:cs typeface="Tahoma"/>
              </a:rPr>
              <a:t>utvecklade</a:t>
            </a:r>
            <a:r>
              <a:rPr sz="2300" spc="-125" dirty="0">
                <a:solidFill>
                  <a:srgbClr val="3F3F3F"/>
                </a:solidFill>
                <a:latin typeface="Tahoma"/>
                <a:cs typeface="Tahoma"/>
              </a:rPr>
              <a:t> </a:t>
            </a:r>
            <a:r>
              <a:rPr sz="2300" spc="140" dirty="0">
                <a:solidFill>
                  <a:srgbClr val="3F3F3F"/>
                </a:solidFill>
                <a:latin typeface="Tahoma"/>
                <a:cs typeface="Tahoma"/>
              </a:rPr>
              <a:t>du</a:t>
            </a:r>
            <a:r>
              <a:rPr sz="2300" spc="-125" dirty="0">
                <a:solidFill>
                  <a:srgbClr val="3F3F3F"/>
                </a:solidFill>
                <a:latin typeface="Tahoma"/>
                <a:cs typeface="Tahoma"/>
              </a:rPr>
              <a:t> </a:t>
            </a:r>
            <a:r>
              <a:rPr sz="2300" spc="85" dirty="0">
                <a:solidFill>
                  <a:srgbClr val="3F3F3F"/>
                </a:solidFill>
                <a:latin typeface="Tahoma"/>
                <a:cs typeface="Tahoma"/>
              </a:rPr>
              <a:t>också</a:t>
            </a:r>
            <a:r>
              <a:rPr sz="2300" spc="-125" dirty="0">
                <a:solidFill>
                  <a:srgbClr val="3F3F3F"/>
                </a:solidFill>
                <a:latin typeface="Tahoma"/>
                <a:cs typeface="Tahoma"/>
              </a:rPr>
              <a:t> </a:t>
            </a:r>
            <a:r>
              <a:rPr sz="2300" spc="110" dirty="0" smtClean="0">
                <a:solidFill>
                  <a:srgbClr val="3F3F3F"/>
                </a:solidFill>
                <a:latin typeface="Tahoma"/>
                <a:cs typeface="Tahoma"/>
              </a:rPr>
              <a:t>en</a:t>
            </a:r>
            <a:r>
              <a:rPr lang="sv-SE" sz="2400" i="1" spc="-185" dirty="0">
                <a:solidFill>
                  <a:srgbClr val="76C5D2"/>
                </a:solidFill>
                <a:latin typeface="Verdana"/>
                <a:cs typeface="Tahoma"/>
              </a:rPr>
              <a:t> </a:t>
            </a:r>
            <a:r>
              <a:rPr lang="sv-SE" sz="2400" i="1" spc="-185" dirty="0" smtClean="0">
                <a:solidFill>
                  <a:srgbClr val="76C5D2"/>
                </a:solidFill>
                <a:latin typeface="Verdana"/>
                <a:cs typeface="Verdana"/>
              </a:rPr>
              <a:t>HANDLINGSPLAN</a:t>
            </a:r>
            <a:r>
              <a:rPr sz="2300" spc="-80" dirty="0" smtClean="0">
                <a:solidFill>
                  <a:srgbClr val="3F3F3F"/>
                </a:solidFill>
                <a:latin typeface="Tahoma"/>
                <a:cs typeface="Tahoma"/>
              </a:rPr>
              <a:t>.</a:t>
            </a:r>
            <a:endParaRPr sz="2300" dirty="0">
              <a:latin typeface="Tahoma"/>
              <a:cs typeface="Tahoma"/>
            </a:endParaRPr>
          </a:p>
          <a:p>
            <a:pPr>
              <a:lnSpc>
                <a:spcPct val="100000"/>
              </a:lnSpc>
              <a:spcBef>
                <a:spcPts val="15"/>
              </a:spcBef>
              <a:buClr>
                <a:srgbClr val="3F3F3F"/>
              </a:buClr>
              <a:buFont typeface="MS UI Gothic"/>
              <a:buChar char="✓"/>
            </a:pPr>
            <a:endParaRPr sz="3800" dirty="0">
              <a:latin typeface="Tahoma"/>
              <a:cs typeface="Tahoma"/>
            </a:endParaRPr>
          </a:p>
          <a:p>
            <a:pPr marL="354965" marR="5080" indent="-342900">
              <a:lnSpc>
                <a:spcPts val="2590"/>
              </a:lnSpc>
              <a:buSzPct val="109090"/>
              <a:buFont typeface="MS UI Gothic"/>
              <a:buChar char="✓"/>
              <a:tabLst>
                <a:tab pos="355600" algn="l"/>
              </a:tabLst>
            </a:pPr>
            <a:r>
              <a:rPr sz="2200" spc="-75" dirty="0">
                <a:solidFill>
                  <a:srgbClr val="3F3F3F"/>
                </a:solidFill>
                <a:latin typeface="Tahoma"/>
                <a:cs typeface="Tahoma"/>
              </a:rPr>
              <a:t>I</a:t>
            </a:r>
            <a:r>
              <a:rPr sz="2200" spc="-120" dirty="0">
                <a:solidFill>
                  <a:srgbClr val="3F3F3F"/>
                </a:solidFill>
                <a:latin typeface="Tahoma"/>
                <a:cs typeface="Tahoma"/>
              </a:rPr>
              <a:t> </a:t>
            </a:r>
            <a:r>
              <a:rPr sz="2200" spc="155" dirty="0">
                <a:solidFill>
                  <a:srgbClr val="3F3F3F"/>
                </a:solidFill>
                <a:latin typeface="Tahoma"/>
                <a:cs typeface="Tahoma"/>
              </a:rPr>
              <a:t>MODUL</a:t>
            </a:r>
            <a:r>
              <a:rPr sz="2200" spc="-114" dirty="0">
                <a:solidFill>
                  <a:srgbClr val="3F3F3F"/>
                </a:solidFill>
                <a:latin typeface="Tahoma"/>
                <a:cs typeface="Tahoma"/>
              </a:rPr>
              <a:t> </a:t>
            </a:r>
            <a:r>
              <a:rPr sz="2200" spc="55" dirty="0">
                <a:solidFill>
                  <a:srgbClr val="3F3F3F"/>
                </a:solidFill>
                <a:latin typeface="Tahoma"/>
                <a:cs typeface="Tahoma"/>
              </a:rPr>
              <a:t>3</a:t>
            </a:r>
            <a:r>
              <a:rPr sz="2200" spc="-114" dirty="0">
                <a:solidFill>
                  <a:srgbClr val="3F3F3F"/>
                </a:solidFill>
                <a:latin typeface="Tahoma"/>
                <a:cs typeface="Tahoma"/>
              </a:rPr>
              <a:t> </a:t>
            </a:r>
            <a:r>
              <a:rPr sz="2200" spc="105" dirty="0">
                <a:solidFill>
                  <a:srgbClr val="3F3F3F"/>
                </a:solidFill>
                <a:latin typeface="Tahoma"/>
                <a:cs typeface="Tahoma"/>
              </a:rPr>
              <a:t>hade</a:t>
            </a:r>
            <a:r>
              <a:rPr sz="2200" spc="-120" dirty="0">
                <a:solidFill>
                  <a:srgbClr val="3F3F3F"/>
                </a:solidFill>
                <a:latin typeface="Tahoma"/>
                <a:cs typeface="Tahoma"/>
              </a:rPr>
              <a:t> </a:t>
            </a:r>
            <a:r>
              <a:rPr sz="2200" spc="130" dirty="0">
                <a:solidFill>
                  <a:srgbClr val="3F3F3F"/>
                </a:solidFill>
                <a:latin typeface="Tahoma"/>
                <a:cs typeface="Tahoma"/>
              </a:rPr>
              <a:t>du</a:t>
            </a:r>
            <a:r>
              <a:rPr sz="2200" spc="-114" dirty="0">
                <a:solidFill>
                  <a:srgbClr val="3F3F3F"/>
                </a:solidFill>
                <a:latin typeface="Tahoma"/>
                <a:cs typeface="Tahoma"/>
              </a:rPr>
              <a:t> </a:t>
            </a:r>
            <a:r>
              <a:rPr sz="2200" spc="90" dirty="0">
                <a:solidFill>
                  <a:srgbClr val="3F3F3F"/>
                </a:solidFill>
                <a:latin typeface="Tahoma"/>
                <a:cs typeface="Tahoma"/>
              </a:rPr>
              <a:t>möjlighet</a:t>
            </a:r>
            <a:r>
              <a:rPr sz="2200" spc="-114" dirty="0">
                <a:solidFill>
                  <a:srgbClr val="3F3F3F"/>
                </a:solidFill>
                <a:latin typeface="Tahoma"/>
                <a:cs typeface="Tahoma"/>
              </a:rPr>
              <a:t> </a:t>
            </a:r>
            <a:r>
              <a:rPr sz="2200" spc="65" dirty="0">
                <a:solidFill>
                  <a:srgbClr val="3F3F3F"/>
                </a:solidFill>
                <a:latin typeface="Tahoma"/>
                <a:cs typeface="Tahoma"/>
              </a:rPr>
              <a:t>att</a:t>
            </a:r>
            <a:r>
              <a:rPr sz="2200" spc="-120" dirty="0">
                <a:solidFill>
                  <a:srgbClr val="3F3F3F"/>
                </a:solidFill>
                <a:latin typeface="Tahoma"/>
                <a:cs typeface="Tahoma"/>
              </a:rPr>
              <a:t> </a:t>
            </a:r>
            <a:r>
              <a:rPr sz="2300" i="1" spc="-114" dirty="0" smtClean="0">
                <a:solidFill>
                  <a:srgbClr val="A5377D"/>
                </a:solidFill>
                <a:latin typeface="Verdana"/>
                <a:cs typeface="Verdana"/>
              </a:rPr>
              <a:t>FORM</a:t>
            </a:r>
            <a:r>
              <a:rPr lang="sv-SE" sz="2300" i="1" spc="-114" dirty="0" smtClean="0">
                <a:solidFill>
                  <a:srgbClr val="A5377D"/>
                </a:solidFill>
                <a:latin typeface="Verdana"/>
                <a:cs typeface="Verdana"/>
              </a:rPr>
              <a:t>A</a:t>
            </a:r>
            <a:r>
              <a:rPr sz="2300" i="1" spc="-235" dirty="0" smtClean="0">
                <a:solidFill>
                  <a:srgbClr val="A5377D"/>
                </a:solidFill>
                <a:latin typeface="Verdana"/>
                <a:cs typeface="Verdana"/>
              </a:rPr>
              <a:t> </a:t>
            </a:r>
            <a:r>
              <a:rPr sz="2300" i="1" spc="-150" dirty="0">
                <a:solidFill>
                  <a:srgbClr val="A5377D"/>
                </a:solidFill>
                <a:latin typeface="Verdana"/>
                <a:cs typeface="Verdana"/>
              </a:rPr>
              <a:t>DINA</a:t>
            </a:r>
            <a:r>
              <a:rPr sz="2300" i="1" spc="-235" dirty="0">
                <a:solidFill>
                  <a:srgbClr val="A5377D"/>
                </a:solidFill>
                <a:latin typeface="Verdana"/>
                <a:cs typeface="Verdana"/>
              </a:rPr>
              <a:t> </a:t>
            </a:r>
            <a:r>
              <a:rPr sz="2300" i="1" spc="-80" dirty="0">
                <a:solidFill>
                  <a:srgbClr val="A5377D"/>
                </a:solidFill>
                <a:latin typeface="Verdana"/>
                <a:cs typeface="Verdana"/>
              </a:rPr>
              <a:t>MÅL</a:t>
            </a:r>
            <a:r>
              <a:rPr sz="2300" i="1" spc="-240" dirty="0">
                <a:solidFill>
                  <a:srgbClr val="A5377D"/>
                </a:solidFill>
                <a:latin typeface="Verdana"/>
                <a:cs typeface="Verdana"/>
              </a:rPr>
              <a:t> </a:t>
            </a:r>
            <a:r>
              <a:rPr sz="2200" spc="100" dirty="0">
                <a:solidFill>
                  <a:srgbClr val="3F3F3F"/>
                </a:solidFill>
                <a:latin typeface="Tahoma"/>
                <a:cs typeface="Tahoma"/>
              </a:rPr>
              <a:t>och</a:t>
            </a:r>
            <a:r>
              <a:rPr sz="2200" spc="-114" dirty="0">
                <a:solidFill>
                  <a:srgbClr val="3F3F3F"/>
                </a:solidFill>
                <a:latin typeface="Tahoma"/>
                <a:cs typeface="Tahoma"/>
              </a:rPr>
              <a:t> </a:t>
            </a:r>
            <a:r>
              <a:rPr sz="2200" spc="105" dirty="0">
                <a:solidFill>
                  <a:srgbClr val="3F3F3F"/>
                </a:solidFill>
                <a:latin typeface="Tahoma"/>
                <a:cs typeface="Tahoma"/>
              </a:rPr>
              <a:t>fundera</a:t>
            </a:r>
            <a:r>
              <a:rPr sz="2200" spc="-114" dirty="0">
                <a:solidFill>
                  <a:srgbClr val="3F3F3F"/>
                </a:solidFill>
                <a:latin typeface="Tahoma"/>
                <a:cs typeface="Tahoma"/>
              </a:rPr>
              <a:t> </a:t>
            </a:r>
            <a:r>
              <a:rPr sz="2200" spc="85" dirty="0">
                <a:solidFill>
                  <a:srgbClr val="3F3F3F"/>
                </a:solidFill>
                <a:latin typeface="Tahoma"/>
                <a:cs typeface="Tahoma"/>
              </a:rPr>
              <a:t>över</a:t>
            </a:r>
            <a:r>
              <a:rPr sz="2200" spc="-120" dirty="0">
                <a:solidFill>
                  <a:srgbClr val="3F3F3F"/>
                </a:solidFill>
                <a:latin typeface="Tahoma"/>
                <a:cs typeface="Tahoma"/>
              </a:rPr>
              <a:t> </a:t>
            </a:r>
            <a:r>
              <a:rPr sz="2200" spc="5" dirty="0" smtClean="0">
                <a:solidFill>
                  <a:srgbClr val="3F3F3F"/>
                </a:solidFill>
                <a:latin typeface="Tahoma"/>
                <a:cs typeface="Tahoma"/>
              </a:rPr>
              <a:t>hur</a:t>
            </a:r>
            <a:r>
              <a:rPr lang="sv-SE" sz="2200" spc="5" dirty="0" smtClean="0">
                <a:solidFill>
                  <a:srgbClr val="3F3F3F"/>
                </a:solidFill>
                <a:latin typeface="Tahoma"/>
                <a:cs typeface="Tahoma"/>
              </a:rPr>
              <a:t> du ska </a:t>
            </a:r>
            <a:r>
              <a:rPr sz="2300" i="1" spc="5" dirty="0" smtClean="0">
                <a:solidFill>
                  <a:srgbClr val="FFBF00"/>
                </a:solidFill>
                <a:latin typeface="Verdana"/>
                <a:cs typeface="Verdana"/>
              </a:rPr>
              <a:t>FÅ </a:t>
            </a:r>
            <a:r>
              <a:rPr sz="2300" i="1" spc="-790" dirty="0" smtClean="0">
                <a:solidFill>
                  <a:srgbClr val="FFBF00"/>
                </a:solidFill>
                <a:latin typeface="Verdana"/>
                <a:cs typeface="Verdana"/>
              </a:rPr>
              <a:t> </a:t>
            </a:r>
            <a:r>
              <a:rPr sz="2300" i="1" spc="-150" dirty="0">
                <a:solidFill>
                  <a:srgbClr val="FFBF00"/>
                </a:solidFill>
                <a:latin typeface="Verdana"/>
                <a:cs typeface="Verdana"/>
              </a:rPr>
              <a:t>FÖRÄNDRING</a:t>
            </a:r>
            <a:r>
              <a:rPr sz="2200" spc="-150" dirty="0">
                <a:solidFill>
                  <a:srgbClr val="3F3F3F"/>
                </a:solidFill>
                <a:latin typeface="Tahoma"/>
                <a:cs typeface="Tahoma"/>
              </a:rPr>
              <a:t>.</a:t>
            </a:r>
            <a:endParaRPr sz="2200" dirty="0">
              <a:latin typeface="Tahoma"/>
              <a:cs typeface="Tahoma"/>
            </a:endParaRPr>
          </a:p>
          <a:p>
            <a:pPr>
              <a:lnSpc>
                <a:spcPct val="100000"/>
              </a:lnSpc>
              <a:spcBef>
                <a:spcPts val="50"/>
              </a:spcBef>
            </a:pPr>
            <a:endParaRPr sz="3500" dirty="0">
              <a:latin typeface="Tahoma"/>
              <a:cs typeface="Tahoma"/>
            </a:endParaRPr>
          </a:p>
          <a:p>
            <a:pPr marL="355600" indent="-342900">
              <a:lnSpc>
                <a:spcPct val="100000"/>
              </a:lnSpc>
              <a:buSzPct val="126315"/>
              <a:buFont typeface="MS UI Gothic"/>
              <a:buChar char="➢"/>
              <a:tabLst>
                <a:tab pos="355600" algn="l"/>
              </a:tabLst>
            </a:pPr>
            <a:r>
              <a:rPr sz="1900" spc="145" dirty="0">
                <a:solidFill>
                  <a:srgbClr val="3F3F3F"/>
                </a:solidFill>
                <a:latin typeface="Tahoma"/>
                <a:cs typeface="Tahoma"/>
              </a:rPr>
              <a:t>Nu</a:t>
            </a:r>
            <a:r>
              <a:rPr sz="1900" spc="-100" dirty="0">
                <a:solidFill>
                  <a:srgbClr val="3F3F3F"/>
                </a:solidFill>
                <a:latin typeface="Tahoma"/>
                <a:cs typeface="Tahoma"/>
              </a:rPr>
              <a:t> </a:t>
            </a:r>
            <a:r>
              <a:rPr sz="1900" spc="80" dirty="0">
                <a:solidFill>
                  <a:srgbClr val="3F3F3F"/>
                </a:solidFill>
                <a:latin typeface="Tahoma"/>
                <a:cs typeface="Tahoma"/>
              </a:rPr>
              <a:t>är</a:t>
            </a:r>
            <a:r>
              <a:rPr sz="1900" spc="-100" dirty="0">
                <a:solidFill>
                  <a:srgbClr val="3F3F3F"/>
                </a:solidFill>
                <a:latin typeface="Tahoma"/>
                <a:cs typeface="Tahoma"/>
              </a:rPr>
              <a:t> </a:t>
            </a:r>
            <a:r>
              <a:rPr sz="1900" spc="80" dirty="0">
                <a:solidFill>
                  <a:srgbClr val="3F3F3F"/>
                </a:solidFill>
                <a:latin typeface="Tahoma"/>
                <a:cs typeface="Tahoma"/>
              </a:rPr>
              <a:t>det</a:t>
            </a:r>
            <a:r>
              <a:rPr sz="1900" spc="-100" dirty="0">
                <a:solidFill>
                  <a:srgbClr val="3F3F3F"/>
                </a:solidFill>
                <a:latin typeface="Tahoma"/>
                <a:cs typeface="Tahoma"/>
              </a:rPr>
              <a:t> </a:t>
            </a:r>
            <a:r>
              <a:rPr sz="1900" spc="90" dirty="0">
                <a:solidFill>
                  <a:srgbClr val="3F3F3F"/>
                </a:solidFill>
                <a:latin typeface="Tahoma"/>
                <a:cs typeface="Tahoma"/>
              </a:rPr>
              <a:t>dags</a:t>
            </a:r>
            <a:r>
              <a:rPr sz="1900" spc="-100" dirty="0">
                <a:solidFill>
                  <a:srgbClr val="3F3F3F"/>
                </a:solidFill>
                <a:latin typeface="Tahoma"/>
                <a:cs typeface="Tahoma"/>
              </a:rPr>
              <a:t> </a:t>
            </a:r>
            <a:r>
              <a:rPr sz="1900" spc="55" dirty="0">
                <a:solidFill>
                  <a:srgbClr val="3F3F3F"/>
                </a:solidFill>
                <a:latin typeface="Tahoma"/>
                <a:cs typeface="Tahoma"/>
              </a:rPr>
              <a:t>att</a:t>
            </a:r>
            <a:r>
              <a:rPr sz="1900" spc="-100" dirty="0">
                <a:solidFill>
                  <a:srgbClr val="3F3F3F"/>
                </a:solidFill>
                <a:latin typeface="Tahoma"/>
                <a:cs typeface="Tahoma"/>
              </a:rPr>
              <a:t> </a:t>
            </a:r>
            <a:r>
              <a:rPr sz="1900" spc="30" dirty="0">
                <a:solidFill>
                  <a:srgbClr val="3F3F3F"/>
                </a:solidFill>
                <a:latin typeface="Tahoma"/>
                <a:cs typeface="Tahoma"/>
              </a:rPr>
              <a:t>välja</a:t>
            </a:r>
            <a:r>
              <a:rPr sz="1900" spc="-95" dirty="0">
                <a:solidFill>
                  <a:srgbClr val="3F3F3F"/>
                </a:solidFill>
                <a:latin typeface="Tahoma"/>
                <a:cs typeface="Tahoma"/>
              </a:rPr>
              <a:t> </a:t>
            </a:r>
            <a:r>
              <a:rPr sz="1900" spc="85" dirty="0">
                <a:solidFill>
                  <a:srgbClr val="3F3F3F"/>
                </a:solidFill>
                <a:latin typeface="Tahoma"/>
                <a:cs typeface="Tahoma"/>
              </a:rPr>
              <a:t>och</a:t>
            </a:r>
            <a:r>
              <a:rPr sz="1900" spc="-100" dirty="0">
                <a:solidFill>
                  <a:srgbClr val="3F3F3F"/>
                </a:solidFill>
                <a:latin typeface="Tahoma"/>
                <a:cs typeface="Tahoma"/>
              </a:rPr>
              <a:t> </a:t>
            </a:r>
            <a:r>
              <a:rPr sz="1900" spc="100" dirty="0">
                <a:solidFill>
                  <a:srgbClr val="3F3F3F"/>
                </a:solidFill>
                <a:latin typeface="Tahoma"/>
                <a:cs typeface="Tahoma"/>
              </a:rPr>
              <a:t>forma</a:t>
            </a:r>
            <a:r>
              <a:rPr sz="1900" spc="-100" dirty="0">
                <a:solidFill>
                  <a:srgbClr val="3F3F3F"/>
                </a:solidFill>
                <a:latin typeface="Tahoma"/>
                <a:cs typeface="Tahoma"/>
              </a:rPr>
              <a:t> </a:t>
            </a:r>
            <a:r>
              <a:rPr sz="1950" b="1" i="1" spc="-30" dirty="0">
                <a:solidFill>
                  <a:srgbClr val="76C5D2"/>
                </a:solidFill>
                <a:latin typeface="Trebuchet MS"/>
                <a:cs typeface="Trebuchet MS"/>
              </a:rPr>
              <a:t>DITT</a:t>
            </a:r>
            <a:r>
              <a:rPr sz="1950" b="1" i="1" spc="-95" dirty="0">
                <a:solidFill>
                  <a:srgbClr val="76C5D2"/>
                </a:solidFill>
                <a:latin typeface="Trebuchet MS"/>
                <a:cs typeface="Trebuchet MS"/>
              </a:rPr>
              <a:t> </a:t>
            </a:r>
            <a:r>
              <a:rPr sz="1950" b="1" i="1" spc="65" dirty="0">
                <a:solidFill>
                  <a:srgbClr val="76C5D2"/>
                </a:solidFill>
                <a:latin typeface="Trebuchet MS"/>
                <a:cs typeface="Trebuchet MS"/>
              </a:rPr>
              <a:t>MEDDELANDE.</a:t>
            </a:r>
            <a:endParaRPr sz="1950" dirty="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7697723" y="675130"/>
            <a:ext cx="4494530" cy="6096000"/>
            <a:chOff x="7697723" y="675130"/>
            <a:chExt cx="4494530" cy="6096000"/>
          </a:xfrm>
        </p:grpSpPr>
        <p:sp>
          <p:nvSpPr>
            <p:cNvPr id="6" name="object 6"/>
            <p:cNvSpPr/>
            <p:nvPr/>
          </p:nvSpPr>
          <p:spPr>
            <a:xfrm>
              <a:off x="11622023" y="6457187"/>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697723" y="675130"/>
              <a:ext cx="4372356" cy="6096000"/>
            </a:xfrm>
            <a:prstGeom prst="rect">
              <a:avLst/>
            </a:prstGeom>
          </p:spPr>
        </p:pic>
      </p:grpSp>
      <p:sp>
        <p:nvSpPr>
          <p:cNvPr id="8" name="object 8"/>
          <p:cNvSpPr txBox="1">
            <a:spLocks noGrp="1"/>
          </p:cNvSpPr>
          <p:nvPr>
            <p:ph type="title"/>
          </p:nvPr>
        </p:nvSpPr>
        <p:spPr>
          <a:xfrm>
            <a:off x="584708" y="505205"/>
            <a:ext cx="6581140" cy="1049646"/>
          </a:xfrm>
          <a:prstGeom prst="rect">
            <a:avLst/>
          </a:prstGeom>
        </p:spPr>
        <p:txBody>
          <a:bodyPr vert="horz" wrap="square" lIns="0" tIns="48895" rIns="0" bIns="0" rtlCol="0">
            <a:spAutoFit/>
          </a:bodyPr>
          <a:lstStyle/>
          <a:p>
            <a:pPr marL="12700" marR="5080">
              <a:lnSpc>
                <a:spcPts val="3890"/>
              </a:lnSpc>
              <a:spcBef>
                <a:spcPts val="385"/>
              </a:spcBef>
            </a:pPr>
            <a:r>
              <a:rPr sz="3400" spc="35" dirty="0">
                <a:solidFill>
                  <a:srgbClr val="F6BB66"/>
                </a:solidFill>
              </a:rPr>
              <a:t>6.</a:t>
            </a:r>
            <a:r>
              <a:rPr sz="3400" spc="-75" dirty="0">
                <a:solidFill>
                  <a:srgbClr val="F6BB66"/>
                </a:solidFill>
              </a:rPr>
              <a:t> </a:t>
            </a:r>
            <a:r>
              <a:rPr sz="3400" spc="-140" dirty="0">
                <a:solidFill>
                  <a:srgbClr val="F6BB66"/>
                </a:solidFill>
              </a:rPr>
              <a:t>Se</a:t>
            </a:r>
            <a:r>
              <a:rPr sz="3400" spc="-75" dirty="0">
                <a:solidFill>
                  <a:srgbClr val="F6BB66"/>
                </a:solidFill>
              </a:rPr>
              <a:t> </a:t>
            </a:r>
            <a:r>
              <a:rPr sz="3400" spc="155" dirty="0">
                <a:solidFill>
                  <a:srgbClr val="F6BB66"/>
                </a:solidFill>
              </a:rPr>
              <a:t>till</a:t>
            </a:r>
            <a:r>
              <a:rPr sz="3400" spc="-75" dirty="0">
                <a:solidFill>
                  <a:srgbClr val="F6BB66"/>
                </a:solidFill>
              </a:rPr>
              <a:t> </a:t>
            </a:r>
            <a:r>
              <a:rPr sz="3400" spc="280" dirty="0">
                <a:solidFill>
                  <a:srgbClr val="F6BB66"/>
                </a:solidFill>
              </a:rPr>
              <a:t>att</a:t>
            </a:r>
            <a:r>
              <a:rPr sz="3400" spc="-75" dirty="0">
                <a:solidFill>
                  <a:srgbClr val="F6BB66"/>
                </a:solidFill>
              </a:rPr>
              <a:t> </a:t>
            </a:r>
            <a:r>
              <a:rPr sz="3400" spc="130" dirty="0">
                <a:solidFill>
                  <a:srgbClr val="F6BB66"/>
                </a:solidFill>
              </a:rPr>
              <a:t>supportrar</a:t>
            </a:r>
            <a:r>
              <a:rPr sz="3400" spc="-75" dirty="0">
                <a:solidFill>
                  <a:srgbClr val="F6BB66"/>
                </a:solidFill>
              </a:rPr>
              <a:t> </a:t>
            </a:r>
            <a:r>
              <a:rPr sz="3400" spc="165" dirty="0">
                <a:solidFill>
                  <a:srgbClr val="F6BB66"/>
                </a:solidFill>
              </a:rPr>
              <a:t>vet</a:t>
            </a:r>
            <a:r>
              <a:rPr sz="3400" spc="-75" dirty="0">
                <a:solidFill>
                  <a:srgbClr val="F6BB66"/>
                </a:solidFill>
              </a:rPr>
              <a:t> </a:t>
            </a:r>
            <a:r>
              <a:rPr sz="3400" spc="175" dirty="0">
                <a:solidFill>
                  <a:srgbClr val="F6BB66"/>
                </a:solidFill>
              </a:rPr>
              <a:t>hur </a:t>
            </a:r>
            <a:r>
              <a:rPr sz="3400" spc="-930" dirty="0">
                <a:solidFill>
                  <a:srgbClr val="F6BB66"/>
                </a:solidFill>
              </a:rPr>
              <a:t> </a:t>
            </a:r>
            <a:r>
              <a:rPr lang="sv-SE" sz="3400" spc="-930" dirty="0" smtClean="0">
                <a:solidFill>
                  <a:srgbClr val="F6BB66"/>
                </a:solidFill>
              </a:rPr>
              <a:t>   </a:t>
            </a:r>
            <a:r>
              <a:rPr sz="3400" spc="95" dirty="0" smtClean="0">
                <a:solidFill>
                  <a:srgbClr val="F6BB66"/>
                </a:solidFill>
              </a:rPr>
              <a:t>de</a:t>
            </a:r>
            <a:r>
              <a:rPr sz="3400" spc="-70" dirty="0" smtClean="0">
                <a:solidFill>
                  <a:srgbClr val="F6BB66"/>
                </a:solidFill>
              </a:rPr>
              <a:t> </a:t>
            </a:r>
            <a:r>
              <a:rPr lang="sv-SE" sz="3400" spc="55" dirty="0" smtClean="0">
                <a:solidFill>
                  <a:srgbClr val="F6BB66"/>
                </a:solidFill>
              </a:rPr>
              <a:t>kan</a:t>
            </a:r>
            <a:r>
              <a:rPr sz="3400" spc="-65" dirty="0" smtClean="0">
                <a:solidFill>
                  <a:srgbClr val="F6BB66"/>
                </a:solidFill>
              </a:rPr>
              <a:t> </a:t>
            </a:r>
            <a:r>
              <a:rPr sz="3400" spc="145" dirty="0">
                <a:solidFill>
                  <a:srgbClr val="F6BB66"/>
                </a:solidFill>
              </a:rPr>
              <a:t>agera</a:t>
            </a:r>
            <a:endParaRPr sz="3400" dirty="0"/>
          </a:p>
        </p:txBody>
      </p:sp>
      <p:sp>
        <p:nvSpPr>
          <p:cNvPr id="9" name="object 9"/>
          <p:cNvSpPr txBox="1"/>
          <p:nvPr/>
        </p:nvSpPr>
        <p:spPr>
          <a:xfrm>
            <a:off x="650240" y="1701736"/>
            <a:ext cx="5890895" cy="3288593"/>
          </a:xfrm>
          <a:prstGeom prst="rect">
            <a:avLst/>
          </a:prstGeom>
        </p:spPr>
        <p:txBody>
          <a:bodyPr vert="horz" wrap="square" lIns="0" tIns="12700" rIns="0" bIns="0" rtlCol="0">
            <a:spAutoFit/>
          </a:bodyPr>
          <a:lstStyle/>
          <a:p>
            <a:pPr marL="12700" marR="5080">
              <a:lnSpc>
                <a:spcPct val="120000"/>
              </a:lnSpc>
              <a:spcBef>
                <a:spcPts val="100"/>
              </a:spcBef>
            </a:pPr>
            <a:r>
              <a:rPr lang="sv-SE" spc="65" dirty="0" smtClean="0">
                <a:solidFill>
                  <a:srgbClr val="3F3F3F"/>
                </a:solidFill>
                <a:latin typeface="Tahoma"/>
                <a:cs typeface="Tahoma"/>
              </a:rPr>
              <a:t>Lägg till förslag på webbsidan, hur en enskild person kan stödja din kampanj. Uppmana till handling. </a:t>
            </a:r>
            <a:endParaRPr sz="1800" dirty="0">
              <a:latin typeface="Tahoma"/>
              <a:cs typeface="Tahoma"/>
            </a:endParaRPr>
          </a:p>
          <a:p>
            <a:pPr>
              <a:lnSpc>
                <a:spcPct val="100000"/>
              </a:lnSpc>
            </a:pPr>
            <a:endParaRPr sz="2400" dirty="0">
              <a:latin typeface="Tahoma"/>
              <a:cs typeface="Tahoma"/>
            </a:endParaRPr>
          </a:p>
          <a:p>
            <a:pPr>
              <a:lnSpc>
                <a:spcPct val="100000"/>
              </a:lnSpc>
              <a:spcBef>
                <a:spcPts val="40"/>
              </a:spcBef>
            </a:pPr>
            <a:endParaRPr sz="1900" dirty="0">
              <a:latin typeface="Tahoma"/>
              <a:cs typeface="Tahoma"/>
            </a:endParaRPr>
          </a:p>
          <a:p>
            <a:pPr marL="355600" indent="-342900">
              <a:buSzPct val="150000"/>
              <a:buFont typeface="MS UI Gothic"/>
              <a:buChar char="✓"/>
              <a:tabLst>
                <a:tab pos="355600" algn="l"/>
              </a:tabLst>
            </a:pPr>
            <a:r>
              <a:rPr sz="1600" spc="45" dirty="0">
                <a:solidFill>
                  <a:srgbClr val="3F3F3F"/>
                </a:solidFill>
                <a:latin typeface="Tahoma"/>
                <a:cs typeface="Tahoma"/>
              </a:rPr>
              <a:t>Anmäl dig till ett påverkansevenemang</a:t>
            </a:r>
          </a:p>
          <a:p>
            <a:pPr marL="355600" indent="-342900">
              <a:spcBef>
                <a:spcPts val="1370"/>
              </a:spcBef>
              <a:buSzPct val="150000"/>
              <a:buFont typeface="MS UI Gothic"/>
              <a:buChar char="✓"/>
              <a:tabLst>
                <a:tab pos="355600" algn="l"/>
              </a:tabLst>
            </a:pPr>
            <a:r>
              <a:rPr lang="sv-SE" sz="1600" spc="45" dirty="0" smtClean="0">
                <a:solidFill>
                  <a:srgbClr val="3F3F3F"/>
                </a:solidFill>
                <a:latin typeface="Tahoma"/>
                <a:cs typeface="Tahoma"/>
              </a:rPr>
              <a:t>Maila </a:t>
            </a:r>
            <a:r>
              <a:rPr sz="1600" spc="45" dirty="0" smtClean="0">
                <a:solidFill>
                  <a:srgbClr val="3F3F3F"/>
                </a:solidFill>
                <a:latin typeface="Tahoma"/>
                <a:cs typeface="Tahoma"/>
              </a:rPr>
              <a:t>en </a:t>
            </a:r>
            <a:r>
              <a:rPr sz="1600" spc="45" dirty="0">
                <a:solidFill>
                  <a:srgbClr val="3F3F3F"/>
                </a:solidFill>
                <a:latin typeface="Tahoma"/>
                <a:cs typeface="Tahoma"/>
              </a:rPr>
              <a:t>viktig beslutsfattare</a:t>
            </a:r>
          </a:p>
          <a:p>
            <a:pPr marL="355600" indent="-342900">
              <a:spcBef>
                <a:spcPts val="1620"/>
              </a:spcBef>
              <a:buSzPct val="150000"/>
              <a:buFont typeface="MS UI Gothic"/>
              <a:buChar char="✓"/>
              <a:tabLst>
                <a:tab pos="355600" algn="l"/>
              </a:tabLst>
            </a:pPr>
            <a:r>
              <a:rPr sz="1600" spc="45" dirty="0" smtClean="0">
                <a:solidFill>
                  <a:srgbClr val="3F3F3F"/>
                </a:solidFill>
                <a:latin typeface="Tahoma"/>
                <a:cs typeface="Tahoma"/>
              </a:rPr>
              <a:t>Skrive </a:t>
            </a:r>
            <a:r>
              <a:rPr sz="1600" spc="45" dirty="0">
                <a:solidFill>
                  <a:srgbClr val="3F3F3F"/>
                </a:solidFill>
                <a:latin typeface="Tahoma"/>
                <a:cs typeface="Tahoma"/>
              </a:rPr>
              <a:t>på en petition</a:t>
            </a:r>
          </a:p>
          <a:p>
            <a:pPr marL="355600" indent="-342900">
              <a:spcBef>
                <a:spcPts val="1570"/>
              </a:spcBef>
              <a:buSzPct val="150000"/>
              <a:buFont typeface="MS UI Gothic"/>
              <a:buChar char="✓"/>
              <a:tabLst>
                <a:tab pos="355600" algn="l"/>
              </a:tabLst>
            </a:pPr>
            <a:r>
              <a:rPr sz="1600" spc="45" dirty="0" smtClean="0">
                <a:solidFill>
                  <a:srgbClr val="3F3F3F"/>
                </a:solidFill>
                <a:latin typeface="Tahoma"/>
                <a:cs typeface="Tahoma"/>
              </a:rPr>
              <a:t>Lägg</a:t>
            </a:r>
            <a:r>
              <a:rPr lang="sv-SE" sz="1600" spc="45" dirty="0" smtClean="0">
                <a:solidFill>
                  <a:srgbClr val="3F3F3F"/>
                </a:solidFill>
                <a:latin typeface="Tahoma"/>
                <a:cs typeface="Tahoma"/>
              </a:rPr>
              <a:t> </a:t>
            </a:r>
            <a:r>
              <a:rPr sz="1600" spc="45" dirty="0" smtClean="0">
                <a:solidFill>
                  <a:srgbClr val="3F3F3F"/>
                </a:solidFill>
                <a:latin typeface="Tahoma"/>
                <a:cs typeface="Tahoma"/>
              </a:rPr>
              <a:t>ut </a:t>
            </a:r>
            <a:r>
              <a:rPr sz="1600" spc="45" dirty="0">
                <a:solidFill>
                  <a:srgbClr val="3F3F3F"/>
                </a:solidFill>
                <a:latin typeface="Tahoma"/>
                <a:cs typeface="Tahoma"/>
              </a:rPr>
              <a:t>på sociala medier med en hashtag</a:t>
            </a:r>
          </a:p>
          <a:p>
            <a:pPr marL="355600" indent="-342900">
              <a:spcBef>
                <a:spcPts val="950"/>
              </a:spcBef>
              <a:buSzPct val="150000"/>
              <a:buFont typeface="MS UI Gothic"/>
              <a:buChar char="✓"/>
              <a:tabLst>
                <a:tab pos="355600" algn="l"/>
              </a:tabLst>
            </a:pPr>
            <a:r>
              <a:rPr sz="1600" spc="45" dirty="0" smtClean="0">
                <a:solidFill>
                  <a:srgbClr val="3F3F3F"/>
                </a:solidFill>
                <a:latin typeface="Tahoma"/>
                <a:cs typeface="Tahoma"/>
              </a:rPr>
              <a:t>Volontär</a:t>
            </a:r>
            <a:r>
              <a:rPr lang="sv-SE" sz="1600" spc="45" dirty="0" smtClean="0">
                <a:solidFill>
                  <a:srgbClr val="3F3F3F"/>
                </a:solidFill>
                <a:latin typeface="Tahoma"/>
                <a:cs typeface="Tahoma"/>
              </a:rPr>
              <a:t>a</a:t>
            </a:r>
            <a:r>
              <a:rPr sz="1600" spc="45" dirty="0" smtClean="0">
                <a:solidFill>
                  <a:srgbClr val="3F3F3F"/>
                </a:solidFill>
                <a:latin typeface="Tahoma"/>
                <a:cs typeface="Tahoma"/>
              </a:rPr>
              <a:t> </a:t>
            </a:r>
            <a:r>
              <a:rPr sz="1600" spc="45" dirty="0">
                <a:solidFill>
                  <a:srgbClr val="3F3F3F"/>
                </a:solidFill>
                <a:latin typeface="Tahoma"/>
                <a:cs typeface="Tahoma"/>
              </a:rPr>
              <a:t>för ett event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370331"/>
            <a:ext cx="12189460" cy="6117590"/>
            <a:chOff x="3047" y="370331"/>
            <a:chExt cx="12189460" cy="611759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1"/>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1"/>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425695" y="979931"/>
              <a:ext cx="7528559" cy="4413504"/>
            </a:xfrm>
            <a:prstGeom prst="rect">
              <a:avLst/>
            </a:prstGeom>
          </p:spPr>
        </p:pic>
        <p:pic>
          <p:nvPicPr>
            <p:cNvPr id="8" name="object 8"/>
            <p:cNvPicPr/>
            <p:nvPr/>
          </p:nvPicPr>
          <p:blipFill>
            <a:blip r:embed="rId4" cstate="print"/>
            <a:stretch>
              <a:fillRect/>
            </a:stretch>
          </p:blipFill>
          <p:spPr>
            <a:xfrm>
              <a:off x="4617719" y="1171955"/>
              <a:ext cx="7158228" cy="4043172"/>
            </a:xfrm>
            <a:prstGeom prst="rect">
              <a:avLst/>
            </a:prstGeom>
          </p:spPr>
        </p:pic>
      </p:grpSp>
      <p:sp>
        <p:nvSpPr>
          <p:cNvPr id="9" name="object 9"/>
          <p:cNvSpPr txBox="1"/>
          <p:nvPr/>
        </p:nvSpPr>
        <p:spPr>
          <a:xfrm>
            <a:off x="1717294" y="1696592"/>
            <a:ext cx="1641475"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FFFFFF"/>
                </a:solidFill>
                <a:latin typeface="Arial"/>
                <a:cs typeface="Arial"/>
              </a:rPr>
              <a:t>BÄSTA</a:t>
            </a:r>
            <a:r>
              <a:rPr sz="1800" b="1" spc="-35" dirty="0">
                <a:solidFill>
                  <a:srgbClr val="FFFFFF"/>
                </a:solidFill>
                <a:latin typeface="Arial"/>
                <a:cs typeface="Arial"/>
              </a:rPr>
              <a:t> TIPS </a:t>
            </a:r>
            <a:r>
              <a:rPr sz="1800" b="1" spc="95" dirty="0">
                <a:solidFill>
                  <a:srgbClr val="FFFFFF"/>
                </a:solidFill>
                <a:latin typeface="Arial"/>
                <a:cs typeface="Arial"/>
              </a:rPr>
              <a:t>#1</a:t>
            </a:r>
            <a:endParaRPr sz="1800">
              <a:latin typeface="Arial"/>
              <a:cs typeface="Arial"/>
            </a:endParaRPr>
          </a:p>
        </p:txBody>
      </p:sp>
      <p:sp>
        <p:nvSpPr>
          <p:cNvPr id="10" name="object 10"/>
          <p:cNvSpPr txBox="1"/>
          <p:nvPr/>
        </p:nvSpPr>
        <p:spPr>
          <a:xfrm>
            <a:off x="1039164" y="2663180"/>
            <a:ext cx="2900680" cy="458459"/>
          </a:xfrm>
          <a:prstGeom prst="rect">
            <a:avLst/>
          </a:prstGeom>
        </p:spPr>
        <p:txBody>
          <a:bodyPr vert="horz" wrap="square" lIns="0" tIns="73025" rIns="0" bIns="0" rtlCol="0">
            <a:spAutoFit/>
          </a:bodyPr>
          <a:lstStyle/>
          <a:p>
            <a:pPr algn="ctr">
              <a:lnSpc>
                <a:spcPct val="100000"/>
              </a:lnSpc>
              <a:spcBef>
                <a:spcPts val="575"/>
              </a:spcBef>
            </a:pPr>
            <a:endParaRPr sz="2500" dirty="0">
              <a:latin typeface="Tahoma" panose="020B0604030504040204" pitchFamily="34" charset="0"/>
              <a:ea typeface="Tahoma" panose="020B0604030504040204" pitchFamily="34" charset="0"/>
              <a:cs typeface="Tahoma" panose="020B0604030504040204" pitchFamily="34" charset="0"/>
            </a:endParaRPr>
          </a:p>
        </p:txBody>
      </p:sp>
      <p:sp>
        <p:nvSpPr>
          <p:cNvPr id="11" name="textruta 10"/>
          <p:cNvSpPr txBox="1"/>
          <p:nvPr/>
        </p:nvSpPr>
        <p:spPr>
          <a:xfrm>
            <a:off x="990600" y="2663180"/>
            <a:ext cx="3276600" cy="1631216"/>
          </a:xfrm>
          <a:prstGeom prst="rect">
            <a:avLst/>
          </a:prstGeom>
          <a:noFill/>
        </p:spPr>
        <p:txBody>
          <a:bodyPr wrap="square" rtlCol="0">
            <a:spAutoFit/>
          </a:bodyPr>
          <a:lstStyle/>
          <a:p>
            <a:r>
              <a:rPr lang="sv-SE" sz="2000" i="1" dirty="0">
                <a:solidFill>
                  <a:schemeClr val="bg1"/>
                </a:solidFill>
              </a:rPr>
              <a:t>Prova </a:t>
            </a:r>
            <a:r>
              <a:rPr lang="sv-SE" sz="2000" b="1" i="1" dirty="0">
                <a:solidFill>
                  <a:schemeClr val="bg1"/>
                </a:solidFill>
              </a:rPr>
              <a:t>WORDPRESS </a:t>
            </a:r>
            <a:r>
              <a:rPr lang="sv-SE" sz="2000" i="1" dirty="0">
                <a:solidFill>
                  <a:schemeClr val="bg1"/>
                </a:solidFill>
              </a:rPr>
              <a:t>för att bygga din </a:t>
            </a:r>
            <a:r>
              <a:rPr lang="sv-SE" sz="2000" i="1" dirty="0" smtClean="0">
                <a:solidFill>
                  <a:schemeClr val="bg1"/>
                </a:solidFill>
              </a:rPr>
              <a:t>webbplats. Titta </a:t>
            </a:r>
            <a:r>
              <a:rPr lang="sv-SE" sz="2000" i="1" dirty="0">
                <a:solidFill>
                  <a:schemeClr val="bg1"/>
                </a:solidFill>
              </a:rPr>
              <a:t>på denna korta instruktionsvideo för </a:t>
            </a:r>
            <a:r>
              <a:rPr lang="sv-SE" sz="2000" i="1" dirty="0" smtClean="0">
                <a:solidFill>
                  <a:schemeClr val="bg1"/>
                </a:solidFill>
              </a:rPr>
              <a:t>att få </a:t>
            </a:r>
            <a:r>
              <a:rPr lang="sv-SE" sz="2000" i="1" dirty="0">
                <a:solidFill>
                  <a:schemeClr val="bg1"/>
                </a:solidFill>
              </a:rPr>
              <a:t>handledning </a:t>
            </a:r>
            <a:r>
              <a:rPr lang="sv-SE" sz="2000" i="1" dirty="0" smtClean="0">
                <a:solidFill>
                  <a:schemeClr val="bg1"/>
                </a:solidFill>
              </a:rPr>
              <a:t>om hur </a:t>
            </a:r>
            <a:r>
              <a:rPr lang="sv-SE" sz="2000" i="1" dirty="0">
                <a:solidFill>
                  <a:schemeClr val="bg1"/>
                </a:solidFill>
              </a:rPr>
              <a:t>du snabbt kommer igång. </a:t>
            </a:r>
            <a:endParaRPr lang="sv-SE" sz="20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370331"/>
            <a:ext cx="12189460" cy="6117590"/>
            <a:chOff x="3047" y="370331"/>
            <a:chExt cx="12189460" cy="611759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1"/>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1"/>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693919" y="1127759"/>
              <a:ext cx="7100316" cy="4012691"/>
            </a:xfrm>
            <a:prstGeom prst="rect">
              <a:avLst/>
            </a:prstGeom>
          </p:spPr>
        </p:pic>
      </p:grpSp>
      <p:sp>
        <p:nvSpPr>
          <p:cNvPr id="8" name="object 8"/>
          <p:cNvSpPr txBox="1"/>
          <p:nvPr/>
        </p:nvSpPr>
        <p:spPr>
          <a:xfrm>
            <a:off x="1725548" y="1701800"/>
            <a:ext cx="1641475"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FFFFFF"/>
                </a:solidFill>
                <a:latin typeface="Arial"/>
                <a:cs typeface="Arial"/>
              </a:rPr>
              <a:t>BÄSTA</a:t>
            </a:r>
            <a:r>
              <a:rPr sz="1800" b="1" spc="-35" dirty="0">
                <a:solidFill>
                  <a:srgbClr val="FFFFFF"/>
                </a:solidFill>
                <a:latin typeface="Arial"/>
                <a:cs typeface="Arial"/>
              </a:rPr>
              <a:t> TIPS </a:t>
            </a:r>
            <a:r>
              <a:rPr sz="1800" b="1" spc="95" dirty="0">
                <a:solidFill>
                  <a:srgbClr val="FFFFFF"/>
                </a:solidFill>
                <a:latin typeface="Arial"/>
                <a:cs typeface="Arial"/>
              </a:rPr>
              <a:t>#2</a:t>
            </a:r>
            <a:endParaRPr sz="1800">
              <a:latin typeface="Arial"/>
              <a:cs typeface="Arial"/>
            </a:endParaRPr>
          </a:p>
        </p:txBody>
      </p:sp>
      <p:sp>
        <p:nvSpPr>
          <p:cNvPr id="9" name="object 9"/>
          <p:cNvSpPr txBox="1">
            <a:spLocks noGrp="1"/>
          </p:cNvSpPr>
          <p:nvPr>
            <p:ph type="title"/>
          </p:nvPr>
        </p:nvSpPr>
        <p:spPr>
          <a:xfrm>
            <a:off x="589085" y="2729425"/>
            <a:ext cx="3828584" cy="1581202"/>
          </a:xfrm>
          <a:prstGeom prst="rect">
            <a:avLst/>
          </a:prstGeom>
        </p:spPr>
        <p:txBody>
          <a:bodyPr vert="horz" wrap="square" lIns="0" tIns="11430" rIns="0" bIns="0" rtlCol="0">
            <a:spAutoFit/>
          </a:bodyPr>
          <a:lstStyle/>
          <a:p>
            <a:pPr marL="12700">
              <a:spcBef>
                <a:spcPts val="90"/>
              </a:spcBef>
            </a:pPr>
            <a:r>
              <a:rPr lang="sv-SE" i="1" dirty="0"/>
              <a:t>Prova WIX för att bygga din webbsida. Titta på den här korta handledningen för en snabbgenomgång</a:t>
            </a:r>
            <a:r>
              <a:rPr lang="sv-SE" dirty="0"/>
              <a:t/>
            </a:r>
            <a:br>
              <a:rPr lang="sv-SE" dirty="0"/>
            </a:br>
            <a:endParaRPr sz="2200" dirty="0">
              <a:latin typeface="Verdana"/>
              <a:cs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370331"/>
            <a:ext cx="12189460" cy="6117590"/>
            <a:chOff x="3047" y="370331"/>
            <a:chExt cx="12189460" cy="611759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1"/>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1"/>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852415" y="1239012"/>
              <a:ext cx="6923532" cy="3910584"/>
            </a:xfrm>
            <a:prstGeom prst="rect">
              <a:avLst/>
            </a:prstGeom>
          </p:spPr>
        </p:pic>
      </p:grpSp>
      <p:sp>
        <p:nvSpPr>
          <p:cNvPr id="8" name="object 8"/>
          <p:cNvSpPr txBox="1"/>
          <p:nvPr/>
        </p:nvSpPr>
        <p:spPr>
          <a:xfrm>
            <a:off x="618845" y="1683765"/>
            <a:ext cx="4010025" cy="2800254"/>
          </a:xfrm>
          <a:prstGeom prst="rect">
            <a:avLst/>
          </a:prstGeom>
        </p:spPr>
        <p:txBody>
          <a:bodyPr vert="horz" wrap="square" lIns="0" tIns="12700" rIns="0" bIns="0" rtlCol="0">
            <a:spAutoFit/>
          </a:bodyPr>
          <a:lstStyle/>
          <a:p>
            <a:pPr marL="1203960">
              <a:lnSpc>
                <a:spcPct val="100000"/>
              </a:lnSpc>
              <a:spcBef>
                <a:spcPts val="100"/>
              </a:spcBef>
            </a:pPr>
            <a:r>
              <a:rPr sz="1800" b="1" spc="-95" dirty="0">
                <a:solidFill>
                  <a:srgbClr val="FFFFFF"/>
                </a:solidFill>
                <a:latin typeface="Arial"/>
                <a:cs typeface="Arial"/>
              </a:rPr>
              <a:t>BÄSTA</a:t>
            </a:r>
            <a:r>
              <a:rPr sz="1800" b="1" spc="-35" dirty="0">
                <a:solidFill>
                  <a:srgbClr val="FFFFFF"/>
                </a:solidFill>
                <a:latin typeface="Arial"/>
                <a:cs typeface="Arial"/>
              </a:rPr>
              <a:t> TIPS </a:t>
            </a:r>
            <a:r>
              <a:rPr sz="1800" b="1" spc="95" dirty="0">
                <a:solidFill>
                  <a:srgbClr val="FFFFFF"/>
                </a:solidFill>
                <a:latin typeface="Arial"/>
                <a:cs typeface="Arial"/>
              </a:rPr>
              <a:t>#3</a:t>
            </a:r>
            <a:endParaRPr sz="1800" dirty="0">
              <a:latin typeface="Arial"/>
              <a:cs typeface="Arial"/>
            </a:endParaRPr>
          </a:p>
          <a:p>
            <a:pPr>
              <a:lnSpc>
                <a:spcPct val="100000"/>
              </a:lnSpc>
            </a:pPr>
            <a:endParaRPr sz="2400" dirty="0">
              <a:latin typeface="Arial"/>
              <a:cs typeface="Arial"/>
            </a:endParaRPr>
          </a:p>
          <a:p>
            <a:pPr>
              <a:lnSpc>
                <a:spcPct val="100000"/>
              </a:lnSpc>
              <a:spcBef>
                <a:spcPts val="20"/>
              </a:spcBef>
            </a:pPr>
            <a:endParaRPr sz="2150" dirty="0">
              <a:latin typeface="Arial"/>
              <a:cs typeface="Arial"/>
            </a:endParaRPr>
          </a:p>
          <a:p>
            <a:pPr marL="12700" marR="5080" indent="-74930">
              <a:lnSpc>
                <a:spcPct val="146000"/>
              </a:lnSpc>
              <a:spcBef>
                <a:spcPts val="90"/>
              </a:spcBef>
            </a:pPr>
            <a:r>
              <a:rPr sz="2000" b="1" i="1" dirty="0">
                <a:solidFill>
                  <a:schemeClr val="bg1"/>
                </a:solidFill>
                <a:latin typeface="Arial"/>
                <a:ea typeface="+mj-ea"/>
                <a:cs typeface="Arial"/>
              </a:rPr>
              <a:t>Prova </a:t>
            </a:r>
            <a:r>
              <a:rPr lang="en-US" sz="2000" b="1" i="1" dirty="0">
                <a:solidFill>
                  <a:schemeClr val="bg1"/>
                </a:solidFill>
                <a:latin typeface="Arial"/>
                <a:ea typeface="+mj-ea"/>
                <a:cs typeface="Arial"/>
              </a:rPr>
              <a:t>SQUARESPACE</a:t>
            </a:r>
            <a:r>
              <a:rPr sz="2000" b="1" i="1" dirty="0">
                <a:solidFill>
                  <a:schemeClr val="bg1"/>
                </a:solidFill>
                <a:latin typeface="Arial"/>
                <a:ea typeface="+mj-ea"/>
                <a:cs typeface="Arial"/>
              </a:rPr>
              <a:t> för att  bygga din webbplats, titta på denna  korta handledning för att få </a:t>
            </a:r>
            <a:r>
              <a:rPr lang="sv-SE" sz="2000" b="1" i="1" dirty="0">
                <a:solidFill>
                  <a:schemeClr val="bg1"/>
                </a:solidFill>
                <a:latin typeface="Arial"/>
                <a:ea typeface="+mj-ea"/>
                <a:cs typeface="Arial"/>
              </a:rPr>
              <a:t>en orientering </a:t>
            </a:r>
            <a:endParaRPr sz="2000" b="1" i="1" dirty="0">
              <a:solidFill>
                <a:schemeClr val="bg1"/>
              </a:solidFill>
              <a:latin typeface="Arial"/>
              <a:ea typeface="+mj-ea"/>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01752"/>
            <a:ext cx="11513820" cy="1859280"/>
          </a:xfrm>
          <a:custGeom>
            <a:avLst/>
            <a:gdLst/>
            <a:ahLst/>
            <a:cxnLst/>
            <a:rect l="l" t="t" r="r" b="b"/>
            <a:pathLst>
              <a:path w="11513820" h="1859280">
                <a:moveTo>
                  <a:pt x="11513820" y="0"/>
                </a:moveTo>
                <a:lnTo>
                  <a:pt x="0" y="0"/>
                </a:lnTo>
                <a:lnTo>
                  <a:pt x="0" y="1859280"/>
                </a:lnTo>
                <a:lnTo>
                  <a:pt x="11513820" y="1859280"/>
                </a:lnTo>
                <a:lnTo>
                  <a:pt x="11513820"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0" y="0"/>
            <a:ext cx="5786755" cy="6858000"/>
            <a:chOff x="0" y="0"/>
            <a:chExt cx="5786755" cy="6858000"/>
          </a:xfrm>
        </p:grpSpPr>
        <p:pic>
          <p:nvPicPr>
            <p:cNvPr id="7" name="object 7"/>
            <p:cNvPicPr/>
            <p:nvPr/>
          </p:nvPicPr>
          <p:blipFill>
            <a:blip r:embed="rId3" cstate="print"/>
            <a:stretch>
              <a:fillRect/>
            </a:stretch>
          </p:blipFill>
          <p:spPr>
            <a:xfrm>
              <a:off x="0" y="0"/>
              <a:ext cx="5786628" cy="6857996"/>
            </a:xfrm>
            <a:prstGeom prst="rect">
              <a:avLst/>
            </a:prstGeom>
          </p:spPr>
        </p:pic>
        <p:pic>
          <p:nvPicPr>
            <p:cNvPr id="8" name="object 8"/>
            <p:cNvPicPr/>
            <p:nvPr/>
          </p:nvPicPr>
          <p:blipFill>
            <a:blip r:embed="rId4" cstate="print"/>
            <a:stretch>
              <a:fillRect/>
            </a:stretch>
          </p:blipFill>
          <p:spPr>
            <a:xfrm>
              <a:off x="0" y="0"/>
              <a:ext cx="5411723" cy="6857998"/>
            </a:xfrm>
            <a:prstGeom prst="rect">
              <a:avLst/>
            </a:prstGeom>
          </p:spPr>
        </p:pic>
      </p:grpSp>
      <p:sp>
        <p:nvSpPr>
          <p:cNvPr id="9" name="object 9"/>
          <p:cNvSpPr txBox="1">
            <a:spLocks noGrp="1"/>
          </p:cNvSpPr>
          <p:nvPr>
            <p:ph type="title"/>
          </p:nvPr>
        </p:nvSpPr>
        <p:spPr>
          <a:xfrm>
            <a:off x="6634988" y="630554"/>
            <a:ext cx="4625975" cy="589280"/>
          </a:xfrm>
          <a:prstGeom prst="rect">
            <a:avLst/>
          </a:prstGeom>
        </p:spPr>
        <p:txBody>
          <a:bodyPr vert="horz" wrap="square" lIns="0" tIns="12700" rIns="0" bIns="0" rtlCol="0">
            <a:spAutoFit/>
          </a:bodyPr>
          <a:lstStyle/>
          <a:p>
            <a:pPr marL="12700">
              <a:lnSpc>
                <a:spcPct val="100000"/>
              </a:lnSpc>
              <a:spcBef>
                <a:spcPts val="100"/>
              </a:spcBef>
            </a:pPr>
            <a:r>
              <a:rPr sz="3700" b="0" spc="-20" dirty="0">
                <a:latin typeface="Tahoma"/>
                <a:cs typeface="Tahoma"/>
              </a:rPr>
              <a:t>2.</a:t>
            </a:r>
            <a:r>
              <a:rPr sz="3700" b="0" spc="-225" dirty="0">
                <a:latin typeface="Tahoma"/>
                <a:cs typeface="Tahoma"/>
              </a:rPr>
              <a:t> </a:t>
            </a:r>
            <a:r>
              <a:rPr sz="3700" b="0" spc="70" dirty="0">
                <a:latin typeface="Tahoma"/>
                <a:cs typeface="Tahoma"/>
              </a:rPr>
              <a:t>Tryckt</a:t>
            </a:r>
            <a:r>
              <a:rPr sz="3700" b="0" spc="-225" dirty="0">
                <a:latin typeface="Tahoma"/>
                <a:cs typeface="Tahoma"/>
              </a:rPr>
              <a:t> </a:t>
            </a:r>
            <a:r>
              <a:rPr sz="3700" b="0" spc="180" dirty="0">
                <a:latin typeface="Tahoma"/>
                <a:cs typeface="Tahoma"/>
              </a:rPr>
              <a:t>information</a:t>
            </a:r>
            <a:endParaRPr sz="3700">
              <a:latin typeface="Tahoma"/>
              <a:cs typeface="Tahoma"/>
            </a:endParaRPr>
          </a:p>
        </p:txBody>
      </p:sp>
      <p:sp>
        <p:nvSpPr>
          <p:cNvPr id="10" name="object 10"/>
          <p:cNvSpPr txBox="1"/>
          <p:nvPr/>
        </p:nvSpPr>
        <p:spPr>
          <a:xfrm>
            <a:off x="5712714" y="1293495"/>
            <a:ext cx="5422900" cy="718145"/>
          </a:xfrm>
          <a:prstGeom prst="rect">
            <a:avLst/>
          </a:prstGeom>
        </p:spPr>
        <p:txBody>
          <a:bodyPr vert="horz" wrap="square" lIns="0" tIns="12700" rIns="0" bIns="0" rtlCol="0">
            <a:spAutoFit/>
          </a:bodyPr>
          <a:lstStyle/>
          <a:p>
            <a:pPr marL="12700">
              <a:lnSpc>
                <a:spcPts val="1850"/>
              </a:lnSpc>
              <a:spcBef>
                <a:spcPts val="100"/>
              </a:spcBef>
            </a:pPr>
            <a:r>
              <a:rPr sz="1600" spc="65" dirty="0">
                <a:solidFill>
                  <a:srgbClr val="FFFFFF"/>
                </a:solidFill>
                <a:latin typeface="Tahoma"/>
                <a:cs typeface="Tahoma"/>
              </a:rPr>
              <a:t>Trots alla tillgängliga digitala kanaler,</a:t>
            </a:r>
            <a:r>
              <a:rPr lang="sv-SE" sz="1600" spc="65" dirty="0">
                <a:solidFill>
                  <a:srgbClr val="FFFFFF"/>
                </a:solidFill>
                <a:latin typeface="Tahoma"/>
                <a:cs typeface="Tahoma"/>
              </a:rPr>
              <a:t> </a:t>
            </a:r>
            <a:r>
              <a:rPr sz="1600" spc="65" dirty="0">
                <a:solidFill>
                  <a:srgbClr val="FFFFFF"/>
                </a:solidFill>
                <a:latin typeface="Tahoma"/>
                <a:cs typeface="Tahoma"/>
              </a:rPr>
              <a:t> tryckta produkter</a:t>
            </a:r>
          </a:p>
          <a:p>
            <a:pPr marL="1499870">
              <a:lnSpc>
                <a:spcPts val="1730"/>
              </a:lnSpc>
            </a:pPr>
            <a:r>
              <a:rPr sz="1600" spc="65" dirty="0">
                <a:solidFill>
                  <a:srgbClr val="FFFFFF"/>
                </a:solidFill>
                <a:latin typeface="Tahoma"/>
                <a:cs typeface="Tahoma"/>
              </a:rPr>
              <a:t>se</a:t>
            </a:r>
            <a:r>
              <a:rPr lang="sv-SE" sz="1600" spc="65" dirty="0">
                <a:solidFill>
                  <a:srgbClr val="FFFFFF"/>
                </a:solidFill>
                <a:latin typeface="Tahoma"/>
                <a:cs typeface="Tahoma"/>
              </a:rPr>
              <a:t>r bättre ut  o</a:t>
            </a:r>
            <a:r>
              <a:rPr sz="1600" spc="65" dirty="0">
                <a:solidFill>
                  <a:srgbClr val="FFFFFF"/>
                </a:solidFill>
                <a:latin typeface="Tahoma"/>
                <a:cs typeface="Tahoma"/>
              </a:rPr>
              <a:t>m de görs på rätt sätt</a:t>
            </a:r>
          </a:p>
        </p:txBody>
      </p:sp>
      <p:sp>
        <p:nvSpPr>
          <p:cNvPr id="11" name="object 11"/>
          <p:cNvSpPr txBox="1"/>
          <p:nvPr/>
        </p:nvSpPr>
        <p:spPr>
          <a:xfrm>
            <a:off x="5883021" y="2447290"/>
            <a:ext cx="3413379" cy="289823"/>
          </a:xfrm>
          <a:prstGeom prst="rect">
            <a:avLst/>
          </a:prstGeom>
        </p:spPr>
        <p:txBody>
          <a:bodyPr vert="horz" wrap="square" lIns="0" tIns="12700" rIns="0" bIns="0" rtlCol="0">
            <a:spAutoFit/>
          </a:bodyPr>
          <a:lstStyle/>
          <a:p>
            <a:pPr marL="12700">
              <a:lnSpc>
                <a:spcPct val="100000"/>
              </a:lnSpc>
              <a:spcBef>
                <a:spcPts val="100"/>
              </a:spcBef>
            </a:pPr>
            <a:r>
              <a:rPr lang="sv-SE" b="1" spc="15" dirty="0" smtClean="0">
                <a:solidFill>
                  <a:srgbClr val="76C5D2"/>
                </a:solidFill>
                <a:latin typeface="Arial"/>
                <a:cs typeface="Arial"/>
              </a:rPr>
              <a:t>Informationsblad</a:t>
            </a:r>
            <a:endParaRPr dirty="0">
              <a:latin typeface="Arial"/>
              <a:cs typeface="Arial"/>
            </a:endParaRPr>
          </a:p>
        </p:txBody>
      </p:sp>
      <p:sp>
        <p:nvSpPr>
          <p:cNvPr id="12" name="object 12"/>
          <p:cNvSpPr txBox="1"/>
          <p:nvPr/>
        </p:nvSpPr>
        <p:spPr>
          <a:xfrm>
            <a:off x="5883021" y="2760980"/>
            <a:ext cx="5930265" cy="1342419"/>
          </a:xfrm>
          <a:prstGeom prst="rect">
            <a:avLst/>
          </a:prstGeom>
        </p:spPr>
        <p:txBody>
          <a:bodyPr vert="horz" wrap="square" lIns="0" tIns="12700" rIns="0" bIns="0" rtlCol="0">
            <a:spAutoFit/>
          </a:bodyPr>
          <a:lstStyle/>
          <a:p>
            <a:pPr marL="12700" marR="5080">
              <a:lnSpc>
                <a:spcPct val="120000"/>
              </a:lnSpc>
              <a:spcBef>
                <a:spcPts val="100"/>
              </a:spcBef>
            </a:pPr>
            <a:r>
              <a:rPr sz="1800" spc="25" dirty="0">
                <a:solidFill>
                  <a:srgbClr val="76C5D2"/>
                </a:solidFill>
                <a:latin typeface="Tahoma"/>
                <a:cs typeface="Tahoma"/>
              </a:rPr>
              <a:t>Ett</a:t>
            </a:r>
            <a:r>
              <a:rPr sz="1800" spc="-95" dirty="0">
                <a:solidFill>
                  <a:srgbClr val="76C5D2"/>
                </a:solidFill>
                <a:latin typeface="Tahoma"/>
                <a:cs typeface="Tahoma"/>
              </a:rPr>
              <a:t> </a:t>
            </a:r>
            <a:r>
              <a:rPr sz="1800" spc="70" dirty="0">
                <a:solidFill>
                  <a:srgbClr val="76C5D2"/>
                </a:solidFill>
                <a:latin typeface="Tahoma"/>
                <a:cs typeface="Tahoma"/>
              </a:rPr>
              <a:t>flygblad</a:t>
            </a:r>
            <a:r>
              <a:rPr sz="1800" spc="-90" dirty="0">
                <a:solidFill>
                  <a:srgbClr val="76C5D2"/>
                </a:solidFill>
                <a:latin typeface="Tahoma"/>
                <a:cs typeface="Tahoma"/>
              </a:rPr>
              <a:t> </a:t>
            </a:r>
            <a:r>
              <a:rPr sz="1800" spc="75" dirty="0">
                <a:solidFill>
                  <a:srgbClr val="76C5D2"/>
                </a:solidFill>
                <a:latin typeface="Tahoma"/>
                <a:cs typeface="Tahoma"/>
              </a:rPr>
              <a:t>används</a:t>
            </a:r>
            <a:r>
              <a:rPr sz="1800" spc="-95" dirty="0">
                <a:solidFill>
                  <a:srgbClr val="76C5D2"/>
                </a:solidFill>
                <a:latin typeface="Tahoma"/>
                <a:cs typeface="Tahoma"/>
              </a:rPr>
              <a:t> </a:t>
            </a:r>
            <a:r>
              <a:rPr sz="1800" spc="80" dirty="0">
                <a:solidFill>
                  <a:srgbClr val="76C5D2"/>
                </a:solidFill>
                <a:latin typeface="Tahoma"/>
                <a:cs typeface="Tahoma"/>
              </a:rPr>
              <a:t>för</a:t>
            </a:r>
            <a:r>
              <a:rPr sz="1800" spc="-90" dirty="0">
                <a:solidFill>
                  <a:srgbClr val="76C5D2"/>
                </a:solidFill>
                <a:latin typeface="Tahoma"/>
                <a:cs typeface="Tahoma"/>
              </a:rPr>
              <a:t> </a:t>
            </a:r>
            <a:r>
              <a:rPr sz="1800" spc="50" dirty="0">
                <a:solidFill>
                  <a:srgbClr val="76C5D2"/>
                </a:solidFill>
                <a:latin typeface="Tahoma"/>
                <a:cs typeface="Tahoma"/>
              </a:rPr>
              <a:t>att</a:t>
            </a:r>
            <a:r>
              <a:rPr sz="1800" spc="-95" dirty="0">
                <a:solidFill>
                  <a:srgbClr val="76C5D2"/>
                </a:solidFill>
                <a:latin typeface="Tahoma"/>
                <a:cs typeface="Tahoma"/>
              </a:rPr>
              <a:t> </a:t>
            </a:r>
            <a:r>
              <a:rPr sz="1800" spc="75" dirty="0">
                <a:solidFill>
                  <a:srgbClr val="76C5D2"/>
                </a:solidFill>
                <a:latin typeface="Tahoma"/>
                <a:cs typeface="Tahoma"/>
              </a:rPr>
              <a:t>publicera</a:t>
            </a:r>
            <a:r>
              <a:rPr sz="1800" spc="-90" dirty="0">
                <a:solidFill>
                  <a:srgbClr val="76C5D2"/>
                </a:solidFill>
                <a:latin typeface="Tahoma"/>
                <a:cs typeface="Tahoma"/>
              </a:rPr>
              <a:t> </a:t>
            </a:r>
            <a:r>
              <a:rPr sz="1800" spc="80" dirty="0">
                <a:solidFill>
                  <a:srgbClr val="76C5D2"/>
                </a:solidFill>
                <a:latin typeface="Tahoma"/>
                <a:cs typeface="Tahoma"/>
              </a:rPr>
              <a:t>meddelanden.</a:t>
            </a:r>
            <a:r>
              <a:rPr sz="1800" spc="-95" dirty="0">
                <a:solidFill>
                  <a:srgbClr val="76C5D2"/>
                </a:solidFill>
                <a:latin typeface="Tahoma"/>
                <a:cs typeface="Tahoma"/>
              </a:rPr>
              <a:t> </a:t>
            </a:r>
            <a:r>
              <a:rPr sz="1800" spc="45" dirty="0" smtClean="0">
                <a:solidFill>
                  <a:srgbClr val="76C5D2"/>
                </a:solidFill>
                <a:latin typeface="Tahoma"/>
                <a:cs typeface="Tahoma"/>
              </a:rPr>
              <a:t>E</a:t>
            </a:r>
            <a:r>
              <a:rPr lang="sv-SE" spc="45" dirty="0">
                <a:solidFill>
                  <a:srgbClr val="76C5D2"/>
                </a:solidFill>
                <a:latin typeface="Tahoma"/>
                <a:cs typeface="Tahoma"/>
              </a:rPr>
              <a:t>n</a:t>
            </a:r>
            <a:r>
              <a:rPr sz="1800" spc="45" dirty="0" smtClean="0">
                <a:solidFill>
                  <a:srgbClr val="76C5D2"/>
                </a:solidFill>
                <a:latin typeface="Tahoma"/>
                <a:cs typeface="Tahoma"/>
              </a:rPr>
              <a:t> </a:t>
            </a:r>
            <a:r>
              <a:rPr sz="1800" spc="-550" dirty="0" smtClean="0">
                <a:solidFill>
                  <a:srgbClr val="76C5D2"/>
                </a:solidFill>
                <a:latin typeface="Tahoma"/>
                <a:cs typeface="Tahoma"/>
              </a:rPr>
              <a:t> </a:t>
            </a:r>
            <a:r>
              <a:rPr sz="1800" spc="70" dirty="0" smtClean="0">
                <a:solidFill>
                  <a:srgbClr val="76C5D2"/>
                </a:solidFill>
                <a:latin typeface="Tahoma"/>
                <a:cs typeface="Tahoma"/>
              </a:rPr>
              <a:t>professionell</a:t>
            </a:r>
            <a:r>
              <a:rPr sz="1800" spc="-95" dirty="0" smtClean="0">
                <a:solidFill>
                  <a:srgbClr val="76C5D2"/>
                </a:solidFill>
                <a:latin typeface="Tahoma"/>
                <a:cs typeface="Tahoma"/>
              </a:rPr>
              <a:t> </a:t>
            </a:r>
            <a:r>
              <a:rPr sz="1800" spc="85" dirty="0">
                <a:solidFill>
                  <a:srgbClr val="76C5D2"/>
                </a:solidFill>
                <a:latin typeface="Tahoma"/>
                <a:cs typeface="Tahoma"/>
              </a:rPr>
              <a:t>designad</a:t>
            </a:r>
            <a:r>
              <a:rPr sz="1800" spc="-90" dirty="0">
                <a:solidFill>
                  <a:srgbClr val="76C5D2"/>
                </a:solidFill>
                <a:latin typeface="Tahoma"/>
                <a:cs typeface="Tahoma"/>
              </a:rPr>
              <a:t> </a:t>
            </a:r>
            <a:r>
              <a:rPr lang="sv-SE" sz="1800" spc="-90" dirty="0" smtClean="0">
                <a:solidFill>
                  <a:srgbClr val="76C5D2"/>
                </a:solidFill>
                <a:latin typeface="Tahoma"/>
                <a:cs typeface="Tahoma"/>
              </a:rPr>
              <a:t>broschyr  b</a:t>
            </a:r>
            <a:r>
              <a:rPr sz="1800" spc="85" dirty="0" smtClean="0">
                <a:solidFill>
                  <a:srgbClr val="76C5D2"/>
                </a:solidFill>
                <a:latin typeface="Tahoma"/>
                <a:cs typeface="Tahoma"/>
              </a:rPr>
              <a:t>idrar</a:t>
            </a:r>
            <a:r>
              <a:rPr sz="1800" spc="-95" dirty="0" smtClean="0">
                <a:solidFill>
                  <a:srgbClr val="76C5D2"/>
                </a:solidFill>
                <a:latin typeface="Tahoma"/>
                <a:cs typeface="Tahoma"/>
              </a:rPr>
              <a:t> </a:t>
            </a:r>
            <a:r>
              <a:rPr sz="1800" spc="50" dirty="0">
                <a:solidFill>
                  <a:srgbClr val="76C5D2"/>
                </a:solidFill>
                <a:latin typeface="Tahoma"/>
                <a:cs typeface="Tahoma"/>
              </a:rPr>
              <a:t>till</a:t>
            </a:r>
            <a:r>
              <a:rPr sz="1800" spc="-90" dirty="0">
                <a:solidFill>
                  <a:srgbClr val="76C5D2"/>
                </a:solidFill>
                <a:latin typeface="Tahoma"/>
                <a:cs typeface="Tahoma"/>
              </a:rPr>
              <a:t> </a:t>
            </a:r>
            <a:r>
              <a:rPr sz="1800" spc="95" dirty="0">
                <a:solidFill>
                  <a:srgbClr val="76C5D2"/>
                </a:solidFill>
                <a:latin typeface="Tahoma"/>
                <a:cs typeface="Tahoma"/>
              </a:rPr>
              <a:t>framgången </a:t>
            </a:r>
            <a:r>
              <a:rPr sz="1800" spc="-545" dirty="0">
                <a:solidFill>
                  <a:srgbClr val="76C5D2"/>
                </a:solidFill>
                <a:latin typeface="Tahoma"/>
                <a:cs typeface="Tahoma"/>
              </a:rPr>
              <a:t> </a:t>
            </a:r>
            <a:r>
              <a:rPr sz="1800" spc="80" dirty="0">
                <a:solidFill>
                  <a:srgbClr val="76C5D2"/>
                </a:solidFill>
                <a:latin typeface="Tahoma"/>
                <a:cs typeface="Tahoma"/>
              </a:rPr>
              <a:t>för </a:t>
            </a:r>
            <a:r>
              <a:rPr sz="1800" spc="50" dirty="0">
                <a:solidFill>
                  <a:srgbClr val="76C5D2"/>
                </a:solidFill>
                <a:latin typeface="Tahoma"/>
                <a:cs typeface="Tahoma"/>
              </a:rPr>
              <a:t>ett </a:t>
            </a:r>
            <a:r>
              <a:rPr sz="1800" spc="45" dirty="0">
                <a:solidFill>
                  <a:srgbClr val="76C5D2"/>
                </a:solidFill>
                <a:latin typeface="Tahoma"/>
                <a:cs typeface="Tahoma"/>
              </a:rPr>
              <a:t>projekt. </a:t>
            </a:r>
            <a:r>
              <a:rPr sz="1800" spc="65" dirty="0">
                <a:solidFill>
                  <a:srgbClr val="76C5D2"/>
                </a:solidFill>
                <a:latin typeface="Tahoma"/>
                <a:cs typeface="Tahoma"/>
              </a:rPr>
              <a:t>Det </a:t>
            </a:r>
            <a:r>
              <a:rPr sz="1800" spc="70" dirty="0">
                <a:solidFill>
                  <a:srgbClr val="76C5D2"/>
                </a:solidFill>
                <a:latin typeface="Tahoma"/>
                <a:cs typeface="Tahoma"/>
              </a:rPr>
              <a:t>betyder </a:t>
            </a:r>
            <a:r>
              <a:rPr sz="1800" spc="110" dirty="0">
                <a:solidFill>
                  <a:srgbClr val="76C5D2"/>
                </a:solidFill>
                <a:latin typeface="Tahoma"/>
                <a:cs typeface="Tahoma"/>
              </a:rPr>
              <a:t>mer </a:t>
            </a:r>
            <a:r>
              <a:rPr sz="1800" spc="55" dirty="0">
                <a:solidFill>
                  <a:srgbClr val="76C5D2"/>
                </a:solidFill>
                <a:latin typeface="Tahoma"/>
                <a:cs typeface="Tahoma"/>
              </a:rPr>
              <a:t>synlighet, </a:t>
            </a:r>
            <a:r>
              <a:rPr sz="1800" spc="110" dirty="0">
                <a:solidFill>
                  <a:srgbClr val="76C5D2"/>
                </a:solidFill>
                <a:latin typeface="Tahoma"/>
                <a:cs typeface="Tahoma"/>
              </a:rPr>
              <a:t>mer </a:t>
            </a:r>
            <a:r>
              <a:rPr sz="1800" spc="114" dirty="0">
                <a:solidFill>
                  <a:srgbClr val="76C5D2"/>
                </a:solidFill>
                <a:latin typeface="Tahoma"/>
                <a:cs typeface="Tahoma"/>
              </a:rPr>
              <a:t> </a:t>
            </a:r>
            <a:r>
              <a:rPr sz="1800" spc="80" dirty="0">
                <a:solidFill>
                  <a:srgbClr val="76C5D2"/>
                </a:solidFill>
                <a:latin typeface="Tahoma"/>
                <a:cs typeface="Tahoma"/>
              </a:rPr>
              <a:t>medvetenhet</a:t>
            </a:r>
            <a:r>
              <a:rPr sz="1800" spc="-100" dirty="0">
                <a:solidFill>
                  <a:srgbClr val="76C5D2"/>
                </a:solidFill>
                <a:latin typeface="Tahoma"/>
                <a:cs typeface="Tahoma"/>
              </a:rPr>
              <a:t> </a:t>
            </a:r>
            <a:r>
              <a:rPr sz="1800" spc="80" dirty="0">
                <a:solidFill>
                  <a:srgbClr val="76C5D2"/>
                </a:solidFill>
                <a:latin typeface="Tahoma"/>
                <a:cs typeface="Tahoma"/>
              </a:rPr>
              <a:t>och</a:t>
            </a:r>
            <a:r>
              <a:rPr sz="1800" spc="-95" dirty="0">
                <a:solidFill>
                  <a:srgbClr val="76C5D2"/>
                </a:solidFill>
                <a:latin typeface="Tahoma"/>
                <a:cs typeface="Tahoma"/>
              </a:rPr>
              <a:t> </a:t>
            </a:r>
            <a:r>
              <a:rPr sz="1800" spc="110" dirty="0">
                <a:solidFill>
                  <a:srgbClr val="76C5D2"/>
                </a:solidFill>
                <a:latin typeface="Tahoma"/>
                <a:cs typeface="Tahoma"/>
              </a:rPr>
              <a:t>mer</a:t>
            </a:r>
            <a:r>
              <a:rPr sz="1800" spc="-95" dirty="0">
                <a:solidFill>
                  <a:srgbClr val="76C5D2"/>
                </a:solidFill>
                <a:latin typeface="Tahoma"/>
                <a:cs typeface="Tahoma"/>
              </a:rPr>
              <a:t> </a:t>
            </a:r>
            <a:r>
              <a:rPr sz="1800" spc="80" dirty="0">
                <a:solidFill>
                  <a:srgbClr val="76C5D2"/>
                </a:solidFill>
                <a:latin typeface="Tahoma"/>
                <a:cs typeface="Tahoma"/>
              </a:rPr>
              <a:t>engagemang.</a:t>
            </a:r>
            <a:endParaRPr sz="1800" dirty="0">
              <a:latin typeface="Tahoma"/>
              <a:cs typeface="Tahoma"/>
            </a:endParaRPr>
          </a:p>
        </p:txBody>
      </p:sp>
      <p:sp>
        <p:nvSpPr>
          <p:cNvPr id="13" name="object 13"/>
          <p:cNvSpPr txBox="1"/>
          <p:nvPr/>
        </p:nvSpPr>
        <p:spPr>
          <a:xfrm>
            <a:off x="6101334" y="4727702"/>
            <a:ext cx="5617845" cy="1351652"/>
          </a:xfrm>
          <a:prstGeom prst="rect">
            <a:avLst/>
          </a:prstGeom>
        </p:spPr>
        <p:txBody>
          <a:bodyPr vert="horz" wrap="square" lIns="0" tIns="12700" rIns="0" bIns="0" rtlCol="0">
            <a:spAutoFit/>
          </a:bodyPr>
          <a:lstStyle/>
          <a:p>
            <a:pPr marR="5080" algn="r">
              <a:lnSpc>
                <a:spcPct val="100000"/>
              </a:lnSpc>
              <a:spcBef>
                <a:spcPts val="100"/>
              </a:spcBef>
            </a:pPr>
            <a:r>
              <a:rPr b="1" spc="10" dirty="0">
                <a:solidFill>
                  <a:srgbClr val="A5377D"/>
                </a:solidFill>
                <a:latin typeface="Arial"/>
                <a:cs typeface="Arial"/>
              </a:rPr>
              <a:t>Affisch</a:t>
            </a:r>
            <a:endParaRPr dirty="0">
              <a:latin typeface="Arial"/>
              <a:cs typeface="Arial"/>
            </a:endParaRPr>
          </a:p>
          <a:p>
            <a:pPr marR="224154" algn="r">
              <a:lnSpc>
                <a:spcPct val="100000"/>
              </a:lnSpc>
              <a:spcBef>
                <a:spcPts val="1760"/>
              </a:spcBef>
            </a:pPr>
            <a:r>
              <a:rPr dirty="0">
                <a:solidFill>
                  <a:srgbClr val="A6377D"/>
                </a:solidFill>
                <a:latin typeface="Tahoma" panose="020B0604030504040204" pitchFamily="34" charset="0"/>
                <a:ea typeface="Tahoma" panose="020B0604030504040204" pitchFamily="34" charset="0"/>
                <a:cs typeface="Tahoma" panose="020B0604030504040204" pitchFamily="34" charset="0"/>
              </a:rPr>
              <a:t>En affisch kan väcka uppmärksamhet på många ställen. </a:t>
            </a:r>
            <a:r>
              <a:rPr lang="sv-SE" dirty="0">
                <a:solidFill>
                  <a:srgbClr val="A6377D"/>
                </a:solidFill>
                <a:latin typeface="Tahoma" panose="020B0604030504040204" pitchFamily="34" charset="0"/>
                <a:ea typeface="Tahoma" panose="020B0604030504040204" pitchFamily="34" charset="0"/>
                <a:cs typeface="Tahoma" panose="020B0604030504040204" pitchFamily="34" charset="0"/>
              </a:rPr>
              <a:t>D</a:t>
            </a:r>
            <a:r>
              <a:rPr dirty="0">
                <a:solidFill>
                  <a:srgbClr val="A6377D"/>
                </a:solidFill>
                <a:latin typeface="Tahoma" panose="020B0604030504040204" pitchFamily="34" charset="0"/>
                <a:ea typeface="Tahoma" panose="020B0604030504040204" pitchFamily="34" charset="0"/>
                <a:cs typeface="Tahoma" panose="020B0604030504040204" pitchFamily="34" charset="0"/>
              </a:rPr>
              <a:t>en</a:t>
            </a:r>
            <a:r>
              <a:rPr lang="sv-SE" dirty="0">
                <a:solidFill>
                  <a:srgbClr val="A6377D"/>
                </a:solidFill>
                <a:latin typeface="Tahoma" panose="020B0604030504040204" pitchFamily="34" charset="0"/>
                <a:ea typeface="Tahoma" panose="020B0604030504040204" pitchFamily="34" charset="0"/>
                <a:cs typeface="Tahoma" panose="020B0604030504040204" pitchFamily="34" charset="0"/>
              </a:rPr>
              <a:t> </a:t>
            </a:r>
            <a:r>
              <a:rPr dirty="0">
                <a:solidFill>
                  <a:srgbClr val="A6377D"/>
                </a:solidFill>
                <a:latin typeface="Tahoma" panose="020B0604030504040204" pitchFamily="34" charset="0"/>
                <a:ea typeface="Tahoma" panose="020B0604030504040204" pitchFamily="34" charset="0"/>
                <a:cs typeface="Tahoma" panose="020B0604030504040204" pitchFamily="34" charset="0"/>
              </a:rPr>
              <a:t>är ett bra sätt att göra allmänheten medveten om</a:t>
            </a:r>
            <a:r>
              <a:rPr lang="sv-SE" dirty="0">
                <a:solidFill>
                  <a:srgbClr val="A6377D"/>
                </a:solidFill>
                <a:latin typeface="Tahoma" panose="020B0604030504040204" pitchFamily="34" charset="0"/>
                <a:ea typeface="Tahoma" panose="020B0604030504040204" pitchFamily="34" charset="0"/>
                <a:cs typeface="Tahoma" panose="020B0604030504040204" pitchFamily="34" charset="0"/>
              </a:rPr>
              <a:t> </a:t>
            </a:r>
            <a:r>
              <a:rPr dirty="0">
                <a:solidFill>
                  <a:srgbClr val="A6377D"/>
                </a:solidFill>
                <a:latin typeface="Tahoma" panose="020B0604030504040204" pitchFamily="34" charset="0"/>
                <a:ea typeface="Tahoma" panose="020B0604030504040204" pitchFamily="34" charset="0"/>
                <a:cs typeface="Tahoma" panose="020B0604030504040204" pitchFamily="34" charset="0"/>
              </a:rPr>
              <a:t>vissa problem, idéer eller </a:t>
            </a:r>
            <a:r>
              <a:rPr lang="sv-SE" dirty="0">
                <a:solidFill>
                  <a:srgbClr val="A6377D"/>
                </a:solidFill>
                <a:latin typeface="Tahoma" panose="020B0604030504040204" pitchFamily="34" charset="0"/>
                <a:ea typeface="Tahoma" panose="020B0604030504040204" pitchFamily="34" charset="0"/>
                <a:cs typeface="Tahoma" panose="020B0604030504040204" pitchFamily="34" charset="0"/>
              </a:rPr>
              <a:t> i</a:t>
            </a:r>
            <a:r>
              <a:rPr dirty="0">
                <a:solidFill>
                  <a:srgbClr val="A6377D"/>
                </a:solidFill>
                <a:latin typeface="Tahoma" panose="020B0604030504040204" pitchFamily="34" charset="0"/>
                <a:ea typeface="Tahoma" panose="020B0604030504040204" pitchFamily="34" charset="0"/>
                <a:cs typeface="Tahoma" panose="020B0604030504040204" pitchFamily="34" charset="0"/>
              </a:rPr>
              <a:t>nformation.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01752"/>
            <a:ext cx="11513820" cy="1859280"/>
          </a:xfrm>
          <a:custGeom>
            <a:avLst/>
            <a:gdLst/>
            <a:ahLst/>
            <a:cxnLst/>
            <a:rect l="l" t="t" r="r" b="b"/>
            <a:pathLst>
              <a:path w="11513820" h="1859280">
                <a:moveTo>
                  <a:pt x="11513820" y="0"/>
                </a:moveTo>
                <a:lnTo>
                  <a:pt x="0" y="0"/>
                </a:lnTo>
                <a:lnTo>
                  <a:pt x="0" y="1859280"/>
                </a:lnTo>
                <a:lnTo>
                  <a:pt x="11513820" y="1859280"/>
                </a:lnTo>
                <a:lnTo>
                  <a:pt x="11513820"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6470903" y="0"/>
            <a:ext cx="5721985" cy="6858000"/>
            <a:chOff x="6470903" y="0"/>
            <a:chExt cx="5721985" cy="6858000"/>
          </a:xfrm>
        </p:grpSpPr>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470903" y="0"/>
              <a:ext cx="5721095" cy="6857997"/>
            </a:xfrm>
            <a:prstGeom prst="rect">
              <a:avLst/>
            </a:prstGeom>
          </p:spPr>
        </p:pic>
        <p:pic>
          <p:nvPicPr>
            <p:cNvPr id="8" name="object 8"/>
            <p:cNvPicPr/>
            <p:nvPr/>
          </p:nvPicPr>
          <p:blipFill>
            <a:blip r:embed="rId4" cstate="print"/>
            <a:stretch>
              <a:fillRect/>
            </a:stretch>
          </p:blipFill>
          <p:spPr>
            <a:xfrm>
              <a:off x="6665975" y="0"/>
              <a:ext cx="5526024" cy="6857999"/>
            </a:xfrm>
            <a:prstGeom prst="rect">
              <a:avLst/>
            </a:prstGeom>
          </p:spPr>
        </p:pic>
      </p:grpSp>
      <p:sp>
        <p:nvSpPr>
          <p:cNvPr id="9" name="object 9"/>
          <p:cNvSpPr txBox="1">
            <a:spLocks noGrp="1"/>
          </p:cNvSpPr>
          <p:nvPr>
            <p:ph type="title"/>
          </p:nvPr>
        </p:nvSpPr>
        <p:spPr>
          <a:xfrm>
            <a:off x="535635" y="488950"/>
            <a:ext cx="3998595" cy="574040"/>
          </a:xfrm>
          <a:prstGeom prst="rect">
            <a:avLst/>
          </a:prstGeom>
        </p:spPr>
        <p:txBody>
          <a:bodyPr vert="horz" wrap="square" lIns="0" tIns="12700" rIns="0" bIns="0" rtlCol="0">
            <a:spAutoFit/>
          </a:bodyPr>
          <a:lstStyle/>
          <a:p>
            <a:pPr marL="12700">
              <a:lnSpc>
                <a:spcPct val="100000"/>
              </a:lnSpc>
              <a:spcBef>
                <a:spcPts val="100"/>
              </a:spcBef>
            </a:pPr>
            <a:r>
              <a:rPr sz="3600" b="0" spc="70" dirty="0">
                <a:latin typeface="Tahoma"/>
                <a:cs typeface="Tahoma"/>
              </a:rPr>
              <a:t>Tryckt</a:t>
            </a:r>
            <a:r>
              <a:rPr sz="3600" b="0" spc="-265" dirty="0">
                <a:latin typeface="Tahoma"/>
                <a:cs typeface="Tahoma"/>
              </a:rPr>
              <a:t> </a:t>
            </a:r>
            <a:r>
              <a:rPr sz="3600" b="0" spc="175" dirty="0">
                <a:latin typeface="Tahoma"/>
                <a:cs typeface="Tahoma"/>
              </a:rPr>
              <a:t>information</a:t>
            </a:r>
            <a:endParaRPr sz="3600">
              <a:latin typeface="Tahoma"/>
              <a:cs typeface="Tahoma"/>
            </a:endParaRPr>
          </a:p>
        </p:txBody>
      </p:sp>
      <p:sp>
        <p:nvSpPr>
          <p:cNvPr id="10" name="object 10"/>
          <p:cNvSpPr txBox="1"/>
          <p:nvPr/>
        </p:nvSpPr>
        <p:spPr>
          <a:xfrm>
            <a:off x="535635" y="1139190"/>
            <a:ext cx="5608955" cy="4533677"/>
          </a:xfrm>
          <a:prstGeom prst="rect">
            <a:avLst/>
          </a:prstGeom>
        </p:spPr>
        <p:txBody>
          <a:bodyPr vert="horz" wrap="square" lIns="0" tIns="45085" rIns="0" bIns="0" rtlCol="0">
            <a:spAutoFit/>
          </a:bodyPr>
          <a:lstStyle/>
          <a:p>
            <a:pPr>
              <a:lnSpc>
                <a:spcPct val="100000"/>
              </a:lnSpc>
            </a:pPr>
            <a:endParaRPr lang="sv-SE" sz="2200" dirty="0" smtClean="0">
              <a:latin typeface="Tahoma"/>
              <a:cs typeface="Tahoma"/>
            </a:endParaRPr>
          </a:p>
          <a:p>
            <a:pPr>
              <a:lnSpc>
                <a:spcPct val="100000"/>
              </a:lnSpc>
            </a:pPr>
            <a:endParaRPr lang="sv-SE" sz="2200" dirty="0">
              <a:latin typeface="Tahoma"/>
              <a:cs typeface="Tahoma"/>
            </a:endParaRPr>
          </a:p>
          <a:p>
            <a:pPr>
              <a:lnSpc>
                <a:spcPct val="100000"/>
              </a:lnSpc>
            </a:pPr>
            <a:endParaRPr sz="2200" dirty="0">
              <a:latin typeface="Tahoma"/>
              <a:cs typeface="Tahoma"/>
            </a:endParaRPr>
          </a:p>
          <a:p>
            <a:pPr>
              <a:lnSpc>
                <a:spcPct val="100000"/>
              </a:lnSpc>
              <a:spcBef>
                <a:spcPts val="45"/>
              </a:spcBef>
            </a:pPr>
            <a:endParaRPr sz="2300" dirty="0">
              <a:latin typeface="Tahoma"/>
              <a:cs typeface="Tahoma"/>
            </a:endParaRPr>
          </a:p>
          <a:p>
            <a:pPr marL="12700">
              <a:lnSpc>
                <a:spcPct val="100000"/>
              </a:lnSpc>
            </a:pPr>
            <a:r>
              <a:rPr sz="1800" b="1" spc="65" dirty="0">
                <a:solidFill>
                  <a:srgbClr val="76C5D2"/>
                </a:solidFill>
                <a:latin typeface="Arial"/>
                <a:cs typeface="Arial"/>
              </a:rPr>
              <a:t>Nyhetsbrev</a:t>
            </a:r>
            <a:endParaRPr sz="1800" dirty="0">
              <a:latin typeface="Arial"/>
              <a:cs typeface="Arial"/>
            </a:endParaRPr>
          </a:p>
          <a:p>
            <a:r>
              <a:rPr lang="sv-SE" b="1" dirty="0" smtClean="0"/>
              <a:t> </a:t>
            </a:r>
            <a:endParaRPr lang="sv-SE" dirty="0"/>
          </a:p>
          <a:p>
            <a:r>
              <a:rPr lang="sv-SE" sz="2400" dirty="0">
                <a:solidFill>
                  <a:srgbClr val="76C6D2"/>
                </a:solidFill>
              </a:rPr>
              <a:t>Skickar du ut information regelbundet? Många föredrar fortfarande att läsa omfattande information i tryckt </a:t>
            </a:r>
            <a:r>
              <a:rPr lang="sv-SE" sz="2400" dirty="0" smtClean="0">
                <a:solidFill>
                  <a:srgbClr val="76C6D2"/>
                </a:solidFill>
              </a:rPr>
              <a:t>form. </a:t>
            </a:r>
          </a:p>
          <a:p>
            <a:endParaRPr lang="sv-SE" sz="2400" dirty="0">
              <a:solidFill>
                <a:srgbClr val="76C6D2"/>
              </a:solidFill>
            </a:endParaRPr>
          </a:p>
          <a:p>
            <a:pPr marL="3196590" algn="r">
              <a:lnSpc>
                <a:spcPct val="100000"/>
              </a:lnSpc>
            </a:pPr>
            <a:r>
              <a:rPr lang="sv-SE" sz="1900" b="1" spc="105" dirty="0" smtClean="0">
                <a:solidFill>
                  <a:srgbClr val="F6BB66"/>
                </a:solidFill>
                <a:latin typeface="Arial"/>
                <a:cs typeface="Arial"/>
              </a:rPr>
              <a:t>B</a:t>
            </a:r>
            <a:r>
              <a:rPr sz="1900" b="1" spc="25" dirty="0" smtClean="0">
                <a:solidFill>
                  <a:srgbClr val="F6BB66"/>
                </a:solidFill>
                <a:latin typeface="Arial"/>
                <a:cs typeface="Arial"/>
              </a:rPr>
              <a:t>oschyr</a:t>
            </a:r>
            <a:endParaRPr sz="1900" dirty="0">
              <a:latin typeface="Arial"/>
              <a:cs typeface="Arial"/>
            </a:endParaRPr>
          </a:p>
          <a:p>
            <a:pPr marL="490855" marR="118110" indent="697865" algn="r">
              <a:lnSpc>
                <a:spcPct val="113700"/>
              </a:lnSpc>
              <a:spcBef>
                <a:spcPts val="1010"/>
              </a:spcBef>
            </a:pPr>
            <a:r>
              <a:rPr lang="sv-SE" sz="1900" spc="80" dirty="0" smtClean="0">
                <a:solidFill>
                  <a:srgbClr val="F6BB66"/>
                </a:solidFill>
                <a:latin typeface="Tahoma"/>
                <a:cs typeface="Tahoma"/>
              </a:rPr>
              <a:t>Broschyrer </a:t>
            </a:r>
            <a:r>
              <a:rPr lang="sv-SE" sz="1900" spc="80" dirty="0">
                <a:solidFill>
                  <a:srgbClr val="F6BB66"/>
                </a:solidFill>
                <a:latin typeface="Tahoma"/>
                <a:cs typeface="Tahoma"/>
              </a:rPr>
              <a:t>ger en första översikt </a:t>
            </a:r>
            <a:r>
              <a:rPr lang="sv-SE" sz="1900" spc="80" dirty="0" smtClean="0">
                <a:solidFill>
                  <a:srgbClr val="F6BB66"/>
                </a:solidFill>
                <a:latin typeface="Tahoma"/>
                <a:cs typeface="Tahoma"/>
              </a:rPr>
              <a:t>med </a:t>
            </a:r>
            <a:r>
              <a:rPr lang="sv-SE" sz="1900" spc="80" dirty="0">
                <a:solidFill>
                  <a:srgbClr val="F6BB66"/>
                </a:solidFill>
                <a:latin typeface="Tahoma"/>
                <a:cs typeface="Tahoma"/>
              </a:rPr>
              <a:t>viktig information.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01752"/>
            <a:ext cx="11513820" cy="1859280"/>
          </a:xfrm>
          <a:custGeom>
            <a:avLst/>
            <a:gdLst/>
            <a:ahLst/>
            <a:cxnLst/>
            <a:rect l="l" t="t" r="r" b="b"/>
            <a:pathLst>
              <a:path w="11513820" h="1859280">
                <a:moveTo>
                  <a:pt x="11513820" y="0"/>
                </a:moveTo>
                <a:lnTo>
                  <a:pt x="0" y="0"/>
                </a:lnTo>
                <a:lnTo>
                  <a:pt x="0" y="1859280"/>
                </a:lnTo>
                <a:lnTo>
                  <a:pt x="11513820" y="1859280"/>
                </a:lnTo>
                <a:lnTo>
                  <a:pt x="11513820"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3956303" y="1636712"/>
            <a:ext cx="8236584" cy="4825365"/>
            <a:chOff x="3956303" y="1636712"/>
            <a:chExt cx="8236584" cy="4825365"/>
          </a:xfrm>
        </p:grpSpPr>
        <p:sp>
          <p:nvSpPr>
            <p:cNvPr id="6" name="object 6"/>
            <p:cNvSpPr/>
            <p:nvPr/>
          </p:nvSpPr>
          <p:spPr>
            <a:xfrm>
              <a:off x="11721084"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956303" y="1636712"/>
              <a:ext cx="8100059" cy="4824984"/>
            </a:xfrm>
            <a:prstGeom prst="rect">
              <a:avLst/>
            </a:prstGeom>
          </p:spPr>
        </p:pic>
        <p:pic>
          <p:nvPicPr>
            <p:cNvPr id="8" name="object 8"/>
            <p:cNvPicPr/>
            <p:nvPr/>
          </p:nvPicPr>
          <p:blipFill>
            <a:blip r:embed="rId4" cstate="print"/>
            <a:stretch>
              <a:fillRect/>
            </a:stretch>
          </p:blipFill>
          <p:spPr>
            <a:xfrm>
              <a:off x="4151375" y="1831847"/>
              <a:ext cx="7530083" cy="4255008"/>
            </a:xfrm>
            <a:prstGeom prst="rect">
              <a:avLst/>
            </a:prstGeom>
          </p:spPr>
        </p:pic>
      </p:grpSp>
      <p:sp>
        <p:nvSpPr>
          <p:cNvPr id="9" name="object 9"/>
          <p:cNvSpPr txBox="1">
            <a:spLocks noGrp="1"/>
          </p:cNvSpPr>
          <p:nvPr>
            <p:ph type="title"/>
          </p:nvPr>
        </p:nvSpPr>
        <p:spPr>
          <a:xfrm>
            <a:off x="862075" y="1083945"/>
            <a:ext cx="7459980" cy="335989"/>
          </a:xfrm>
          <a:prstGeom prst="rect">
            <a:avLst/>
          </a:prstGeom>
        </p:spPr>
        <p:txBody>
          <a:bodyPr vert="horz" wrap="square" lIns="0" tIns="12700" rIns="0" bIns="0" rtlCol="0">
            <a:spAutoFit/>
          </a:bodyPr>
          <a:lstStyle/>
          <a:p>
            <a:pPr marL="12700">
              <a:lnSpc>
                <a:spcPct val="100000"/>
              </a:lnSpc>
              <a:spcBef>
                <a:spcPts val="100"/>
              </a:spcBef>
            </a:pPr>
            <a:r>
              <a:rPr sz="2100" b="0" spc="40" dirty="0" smtClean="0">
                <a:latin typeface="Tahoma"/>
                <a:cs typeface="Tahoma"/>
              </a:rPr>
              <a:t>B</a:t>
            </a:r>
            <a:r>
              <a:rPr lang="sv-SE" sz="2100" b="0" spc="40" dirty="0" smtClean="0">
                <a:latin typeface="Tahoma"/>
                <a:cs typeface="Tahoma"/>
              </a:rPr>
              <a:t>RA</a:t>
            </a:r>
            <a:r>
              <a:rPr sz="2100" b="0" spc="-114" dirty="0" smtClean="0">
                <a:latin typeface="Tahoma"/>
                <a:cs typeface="Tahoma"/>
              </a:rPr>
              <a:t> </a:t>
            </a:r>
            <a:r>
              <a:rPr sz="2100" b="0" spc="-45" dirty="0">
                <a:latin typeface="Tahoma"/>
                <a:cs typeface="Tahoma"/>
              </a:rPr>
              <a:t>TIPS:</a:t>
            </a:r>
            <a:r>
              <a:rPr sz="2100" b="0" spc="-114" dirty="0">
                <a:latin typeface="Tahoma"/>
                <a:cs typeface="Tahoma"/>
              </a:rPr>
              <a:t> </a:t>
            </a:r>
            <a:r>
              <a:rPr sz="2100" b="0" spc="90" dirty="0">
                <a:latin typeface="Tahoma"/>
                <a:cs typeface="Tahoma"/>
              </a:rPr>
              <a:t>Använd</a:t>
            </a:r>
            <a:r>
              <a:rPr sz="2100" b="0" spc="-114" dirty="0">
                <a:latin typeface="Tahoma"/>
                <a:cs typeface="Tahoma"/>
              </a:rPr>
              <a:t> </a:t>
            </a:r>
            <a:r>
              <a:rPr sz="2100" b="0" spc="70" dirty="0">
                <a:latin typeface="Tahoma"/>
                <a:cs typeface="Tahoma"/>
              </a:rPr>
              <a:t>Canva</a:t>
            </a:r>
            <a:r>
              <a:rPr sz="2100" b="0" spc="-114" dirty="0">
                <a:latin typeface="Tahoma"/>
                <a:cs typeface="Tahoma"/>
              </a:rPr>
              <a:t> </a:t>
            </a:r>
            <a:r>
              <a:rPr sz="2100" b="0" spc="95" dirty="0">
                <a:latin typeface="Tahoma"/>
                <a:cs typeface="Tahoma"/>
              </a:rPr>
              <a:t>för</a:t>
            </a:r>
            <a:r>
              <a:rPr sz="2100" b="0" spc="-114" dirty="0">
                <a:latin typeface="Tahoma"/>
                <a:cs typeface="Tahoma"/>
              </a:rPr>
              <a:t> </a:t>
            </a:r>
            <a:r>
              <a:rPr sz="2100" b="0" spc="60" dirty="0">
                <a:latin typeface="Tahoma"/>
                <a:cs typeface="Tahoma"/>
              </a:rPr>
              <a:t>att</a:t>
            </a:r>
            <a:r>
              <a:rPr sz="2100" b="0" spc="-114" dirty="0">
                <a:latin typeface="Tahoma"/>
                <a:cs typeface="Tahoma"/>
              </a:rPr>
              <a:t> </a:t>
            </a:r>
            <a:r>
              <a:rPr sz="2100" b="0" spc="100" dirty="0">
                <a:latin typeface="Tahoma"/>
                <a:cs typeface="Tahoma"/>
              </a:rPr>
              <a:t>förbereda</a:t>
            </a:r>
            <a:r>
              <a:rPr sz="2100" b="0" spc="-114" dirty="0">
                <a:latin typeface="Tahoma"/>
                <a:cs typeface="Tahoma"/>
              </a:rPr>
              <a:t> </a:t>
            </a:r>
            <a:r>
              <a:rPr sz="2100" b="0" spc="95" dirty="0">
                <a:latin typeface="Tahoma"/>
                <a:cs typeface="Tahoma"/>
              </a:rPr>
              <a:t>dina</a:t>
            </a:r>
            <a:r>
              <a:rPr sz="2100" b="0" spc="-110" dirty="0">
                <a:latin typeface="Tahoma"/>
                <a:cs typeface="Tahoma"/>
              </a:rPr>
              <a:t> </a:t>
            </a:r>
            <a:r>
              <a:rPr sz="2100" b="0" spc="60" dirty="0">
                <a:latin typeface="Tahoma"/>
                <a:cs typeface="Tahoma"/>
              </a:rPr>
              <a:t>utskrifter!</a:t>
            </a:r>
            <a:endParaRPr sz="2100" dirty="0">
              <a:latin typeface="Tahoma"/>
              <a:cs typeface="Tahoma"/>
            </a:endParaRPr>
          </a:p>
        </p:txBody>
      </p:sp>
      <p:sp>
        <p:nvSpPr>
          <p:cNvPr id="10" name="object 10"/>
          <p:cNvSpPr txBox="1"/>
          <p:nvPr/>
        </p:nvSpPr>
        <p:spPr>
          <a:xfrm>
            <a:off x="467664" y="2498597"/>
            <a:ext cx="3652520" cy="3420424"/>
          </a:xfrm>
          <a:prstGeom prst="rect">
            <a:avLst/>
          </a:prstGeom>
        </p:spPr>
        <p:txBody>
          <a:bodyPr vert="horz" wrap="square" lIns="0" tIns="12700" rIns="0" bIns="0" rtlCol="0">
            <a:spAutoFit/>
          </a:bodyPr>
          <a:lstStyle/>
          <a:p>
            <a:pPr marL="12700" marR="217170">
              <a:lnSpc>
                <a:spcPct val="144000"/>
              </a:lnSpc>
              <a:spcBef>
                <a:spcPts val="100"/>
              </a:spcBef>
            </a:pPr>
            <a:r>
              <a:rPr sz="1500" spc="50" dirty="0">
                <a:solidFill>
                  <a:srgbClr val="5E5E5E"/>
                </a:solidFill>
                <a:latin typeface="Tahoma"/>
                <a:cs typeface="Tahoma"/>
              </a:rPr>
              <a:t>Canva</a:t>
            </a:r>
            <a:r>
              <a:rPr sz="1500" spc="-90" dirty="0">
                <a:solidFill>
                  <a:srgbClr val="5E5E5E"/>
                </a:solidFill>
                <a:latin typeface="Tahoma"/>
                <a:cs typeface="Tahoma"/>
              </a:rPr>
              <a:t> </a:t>
            </a:r>
            <a:r>
              <a:rPr sz="1500" spc="65" dirty="0">
                <a:solidFill>
                  <a:srgbClr val="5E5E5E"/>
                </a:solidFill>
                <a:latin typeface="Tahoma"/>
                <a:cs typeface="Tahoma"/>
              </a:rPr>
              <a:t>är</a:t>
            </a:r>
            <a:r>
              <a:rPr sz="1500" spc="-85" dirty="0">
                <a:solidFill>
                  <a:srgbClr val="5E5E5E"/>
                </a:solidFill>
                <a:latin typeface="Tahoma"/>
                <a:cs typeface="Tahoma"/>
              </a:rPr>
              <a:t> </a:t>
            </a:r>
            <a:r>
              <a:rPr sz="1500" spc="45" dirty="0">
                <a:solidFill>
                  <a:srgbClr val="5E5E5E"/>
                </a:solidFill>
                <a:latin typeface="Tahoma"/>
                <a:cs typeface="Tahoma"/>
              </a:rPr>
              <a:t>ett</a:t>
            </a:r>
            <a:r>
              <a:rPr sz="1500" spc="-90" dirty="0">
                <a:solidFill>
                  <a:srgbClr val="5E5E5E"/>
                </a:solidFill>
                <a:latin typeface="Tahoma"/>
                <a:cs typeface="Tahoma"/>
              </a:rPr>
              <a:t> </a:t>
            </a:r>
            <a:r>
              <a:rPr sz="1500" spc="55" dirty="0" smtClean="0">
                <a:solidFill>
                  <a:srgbClr val="5E5E5E"/>
                </a:solidFill>
                <a:latin typeface="Tahoma"/>
                <a:cs typeface="Tahoma"/>
              </a:rPr>
              <a:t>enkelt</a:t>
            </a:r>
            <a:r>
              <a:rPr sz="1500" spc="-90" dirty="0" smtClean="0">
                <a:solidFill>
                  <a:srgbClr val="5E5E5E"/>
                </a:solidFill>
                <a:latin typeface="Tahoma"/>
                <a:cs typeface="Tahoma"/>
              </a:rPr>
              <a:t> </a:t>
            </a:r>
            <a:r>
              <a:rPr sz="1500" spc="50" dirty="0">
                <a:solidFill>
                  <a:srgbClr val="5E5E5E"/>
                </a:solidFill>
                <a:latin typeface="Tahoma"/>
                <a:cs typeface="Tahoma"/>
              </a:rPr>
              <a:t>verktyg</a:t>
            </a:r>
            <a:r>
              <a:rPr sz="1500" spc="-85" dirty="0">
                <a:solidFill>
                  <a:srgbClr val="5E5E5E"/>
                </a:solidFill>
                <a:latin typeface="Tahoma"/>
                <a:cs typeface="Tahoma"/>
              </a:rPr>
              <a:t> </a:t>
            </a:r>
            <a:r>
              <a:rPr sz="1500" spc="90" dirty="0">
                <a:solidFill>
                  <a:srgbClr val="5E5E5E"/>
                </a:solidFill>
                <a:latin typeface="Tahoma"/>
                <a:cs typeface="Tahoma"/>
              </a:rPr>
              <a:t>som </a:t>
            </a:r>
            <a:r>
              <a:rPr sz="1500" spc="-455" dirty="0">
                <a:solidFill>
                  <a:srgbClr val="5E5E5E"/>
                </a:solidFill>
                <a:latin typeface="Tahoma"/>
                <a:cs typeface="Tahoma"/>
              </a:rPr>
              <a:t> </a:t>
            </a:r>
            <a:r>
              <a:rPr sz="1500" spc="90" dirty="0">
                <a:solidFill>
                  <a:srgbClr val="5E5E5E"/>
                </a:solidFill>
                <a:latin typeface="Tahoma"/>
                <a:cs typeface="Tahoma"/>
              </a:rPr>
              <a:t>du </a:t>
            </a:r>
            <a:r>
              <a:rPr sz="1500" spc="65" dirty="0">
                <a:solidFill>
                  <a:srgbClr val="5E5E5E"/>
                </a:solidFill>
                <a:latin typeface="Tahoma"/>
                <a:cs typeface="Tahoma"/>
              </a:rPr>
              <a:t>kan </a:t>
            </a:r>
            <a:r>
              <a:rPr sz="1500" spc="60" dirty="0">
                <a:solidFill>
                  <a:srgbClr val="5E5E5E"/>
                </a:solidFill>
                <a:latin typeface="Tahoma"/>
                <a:cs typeface="Tahoma"/>
              </a:rPr>
              <a:t>använda </a:t>
            </a:r>
            <a:r>
              <a:rPr sz="1500" spc="70" dirty="0">
                <a:solidFill>
                  <a:srgbClr val="5E5E5E"/>
                </a:solidFill>
                <a:latin typeface="Tahoma"/>
                <a:cs typeface="Tahoma"/>
              </a:rPr>
              <a:t>för </a:t>
            </a:r>
            <a:r>
              <a:rPr sz="1500" spc="40" dirty="0">
                <a:solidFill>
                  <a:srgbClr val="5E5E5E"/>
                </a:solidFill>
                <a:latin typeface="Tahoma"/>
                <a:cs typeface="Tahoma"/>
              </a:rPr>
              <a:t>att </a:t>
            </a:r>
            <a:r>
              <a:rPr sz="1500" spc="70" dirty="0">
                <a:solidFill>
                  <a:srgbClr val="5E5E5E"/>
                </a:solidFill>
                <a:latin typeface="Tahoma"/>
                <a:cs typeface="Tahoma"/>
              </a:rPr>
              <a:t>producera </a:t>
            </a:r>
            <a:r>
              <a:rPr sz="1500" spc="75" dirty="0">
                <a:solidFill>
                  <a:srgbClr val="5E5E5E"/>
                </a:solidFill>
                <a:latin typeface="Tahoma"/>
                <a:cs typeface="Tahoma"/>
              </a:rPr>
              <a:t> </a:t>
            </a:r>
            <a:r>
              <a:rPr sz="1500" spc="70" dirty="0">
                <a:solidFill>
                  <a:srgbClr val="5E5E5E"/>
                </a:solidFill>
                <a:latin typeface="Tahoma"/>
                <a:cs typeface="Tahoma"/>
              </a:rPr>
              <a:t>dina</a:t>
            </a:r>
            <a:r>
              <a:rPr sz="1500" spc="-85" dirty="0">
                <a:solidFill>
                  <a:srgbClr val="5E5E5E"/>
                </a:solidFill>
                <a:latin typeface="Tahoma"/>
                <a:cs typeface="Tahoma"/>
              </a:rPr>
              <a:t> </a:t>
            </a:r>
            <a:r>
              <a:rPr sz="1500" spc="45" dirty="0">
                <a:solidFill>
                  <a:srgbClr val="5E5E5E"/>
                </a:solidFill>
                <a:latin typeface="Tahoma"/>
                <a:cs typeface="Tahoma"/>
              </a:rPr>
              <a:t>utskrifter.</a:t>
            </a:r>
            <a:r>
              <a:rPr sz="1500" spc="-80" dirty="0">
                <a:solidFill>
                  <a:srgbClr val="5E5E5E"/>
                </a:solidFill>
                <a:latin typeface="Tahoma"/>
                <a:cs typeface="Tahoma"/>
              </a:rPr>
              <a:t> </a:t>
            </a:r>
            <a:r>
              <a:rPr sz="1500" spc="50" dirty="0">
                <a:solidFill>
                  <a:srgbClr val="5E5E5E"/>
                </a:solidFill>
                <a:latin typeface="Tahoma"/>
                <a:cs typeface="Tahoma"/>
              </a:rPr>
              <a:t>Det är </a:t>
            </a:r>
            <a:r>
              <a:rPr sz="1500" spc="50" dirty="0" smtClean="0">
                <a:solidFill>
                  <a:srgbClr val="5E5E5E"/>
                </a:solidFill>
                <a:latin typeface="Tahoma"/>
                <a:cs typeface="Tahoma"/>
              </a:rPr>
              <a:t>en</a:t>
            </a:r>
            <a:r>
              <a:rPr lang="sv-SE" sz="1500" spc="50" dirty="0" smtClean="0">
                <a:solidFill>
                  <a:srgbClr val="5E5E5E"/>
                </a:solidFill>
                <a:latin typeface="Tahoma"/>
                <a:cs typeface="Tahoma"/>
              </a:rPr>
              <a:t> </a:t>
            </a:r>
            <a:r>
              <a:rPr sz="1500" spc="50" dirty="0" smtClean="0">
                <a:solidFill>
                  <a:srgbClr val="5E5E5E"/>
                </a:solidFill>
                <a:latin typeface="Tahoma"/>
                <a:cs typeface="Tahoma"/>
              </a:rPr>
              <a:t>kraftfullt </a:t>
            </a:r>
            <a:r>
              <a:rPr sz="1500" spc="50" dirty="0">
                <a:solidFill>
                  <a:srgbClr val="5E5E5E"/>
                </a:solidFill>
                <a:latin typeface="Tahoma"/>
                <a:cs typeface="Tahoma"/>
              </a:rPr>
              <a:t>verktyg för visuellt  berättande och kan enkelt  anpassas med ett urval av  typsnitt, bakgrunder, ramar och  mer</a:t>
            </a:r>
            <a:r>
              <a:rPr sz="1500" spc="50" dirty="0" smtClean="0">
                <a:solidFill>
                  <a:srgbClr val="5E5E5E"/>
                </a:solidFill>
                <a:latin typeface="Tahoma"/>
                <a:cs typeface="Tahoma"/>
              </a:rPr>
              <a:t>.</a:t>
            </a:r>
            <a:endParaRPr lang="sv-SE" sz="1500" spc="50" dirty="0" smtClean="0">
              <a:solidFill>
                <a:srgbClr val="5E5E5E"/>
              </a:solidFill>
              <a:latin typeface="Tahoma"/>
              <a:cs typeface="Tahoma"/>
            </a:endParaRPr>
          </a:p>
          <a:p>
            <a:pPr marL="12700" marR="5080">
              <a:lnSpc>
                <a:spcPct val="113700"/>
              </a:lnSpc>
              <a:spcBef>
                <a:spcPts val="80"/>
              </a:spcBef>
            </a:pPr>
            <a:endParaRPr lang="sv-SE" sz="1500" spc="50" dirty="0">
              <a:solidFill>
                <a:srgbClr val="5E5E5E"/>
              </a:solidFill>
              <a:latin typeface="Tahoma"/>
              <a:cs typeface="Tahoma"/>
            </a:endParaRPr>
          </a:p>
          <a:p>
            <a:pPr marL="12700" marR="5080">
              <a:lnSpc>
                <a:spcPct val="113700"/>
              </a:lnSpc>
              <a:spcBef>
                <a:spcPts val="80"/>
              </a:spcBef>
            </a:pPr>
            <a:endParaRPr sz="1500" spc="50" dirty="0">
              <a:solidFill>
                <a:srgbClr val="5E5E5E"/>
              </a:solidFill>
              <a:latin typeface="Tahoma"/>
              <a:cs typeface="Tahoma"/>
            </a:endParaRPr>
          </a:p>
          <a:p>
            <a:pPr marL="12700" marR="186055">
              <a:lnSpc>
                <a:spcPct val="108000"/>
              </a:lnSpc>
              <a:spcBef>
                <a:spcPts val="1030"/>
              </a:spcBef>
            </a:pPr>
            <a:r>
              <a:rPr sz="2000" b="1" spc="-85" dirty="0">
                <a:solidFill>
                  <a:srgbClr val="76C5D2"/>
                </a:solidFill>
                <a:latin typeface="Arial"/>
                <a:cs typeface="Arial"/>
              </a:rPr>
              <a:t>Se</a:t>
            </a:r>
            <a:r>
              <a:rPr sz="2000" b="1" spc="-50" dirty="0">
                <a:solidFill>
                  <a:srgbClr val="76C5D2"/>
                </a:solidFill>
                <a:latin typeface="Arial"/>
                <a:cs typeface="Arial"/>
              </a:rPr>
              <a:t> </a:t>
            </a:r>
            <a:r>
              <a:rPr sz="2000" b="1" spc="50" dirty="0">
                <a:solidFill>
                  <a:srgbClr val="76C5D2"/>
                </a:solidFill>
                <a:latin typeface="Arial"/>
                <a:cs typeface="Arial"/>
              </a:rPr>
              <a:t>videon</a:t>
            </a:r>
            <a:r>
              <a:rPr sz="2000" b="1" spc="-45" dirty="0">
                <a:solidFill>
                  <a:srgbClr val="76C5D2"/>
                </a:solidFill>
                <a:latin typeface="Arial"/>
                <a:cs typeface="Arial"/>
              </a:rPr>
              <a:t> </a:t>
            </a:r>
            <a:r>
              <a:rPr sz="2000" b="1" spc="80" dirty="0">
                <a:solidFill>
                  <a:srgbClr val="76C5D2"/>
                </a:solidFill>
                <a:latin typeface="Arial"/>
                <a:cs typeface="Arial"/>
              </a:rPr>
              <a:t>för</a:t>
            </a:r>
            <a:r>
              <a:rPr sz="2000" b="1" spc="-50" dirty="0">
                <a:solidFill>
                  <a:srgbClr val="76C5D2"/>
                </a:solidFill>
                <a:latin typeface="Arial"/>
                <a:cs typeface="Arial"/>
              </a:rPr>
              <a:t> </a:t>
            </a:r>
            <a:r>
              <a:rPr sz="2000" b="1" spc="165" dirty="0">
                <a:solidFill>
                  <a:srgbClr val="76C5D2"/>
                </a:solidFill>
                <a:latin typeface="Arial"/>
                <a:cs typeface="Arial"/>
              </a:rPr>
              <a:t>att</a:t>
            </a:r>
            <a:r>
              <a:rPr sz="2000" b="1" spc="-45" dirty="0">
                <a:solidFill>
                  <a:srgbClr val="76C5D2"/>
                </a:solidFill>
                <a:latin typeface="Arial"/>
                <a:cs typeface="Arial"/>
              </a:rPr>
              <a:t> </a:t>
            </a:r>
            <a:r>
              <a:rPr sz="2000" b="1" spc="145" dirty="0">
                <a:solidFill>
                  <a:srgbClr val="76C5D2"/>
                </a:solidFill>
                <a:latin typeface="Arial"/>
                <a:cs typeface="Arial"/>
              </a:rPr>
              <a:t>ta</a:t>
            </a:r>
            <a:r>
              <a:rPr sz="2000" b="1" spc="-50" dirty="0">
                <a:solidFill>
                  <a:srgbClr val="76C5D2"/>
                </a:solidFill>
                <a:latin typeface="Arial"/>
                <a:cs typeface="Arial"/>
              </a:rPr>
              <a:t> </a:t>
            </a:r>
            <a:r>
              <a:rPr sz="2000" b="1" spc="80" dirty="0">
                <a:solidFill>
                  <a:srgbClr val="76C5D2"/>
                </a:solidFill>
                <a:latin typeface="Arial"/>
                <a:cs typeface="Arial"/>
              </a:rPr>
              <a:t>reda</a:t>
            </a:r>
            <a:r>
              <a:rPr sz="2000" b="1" spc="-45" dirty="0">
                <a:solidFill>
                  <a:srgbClr val="76C5D2"/>
                </a:solidFill>
                <a:latin typeface="Arial"/>
                <a:cs typeface="Arial"/>
              </a:rPr>
              <a:t> </a:t>
            </a:r>
            <a:r>
              <a:rPr sz="2000" b="1" spc="70" dirty="0">
                <a:solidFill>
                  <a:srgbClr val="76C5D2"/>
                </a:solidFill>
                <a:latin typeface="Arial"/>
                <a:cs typeface="Arial"/>
              </a:rPr>
              <a:t>på </a:t>
            </a:r>
            <a:r>
              <a:rPr sz="2000" b="1" spc="-540" dirty="0">
                <a:solidFill>
                  <a:srgbClr val="76C5D2"/>
                </a:solidFill>
                <a:latin typeface="Arial"/>
                <a:cs typeface="Arial"/>
              </a:rPr>
              <a:t> </a:t>
            </a:r>
            <a:r>
              <a:rPr sz="2000" b="1" spc="125" dirty="0">
                <a:solidFill>
                  <a:srgbClr val="76C5D2"/>
                </a:solidFill>
                <a:latin typeface="Arial"/>
                <a:cs typeface="Arial"/>
              </a:rPr>
              <a:t>mer</a:t>
            </a:r>
            <a:r>
              <a:rPr sz="2000" b="1" spc="-45" dirty="0">
                <a:solidFill>
                  <a:srgbClr val="76C5D2"/>
                </a:solidFill>
                <a:latin typeface="Arial"/>
                <a:cs typeface="Arial"/>
              </a:rPr>
              <a:t> </a:t>
            </a:r>
            <a:r>
              <a:rPr sz="2000" b="1" spc="100" dirty="0">
                <a:solidFill>
                  <a:srgbClr val="76C5D2"/>
                </a:solidFill>
                <a:latin typeface="Arial"/>
                <a:cs typeface="Arial"/>
              </a:rPr>
              <a:t>om</a:t>
            </a:r>
            <a:r>
              <a:rPr sz="2000" b="1" spc="-45" dirty="0">
                <a:solidFill>
                  <a:srgbClr val="76C5D2"/>
                </a:solidFill>
                <a:latin typeface="Arial"/>
                <a:cs typeface="Arial"/>
              </a:rPr>
              <a:t> </a:t>
            </a:r>
            <a:r>
              <a:rPr sz="2000" b="1" spc="55" dirty="0">
                <a:solidFill>
                  <a:srgbClr val="76C5D2"/>
                </a:solidFill>
                <a:latin typeface="Arial"/>
                <a:cs typeface="Arial"/>
              </a:rPr>
              <a:t>det!</a:t>
            </a:r>
            <a:endParaRPr sz="2000" dirty="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650240" y="901446"/>
            <a:ext cx="3534410"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3F3F3F"/>
                </a:solidFill>
              </a:rPr>
              <a:t>3.</a:t>
            </a:r>
            <a:r>
              <a:rPr sz="3000" spc="-75" dirty="0">
                <a:solidFill>
                  <a:srgbClr val="3F3F3F"/>
                </a:solidFill>
              </a:rPr>
              <a:t> </a:t>
            </a:r>
            <a:r>
              <a:rPr sz="3000" spc="-35" dirty="0">
                <a:solidFill>
                  <a:srgbClr val="3F3F3F"/>
                </a:solidFill>
              </a:rPr>
              <a:t>Press</a:t>
            </a:r>
            <a:r>
              <a:rPr sz="3000" spc="-75" dirty="0">
                <a:solidFill>
                  <a:srgbClr val="3F3F3F"/>
                </a:solidFill>
              </a:rPr>
              <a:t> </a:t>
            </a:r>
            <a:r>
              <a:rPr sz="3000" spc="10" dirty="0">
                <a:solidFill>
                  <a:srgbClr val="3F3F3F"/>
                </a:solidFill>
              </a:rPr>
              <a:t>och</a:t>
            </a:r>
            <a:r>
              <a:rPr sz="3000" spc="-75" dirty="0">
                <a:solidFill>
                  <a:srgbClr val="3F3F3F"/>
                </a:solidFill>
              </a:rPr>
              <a:t> </a:t>
            </a:r>
            <a:r>
              <a:rPr sz="3000" spc="130" dirty="0">
                <a:solidFill>
                  <a:srgbClr val="3F3F3F"/>
                </a:solidFill>
              </a:rPr>
              <a:t>media</a:t>
            </a:r>
            <a:endParaRPr sz="3000"/>
          </a:p>
        </p:txBody>
      </p:sp>
      <p:sp>
        <p:nvSpPr>
          <p:cNvPr id="7" name="object 7"/>
          <p:cNvSpPr txBox="1"/>
          <p:nvPr/>
        </p:nvSpPr>
        <p:spPr>
          <a:xfrm>
            <a:off x="531977" y="1697228"/>
            <a:ext cx="7345680" cy="299720"/>
          </a:xfrm>
          <a:prstGeom prst="rect">
            <a:avLst/>
          </a:prstGeom>
        </p:spPr>
        <p:txBody>
          <a:bodyPr vert="horz" wrap="square" lIns="0" tIns="12700" rIns="0" bIns="0" rtlCol="0">
            <a:spAutoFit/>
          </a:bodyPr>
          <a:lstStyle/>
          <a:p>
            <a:pPr marL="12700">
              <a:lnSpc>
                <a:spcPct val="100000"/>
              </a:lnSpc>
              <a:spcBef>
                <a:spcPts val="100"/>
              </a:spcBef>
            </a:pPr>
            <a:r>
              <a:rPr lang="sv-SE" spc="25" dirty="0" smtClean="0">
                <a:solidFill>
                  <a:srgbClr val="A5377D"/>
                </a:solidFill>
                <a:latin typeface="Tahoma"/>
                <a:cs typeface="Tahoma"/>
              </a:rPr>
              <a:t>3 </a:t>
            </a:r>
            <a:r>
              <a:rPr sz="1800" spc="60" dirty="0" smtClean="0">
                <a:solidFill>
                  <a:srgbClr val="A5377D"/>
                </a:solidFill>
                <a:latin typeface="Tahoma"/>
                <a:cs typeface="Tahoma"/>
              </a:rPr>
              <a:t>kraftfulla</a:t>
            </a:r>
            <a:r>
              <a:rPr sz="1800" spc="-85" dirty="0" smtClean="0">
                <a:solidFill>
                  <a:srgbClr val="A5377D"/>
                </a:solidFill>
                <a:latin typeface="Tahoma"/>
                <a:cs typeface="Tahoma"/>
              </a:rPr>
              <a:t> </a:t>
            </a:r>
            <a:r>
              <a:rPr sz="1800" spc="65" dirty="0" smtClean="0">
                <a:solidFill>
                  <a:srgbClr val="A5377D"/>
                </a:solidFill>
                <a:latin typeface="Tahoma"/>
                <a:cs typeface="Tahoma"/>
              </a:rPr>
              <a:t>verktyg</a:t>
            </a:r>
            <a:r>
              <a:rPr lang="sv-SE" sz="1800" spc="65" dirty="0" smtClean="0">
                <a:solidFill>
                  <a:srgbClr val="A5377D"/>
                </a:solidFill>
                <a:latin typeface="Tahoma"/>
                <a:cs typeface="Tahoma"/>
              </a:rPr>
              <a:t> för att</a:t>
            </a:r>
            <a:r>
              <a:rPr sz="1800" spc="-90" dirty="0" smtClean="0">
                <a:solidFill>
                  <a:srgbClr val="A5377D"/>
                </a:solidFill>
                <a:latin typeface="Tahoma"/>
                <a:cs typeface="Tahoma"/>
              </a:rPr>
              <a:t> </a:t>
            </a:r>
            <a:r>
              <a:rPr sz="1800" spc="85" dirty="0">
                <a:solidFill>
                  <a:srgbClr val="A5377D"/>
                </a:solidFill>
                <a:latin typeface="Tahoma"/>
                <a:cs typeface="Tahoma"/>
              </a:rPr>
              <a:t>engagera</a:t>
            </a:r>
            <a:r>
              <a:rPr sz="1800" spc="-85" dirty="0">
                <a:solidFill>
                  <a:srgbClr val="A5377D"/>
                </a:solidFill>
                <a:latin typeface="Tahoma"/>
                <a:cs typeface="Tahoma"/>
              </a:rPr>
              <a:t> </a:t>
            </a:r>
            <a:r>
              <a:rPr sz="1800" spc="75" dirty="0">
                <a:solidFill>
                  <a:srgbClr val="A5377D"/>
                </a:solidFill>
                <a:latin typeface="Tahoma"/>
                <a:cs typeface="Tahoma"/>
              </a:rPr>
              <a:t>press</a:t>
            </a:r>
            <a:r>
              <a:rPr sz="1800" spc="-90" dirty="0">
                <a:solidFill>
                  <a:srgbClr val="A5377D"/>
                </a:solidFill>
                <a:latin typeface="Tahoma"/>
                <a:cs typeface="Tahoma"/>
              </a:rPr>
              <a:t> </a:t>
            </a:r>
            <a:r>
              <a:rPr sz="1800" spc="80" dirty="0">
                <a:solidFill>
                  <a:srgbClr val="A5377D"/>
                </a:solidFill>
                <a:latin typeface="Tahoma"/>
                <a:cs typeface="Tahoma"/>
              </a:rPr>
              <a:t>och</a:t>
            </a:r>
            <a:r>
              <a:rPr sz="1800" spc="-85" dirty="0">
                <a:solidFill>
                  <a:srgbClr val="A5377D"/>
                </a:solidFill>
                <a:latin typeface="Tahoma"/>
                <a:cs typeface="Tahoma"/>
              </a:rPr>
              <a:t> </a:t>
            </a:r>
            <a:r>
              <a:rPr sz="1800" spc="90" dirty="0">
                <a:solidFill>
                  <a:srgbClr val="A5377D"/>
                </a:solidFill>
                <a:latin typeface="Tahoma"/>
                <a:cs typeface="Tahoma"/>
              </a:rPr>
              <a:t>media</a:t>
            </a:r>
            <a:endParaRPr sz="1800" dirty="0">
              <a:latin typeface="Tahoma"/>
              <a:cs typeface="Tahoma"/>
            </a:endParaRPr>
          </a:p>
        </p:txBody>
      </p:sp>
      <p:sp>
        <p:nvSpPr>
          <p:cNvPr id="8" name="object 8"/>
          <p:cNvSpPr txBox="1"/>
          <p:nvPr/>
        </p:nvSpPr>
        <p:spPr>
          <a:xfrm>
            <a:off x="8378697" y="2951733"/>
            <a:ext cx="3512185" cy="2942729"/>
          </a:xfrm>
          <a:prstGeom prst="rect">
            <a:avLst/>
          </a:prstGeom>
          <a:solidFill>
            <a:srgbClr val="76C5D2"/>
          </a:solidFill>
        </p:spPr>
        <p:txBody>
          <a:bodyPr vert="horz" wrap="square" lIns="0" tIns="0" rIns="0" bIns="0" rtlCol="0">
            <a:spAutoFit/>
          </a:bodyPr>
          <a:lstStyle/>
          <a:p>
            <a:pPr>
              <a:lnSpc>
                <a:spcPct val="100000"/>
              </a:lnSpc>
            </a:pPr>
            <a:endParaRPr sz="2050" dirty="0">
              <a:latin typeface="Times New Roman"/>
              <a:cs typeface="Times New Roman"/>
            </a:endParaRPr>
          </a:p>
          <a:p>
            <a:pPr marL="826135"/>
            <a:r>
              <a:rPr sz="1900" b="1" spc="-5" dirty="0">
                <a:solidFill>
                  <a:srgbClr val="FFFFFF"/>
                </a:solidFill>
                <a:latin typeface="Arial"/>
                <a:cs typeface="Arial"/>
              </a:rPr>
              <a:t>3. Sociala medier</a:t>
            </a:r>
          </a:p>
          <a:p>
            <a:pPr marL="739140" algn="ctr">
              <a:lnSpc>
                <a:spcPct val="100000"/>
              </a:lnSpc>
              <a:spcBef>
                <a:spcPts val="1295"/>
              </a:spcBef>
            </a:pPr>
            <a:r>
              <a:rPr sz="1350" b="1" spc="35" dirty="0">
                <a:solidFill>
                  <a:srgbClr val="FFFFFF"/>
                </a:solidFill>
                <a:latin typeface="Arial"/>
                <a:cs typeface="Arial"/>
              </a:rPr>
              <a:t>inkluderar </a:t>
            </a:r>
            <a:r>
              <a:rPr sz="1350" b="1" spc="35" dirty="0" smtClean="0">
                <a:solidFill>
                  <a:srgbClr val="FFFFFF"/>
                </a:solidFill>
                <a:latin typeface="Arial"/>
                <a:cs typeface="Arial"/>
              </a:rPr>
              <a:t>internetbaserade</a:t>
            </a:r>
            <a:r>
              <a:rPr lang="sv-SE" sz="1350" b="1" spc="35" dirty="0" smtClean="0">
                <a:solidFill>
                  <a:srgbClr val="FFFFFF"/>
                </a:solidFill>
                <a:latin typeface="Arial"/>
                <a:cs typeface="Arial"/>
              </a:rPr>
              <a:t>   </a:t>
            </a:r>
            <a:endParaRPr sz="1350" b="1" spc="35" dirty="0">
              <a:solidFill>
                <a:srgbClr val="FFFFFF"/>
              </a:solidFill>
              <a:latin typeface="Arial"/>
              <a:cs typeface="Arial"/>
            </a:endParaRPr>
          </a:p>
          <a:p>
            <a:pPr marL="140335" marR="207645" indent="242570" algn="ctr">
              <a:lnSpc>
                <a:spcPct val="125699"/>
              </a:lnSpc>
              <a:spcBef>
                <a:spcPts val="185"/>
              </a:spcBef>
            </a:pPr>
            <a:r>
              <a:rPr sz="1350" b="1" spc="35" dirty="0">
                <a:solidFill>
                  <a:srgbClr val="FFFFFF"/>
                </a:solidFill>
                <a:latin typeface="Arial"/>
                <a:cs typeface="Arial"/>
              </a:rPr>
              <a:t>kommunikationskanaler, som  Facebook, Twitter och Instagram</a:t>
            </a:r>
            <a:r>
              <a:rPr sz="1350" b="1" spc="35" dirty="0" smtClean="0">
                <a:solidFill>
                  <a:srgbClr val="FFFFFF"/>
                </a:solidFill>
                <a:latin typeface="Arial"/>
                <a:cs typeface="Arial"/>
              </a:rPr>
              <a:t>,</a:t>
            </a:r>
            <a:endParaRPr lang="sv-SE" sz="1350" b="1" spc="35" dirty="0" smtClean="0">
              <a:solidFill>
                <a:srgbClr val="FFFFFF"/>
              </a:solidFill>
              <a:latin typeface="Arial"/>
              <a:cs typeface="Arial"/>
            </a:endParaRPr>
          </a:p>
          <a:p>
            <a:pPr marL="140335" marR="207645" indent="242570" algn="ctr">
              <a:lnSpc>
                <a:spcPct val="125699"/>
              </a:lnSpc>
              <a:spcBef>
                <a:spcPts val="185"/>
              </a:spcBef>
            </a:pPr>
            <a:r>
              <a:rPr sz="1350" b="1" spc="35" dirty="0" smtClean="0">
                <a:solidFill>
                  <a:srgbClr val="FFFFFF"/>
                </a:solidFill>
                <a:latin typeface="Arial"/>
                <a:cs typeface="Arial"/>
              </a:rPr>
              <a:t> </a:t>
            </a:r>
            <a:r>
              <a:rPr lang="sv-SE" sz="1350" b="1" spc="35" dirty="0" smtClean="0">
                <a:solidFill>
                  <a:srgbClr val="FFFFFF"/>
                </a:solidFill>
                <a:latin typeface="Arial"/>
                <a:cs typeface="Arial"/>
              </a:rPr>
              <a:t>för att </a:t>
            </a:r>
            <a:r>
              <a:rPr sz="1350" b="1" spc="35" dirty="0" smtClean="0">
                <a:solidFill>
                  <a:srgbClr val="FFFFFF"/>
                </a:solidFill>
                <a:latin typeface="Arial"/>
                <a:cs typeface="Arial"/>
              </a:rPr>
              <a:t>engagera din</a:t>
            </a:r>
            <a:r>
              <a:rPr lang="sv-SE" sz="1350" b="1" spc="35" dirty="0" smtClean="0">
                <a:solidFill>
                  <a:srgbClr val="FFFFFF"/>
                </a:solidFill>
                <a:latin typeface="Arial"/>
                <a:cs typeface="Arial"/>
              </a:rPr>
              <a:t> målgrupp</a:t>
            </a:r>
          </a:p>
          <a:p>
            <a:pPr marL="140335" marR="207645" indent="242570" algn="ctr">
              <a:lnSpc>
                <a:spcPct val="125699"/>
              </a:lnSpc>
              <a:spcBef>
                <a:spcPts val="185"/>
              </a:spcBef>
            </a:pPr>
            <a:endParaRPr lang="sv-SE" sz="1350" b="1" spc="35" dirty="0">
              <a:solidFill>
                <a:srgbClr val="FFFFFF"/>
              </a:solidFill>
              <a:latin typeface="Arial"/>
              <a:cs typeface="Arial"/>
            </a:endParaRPr>
          </a:p>
          <a:p>
            <a:pPr marL="140335" marR="207645" indent="242570" algn="ctr">
              <a:lnSpc>
                <a:spcPct val="125699"/>
              </a:lnSpc>
              <a:spcBef>
                <a:spcPts val="185"/>
              </a:spcBef>
            </a:pPr>
            <a:endParaRPr lang="sv-SE" sz="1350" b="1" spc="35" dirty="0" smtClean="0">
              <a:solidFill>
                <a:srgbClr val="FFFFFF"/>
              </a:solidFill>
              <a:latin typeface="Arial"/>
              <a:cs typeface="Arial"/>
            </a:endParaRPr>
          </a:p>
          <a:p>
            <a:pPr marL="140335" marR="207645" indent="242570" algn="ctr">
              <a:lnSpc>
                <a:spcPct val="125699"/>
              </a:lnSpc>
              <a:spcBef>
                <a:spcPts val="185"/>
              </a:spcBef>
            </a:pPr>
            <a:endParaRPr lang="sv-SE" sz="1350" b="1" spc="35" dirty="0">
              <a:solidFill>
                <a:srgbClr val="FFFFFF"/>
              </a:solidFill>
              <a:latin typeface="Arial"/>
              <a:cs typeface="Arial"/>
            </a:endParaRPr>
          </a:p>
          <a:p>
            <a:pPr marL="140335" marR="207645" indent="242570" algn="ctr">
              <a:lnSpc>
                <a:spcPct val="125699"/>
              </a:lnSpc>
              <a:spcBef>
                <a:spcPts val="185"/>
              </a:spcBef>
            </a:pPr>
            <a:endParaRPr sz="1350" b="1" spc="35" dirty="0">
              <a:solidFill>
                <a:srgbClr val="FFFFFF"/>
              </a:solidFill>
              <a:latin typeface="Arial"/>
              <a:cs typeface="Arial"/>
            </a:endParaRPr>
          </a:p>
        </p:txBody>
      </p:sp>
      <p:sp>
        <p:nvSpPr>
          <p:cNvPr id="9" name="object 9"/>
          <p:cNvSpPr txBox="1"/>
          <p:nvPr/>
        </p:nvSpPr>
        <p:spPr>
          <a:xfrm>
            <a:off x="301497" y="2951733"/>
            <a:ext cx="3512185" cy="2880597"/>
          </a:xfrm>
          <a:prstGeom prst="rect">
            <a:avLst/>
          </a:prstGeom>
          <a:solidFill>
            <a:srgbClr val="F6BB67"/>
          </a:solidFill>
        </p:spPr>
        <p:txBody>
          <a:bodyPr vert="horz" wrap="square" lIns="0" tIns="0" rIns="0" bIns="0" rtlCol="0">
            <a:spAutoFit/>
          </a:bodyPr>
          <a:lstStyle/>
          <a:p>
            <a:pPr>
              <a:lnSpc>
                <a:spcPct val="100000"/>
              </a:lnSpc>
            </a:pPr>
            <a:endParaRPr sz="2600" dirty="0">
              <a:latin typeface="Times New Roman"/>
              <a:cs typeface="Times New Roman"/>
            </a:endParaRPr>
          </a:p>
          <a:p>
            <a:pPr marL="1047750">
              <a:lnSpc>
                <a:spcPct val="100000"/>
              </a:lnSpc>
              <a:spcBef>
                <a:spcPts val="1950"/>
              </a:spcBef>
            </a:pPr>
            <a:r>
              <a:rPr sz="1900" b="1" spc="20" dirty="0">
                <a:solidFill>
                  <a:srgbClr val="FFFFFF"/>
                </a:solidFill>
                <a:latin typeface="Arial"/>
                <a:cs typeface="Arial"/>
              </a:rPr>
              <a:t>1.</a:t>
            </a:r>
            <a:r>
              <a:rPr sz="1900" b="1" spc="-80" dirty="0">
                <a:solidFill>
                  <a:srgbClr val="FFFFFF"/>
                </a:solidFill>
                <a:latin typeface="Arial"/>
                <a:cs typeface="Arial"/>
              </a:rPr>
              <a:t> </a:t>
            </a:r>
            <a:r>
              <a:rPr sz="1900" b="1" spc="-5" dirty="0">
                <a:solidFill>
                  <a:srgbClr val="FFFFFF"/>
                </a:solidFill>
                <a:latin typeface="Arial"/>
                <a:cs typeface="Arial"/>
              </a:rPr>
              <a:t>Podcasts</a:t>
            </a:r>
            <a:endParaRPr sz="1900" dirty="0">
              <a:latin typeface="Arial"/>
              <a:cs typeface="Arial"/>
            </a:endParaRPr>
          </a:p>
          <a:p>
            <a:pPr>
              <a:lnSpc>
                <a:spcPct val="100000"/>
              </a:lnSpc>
            </a:pPr>
            <a:endParaRPr sz="2900" dirty="0">
              <a:latin typeface="Arial"/>
              <a:cs typeface="Arial"/>
            </a:endParaRPr>
          </a:p>
          <a:p>
            <a:pPr marL="148590" marR="243840" indent="443230" algn="ctr">
              <a:lnSpc>
                <a:spcPct val="143000"/>
              </a:lnSpc>
            </a:pPr>
            <a:r>
              <a:rPr sz="1350" b="1" spc="50" dirty="0">
                <a:solidFill>
                  <a:srgbClr val="FFFFFF"/>
                </a:solidFill>
                <a:latin typeface="Arial"/>
                <a:cs typeface="Arial"/>
              </a:rPr>
              <a:t>erbjuder</a:t>
            </a:r>
            <a:r>
              <a:rPr sz="1350" b="1" spc="-40" dirty="0">
                <a:solidFill>
                  <a:srgbClr val="FFFFFF"/>
                </a:solidFill>
                <a:latin typeface="Arial"/>
                <a:cs typeface="Arial"/>
              </a:rPr>
              <a:t> </a:t>
            </a:r>
            <a:r>
              <a:rPr sz="1350" b="1" spc="55" dirty="0">
                <a:solidFill>
                  <a:srgbClr val="FFFFFF"/>
                </a:solidFill>
                <a:latin typeface="Arial"/>
                <a:cs typeface="Arial"/>
              </a:rPr>
              <a:t>möjligheten</a:t>
            </a:r>
            <a:r>
              <a:rPr sz="1350" b="1" spc="-35" dirty="0">
                <a:solidFill>
                  <a:srgbClr val="FFFFFF"/>
                </a:solidFill>
                <a:latin typeface="Arial"/>
                <a:cs typeface="Arial"/>
              </a:rPr>
              <a:t> </a:t>
            </a:r>
            <a:r>
              <a:rPr sz="1350" b="1" spc="110" dirty="0">
                <a:solidFill>
                  <a:srgbClr val="FFFFFF"/>
                </a:solidFill>
                <a:latin typeface="Arial"/>
                <a:cs typeface="Arial"/>
              </a:rPr>
              <a:t>att</a:t>
            </a:r>
            <a:r>
              <a:rPr sz="1350" b="1" spc="-40" dirty="0">
                <a:solidFill>
                  <a:srgbClr val="FFFFFF"/>
                </a:solidFill>
                <a:latin typeface="Arial"/>
                <a:cs typeface="Arial"/>
              </a:rPr>
              <a:t> </a:t>
            </a:r>
            <a:r>
              <a:rPr sz="1350" b="1" spc="35" dirty="0">
                <a:solidFill>
                  <a:srgbClr val="FFFFFF"/>
                </a:solidFill>
                <a:latin typeface="Arial"/>
                <a:cs typeface="Arial"/>
              </a:rPr>
              <a:t>väcka </a:t>
            </a:r>
            <a:r>
              <a:rPr sz="1350" b="1" spc="-360" dirty="0">
                <a:solidFill>
                  <a:srgbClr val="FFFFFF"/>
                </a:solidFill>
                <a:latin typeface="Arial"/>
                <a:cs typeface="Arial"/>
              </a:rPr>
              <a:t> </a:t>
            </a:r>
            <a:r>
              <a:rPr sz="1350" b="1" spc="65" dirty="0">
                <a:solidFill>
                  <a:srgbClr val="FFFFFF"/>
                </a:solidFill>
                <a:latin typeface="Arial"/>
                <a:cs typeface="Arial"/>
              </a:rPr>
              <a:t>allmän</a:t>
            </a:r>
            <a:r>
              <a:rPr sz="1350" b="1" spc="-30" dirty="0">
                <a:solidFill>
                  <a:srgbClr val="FFFFFF"/>
                </a:solidFill>
                <a:latin typeface="Arial"/>
                <a:cs typeface="Arial"/>
              </a:rPr>
              <a:t> </a:t>
            </a:r>
            <a:r>
              <a:rPr sz="1350" b="1" spc="60" dirty="0" smtClean="0">
                <a:solidFill>
                  <a:srgbClr val="FFFFFF"/>
                </a:solidFill>
                <a:latin typeface="Arial"/>
                <a:cs typeface="Arial"/>
              </a:rPr>
              <a:t>uppmärksamhe</a:t>
            </a:r>
            <a:r>
              <a:rPr lang="sv-SE" sz="1350" b="1" spc="60" dirty="0" smtClean="0">
                <a:solidFill>
                  <a:srgbClr val="FFFFFF"/>
                </a:solidFill>
                <a:latin typeface="Arial"/>
                <a:cs typeface="Arial"/>
              </a:rPr>
              <a:t>t</a:t>
            </a:r>
          </a:p>
          <a:p>
            <a:pPr marL="148590" marR="243840" indent="443230" algn="ctr">
              <a:lnSpc>
                <a:spcPct val="143000"/>
              </a:lnSpc>
            </a:pPr>
            <a:endParaRPr lang="sv-SE" sz="1350" b="1" spc="60" dirty="0" smtClean="0">
              <a:solidFill>
                <a:srgbClr val="FFFFFF"/>
              </a:solidFill>
              <a:latin typeface="Arial"/>
              <a:cs typeface="Arial"/>
            </a:endParaRPr>
          </a:p>
          <a:p>
            <a:pPr marL="148590" marR="243840" indent="443230" algn="ctr">
              <a:lnSpc>
                <a:spcPct val="143000"/>
              </a:lnSpc>
            </a:pPr>
            <a:endParaRPr lang="sv-SE" sz="1350" b="1" spc="60" dirty="0">
              <a:solidFill>
                <a:srgbClr val="FFFFFF"/>
              </a:solidFill>
              <a:latin typeface="Arial"/>
              <a:cs typeface="Arial"/>
            </a:endParaRPr>
          </a:p>
          <a:p>
            <a:pPr marL="148590" marR="243840" indent="443230" algn="ctr">
              <a:lnSpc>
                <a:spcPct val="143000"/>
              </a:lnSpc>
            </a:pPr>
            <a:endParaRPr sz="1350" dirty="0">
              <a:latin typeface="Arial"/>
              <a:cs typeface="Arial"/>
            </a:endParaRPr>
          </a:p>
        </p:txBody>
      </p:sp>
      <p:sp>
        <p:nvSpPr>
          <p:cNvPr id="10" name="object 10"/>
          <p:cNvSpPr txBox="1"/>
          <p:nvPr/>
        </p:nvSpPr>
        <p:spPr>
          <a:xfrm>
            <a:off x="4340097" y="2951733"/>
            <a:ext cx="3512185" cy="2838021"/>
          </a:xfrm>
          <a:prstGeom prst="rect">
            <a:avLst/>
          </a:prstGeom>
          <a:solidFill>
            <a:srgbClr val="A6377C"/>
          </a:solidFill>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spcBef>
                <a:spcPts val="5"/>
              </a:spcBef>
            </a:pPr>
            <a:endParaRPr sz="2200" dirty="0">
              <a:latin typeface="Times New Roman"/>
              <a:cs typeface="Times New Roman"/>
            </a:endParaRPr>
          </a:p>
          <a:p>
            <a:pPr marL="826135">
              <a:lnSpc>
                <a:spcPct val="100000"/>
              </a:lnSpc>
            </a:pPr>
            <a:r>
              <a:rPr sz="1900" b="1" spc="-5" dirty="0">
                <a:solidFill>
                  <a:srgbClr val="FFFFFF"/>
                </a:solidFill>
                <a:latin typeface="Arial"/>
                <a:cs typeface="Arial"/>
              </a:rPr>
              <a:t>2. Pressmeddelande</a:t>
            </a:r>
          </a:p>
          <a:p>
            <a:pPr algn="ctr">
              <a:lnSpc>
                <a:spcPct val="100000"/>
              </a:lnSpc>
              <a:spcBef>
                <a:spcPts val="50"/>
              </a:spcBef>
            </a:pPr>
            <a:endParaRPr sz="2550" dirty="0">
              <a:latin typeface="Arial"/>
              <a:cs typeface="Arial"/>
            </a:endParaRPr>
          </a:p>
          <a:p>
            <a:pPr marL="233045" marR="254635" indent="312420" algn="ctr">
              <a:lnSpc>
                <a:spcPct val="156600"/>
              </a:lnSpc>
            </a:pPr>
            <a:r>
              <a:rPr sz="1350" b="1" spc="35" dirty="0">
                <a:solidFill>
                  <a:srgbClr val="FFFFFF"/>
                </a:solidFill>
                <a:latin typeface="Arial"/>
                <a:cs typeface="Arial"/>
              </a:rPr>
              <a:t>är ett skriftligt tillkännagivande </a:t>
            </a:r>
            <a:r>
              <a:rPr lang="sv-SE" sz="1350" b="1" spc="35" dirty="0" smtClean="0">
                <a:solidFill>
                  <a:srgbClr val="FFFFFF"/>
                </a:solidFill>
                <a:latin typeface="Arial"/>
                <a:cs typeface="Arial"/>
              </a:rPr>
              <a:t>till </a:t>
            </a:r>
            <a:r>
              <a:rPr sz="1350" b="1" spc="35" dirty="0" smtClean="0">
                <a:solidFill>
                  <a:srgbClr val="FFFFFF"/>
                </a:solidFill>
                <a:latin typeface="Arial"/>
                <a:cs typeface="Arial"/>
              </a:rPr>
              <a:t>media </a:t>
            </a:r>
            <a:r>
              <a:rPr sz="1350" b="1" spc="35" dirty="0">
                <a:solidFill>
                  <a:srgbClr val="FFFFFF"/>
                </a:solidFill>
                <a:latin typeface="Arial"/>
                <a:cs typeface="Arial"/>
              </a:rPr>
              <a:t>som kan väcka  allmänhetens uppmärksamhet</a:t>
            </a:r>
          </a:p>
          <a:p>
            <a:pPr marL="1089660">
              <a:lnSpc>
                <a:spcPct val="100000"/>
              </a:lnSpc>
              <a:spcBef>
                <a:spcPts val="330"/>
              </a:spcBef>
            </a:pPr>
            <a:r>
              <a:rPr sz="1350" b="1" spc="35" dirty="0">
                <a:solidFill>
                  <a:srgbClr val="FFFFFF"/>
                </a:solidFill>
                <a:latin typeface="Arial"/>
                <a:cs typeface="Arial"/>
              </a:rPr>
              <a:t>din kampanj</a:t>
            </a:r>
            <a:endParaRPr lang="sv-SE" sz="1350" b="1" spc="35" dirty="0">
              <a:solidFill>
                <a:srgbClr val="FFFFFF"/>
              </a:solidFill>
              <a:latin typeface="Arial"/>
              <a:cs typeface="Arial"/>
            </a:endParaRPr>
          </a:p>
          <a:p>
            <a:pPr marL="1089660">
              <a:lnSpc>
                <a:spcPct val="100000"/>
              </a:lnSpc>
              <a:spcBef>
                <a:spcPts val="330"/>
              </a:spcBef>
            </a:pPr>
            <a:endParaRPr sz="1600" dirty="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370331"/>
            <a:ext cx="12189460" cy="6286500"/>
            <a:chOff x="3047" y="370331"/>
            <a:chExt cx="12189460" cy="628650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1"/>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1"/>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035295" y="3674364"/>
              <a:ext cx="7156704" cy="2982468"/>
            </a:xfrm>
            <a:prstGeom prst="rect">
              <a:avLst/>
            </a:prstGeom>
          </p:spPr>
        </p:pic>
      </p:grpSp>
      <p:sp>
        <p:nvSpPr>
          <p:cNvPr id="8" name="object 8"/>
          <p:cNvSpPr txBox="1">
            <a:spLocks noGrp="1"/>
          </p:cNvSpPr>
          <p:nvPr>
            <p:ph type="title"/>
          </p:nvPr>
        </p:nvSpPr>
        <p:spPr>
          <a:xfrm>
            <a:off x="1062024" y="484419"/>
            <a:ext cx="2886075" cy="407670"/>
          </a:xfrm>
          <a:prstGeom prst="rect">
            <a:avLst/>
          </a:prstGeom>
        </p:spPr>
        <p:txBody>
          <a:bodyPr vert="horz" wrap="square" lIns="0" tIns="13335" rIns="0" bIns="0" rtlCol="0">
            <a:spAutoFit/>
          </a:bodyPr>
          <a:lstStyle/>
          <a:p>
            <a:pPr marL="12700">
              <a:lnSpc>
                <a:spcPct val="100000"/>
              </a:lnSpc>
              <a:spcBef>
                <a:spcPts val="105"/>
              </a:spcBef>
            </a:pPr>
            <a:r>
              <a:rPr sz="2500" i="1" spc="-50" dirty="0">
                <a:latin typeface="Trebuchet MS"/>
                <a:cs typeface="Trebuchet MS"/>
              </a:rPr>
              <a:t>Vad</a:t>
            </a:r>
            <a:r>
              <a:rPr sz="2500" i="1" spc="-130" dirty="0">
                <a:latin typeface="Trebuchet MS"/>
                <a:cs typeface="Trebuchet MS"/>
              </a:rPr>
              <a:t> </a:t>
            </a:r>
            <a:r>
              <a:rPr sz="2500" i="1" spc="-30" dirty="0">
                <a:latin typeface="Trebuchet MS"/>
                <a:cs typeface="Trebuchet MS"/>
              </a:rPr>
              <a:t>är</a:t>
            </a:r>
            <a:r>
              <a:rPr sz="2500" i="1" spc="-130" dirty="0">
                <a:latin typeface="Trebuchet MS"/>
                <a:cs typeface="Trebuchet MS"/>
              </a:rPr>
              <a:t> </a:t>
            </a:r>
            <a:r>
              <a:rPr sz="2500" i="1" spc="105" dirty="0">
                <a:latin typeface="Trebuchet MS"/>
                <a:cs typeface="Trebuchet MS"/>
              </a:rPr>
              <a:t>en</a:t>
            </a:r>
            <a:r>
              <a:rPr sz="2500" i="1" spc="-130" dirty="0">
                <a:latin typeface="Trebuchet MS"/>
                <a:cs typeface="Trebuchet MS"/>
              </a:rPr>
              <a:t> </a:t>
            </a:r>
            <a:r>
              <a:rPr sz="2500" i="1" spc="25" dirty="0">
                <a:latin typeface="Trebuchet MS"/>
                <a:cs typeface="Trebuchet MS"/>
              </a:rPr>
              <a:t>podcast?</a:t>
            </a:r>
            <a:endParaRPr sz="2500">
              <a:latin typeface="Trebuchet MS"/>
              <a:cs typeface="Trebuchet MS"/>
            </a:endParaRPr>
          </a:p>
        </p:txBody>
      </p:sp>
      <p:sp>
        <p:nvSpPr>
          <p:cNvPr id="9" name="object 9"/>
          <p:cNvSpPr txBox="1"/>
          <p:nvPr/>
        </p:nvSpPr>
        <p:spPr>
          <a:xfrm>
            <a:off x="748690" y="1256791"/>
            <a:ext cx="10919460" cy="3713709"/>
          </a:xfrm>
          <a:prstGeom prst="rect">
            <a:avLst/>
          </a:prstGeom>
        </p:spPr>
        <p:txBody>
          <a:bodyPr vert="horz" wrap="square" lIns="0" tIns="12700" rIns="0" bIns="0" rtlCol="0">
            <a:spAutoFit/>
          </a:bodyPr>
          <a:lstStyle/>
          <a:p>
            <a:pPr marL="12700">
              <a:lnSpc>
                <a:spcPct val="100000"/>
              </a:lnSpc>
              <a:spcBef>
                <a:spcPts val="100"/>
              </a:spcBef>
            </a:pPr>
            <a:r>
              <a:rPr sz="1500" spc="45" dirty="0">
                <a:solidFill>
                  <a:srgbClr val="FFFFFF"/>
                </a:solidFill>
                <a:latin typeface="Tahoma"/>
                <a:cs typeface="Tahoma"/>
              </a:rPr>
              <a:t>Enkelt</a:t>
            </a:r>
            <a:r>
              <a:rPr sz="1500" spc="-70" dirty="0">
                <a:solidFill>
                  <a:srgbClr val="FFFFFF"/>
                </a:solidFill>
                <a:latin typeface="Tahoma"/>
                <a:cs typeface="Tahoma"/>
              </a:rPr>
              <a:t> </a:t>
            </a:r>
            <a:r>
              <a:rPr sz="1500" spc="25" dirty="0">
                <a:solidFill>
                  <a:srgbClr val="FFFFFF"/>
                </a:solidFill>
                <a:latin typeface="Tahoma"/>
                <a:cs typeface="Tahoma"/>
              </a:rPr>
              <a:t>uttryckt:</a:t>
            </a:r>
            <a:r>
              <a:rPr sz="1500" spc="-70" dirty="0">
                <a:solidFill>
                  <a:srgbClr val="FFFFFF"/>
                </a:solidFill>
                <a:latin typeface="Tahoma"/>
                <a:cs typeface="Tahoma"/>
              </a:rPr>
              <a:t> </a:t>
            </a:r>
            <a:r>
              <a:rPr sz="1500" spc="70" dirty="0">
                <a:solidFill>
                  <a:srgbClr val="FFFFFF"/>
                </a:solidFill>
                <a:latin typeface="Tahoma"/>
                <a:cs typeface="Tahoma"/>
              </a:rPr>
              <a:t>en</a:t>
            </a:r>
            <a:r>
              <a:rPr sz="1500" spc="-70" dirty="0">
                <a:solidFill>
                  <a:srgbClr val="FFFFFF"/>
                </a:solidFill>
                <a:latin typeface="Tahoma"/>
                <a:cs typeface="Tahoma"/>
              </a:rPr>
              <a:t> </a:t>
            </a:r>
            <a:r>
              <a:rPr sz="1500" spc="60" dirty="0">
                <a:solidFill>
                  <a:srgbClr val="FFFFFF"/>
                </a:solidFill>
                <a:latin typeface="Tahoma"/>
                <a:cs typeface="Tahoma"/>
              </a:rPr>
              <a:t>podcast</a:t>
            </a:r>
            <a:r>
              <a:rPr sz="1500" spc="-65" dirty="0">
                <a:solidFill>
                  <a:srgbClr val="FFFFFF"/>
                </a:solidFill>
                <a:latin typeface="Tahoma"/>
                <a:cs typeface="Tahoma"/>
              </a:rPr>
              <a:t> </a:t>
            </a:r>
            <a:r>
              <a:rPr sz="1500" spc="65" dirty="0">
                <a:solidFill>
                  <a:srgbClr val="FFFFFF"/>
                </a:solidFill>
                <a:latin typeface="Tahoma"/>
                <a:cs typeface="Tahoma"/>
              </a:rPr>
              <a:t>är</a:t>
            </a:r>
            <a:r>
              <a:rPr sz="1500" spc="-70" dirty="0">
                <a:solidFill>
                  <a:srgbClr val="FFFFFF"/>
                </a:solidFill>
                <a:latin typeface="Tahoma"/>
                <a:cs typeface="Tahoma"/>
              </a:rPr>
              <a:t> </a:t>
            </a:r>
            <a:r>
              <a:rPr sz="1500" spc="45" dirty="0">
                <a:solidFill>
                  <a:srgbClr val="FFFFFF"/>
                </a:solidFill>
                <a:latin typeface="Tahoma"/>
                <a:cs typeface="Tahoma"/>
              </a:rPr>
              <a:t>ett</a:t>
            </a:r>
            <a:r>
              <a:rPr sz="1500" spc="-70" dirty="0">
                <a:solidFill>
                  <a:srgbClr val="FFFFFF"/>
                </a:solidFill>
                <a:latin typeface="Tahoma"/>
                <a:cs typeface="Tahoma"/>
              </a:rPr>
              <a:t> </a:t>
            </a:r>
            <a:r>
              <a:rPr sz="1500" spc="60" dirty="0">
                <a:solidFill>
                  <a:srgbClr val="FFFFFF"/>
                </a:solidFill>
                <a:latin typeface="Tahoma"/>
                <a:cs typeface="Tahoma"/>
              </a:rPr>
              <a:t>ljudprogram,</a:t>
            </a:r>
            <a:r>
              <a:rPr sz="1500" spc="-70" dirty="0">
                <a:solidFill>
                  <a:srgbClr val="FFFFFF"/>
                </a:solidFill>
                <a:latin typeface="Tahoma"/>
                <a:cs typeface="Tahoma"/>
              </a:rPr>
              <a:t> </a:t>
            </a:r>
            <a:r>
              <a:rPr sz="1500" spc="90" dirty="0">
                <a:solidFill>
                  <a:srgbClr val="FFFFFF"/>
                </a:solidFill>
                <a:latin typeface="Tahoma"/>
                <a:cs typeface="Tahoma"/>
              </a:rPr>
              <a:t>du</a:t>
            </a:r>
            <a:r>
              <a:rPr sz="1500" spc="-65" dirty="0">
                <a:solidFill>
                  <a:srgbClr val="FFFFFF"/>
                </a:solidFill>
                <a:latin typeface="Tahoma"/>
                <a:cs typeface="Tahoma"/>
              </a:rPr>
              <a:t> </a:t>
            </a:r>
            <a:r>
              <a:rPr sz="1500" spc="75" dirty="0">
                <a:solidFill>
                  <a:srgbClr val="FFFFFF"/>
                </a:solidFill>
                <a:latin typeface="Tahoma"/>
                <a:cs typeface="Tahoma"/>
              </a:rPr>
              <a:t>prenumererar</a:t>
            </a:r>
            <a:r>
              <a:rPr sz="1500" spc="-70" dirty="0">
                <a:solidFill>
                  <a:srgbClr val="FFFFFF"/>
                </a:solidFill>
                <a:latin typeface="Tahoma"/>
                <a:cs typeface="Tahoma"/>
              </a:rPr>
              <a:t> </a:t>
            </a:r>
            <a:r>
              <a:rPr sz="1500" spc="70" dirty="0">
                <a:solidFill>
                  <a:srgbClr val="FFFFFF"/>
                </a:solidFill>
                <a:latin typeface="Tahoma"/>
                <a:cs typeface="Tahoma"/>
              </a:rPr>
              <a:t>på</a:t>
            </a:r>
            <a:r>
              <a:rPr sz="1500" spc="-70" dirty="0">
                <a:solidFill>
                  <a:srgbClr val="FFFFFF"/>
                </a:solidFill>
                <a:latin typeface="Tahoma"/>
                <a:cs typeface="Tahoma"/>
              </a:rPr>
              <a:t> </a:t>
            </a:r>
            <a:r>
              <a:rPr sz="1500" spc="60" dirty="0">
                <a:solidFill>
                  <a:srgbClr val="FFFFFF"/>
                </a:solidFill>
                <a:latin typeface="Tahoma"/>
                <a:cs typeface="Tahoma"/>
              </a:rPr>
              <a:t>det</a:t>
            </a:r>
            <a:r>
              <a:rPr sz="1500" spc="-65" dirty="0">
                <a:solidFill>
                  <a:srgbClr val="FFFFFF"/>
                </a:solidFill>
                <a:latin typeface="Tahoma"/>
                <a:cs typeface="Tahoma"/>
              </a:rPr>
              <a:t> </a:t>
            </a:r>
            <a:r>
              <a:rPr sz="1500" spc="70" dirty="0">
                <a:solidFill>
                  <a:srgbClr val="FFFFFF"/>
                </a:solidFill>
                <a:latin typeface="Tahoma"/>
                <a:cs typeface="Tahoma"/>
              </a:rPr>
              <a:t>och</a:t>
            </a:r>
            <a:r>
              <a:rPr sz="1500" spc="-70" dirty="0">
                <a:solidFill>
                  <a:srgbClr val="FFFFFF"/>
                </a:solidFill>
                <a:latin typeface="Tahoma"/>
                <a:cs typeface="Tahoma"/>
              </a:rPr>
              <a:t> </a:t>
            </a:r>
            <a:r>
              <a:rPr sz="1500" spc="50" dirty="0">
                <a:solidFill>
                  <a:srgbClr val="FFFFFF"/>
                </a:solidFill>
                <a:latin typeface="Tahoma"/>
                <a:cs typeface="Tahoma"/>
              </a:rPr>
              <a:t>lyssnar</a:t>
            </a:r>
            <a:r>
              <a:rPr sz="1500" spc="-70" dirty="0">
                <a:solidFill>
                  <a:srgbClr val="FFFFFF"/>
                </a:solidFill>
                <a:latin typeface="Tahoma"/>
                <a:cs typeface="Tahoma"/>
              </a:rPr>
              <a:t> </a:t>
            </a:r>
            <a:r>
              <a:rPr sz="1500" spc="70" dirty="0">
                <a:solidFill>
                  <a:srgbClr val="FFFFFF"/>
                </a:solidFill>
                <a:latin typeface="Tahoma"/>
                <a:cs typeface="Tahoma"/>
              </a:rPr>
              <a:t>på</a:t>
            </a:r>
            <a:r>
              <a:rPr sz="1500" spc="-70" dirty="0">
                <a:solidFill>
                  <a:srgbClr val="FFFFFF"/>
                </a:solidFill>
                <a:latin typeface="Tahoma"/>
                <a:cs typeface="Tahoma"/>
              </a:rPr>
              <a:t> </a:t>
            </a:r>
            <a:r>
              <a:rPr sz="1500" spc="60" dirty="0">
                <a:solidFill>
                  <a:srgbClr val="FFFFFF"/>
                </a:solidFill>
                <a:latin typeface="Tahoma"/>
                <a:cs typeface="Tahoma"/>
              </a:rPr>
              <a:t>det</a:t>
            </a:r>
            <a:r>
              <a:rPr sz="1500" spc="-65" dirty="0">
                <a:solidFill>
                  <a:srgbClr val="FFFFFF"/>
                </a:solidFill>
                <a:latin typeface="Tahoma"/>
                <a:cs typeface="Tahoma"/>
              </a:rPr>
              <a:t> </a:t>
            </a:r>
            <a:r>
              <a:rPr sz="1500" spc="70" dirty="0">
                <a:solidFill>
                  <a:srgbClr val="FFFFFF"/>
                </a:solidFill>
                <a:latin typeface="Tahoma"/>
                <a:cs typeface="Tahoma"/>
              </a:rPr>
              <a:t>när</a:t>
            </a:r>
            <a:r>
              <a:rPr sz="1500" spc="-70" dirty="0">
                <a:solidFill>
                  <a:srgbClr val="FFFFFF"/>
                </a:solidFill>
                <a:latin typeface="Tahoma"/>
                <a:cs typeface="Tahoma"/>
              </a:rPr>
              <a:t> </a:t>
            </a:r>
            <a:r>
              <a:rPr sz="1500" spc="90" dirty="0">
                <a:solidFill>
                  <a:srgbClr val="FFFFFF"/>
                </a:solidFill>
                <a:latin typeface="Tahoma"/>
                <a:cs typeface="Tahoma"/>
              </a:rPr>
              <a:t>du</a:t>
            </a:r>
            <a:r>
              <a:rPr sz="1500" spc="-70" dirty="0">
                <a:solidFill>
                  <a:srgbClr val="FFFFFF"/>
                </a:solidFill>
                <a:latin typeface="Tahoma"/>
                <a:cs typeface="Tahoma"/>
              </a:rPr>
              <a:t> </a:t>
            </a:r>
            <a:r>
              <a:rPr sz="1500" spc="15" dirty="0">
                <a:solidFill>
                  <a:srgbClr val="FFFFFF"/>
                </a:solidFill>
                <a:latin typeface="Tahoma"/>
                <a:cs typeface="Tahoma"/>
              </a:rPr>
              <a:t>vill.</a:t>
            </a:r>
            <a:endParaRPr sz="1500" dirty="0">
              <a:latin typeface="Tahoma"/>
              <a:cs typeface="Tahoma"/>
            </a:endParaRPr>
          </a:p>
          <a:p>
            <a:pPr>
              <a:lnSpc>
                <a:spcPct val="100000"/>
              </a:lnSpc>
              <a:spcBef>
                <a:spcPts val="45"/>
              </a:spcBef>
            </a:pPr>
            <a:endParaRPr sz="2050" dirty="0">
              <a:latin typeface="Tahoma"/>
              <a:cs typeface="Tahoma"/>
            </a:endParaRPr>
          </a:p>
          <a:p>
            <a:pPr marL="12700">
              <a:lnSpc>
                <a:spcPct val="100000"/>
              </a:lnSpc>
            </a:pPr>
            <a:r>
              <a:rPr sz="1500" spc="85" dirty="0">
                <a:solidFill>
                  <a:srgbClr val="FFFFFF"/>
                </a:solidFill>
                <a:latin typeface="Tahoma"/>
                <a:cs typeface="Tahoma"/>
              </a:rPr>
              <a:t>Hur</a:t>
            </a:r>
            <a:r>
              <a:rPr sz="1500" spc="-80" dirty="0">
                <a:solidFill>
                  <a:srgbClr val="FFFFFF"/>
                </a:solidFill>
                <a:latin typeface="Tahoma"/>
                <a:cs typeface="Tahoma"/>
              </a:rPr>
              <a:t> </a:t>
            </a:r>
            <a:r>
              <a:rPr sz="1500" spc="70" dirty="0">
                <a:solidFill>
                  <a:srgbClr val="FFFFFF"/>
                </a:solidFill>
                <a:latin typeface="Tahoma"/>
                <a:cs typeface="Tahoma"/>
              </a:rPr>
              <a:t>fungerar</a:t>
            </a:r>
            <a:r>
              <a:rPr sz="1500" spc="-75" dirty="0">
                <a:solidFill>
                  <a:srgbClr val="FFFFFF"/>
                </a:solidFill>
                <a:latin typeface="Tahoma"/>
                <a:cs typeface="Tahoma"/>
              </a:rPr>
              <a:t> </a:t>
            </a:r>
            <a:r>
              <a:rPr sz="1500" spc="70" dirty="0" smtClean="0">
                <a:solidFill>
                  <a:srgbClr val="FFFFFF"/>
                </a:solidFill>
                <a:latin typeface="Tahoma"/>
                <a:cs typeface="Tahoma"/>
              </a:rPr>
              <a:t>de</a:t>
            </a:r>
            <a:r>
              <a:rPr lang="sv-SE" sz="1500" spc="70" dirty="0" smtClean="0">
                <a:solidFill>
                  <a:srgbClr val="FFFFFF"/>
                </a:solidFill>
                <a:latin typeface="Tahoma"/>
                <a:cs typeface="Tahoma"/>
              </a:rPr>
              <a:t>t</a:t>
            </a:r>
            <a:r>
              <a:rPr sz="1500" spc="-75" dirty="0" smtClean="0">
                <a:solidFill>
                  <a:srgbClr val="FFFFFF"/>
                </a:solidFill>
                <a:latin typeface="Tahoma"/>
                <a:cs typeface="Tahoma"/>
              </a:rPr>
              <a:t> </a:t>
            </a:r>
            <a:r>
              <a:rPr sz="1500" spc="70" dirty="0">
                <a:solidFill>
                  <a:srgbClr val="FFFFFF"/>
                </a:solidFill>
                <a:latin typeface="Tahoma"/>
                <a:cs typeface="Tahoma"/>
              </a:rPr>
              <a:t>och</a:t>
            </a:r>
            <a:r>
              <a:rPr sz="1500" spc="-75" dirty="0">
                <a:solidFill>
                  <a:srgbClr val="FFFFFF"/>
                </a:solidFill>
                <a:latin typeface="Tahoma"/>
                <a:cs typeface="Tahoma"/>
              </a:rPr>
              <a:t> </a:t>
            </a:r>
            <a:r>
              <a:rPr sz="1500" spc="85" dirty="0">
                <a:solidFill>
                  <a:srgbClr val="FFFFFF"/>
                </a:solidFill>
                <a:latin typeface="Tahoma"/>
                <a:cs typeface="Tahoma"/>
              </a:rPr>
              <a:t>hur</a:t>
            </a:r>
            <a:r>
              <a:rPr sz="1500" spc="-75" dirty="0">
                <a:solidFill>
                  <a:srgbClr val="FFFFFF"/>
                </a:solidFill>
                <a:latin typeface="Tahoma"/>
                <a:cs typeface="Tahoma"/>
              </a:rPr>
              <a:t> </a:t>
            </a:r>
            <a:r>
              <a:rPr sz="1500" spc="50" dirty="0">
                <a:solidFill>
                  <a:srgbClr val="FFFFFF"/>
                </a:solidFill>
                <a:latin typeface="Tahoma"/>
                <a:cs typeface="Tahoma"/>
              </a:rPr>
              <a:t>lyssnar</a:t>
            </a:r>
            <a:r>
              <a:rPr sz="1500" spc="-75" dirty="0">
                <a:solidFill>
                  <a:srgbClr val="FFFFFF"/>
                </a:solidFill>
                <a:latin typeface="Tahoma"/>
                <a:cs typeface="Tahoma"/>
              </a:rPr>
              <a:t> </a:t>
            </a:r>
            <a:r>
              <a:rPr sz="1500" spc="90" dirty="0">
                <a:solidFill>
                  <a:srgbClr val="FFFFFF"/>
                </a:solidFill>
                <a:latin typeface="Tahoma"/>
                <a:cs typeface="Tahoma"/>
              </a:rPr>
              <a:t>du</a:t>
            </a:r>
            <a:r>
              <a:rPr sz="1500" spc="-75" dirty="0">
                <a:solidFill>
                  <a:srgbClr val="FFFFFF"/>
                </a:solidFill>
                <a:latin typeface="Tahoma"/>
                <a:cs typeface="Tahoma"/>
              </a:rPr>
              <a:t> </a:t>
            </a:r>
            <a:r>
              <a:rPr sz="1500" spc="70" dirty="0">
                <a:solidFill>
                  <a:srgbClr val="FFFFFF"/>
                </a:solidFill>
                <a:latin typeface="Tahoma"/>
                <a:cs typeface="Tahoma"/>
              </a:rPr>
              <a:t>på</a:t>
            </a:r>
            <a:r>
              <a:rPr sz="1500" spc="-75" dirty="0">
                <a:solidFill>
                  <a:srgbClr val="FFFFFF"/>
                </a:solidFill>
                <a:latin typeface="Tahoma"/>
                <a:cs typeface="Tahoma"/>
              </a:rPr>
              <a:t> </a:t>
            </a:r>
            <a:r>
              <a:rPr sz="1500" spc="55" dirty="0">
                <a:solidFill>
                  <a:srgbClr val="FFFFFF"/>
                </a:solidFill>
                <a:latin typeface="Tahoma"/>
                <a:cs typeface="Tahoma"/>
              </a:rPr>
              <a:t>dem?</a:t>
            </a:r>
            <a:r>
              <a:rPr sz="1500" spc="-75" dirty="0">
                <a:solidFill>
                  <a:srgbClr val="FFFFFF"/>
                </a:solidFill>
                <a:latin typeface="Tahoma"/>
                <a:cs typeface="Tahoma"/>
              </a:rPr>
              <a:t> </a:t>
            </a:r>
            <a:r>
              <a:rPr lang="sv-SE" sz="1500" spc="45" dirty="0">
                <a:solidFill>
                  <a:srgbClr val="FFFFFF"/>
                </a:solidFill>
                <a:latin typeface="Tahoma"/>
                <a:cs typeface="Tahoma"/>
              </a:rPr>
              <a:t>L</a:t>
            </a:r>
            <a:r>
              <a:rPr sz="1500" spc="45" dirty="0" smtClean="0">
                <a:solidFill>
                  <a:srgbClr val="FFFFFF"/>
                </a:solidFill>
                <a:latin typeface="Tahoma"/>
                <a:cs typeface="Tahoma"/>
              </a:rPr>
              <a:t>äs</a:t>
            </a:r>
            <a:r>
              <a:rPr sz="1500" spc="-75" dirty="0" smtClean="0">
                <a:solidFill>
                  <a:srgbClr val="FFFFFF"/>
                </a:solidFill>
                <a:latin typeface="Tahoma"/>
                <a:cs typeface="Tahoma"/>
              </a:rPr>
              <a:t> </a:t>
            </a:r>
            <a:r>
              <a:rPr sz="1500" spc="55" dirty="0">
                <a:solidFill>
                  <a:srgbClr val="FFFFFF"/>
                </a:solidFill>
                <a:latin typeface="Tahoma"/>
                <a:cs typeface="Tahoma"/>
              </a:rPr>
              <a:t>vidare</a:t>
            </a:r>
            <a:r>
              <a:rPr sz="1500" spc="-80" dirty="0">
                <a:solidFill>
                  <a:srgbClr val="FFFFFF"/>
                </a:solidFill>
                <a:latin typeface="Tahoma"/>
                <a:cs typeface="Tahoma"/>
              </a:rPr>
              <a:t> </a:t>
            </a:r>
            <a:r>
              <a:rPr sz="1500" spc="70" dirty="0">
                <a:solidFill>
                  <a:srgbClr val="FFFFFF"/>
                </a:solidFill>
                <a:latin typeface="Tahoma"/>
                <a:cs typeface="Tahoma"/>
              </a:rPr>
              <a:t>för</a:t>
            </a:r>
            <a:r>
              <a:rPr sz="1500" spc="-75" dirty="0">
                <a:solidFill>
                  <a:srgbClr val="FFFFFF"/>
                </a:solidFill>
                <a:latin typeface="Tahoma"/>
                <a:cs typeface="Tahoma"/>
              </a:rPr>
              <a:t> </a:t>
            </a:r>
            <a:r>
              <a:rPr sz="1500" spc="40" dirty="0">
                <a:solidFill>
                  <a:srgbClr val="FFFFFF"/>
                </a:solidFill>
                <a:latin typeface="Tahoma"/>
                <a:cs typeface="Tahoma"/>
              </a:rPr>
              <a:t>att</a:t>
            </a:r>
            <a:r>
              <a:rPr sz="1500" spc="-75" dirty="0">
                <a:solidFill>
                  <a:srgbClr val="FFFFFF"/>
                </a:solidFill>
                <a:latin typeface="Tahoma"/>
                <a:cs typeface="Tahoma"/>
              </a:rPr>
              <a:t> </a:t>
            </a:r>
            <a:r>
              <a:rPr sz="1500" spc="45" dirty="0">
                <a:solidFill>
                  <a:srgbClr val="FFFFFF"/>
                </a:solidFill>
                <a:latin typeface="Tahoma"/>
                <a:cs typeface="Tahoma"/>
              </a:rPr>
              <a:t>ta</a:t>
            </a:r>
            <a:r>
              <a:rPr sz="1500" spc="-75" dirty="0">
                <a:solidFill>
                  <a:srgbClr val="FFFFFF"/>
                </a:solidFill>
                <a:latin typeface="Tahoma"/>
                <a:cs typeface="Tahoma"/>
              </a:rPr>
              <a:t> </a:t>
            </a:r>
            <a:r>
              <a:rPr sz="1500" spc="70" dirty="0">
                <a:solidFill>
                  <a:srgbClr val="FFFFFF"/>
                </a:solidFill>
                <a:latin typeface="Tahoma"/>
                <a:cs typeface="Tahoma"/>
              </a:rPr>
              <a:t>reda</a:t>
            </a:r>
            <a:r>
              <a:rPr sz="1500" spc="-75" dirty="0">
                <a:solidFill>
                  <a:srgbClr val="FFFFFF"/>
                </a:solidFill>
                <a:latin typeface="Tahoma"/>
                <a:cs typeface="Tahoma"/>
              </a:rPr>
              <a:t> </a:t>
            </a:r>
            <a:r>
              <a:rPr sz="1500" spc="70" dirty="0">
                <a:solidFill>
                  <a:srgbClr val="FFFFFF"/>
                </a:solidFill>
                <a:latin typeface="Tahoma"/>
                <a:cs typeface="Tahoma"/>
              </a:rPr>
              <a:t>på</a:t>
            </a:r>
            <a:r>
              <a:rPr sz="1500" spc="-75" dirty="0">
                <a:solidFill>
                  <a:srgbClr val="FFFFFF"/>
                </a:solidFill>
                <a:latin typeface="Tahoma"/>
                <a:cs typeface="Tahoma"/>
              </a:rPr>
              <a:t> </a:t>
            </a:r>
            <a:r>
              <a:rPr sz="1500" spc="20" dirty="0">
                <a:solidFill>
                  <a:srgbClr val="FFFFFF"/>
                </a:solidFill>
                <a:latin typeface="Tahoma"/>
                <a:cs typeface="Tahoma"/>
              </a:rPr>
              <a:t>det!</a:t>
            </a:r>
            <a:endParaRPr sz="1500" dirty="0">
              <a:latin typeface="Tahoma"/>
              <a:cs typeface="Tahoma"/>
            </a:endParaRPr>
          </a:p>
          <a:p>
            <a:pPr>
              <a:lnSpc>
                <a:spcPct val="100000"/>
              </a:lnSpc>
              <a:spcBef>
                <a:spcPts val="50"/>
              </a:spcBef>
            </a:pPr>
            <a:endParaRPr sz="1750" dirty="0">
              <a:latin typeface="Tahoma"/>
              <a:cs typeface="Tahoma"/>
            </a:endParaRPr>
          </a:p>
          <a:p>
            <a:pPr marL="12700" marR="5080">
              <a:lnSpc>
                <a:spcPct val="120000"/>
              </a:lnSpc>
            </a:pPr>
            <a:r>
              <a:rPr lang="sv-SE" sz="1500" spc="-55" dirty="0">
                <a:solidFill>
                  <a:srgbClr val="FFFFFF"/>
                </a:solidFill>
                <a:latin typeface="Tahoma"/>
                <a:cs typeface="Tahoma"/>
              </a:rPr>
              <a:t>L</a:t>
            </a:r>
            <a:r>
              <a:rPr sz="1500" spc="45" dirty="0" smtClean="0">
                <a:solidFill>
                  <a:srgbClr val="FFFFFF"/>
                </a:solidFill>
                <a:latin typeface="Tahoma"/>
                <a:cs typeface="Tahoma"/>
              </a:rPr>
              <a:t>ite</a:t>
            </a:r>
            <a:r>
              <a:rPr sz="1500" spc="-70" dirty="0" smtClean="0">
                <a:solidFill>
                  <a:srgbClr val="FFFFFF"/>
                </a:solidFill>
                <a:latin typeface="Tahoma"/>
                <a:cs typeface="Tahoma"/>
              </a:rPr>
              <a:t> </a:t>
            </a:r>
            <a:r>
              <a:rPr sz="1500" spc="90" dirty="0">
                <a:solidFill>
                  <a:srgbClr val="FFFFFF"/>
                </a:solidFill>
                <a:latin typeface="Tahoma"/>
                <a:cs typeface="Tahoma"/>
              </a:rPr>
              <a:t>mer</a:t>
            </a:r>
            <a:r>
              <a:rPr sz="1500" spc="-75" dirty="0">
                <a:solidFill>
                  <a:srgbClr val="FFFFFF"/>
                </a:solidFill>
                <a:latin typeface="Tahoma"/>
                <a:cs typeface="Tahoma"/>
              </a:rPr>
              <a:t> </a:t>
            </a:r>
            <a:r>
              <a:rPr sz="1500" spc="40" dirty="0">
                <a:solidFill>
                  <a:srgbClr val="FFFFFF"/>
                </a:solidFill>
                <a:latin typeface="Tahoma"/>
                <a:cs typeface="Tahoma"/>
              </a:rPr>
              <a:t>detalj</a:t>
            </a:r>
            <a:r>
              <a:rPr sz="1500" spc="-70" dirty="0">
                <a:solidFill>
                  <a:srgbClr val="FFFFFF"/>
                </a:solidFill>
                <a:latin typeface="Tahoma"/>
                <a:cs typeface="Tahoma"/>
              </a:rPr>
              <a:t> </a:t>
            </a:r>
            <a:r>
              <a:rPr sz="1500" spc="65" dirty="0">
                <a:solidFill>
                  <a:srgbClr val="FFFFFF"/>
                </a:solidFill>
                <a:latin typeface="Tahoma"/>
                <a:cs typeface="Tahoma"/>
              </a:rPr>
              <a:t>är</a:t>
            </a:r>
            <a:r>
              <a:rPr sz="1500" spc="-70" dirty="0">
                <a:solidFill>
                  <a:srgbClr val="FFFFFF"/>
                </a:solidFill>
                <a:latin typeface="Tahoma"/>
                <a:cs typeface="Tahoma"/>
              </a:rPr>
              <a:t> </a:t>
            </a:r>
            <a:r>
              <a:rPr sz="1500" spc="70" dirty="0">
                <a:solidFill>
                  <a:srgbClr val="FFFFFF"/>
                </a:solidFill>
                <a:latin typeface="Tahoma"/>
                <a:cs typeface="Tahoma"/>
              </a:rPr>
              <a:t>en</a:t>
            </a:r>
            <a:r>
              <a:rPr sz="1500" spc="-75" dirty="0">
                <a:solidFill>
                  <a:srgbClr val="FFFFFF"/>
                </a:solidFill>
                <a:latin typeface="Tahoma"/>
                <a:cs typeface="Tahoma"/>
              </a:rPr>
              <a:t> </a:t>
            </a:r>
            <a:r>
              <a:rPr sz="1500" spc="60" dirty="0">
                <a:solidFill>
                  <a:srgbClr val="FFFFFF"/>
                </a:solidFill>
                <a:latin typeface="Tahoma"/>
                <a:cs typeface="Tahoma"/>
              </a:rPr>
              <a:t>podcast</a:t>
            </a:r>
            <a:r>
              <a:rPr sz="1500" spc="-70" dirty="0">
                <a:solidFill>
                  <a:srgbClr val="FFFFFF"/>
                </a:solidFill>
                <a:latin typeface="Tahoma"/>
                <a:cs typeface="Tahoma"/>
              </a:rPr>
              <a:t> </a:t>
            </a:r>
            <a:r>
              <a:rPr sz="1500" spc="70" dirty="0">
                <a:solidFill>
                  <a:srgbClr val="FFFFFF"/>
                </a:solidFill>
                <a:latin typeface="Tahoma"/>
                <a:cs typeface="Tahoma"/>
              </a:rPr>
              <a:t>en</a:t>
            </a:r>
            <a:r>
              <a:rPr sz="1500" spc="-70" dirty="0">
                <a:solidFill>
                  <a:srgbClr val="FFFFFF"/>
                </a:solidFill>
                <a:latin typeface="Tahoma"/>
                <a:cs typeface="Tahoma"/>
              </a:rPr>
              <a:t> </a:t>
            </a:r>
            <a:r>
              <a:rPr sz="1500" spc="55" dirty="0">
                <a:solidFill>
                  <a:srgbClr val="FFFFFF"/>
                </a:solidFill>
                <a:latin typeface="Tahoma"/>
                <a:cs typeface="Tahoma"/>
              </a:rPr>
              <a:t>serie</a:t>
            </a:r>
            <a:r>
              <a:rPr sz="1500" spc="-75" dirty="0">
                <a:solidFill>
                  <a:srgbClr val="FFFFFF"/>
                </a:solidFill>
                <a:latin typeface="Tahoma"/>
                <a:cs typeface="Tahoma"/>
              </a:rPr>
              <a:t> </a:t>
            </a:r>
            <a:r>
              <a:rPr sz="1500" spc="30" dirty="0">
                <a:solidFill>
                  <a:srgbClr val="FFFFFF"/>
                </a:solidFill>
                <a:latin typeface="Tahoma"/>
                <a:cs typeface="Tahoma"/>
              </a:rPr>
              <a:t>av</a:t>
            </a:r>
            <a:r>
              <a:rPr sz="1500" spc="-70" dirty="0">
                <a:solidFill>
                  <a:srgbClr val="FFFFFF"/>
                </a:solidFill>
                <a:latin typeface="Tahoma"/>
                <a:cs typeface="Tahoma"/>
              </a:rPr>
              <a:t> </a:t>
            </a:r>
            <a:r>
              <a:rPr sz="1500" spc="55" dirty="0">
                <a:solidFill>
                  <a:srgbClr val="FFFFFF"/>
                </a:solidFill>
                <a:latin typeface="Tahoma"/>
                <a:cs typeface="Tahoma"/>
              </a:rPr>
              <a:t>talade</a:t>
            </a:r>
            <a:r>
              <a:rPr sz="1500" spc="-70" dirty="0">
                <a:solidFill>
                  <a:srgbClr val="FFFFFF"/>
                </a:solidFill>
                <a:latin typeface="Tahoma"/>
                <a:cs typeface="Tahoma"/>
              </a:rPr>
              <a:t> </a:t>
            </a:r>
            <a:r>
              <a:rPr sz="1500" spc="50" dirty="0">
                <a:solidFill>
                  <a:srgbClr val="FFFFFF"/>
                </a:solidFill>
                <a:latin typeface="Tahoma"/>
                <a:cs typeface="Tahoma"/>
              </a:rPr>
              <a:t>ord,</a:t>
            </a:r>
            <a:r>
              <a:rPr sz="1500" spc="-75" dirty="0">
                <a:solidFill>
                  <a:srgbClr val="FFFFFF"/>
                </a:solidFill>
                <a:latin typeface="Tahoma"/>
                <a:cs typeface="Tahoma"/>
              </a:rPr>
              <a:t> </a:t>
            </a:r>
            <a:r>
              <a:rPr sz="1500" spc="35" dirty="0">
                <a:solidFill>
                  <a:srgbClr val="FFFFFF"/>
                </a:solidFill>
                <a:latin typeface="Tahoma"/>
                <a:cs typeface="Tahoma"/>
              </a:rPr>
              <a:t>ljudavsnitt,</a:t>
            </a:r>
            <a:r>
              <a:rPr sz="1500" spc="-70" dirty="0">
                <a:solidFill>
                  <a:srgbClr val="FFFFFF"/>
                </a:solidFill>
                <a:latin typeface="Tahoma"/>
                <a:cs typeface="Tahoma"/>
              </a:rPr>
              <a:t> </a:t>
            </a:r>
            <a:r>
              <a:rPr sz="1500" spc="45" dirty="0">
                <a:solidFill>
                  <a:srgbClr val="FFFFFF"/>
                </a:solidFill>
                <a:latin typeface="Tahoma"/>
                <a:cs typeface="Tahoma"/>
              </a:rPr>
              <a:t>alla</a:t>
            </a:r>
            <a:r>
              <a:rPr sz="1500" spc="-75" dirty="0">
                <a:solidFill>
                  <a:srgbClr val="FFFFFF"/>
                </a:solidFill>
                <a:latin typeface="Tahoma"/>
                <a:cs typeface="Tahoma"/>
              </a:rPr>
              <a:t> </a:t>
            </a:r>
            <a:r>
              <a:rPr sz="1500" spc="65" dirty="0">
                <a:solidFill>
                  <a:srgbClr val="FFFFFF"/>
                </a:solidFill>
                <a:latin typeface="Tahoma"/>
                <a:cs typeface="Tahoma"/>
              </a:rPr>
              <a:t>fokuserade</a:t>
            </a:r>
            <a:r>
              <a:rPr sz="1500" spc="-70" dirty="0">
                <a:solidFill>
                  <a:srgbClr val="FFFFFF"/>
                </a:solidFill>
                <a:latin typeface="Tahoma"/>
                <a:cs typeface="Tahoma"/>
              </a:rPr>
              <a:t> </a:t>
            </a:r>
            <a:r>
              <a:rPr sz="1500" spc="70" dirty="0">
                <a:solidFill>
                  <a:srgbClr val="FFFFFF"/>
                </a:solidFill>
                <a:latin typeface="Tahoma"/>
                <a:cs typeface="Tahoma"/>
              </a:rPr>
              <a:t>på</a:t>
            </a:r>
            <a:r>
              <a:rPr sz="1500" spc="-70" dirty="0">
                <a:solidFill>
                  <a:srgbClr val="FFFFFF"/>
                </a:solidFill>
                <a:latin typeface="Tahoma"/>
                <a:cs typeface="Tahoma"/>
              </a:rPr>
              <a:t> </a:t>
            </a:r>
            <a:r>
              <a:rPr sz="1500" spc="45" dirty="0">
                <a:solidFill>
                  <a:srgbClr val="FFFFFF"/>
                </a:solidFill>
                <a:latin typeface="Tahoma"/>
                <a:cs typeface="Tahoma"/>
              </a:rPr>
              <a:t>ett</a:t>
            </a:r>
            <a:r>
              <a:rPr sz="1500" spc="-75" dirty="0">
                <a:solidFill>
                  <a:srgbClr val="FFFFFF"/>
                </a:solidFill>
                <a:latin typeface="Tahoma"/>
                <a:cs typeface="Tahoma"/>
              </a:rPr>
              <a:t> </a:t>
            </a:r>
            <a:r>
              <a:rPr sz="1500" spc="35" dirty="0">
                <a:solidFill>
                  <a:srgbClr val="FFFFFF"/>
                </a:solidFill>
                <a:latin typeface="Tahoma"/>
                <a:cs typeface="Tahoma"/>
              </a:rPr>
              <a:t>visst</a:t>
            </a:r>
            <a:r>
              <a:rPr sz="1500" spc="-70" dirty="0">
                <a:solidFill>
                  <a:srgbClr val="FFFFFF"/>
                </a:solidFill>
                <a:latin typeface="Tahoma"/>
                <a:cs typeface="Tahoma"/>
              </a:rPr>
              <a:t> </a:t>
            </a:r>
            <a:r>
              <a:rPr sz="1500" spc="85" dirty="0">
                <a:solidFill>
                  <a:srgbClr val="FFFFFF"/>
                </a:solidFill>
                <a:latin typeface="Tahoma"/>
                <a:cs typeface="Tahoma"/>
              </a:rPr>
              <a:t>ämne</a:t>
            </a:r>
            <a:r>
              <a:rPr sz="1500" spc="-70" dirty="0">
                <a:solidFill>
                  <a:srgbClr val="FFFFFF"/>
                </a:solidFill>
                <a:latin typeface="Tahoma"/>
                <a:cs typeface="Tahoma"/>
              </a:rPr>
              <a:t> </a:t>
            </a:r>
            <a:r>
              <a:rPr sz="1500" spc="55" dirty="0">
                <a:solidFill>
                  <a:srgbClr val="FFFFFF"/>
                </a:solidFill>
                <a:latin typeface="Tahoma"/>
                <a:cs typeface="Tahoma"/>
              </a:rPr>
              <a:t>eller</a:t>
            </a:r>
            <a:r>
              <a:rPr sz="1500" spc="-75" dirty="0">
                <a:solidFill>
                  <a:srgbClr val="FFFFFF"/>
                </a:solidFill>
                <a:latin typeface="Tahoma"/>
                <a:cs typeface="Tahoma"/>
              </a:rPr>
              <a:t> </a:t>
            </a:r>
            <a:r>
              <a:rPr sz="1500" spc="45" dirty="0">
                <a:solidFill>
                  <a:srgbClr val="FFFFFF"/>
                </a:solidFill>
                <a:latin typeface="Tahoma"/>
                <a:cs typeface="Tahoma"/>
              </a:rPr>
              <a:t>tema,</a:t>
            </a:r>
            <a:r>
              <a:rPr sz="1500" spc="-70" dirty="0">
                <a:solidFill>
                  <a:srgbClr val="FFFFFF"/>
                </a:solidFill>
                <a:latin typeface="Tahoma"/>
                <a:cs typeface="Tahoma"/>
              </a:rPr>
              <a:t> </a:t>
            </a:r>
            <a:r>
              <a:rPr sz="1500" spc="90" dirty="0">
                <a:solidFill>
                  <a:srgbClr val="FFFFFF"/>
                </a:solidFill>
                <a:latin typeface="Tahoma"/>
                <a:cs typeface="Tahoma"/>
              </a:rPr>
              <a:t>som</a:t>
            </a:r>
            <a:r>
              <a:rPr sz="1500" spc="-70" dirty="0">
                <a:solidFill>
                  <a:srgbClr val="FFFFFF"/>
                </a:solidFill>
                <a:latin typeface="Tahoma"/>
                <a:cs typeface="Tahoma"/>
              </a:rPr>
              <a:t> </a:t>
            </a:r>
            <a:r>
              <a:rPr sz="1500" spc="50" dirty="0">
                <a:solidFill>
                  <a:srgbClr val="FFFFFF"/>
                </a:solidFill>
                <a:latin typeface="Tahoma"/>
                <a:cs typeface="Tahoma"/>
              </a:rPr>
              <a:t>cykling </a:t>
            </a:r>
            <a:r>
              <a:rPr sz="1500" spc="55" dirty="0">
                <a:solidFill>
                  <a:srgbClr val="FFFFFF"/>
                </a:solidFill>
                <a:latin typeface="Tahoma"/>
                <a:cs typeface="Tahoma"/>
              </a:rPr>
              <a:t> eller</a:t>
            </a:r>
            <a:r>
              <a:rPr sz="1500" spc="-75" dirty="0">
                <a:solidFill>
                  <a:srgbClr val="FFFFFF"/>
                </a:solidFill>
                <a:latin typeface="Tahoma"/>
                <a:cs typeface="Tahoma"/>
              </a:rPr>
              <a:t> </a:t>
            </a:r>
            <a:r>
              <a:rPr sz="1500" spc="55" dirty="0">
                <a:solidFill>
                  <a:srgbClr val="FFFFFF"/>
                </a:solidFill>
                <a:latin typeface="Tahoma"/>
                <a:cs typeface="Tahoma"/>
              </a:rPr>
              <a:t>nystartade</a:t>
            </a:r>
            <a:r>
              <a:rPr sz="1500" spc="-75" dirty="0">
                <a:solidFill>
                  <a:srgbClr val="FFFFFF"/>
                </a:solidFill>
                <a:latin typeface="Tahoma"/>
                <a:cs typeface="Tahoma"/>
              </a:rPr>
              <a:t> </a:t>
            </a:r>
            <a:r>
              <a:rPr sz="1500" spc="50" dirty="0">
                <a:solidFill>
                  <a:srgbClr val="FFFFFF"/>
                </a:solidFill>
                <a:latin typeface="Tahoma"/>
                <a:cs typeface="Tahoma"/>
              </a:rPr>
              <a:t>företag.</a:t>
            </a:r>
            <a:r>
              <a:rPr sz="1500" spc="-70" dirty="0">
                <a:solidFill>
                  <a:srgbClr val="FFFFFF"/>
                </a:solidFill>
                <a:latin typeface="Tahoma"/>
                <a:cs typeface="Tahoma"/>
              </a:rPr>
              <a:t> </a:t>
            </a:r>
            <a:r>
              <a:rPr sz="1500" spc="80" dirty="0">
                <a:solidFill>
                  <a:srgbClr val="FFFFFF"/>
                </a:solidFill>
                <a:latin typeface="Tahoma"/>
                <a:cs typeface="Tahoma"/>
              </a:rPr>
              <a:t>Du</a:t>
            </a:r>
            <a:r>
              <a:rPr sz="1500" spc="-75" dirty="0">
                <a:solidFill>
                  <a:srgbClr val="FFFFFF"/>
                </a:solidFill>
                <a:latin typeface="Tahoma"/>
                <a:cs typeface="Tahoma"/>
              </a:rPr>
              <a:t> </a:t>
            </a:r>
            <a:r>
              <a:rPr sz="1500" spc="65" dirty="0">
                <a:solidFill>
                  <a:srgbClr val="FFFFFF"/>
                </a:solidFill>
                <a:latin typeface="Tahoma"/>
                <a:cs typeface="Tahoma"/>
              </a:rPr>
              <a:t>kan</a:t>
            </a:r>
            <a:r>
              <a:rPr sz="1500" spc="-70" dirty="0">
                <a:solidFill>
                  <a:srgbClr val="FFFFFF"/>
                </a:solidFill>
                <a:latin typeface="Tahoma"/>
                <a:cs typeface="Tahoma"/>
              </a:rPr>
              <a:t> </a:t>
            </a:r>
            <a:r>
              <a:rPr sz="1500" spc="75" dirty="0">
                <a:solidFill>
                  <a:srgbClr val="FFFFFF"/>
                </a:solidFill>
                <a:latin typeface="Tahoma"/>
                <a:cs typeface="Tahoma"/>
              </a:rPr>
              <a:t>prenumerera</a:t>
            </a:r>
            <a:r>
              <a:rPr sz="1500" spc="-75" dirty="0">
                <a:solidFill>
                  <a:srgbClr val="FFFFFF"/>
                </a:solidFill>
                <a:latin typeface="Tahoma"/>
                <a:cs typeface="Tahoma"/>
              </a:rPr>
              <a:t> </a:t>
            </a:r>
            <a:r>
              <a:rPr sz="1500" spc="70" dirty="0">
                <a:solidFill>
                  <a:srgbClr val="FFFFFF"/>
                </a:solidFill>
                <a:latin typeface="Tahoma"/>
                <a:cs typeface="Tahoma"/>
              </a:rPr>
              <a:t>på</a:t>
            </a:r>
            <a:r>
              <a:rPr sz="1500" spc="-75" dirty="0">
                <a:solidFill>
                  <a:srgbClr val="FFFFFF"/>
                </a:solidFill>
                <a:latin typeface="Tahoma"/>
                <a:cs typeface="Tahoma"/>
              </a:rPr>
              <a:t> </a:t>
            </a:r>
            <a:r>
              <a:rPr sz="1500" spc="85" dirty="0">
                <a:solidFill>
                  <a:srgbClr val="FFFFFF"/>
                </a:solidFill>
                <a:latin typeface="Tahoma"/>
                <a:cs typeface="Tahoma"/>
              </a:rPr>
              <a:t>programmet</a:t>
            </a:r>
            <a:r>
              <a:rPr sz="1500" spc="-70" dirty="0">
                <a:solidFill>
                  <a:srgbClr val="FFFFFF"/>
                </a:solidFill>
                <a:latin typeface="Tahoma"/>
                <a:cs typeface="Tahoma"/>
              </a:rPr>
              <a:t> </a:t>
            </a:r>
            <a:r>
              <a:rPr sz="1500" spc="95" dirty="0">
                <a:solidFill>
                  <a:srgbClr val="FFFFFF"/>
                </a:solidFill>
                <a:latin typeface="Tahoma"/>
                <a:cs typeface="Tahoma"/>
              </a:rPr>
              <a:t>med</a:t>
            </a:r>
            <a:r>
              <a:rPr sz="1500" spc="-75" dirty="0">
                <a:solidFill>
                  <a:srgbClr val="FFFFFF"/>
                </a:solidFill>
                <a:latin typeface="Tahoma"/>
                <a:cs typeface="Tahoma"/>
              </a:rPr>
              <a:t> </a:t>
            </a:r>
            <a:r>
              <a:rPr sz="1500" spc="70" dirty="0">
                <a:solidFill>
                  <a:srgbClr val="FFFFFF"/>
                </a:solidFill>
                <a:latin typeface="Tahoma"/>
                <a:cs typeface="Tahoma"/>
              </a:rPr>
              <a:t>en</a:t>
            </a:r>
            <a:r>
              <a:rPr sz="1500" spc="-70" dirty="0">
                <a:solidFill>
                  <a:srgbClr val="FFFFFF"/>
                </a:solidFill>
                <a:latin typeface="Tahoma"/>
                <a:cs typeface="Tahoma"/>
              </a:rPr>
              <a:t> </a:t>
            </a:r>
            <a:r>
              <a:rPr sz="1500" spc="80" dirty="0">
                <a:solidFill>
                  <a:srgbClr val="FFFFFF"/>
                </a:solidFill>
                <a:latin typeface="Tahoma"/>
                <a:cs typeface="Tahoma"/>
              </a:rPr>
              <a:t>app</a:t>
            </a:r>
            <a:r>
              <a:rPr sz="1500" spc="-75" dirty="0">
                <a:solidFill>
                  <a:srgbClr val="FFFFFF"/>
                </a:solidFill>
                <a:latin typeface="Tahoma"/>
                <a:cs typeface="Tahoma"/>
              </a:rPr>
              <a:t> </a:t>
            </a:r>
            <a:r>
              <a:rPr sz="1500" spc="70" dirty="0">
                <a:solidFill>
                  <a:srgbClr val="FFFFFF"/>
                </a:solidFill>
                <a:latin typeface="Tahoma"/>
                <a:cs typeface="Tahoma"/>
              </a:rPr>
              <a:t>på</a:t>
            </a:r>
            <a:r>
              <a:rPr sz="1500" spc="-75" dirty="0">
                <a:solidFill>
                  <a:srgbClr val="FFFFFF"/>
                </a:solidFill>
                <a:latin typeface="Tahoma"/>
                <a:cs typeface="Tahoma"/>
              </a:rPr>
              <a:t> </a:t>
            </a:r>
            <a:r>
              <a:rPr sz="1500" spc="75" dirty="0">
                <a:solidFill>
                  <a:srgbClr val="FFFFFF"/>
                </a:solidFill>
                <a:latin typeface="Tahoma"/>
                <a:cs typeface="Tahoma"/>
              </a:rPr>
              <a:t>din</a:t>
            </a:r>
            <a:r>
              <a:rPr sz="1500" spc="-70" dirty="0">
                <a:solidFill>
                  <a:srgbClr val="FFFFFF"/>
                </a:solidFill>
                <a:latin typeface="Tahoma"/>
                <a:cs typeface="Tahoma"/>
              </a:rPr>
              <a:t> </a:t>
            </a:r>
            <a:r>
              <a:rPr sz="1500" spc="55" dirty="0">
                <a:solidFill>
                  <a:srgbClr val="FFFFFF"/>
                </a:solidFill>
                <a:latin typeface="Tahoma"/>
                <a:cs typeface="Tahoma"/>
              </a:rPr>
              <a:t>telefon</a:t>
            </a:r>
            <a:r>
              <a:rPr sz="1500" spc="-75" dirty="0">
                <a:solidFill>
                  <a:srgbClr val="FFFFFF"/>
                </a:solidFill>
                <a:latin typeface="Tahoma"/>
                <a:cs typeface="Tahoma"/>
              </a:rPr>
              <a:t> </a:t>
            </a:r>
            <a:r>
              <a:rPr sz="1500" spc="70" dirty="0">
                <a:solidFill>
                  <a:srgbClr val="FFFFFF"/>
                </a:solidFill>
                <a:latin typeface="Tahoma"/>
                <a:cs typeface="Tahoma"/>
              </a:rPr>
              <a:t>och</a:t>
            </a:r>
            <a:r>
              <a:rPr sz="1500" spc="-70" dirty="0">
                <a:solidFill>
                  <a:srgbClr val="FFFFFF"/>
                </a:solidFill>
                <a:latin typeface="Tahoma"/>
                <a:cs typeface="Tahoma"/>
              </a:rPr>
              <a:t> </a:t>
            </a:r>
            <a:r>
              <a:rPr sz="1500" spc="50" dirty="0">
                <a:solidFill>
                  <a:srgbClr val="FFFFFF"/>
                </a:solidFill>
                <a:latin typeface="Tahoma"/>
                <a:cs typeface="Tahoma"/>
              </a:rPr>
              <a:t>lyssna</a:t>
            </a:r>
            <a:r>
              <a:rPr sz="1500" spc="-75" dirty="0">
                <a:solidFill>
                  <a:srgbClr val="FFFFFF"/>
                </a:solidFill>
                <a:latin typeface="Tahoma"/>
                <a:cs typeface="Tahoma"/>
              </a:rPr>
              <a:t> </a:t>
            </a:r>
            <a:r>
              <a:rPr sz="1500" spc="70" dirty="0">
                <a:solidFill>
                  <a:srgbClr val="FFFFFF"/>
                </a:solidFill>
                <a:latin typeface="Tahoma"/>
                <a:cs typeface="Tahoma"/>
              </a:rPr>
              <a:t>på</a:t>
            </a:r>
            <a:r>
              <a:rPr sz="1500" spc="-70" dirty="0">
                <a:solidFill>
                  <a:srgbClr val="FFFFFF"/>
                </a:solidFill>
                <a:latin typeface="Tahoma"/>
                <a:cs typeface="Tahoma"/>
              </a:rPr>
              <a:t> </a:t>
            </a:r>
            <a:r>
              <a:rPr sz="1500" spc="45" dirty="0">
                <a:solidFill>
                  <a:srgbClr val="FFFFFF"/>
                </a:solidFill>
                <a:latin typeface="Tahoma"/>
                <a:cs typeface="Tahoma"/>
              </a:rPr>
              <a:t>avsnitt</a:t>
            </a:r>
            <a:r>
              <a:rPr sz="1500" spc="-75" dirty="0">
                <a:solidFill>
                  <a:srgbClr val="FFFFFF"/>
                </a:solidFill>
                <a:latin typeface="Tahoma"/>
                <a:cs typeface="Tahoma"/>
              </a:rPr>
              <a:t> </a:t>
            </a:r>
            <a:r>
              <a:rPr sz="1500" spc="70" dirty="0">
                <a:solidFill>
                  <a:srgbClr val="FFFFFF"/>
                </a:solidFill>
                <a:latin typeface="Tahoma"/>
                <a:cs typeface="Tahoma"/>
              </a:rPr>
              <a:t>när</a:t>
            </a:r>
            <a:r>
              <a:rPr sz="1500" spc="-75" dirty="0">
                <a:solidFill>
                  <a:srgbClr val="FFFFFF"/>
                </a:solidFill>
                <a:latin typeface="Tahoma"/>
                <a:cs typeface="Tahoma"/>
              </a:rPr>
              <a:t> </a:t>
            </a:r>
            <a:r>
              <a:rPr sz="1500" spc="90" dirty="0">
                <a:solidFill>
                  <a:srgbClr val="FFFFFF"/>
                </a:solidFill>
                <a:latin typeface="Tahoma"/>
                <a:cs typeface="Tahoma"/>
              </a:rPr>
              <a:t>du</a:t>
            </a:r>
            <a:r>
              <a:rPr sz="1500" spc="-70" dirty="0">
                <a:solidFill>
                  <a:srgbClr val="FFFFFF"/>
                </a:solidFill>
                <a:latin typeface="Tahoma"/>
                <a:cs typeface="Tahoma"/>
              </a:rPr>
              <a:t> </a:t>
            </a:r>
            <a:r>
              <a:rPr sz="1500" spc="35" dirty="0" smtClean="0">
                <a:solidFill>
                  <a:srgbClr val="FFFFFF"/>
                </a:solidFill>
                <a:latin typeface="Tahoma"/>
                <a:cs typeface="Tahoma"/>
              </a:rPr>
              <a:t>vill</a:t>
            </a:r>
            <a:r>
              <a:rPr lang="sv-SE" sz="1500" spc="35" dirty="0" smtClean="0">
                <a:solidFill>
                  <a:srgbClr val="FFFFFF"/>
                </a:solidFill>
                <a:latin typeface="Tahoma"/>
                <a:cs typeface="Tahoma"/>
              </a:rPr>
              <a:t>. </a:t>
            </a:r>
            <a:endParaRPr sz="1500" dirty="0">
              <a:latin typeface="Tahoma"/>
              <a:cs typeface="Tahoma"/>
            </a:endParaRPr>
          </a:p>
          <a:p>
            <a:pPr>
              <a:lnSpc>
                <a:spcPct val="100000"/>
              </a:lnSpc>
              <a:spcBef>
                <a:spcPts val="20"/>
              </a:spcBef>
            </a:pPr>
            <a:endParaRPr sz="2150" dirty="0">
              <a:latin typeface="Tahoma"/>
              <a:cs typeface="Tahoma"/>
            </a:endParaRPr>
          </a:p>
          <a:p>
            <a:pPr marL="12700" marR="6709409">
              <a:lnSpc>
                <a:spcPct val="128600"/>
              </a:lnSpc>
              <a:spcBef>
                <a:spcPts val="5"/>
              </a:spcBef>
            </a:pPr>
            <a:r>
              <a:rPr sz="1400" spc="50" dirty="0">
                <a:solidFill>
                  <a:srgbClr val="FFFFFF"/>
                </a:solidFill>
                <a:latin typeface="Tahoma"/>
                <a:cs typeface="Tahoma"/>
              </a:rPr>
              <a:t>Det enklaste </a:t>
            </a:r>
            <a:r>
              <a:rPr sz="1400" spc="40" dirty="0">
                <a:solidFill>
                  <a:srgbClr val="FFFFFF"/>
                </a:solidFill>
                <a:latin typeface="Tahoma"/>
                <a:cs typeface="Tahoma"/>
              </a:rPr>
              <a:t>sättet att </a:t>
            </a:r>
            <a:r>
              <a:rPr sz="1400" spc="45" dirty="0">
                <a:solidFill>
                  <a:srgbClr val="FFFFFF"/>
                </a:solidFill>
                <a:latin typeface="Tahoma"/>
                <a:cs typeface="Tahoma"/>
              </a:rPr>
              <a:t>lyssna </a:t>
            </a:r>
            <a:r>
              <a:rPr sz="1400" spc="65" dirty="0">
                <a:solidFill>
                  <a:srgbClr val="FFFFFF"/>
                </a:solidFill>
                <a:latin typeface="Tahoma"/>
                <a:cs typeface="Tahoma"/>
              </a:rPr>
              <a:t>på en </a:t>
            </a:r>
            <a:r>
              <a:rPr sz="1400" spc="60" dirty="0">
                <a:solidFill>
                  <a:srgbClr val="FFFFFF"/>
                </a:solidFill>
                <a:latin typeface="Tahoma"/>
                <a:cs typeface="Tahoma"/>
              </a:rPr>
              <a:t>podcast </a:t>
            </a:r>
            <a:r>
              <a:rPr sz="1400" spc="60" dirty="0" smtClean="0">
                <a:solidFill>
                  <a:srgbClr val="FFFFFF"/>
                </a:solidFill>
                <a:latin typeface="Tahoma"/>
                <a:cs typeface="Tahoma"/>
              </a:rPr>
              <a:t>är </a:t>
            </a:r>
            <a:r>
              <a:rPr sz="1400" spc="85" dirty="0">
                <a:solidFill>
                  <a:srgbClr val="FFFFFF"/>
                </a:solidFill>
                <a:latin typeface="Tahoma"/>
                <a:cs typeface="Tahoma"/>
              </a:rPr>
              <a:t>genom </a:t>
            </a:r>
            <a:r>
              <a:rPr sz="1400" spc="70" dirty="0">
                <a:solidFill>
                  <a:srgbClr val="FFFFFF"/>
                </a:solidFill>
                <a:latin typeface="Tahoma"/>
                <a:cs typeface="Tahoma"/>
              </a:rPr>
              <a:t>din </a:t>
            </a:r>
            <a:r>
              <a:rPr sz="1400" spc="60" dirty="0">
                <a:solidFill>
                  <a:srgbClr val="FFFFFF"/>
                </a:solidFill>
                <a:latin typeface="Tahoma"/>
                <a:cs typeface="Tahoma"/>
              </a:rPr>
              <a:t>smartphone. </a:t>
            </a:r>
            <a:r>
              <a:rPr sz="1400" spc="20" dirty="0">
                <a:solidFill>
                  <a:srgbClr val="FFFFFF"/>
                </a:solidFill>
                <a:latin typeface="Tahoma"/>
                <a:cs typeface="Tahoma"/>
              </a:rPr>
              <a:t>Följ </a:t>
            </a:r>
            <a:r>
              <a:rPr sz="1400" spc="60" dirty="0">
                <a:solidFill>
                  <a:srgbClr val="FFFFFF"/>
                </a:solidFill>
                <a:latin typeface="Tahoma"/>
                <a:cs typeface="Tahoma"/>
              </a:rPr>
              <a:t>länken </a:t>
            </a:r>
            <a:r>
              <a:rPr sz="1400" spc="65" dirty="0">
                <a:solidFill>
                  <a:srgbClr val="FFFFFF"/>
                </a:solidFill>
                <a:latin typeface="Tahoma"/>
                <a:cs typeface="Tahoma"/>
              </a:rPr>
              <a:t> för</a:t>
            </a:r>
            <a:r>
              <a:rPr sz="1400" spc="-80" dirty="0">
                <a:solidFill>
                  <a:srgbClr val="FFFFFF"/>
                </a:solidFill>
                <a:latin typeface="Tahoma"/>
                <a:cs typeface="Tahoma"/>
              </a:rPr>
              <a:t> </a:t>
            </a:r>
            <a:r>
              <a:rPr sz="1400" spc="40" dirty="0">
                <a:solidFill>
                  <a:srgbClr val="FFFFFF"/>
                </a:solidFill>
                <a:latin typeface="Tahoma"/>
                <a:cs typeface="Tahoma"/>
              </a:rPr>
              <a:t>att</a:t>
            </a:r>
            <a:r>
              <a:rPr sz="1400" spc="-80" dirty="0">
                <a:solidFill>
                  <a:srgbClr val="FFFFFF"/>
                </a:solidFill>
                <a:latin typeface="Tahoma"/>
                <a:cs typeface="Tahoma"/>
              </a:rPr>
              <a:t> </a:t>
            </a:r>
            <a:r>
              <a:rPr sz="1400" spc="40" dirty="0">
                <a:solidFill>
                  <a:srgbClr val="FFFFFF"/>
                </a:solidFill>
                <a:latin typeface="Tahoma"/>
                <a:cs typeface="Tahoma"/>
              </a:rPr>
              <a:t>ta</a:t>
            </a:r>
            <a:r>
              <a:rPr sz="1400" spc="-75" dirty="0">
                <a:solidFill>
                  <a:srgbClr val="FFFFFF"/>
                </a:solidFill>
                <a:latin typeface="Tahoma"/>
                <a:cs typeface="Tahoma"/>
              </a:rPr>
              <a:t> </a:t>
            </a:r>
            <a:r>
              <a:rPr sz="1400" spc="65" dirty="0">
                <a:solidFill>
                  <a:srgbClr val="FFFFFF"/>
                </a:solidFill>
                <a:latin typeface="Tahoma"/>
                <a:cs typeface="Tahoma"/>
              </a:rPr>
              <a:t>reda</a:t>
            </a:r>
            <a:r>
              <a:rPr sz="1400" spc="-80" dirty="0">
                <a:solidFill>
                  <a:srgbClr val="FFFFFF"/>
                </a:solidFill>
                <a:latin typeface="Tahoma"/>
                <a:cs typeface="Tahoma"/>
              </a:rPr>
              <a:t> </a:t>
            </a:r>
            <a:r>
              <a:rPr sz="1400" spc="65" dirty="0">
                <a:solidFill>
                  <a:srgbClr val="FFFFFF"/>
                </a:solidFill>
                <a:latin typeface="Tahoma"/>
                <a:cs typeface="Tahoma"/>
              </a:rPr>
              <a:t>på</a:t>
            </a:r>
            <a:r>
              <a:rPr sz="1400" spc="-75" dirty="0">
                <a:solidFill>
                  <a:srgbClr val="FFFFFF"/>
                </a:solidFill>
                <a:latin typeface="Tahoma"/>
                <a:cs typeface="Tahoma"/>
              </a:rPr>
              <a:t> </a:t>
            </a:r>
            <a:r>
              <a:rPr sz="1400" spc="85" dirty="0">
                <a:solidFill>
                  <a:srgbClr val="FFFFFF"/>
                </a:solidFill>
                <a:latin typeface="Tahoma"/>
                <a:cs typeface="Tahoma"/>
              </a:rPr>
              <a:t>mer</a:t>
            </a:r>
            <a:r>
              <a:rPr sz="1400" spc="-80" dirty="0">
                <a:solidFill>
                  <a:srgbClr val="FFFFFF"/>
                </a:solidFill>
                <a:latin typeface="Tahoma"/>
                <a:cs typeface="Tahoma"/>
              </a:rPr>
              <a:t> </a:t>
            </a:r>
            <a:r>
              <a:rPr sz="1400" spc="45" dirty="0" smtClean="0">
                <a:solidFill>
                  <a:srgbClr val="FFFFFF"/>
                </a:solidFill>
                <a:latin typeface="Tahoma"/>
                <a:cs typeface="Tahoma"/>
              </a:rPr>
              <a:t>om</a:t>
            </a:r>
            <a:r>
              <a:rPr lang="sv-SE" sz="1400" spc="45" dirty="0" smtClean="0">
                <a:solidFill>
                  <a:srgbClr val="FFFFFF"/>
                </a:solidFill>
                <a:latin typeface="Tahoma"/>
                <a:cs typeface="Tahoma"/>
              </a:rPr>
              <a:t> Bra </a:t>
            </a:r>
            <a:r>
              <a:rPr lang="sv-SE" sz="1400" spc="45" dirty="0" err="1" smtClean="0">
                <a:solidFill>
                  <a:srgbClr val="FFFFFF"/>
                </a:solidFill>
                <a:latin typeface="Tahoma"/>
                <a:cs typeface="Tahoma"/>
              </a:rPr>
              <a:t>appar</a:t>
            </a:r>
            <a:r>
              <a:rPr lang="sv-SE" sz="1400" spc="45" dirty="0" smtClean="0">
                <a:solidFill>
                  <a:srgbClr val="FFFFFF"/>
                </a:solidFill>
                <a:latin typeface="Tahoma"/>
                <a:cs typeface="Tahoma"/>
              </a:rPr>
              <a:t> för podcast.</a:t>
            </a:r>
          </a:p>
          <a:p>
            <a:pPr marL="12700" marR="6709409">
              <a:lnSpc>
                <a:spcPct val="128600"/>
              </a:lnSpc>
              <a:spcBef>
                <a:spcPts val="5"/>
              </a:spcBef>
            </a:pPr>
            <a:endParaRPr sz="1850" dirty="0">
              <a:latin typeface="Arial"/>
              <a:cs typeface="Arial"/>
            </a:endParaRPr>
          </a:p>
          <a:p>
            <a:pPr marL="12700" marR="6931659">
              <a:lnSpc>
                <a:spcPct val="128600"/>
              </a:lnSpc>
              <a:spcBef>
                <a:spcPts val="5"/>
              </a:spcBef>
            </a:pPr>
            <a:r>
              <a:rPr sz="1400" b="1" u="sng" spc="50" dirty="0">
                <a:solidFill>
                  <a:srgbClr val="0563C0"/>
                </a:solidFill>
                <a:uFill>
                  <a:solidFill>
                    <a:srgbClr val="0563C0"/>
                  </a:solidFill>
                </a:uFill>
                <a:latin typeface="Arial"/>
                <a:cs typeface="Arial"/>
                <a:hlinkClick r:id="rId4"/>
              </a:rPr>
              <a:t>https://www.thepodcasthost.com/listening</a:t>
            </a:r>
            <a:r>
              <a:rPr sz="1400" b="1" u="sng" spc="15" dirty="0">
                <a:solidFill>
                  <a:srgbClr val="0563C0"/>
                </a:solidFill>
                <a:uFill>
                  <a:solidFill>
                    <a:srgbClr val="0563C0"/>
                  </a:solidFill>
                </a:uFill>
                <a:latin typeface="Arial"/>
                <a:cs typeface="Arial"/>
                <a:hlinkClick r:id="rId4"/>
              </a:rPr>
              <a:t> </a:t>
            </a:r>
            <a:r>
              <a:rPr sz="1400" b="1" u="sng" spc="185" dirty="0">
                <a:solidFill>
                  <a:srgbClr val="0563C0"/>
                </a:solidFill>
                <a:uFill>
                  <a:solidFill>
                    <a:srgbClr val="0563C0"/>
                  </a:solidFill>
                </a:uFill>
                <a:latin typeface="Arial"/>
                <a:cs typeface="Arial"/>
                <a:hlinkClick r:id="rId4"/>
              </a:rPr>
              <a:t>/ </a:t>
            </a:r>
            <a:r>
              <a:rPr sz="1400" b="1" spc="-380" dirty="0">
                <a:solidFill>
                  <a:srgbClr val="0563C0"/>
                </a:solidFill>
                <a:latin typeface="Arial"/>
                <a:cs typeface="Arial"/>
                <a:hlinkClick r:id="rId4"/>
              </a:rPr>
              <a:t> </a:t>
            </a:r>
            <a:r>
              <a:rPr sz="1400" b="1" u="sng" spc="35" dirty="0">
                <a:solidFill>
                  <a:srgbClr val="0563C0"/>
                </a:solidFill>
                <a:uFill>
                  <a:solidFill>
                    <a:srgbClr val="0563C0"/>
                  </a:solidFill>
                </a:uFill>
                <a:latin typeface="Arial"/>
                <a:cs typeface="Arial"/>
                <a:hlinkClick r:id="rId4"/>
              </a:rPr>
              <a:t>best-podcast-apps-smartphone/</a:t>
            </a:r>
            <a:endParaRPr sz="14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7160" y="1636776"/>
            <a:ext cx="7331612" cy="4376928"/>
          </a:xfrm>
          <a:prstGeom prst="rect">
            <a:avLst/>
          </a:prstGeom>
        </p:spPr>
      </p:pic>
      <p:pic>
        <p:nvPicPr>
          <p:cNvPr id="3" name="object 3"/>
          <p:cNvPicPr/>
          <p:nvPr/>
        </p:nvPicPr>
        <p:blipFill>
          <a:blip r:embed="rId3" cstate="print"/>
          <a:stretch>
            <a:fillRect/>
          </a:stretch>
        </p:blipFill>
        <p:spPr>
          <a:xfrm>
            <a:off x="5192267" y="6401987"/>
            <a:ext cx="1731239" cy="126521"/>
          </a:xfrm>
          <a:prstGeom prst="rect">
            <a:avLst/>
          </a:prstGeom>
        </p:spPr>
      </p:pic>
      <p:sp>
        <p:nvSpPr>
          <p:cNvPr id="4" name="object 4"/>
          <p:cNvSpPr/>
          <p:nvPr/>
        </p:nvSpPr>
        <p:spPr>
          <a:xfrm>
            <a:off x="0" y="6457188"/>
            <a:ext cx="5050790" cy="0"/>
          </a:xfrm>
          <a:custGeom>
            <a:avLst/>
            <a:gdLst/>
            <a:ahLst/>
            <a:cxnLst/>
            <a:rect l="l" t="t" r="r" b="b"/>
            <a:pathLst>
              <a:path w="5050790">
                <a:moveTo>
                  <a:pt x="5050282"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7075931" y="6457188"/>
            <a:ext cx="5116195" cy="0"/>
          </a:xfrm>
          <a:custGeom>
            <a:avLst/>
            <a:gdLst/>
            <a:ahLst/>
            <a:cxnLst/>
            <a:rect l="l" t="t" r="r" b="b"/>
            <a:pathLst>
              <a:path w="5116195">
                <a:moveTo>
                  <a:pt x="5115941"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grpSp>
        <p:nvGrpSpPr>
          <p:cNvPr id="7" name="object 7"/>
          <p:cNvGrpSpPr/>
          <p:nvPr/>
        </p:nvGrpSpPr>
        <p:grpSpPr>
          <a:xfrm>
            <a:off x="1871472" y="1845564"/>
            <a:ext cx="6983095" cy="3519170"/>
            <a:chOff x="1871472" y="1845564"/>
            <a:chExt cx="6983095" cy="3519170"/>
          </a:xfrm>
        </p:grpSpPr>
        <p:pic>
          <p:nvPicPr>
            <p:cNvPr id="8" name="object 8"/>
            <p:cNvPicPr/>
            <p:nvPr/>
          </p:nvPicPr>
          <p:blipFill>
            <a:blip r:embed="rId4" cstate="print"/>
            <a:stretch>
              <a:fillRect/>
            </a:stretch>
          </p:blipFill>
          <p:spPr>
            <a:xfrm>
              <a:off x="3182111" y="1845564"/>
              <a:ext cx="5672328" cy="3518915"/>
            </a:xfrm>
            <a:prstGeom prst="rect">
              <a:avLst/>
            </a:prstGeom>
          </p:spPr>
        </p:pic>
        <p:pic>
          <p:nvPicPr>
            <p:cNvPr id="9" name="object 9"/>
            <p:cNvPicPr/>
            <p:nvPr/>
          </p:nvPicPr>
          <p:blipFill>
            <a:blip r:embed="rId5" cstate="print"/>
            <a:stretch>
              <a:fillRect/>
            </a:stretch>
          </p:blipFill>
          <p:spPr>
            <a:xfrm>
              <a:off x="1871472" y="2958084"/>
              <a:ext cx="2278379" cy="2293619"/>
            </a:xfrm>
            <a:prstGeom prst="rect">
              <a:avLst/>
            </a:prstGeom>
          </p:spPr>
        </p:pic>
        <p:pic>
          <p:nvPicPr>
            <p:cNvPr id="10" name="object 10"/>
            <p:cNvPicPr/>
            <p:nvPr/>
          </p:nvPicPr>
          <p:blipFill>
            <a:blip r:embed="rId6" cstate="print"/>
            <a:stretch>
              <a:fillRect/>
            </a:stretch>
          </p:blipFill>
          <p:spPr>
            <a:xfrm>
              <a:off x="2133600" y="3252216"/>
              <a:ext cx="1810512" cy="1549908"/>
            </a:xfrm>
            <a:prstGeom prst="rect">
              <a:avLst/>
            </a:prstGeom>
          </p:spPr>
        </p:pic>
        <p:sp>
          <p:nvSpPr>
            <p:cNvPr id="11" name="object 11"/>
            <p:cNvSpPr/>
            <p:nvPr/>
          </p:nvSpPr>
          <p:spPr>
            <a:xfrm>
              <a:off x="1903476" y="2990088"/>
              <a:ext cx="2164080" cy="2179320"/>
            </a:xfrm>
            <a:custGeom>
              <a:avLst/>
              <a:gdLst/>
              <a:ahLst/>
              <a:cxnLst/>
              <a:rect l="l" t="t" r="r" b="b"/>
              <a:pathLst>
                <a:path w="2164079" h="2179320">
                  <a:moveTo>
                    <a:pt x="1082040" y="0"/>
                  </a:moveTo>
                  <a:lnTo>
                    <a:pt x="1033846" y="1061"/>
                  </a:lnTo>
                  <a:lnTo>
                    <a:pt x="986191" y="4216"/>
                  </a:lnTo>
                  <a:lnTo>
                    <a:pt x="939120" y="9421"/>
                  </a:lnTo>
                  <a:lnTo>
                    <a:pt x="892677" y="16631"/>
                  </a:lnTo>
                  <a:lnTo>
                    <a:pt x="846905" y="25801"/>
                  </a:lnTo>
                  <a:lnTo>
                    <a:pt x="801848" y="36889"/>
                  </a:lnTo>
                  <a:lnTo>
                    <a:pt x="757550" y="49848"/>
                  </a:lnTo>
                  <a:lnTo>
                    <a:pt x="714056" y="64636"/>
                  </a:lnTo>
                  <a:lnTo>
                    <a:pt x="671410" y="81207"/>
                  </a:lnTo>
                  <a:lnTo>
                    <a:pt x="629655" y="99518"/>
                  </a:lnTo>
                  <a:lnTo>
                    <a:pt x="588835" y="119524"/>
                  </a:lnTo>
                  <a:lnTo>
                    <a:pt x="548994" y="141181"/>
                  </a:lnTo>
                  <a:lnTo>
                    <a:pt x="510177" y="164444"/>
                  </a:lnTo>
                  <a:lnTo>
                    <a:pt x="472428" y="189270"/>
                  </a:lnTo>
                  <a:lnTo>
                    <a:pt x="435790" y="215614"/>
                  </a:lnTo>
                  <a:lnTo>
                    <a:pt x="400307" y="243432"/>
                  </a:lnTo>
                  <a:lnTo>
                    <a:pt x="366024" y="272680"/>
                  </a:lnTo>
                  <a:lnTo>
                    <a:pt x="332984" y="303313"/>
                  </a:lnTo>
                  <a:lnTo>
                    <a:pt x="301231" y="335286"/>
                  </a:lnTo>
                  <a:lnTo>
                    <a:pt x="270810" y="368557"/>
                  </a:lnTo>
                  <a:lnTo>
                    <a:pt x="241765" y="403080"/>
                  </a:lnTo>
                  <a:lnTo>
                    <a:pt x="214139" y="438811"/>
                  </a:lnTo>
                  <a:lnTo>
                    <a:pt x="187976" y="475707"/>
                  </a:lnTo>
                  <a:lnTo>
                    <a:pt x="163321" y="513721"/>
                  </a:lnTo>
                  <a:lnTo>
                    <a:pt x="140217" y="552812"/>
                  </a:lnTo>
                  <a:lnTo>
                    <a:pt x="118708" y="592933"/>
                  </a:lnTo>
                  <a:lnTo>
                    <a:pt x="98839" y="634041"/>
                  </a:lnTo>
                  <a:lnTo>
                    <a:pt x="80654" y="676092"/>
                  </a:lnTo>
                  <a:lnTo>
                    <a:pt x="64196" y="719041"/>
                  </a:lnTo>
                  <a:lnTo>
                    <a:pt x="49509" y="762844"/>
                  </a:lnTo>
                  <a:lnTo>
                    <a:pt x="36638" y="807457"/>
                  </a:lnTo>
                  <a:lnTo>
                    <a:pt x="25626" y="852835"/>
                  </a:lnTo>
                  <a:lnTo>
                    <a:pt x="16518" y="898935"/>
                  </a:lnTo>
                  <a:lnTo>
                    <a:pt x="9357" y="945711"/>
                  </a:lnTo>
                  <a:lnTo>
                    <a:pt x="4188" y="993120"/>
                  </a:lnTo>
                  <a:lnTo>
                    <a:pt x="1054" y="1041118"/>
                  </a:lnTo>
                  <a:lnTo>
                    <a:pt x="0" y="1089660"/>
                  </a:lnTo>
                  <a:lnTo>
                    <a:pt x="1054" y="1138201"/>
                  </a:lnTo>
                  <a:lnTo>
                    <a:pt x="4188" y="1186199"/>
                  </a:lnTo>
                  <a:lnTo>
                    <a:pt x="9357" y="1233608"/>
                  </a:lnTo>
                  <a:lnTo>
                    <a:pt x="16518" y="1280384"/>
                  </a:lnTo>
                  <a:lnTo>
                    <a:pt x="25626" y="1326484"/>
                  </a:lnTo>
                  <a:lnTo>
                    <a:pt x="36638" y="1371862"/>
                  </a:lnTo>
                  <a:lnTo>
                    <a:pt x="49509" y="1416475"/>
                  </a:lnTo>
                  <a:lnTo>
                    <a:pt x="64196" y="1460278"/>
                  </a:lnTo>
                  <a:lnTo>
                    <a:pt x="80654" y="1503227"/>
                  </a:lnTo>
                  <a:lnTo>
                    <a:pt x="98839" y="1545278"/>
                  </a:lnTo>
                  <a:lnTo>
                    <a:pt x="118708" y="1586386"/>
                  </a:lnTo>
                  <a:lnTo>
                    <a:pt x="140217" y="1626507"/>
                  </a:lnTo>
                  <a:lnTo>
                    <a:pt x="163321" y="1665598"/>
                  </a:lnTo>
                  <a:lnTo>
                    <a:pt x="187976" y="1703612"/>
                  </a:lnTo>
                  <a:lnTo>
                    <a:pt x="214139" y="1740508"/>
                  </a:lnTo>
                  <a:lnTo>
                    <a:pt x="241765" y="1776239"/>
                  </a:lnTo>
                  <a:lnTo>
                    <a:pt x="270810" y="1810762"/>
                  </a:lnTo>
                  <a:lnTo>
                    <a:pt x="301231" y="1844033"/>
                  </a:lnTo>
                  <a:lnTo>
                    <a:pt x="332984" y="1876006"/>
                  </a:lnTo>
                  <a:lnTo>
                    <a:pt x="366024" y="1906639"/>
                  </a:lnTo>
                  <a:lnTo>
                    <a:pt x="400307" y="1935887"/>
                  </a:lnTo>
                  <a:lnTo>
                    <a:pt x="435790" y="1963705"/>
                  </a:lnTo>
                  <a:lnTo>
                    <a:pt x="472428" y="1990049"/>
                  </a:lnTo>
                  <a:lnTo>
                    <a:pt x="510177" y="2014875"/>
                  </a:lnTo>
                  <a:lnTo>
                    <a:pt x="548994" y="2038138"/>
                  </a:lnTo>
                  <a:lnTo>
                    <a:pt x="588835" y="2059795"/>
                  </a:lnTo>
                  <a:lnTo>
                    <a:pt x="629655" y="2079801"/>
                  </a:lnTo>
                  <a:lnTo>
                    <a:pt x="671410" y="2098112"/>
                  </a:lnTo>
                  <a:lnTo>
                    <a:pt x="714056" y="2114683"/>
                  </a:lnTo>
                  <a:lnTo>
                    <a:pt x="757550" y="2129471"/>
                  </a:lnTo>
                  <a:lnTo>
                    <a:pt x="801848" y="2142430"/>
                  </a:lnTo>
                  <a:lnTo>
                    <a:pt x="846905" y="2153518"/>
                  </a:lnTo>
                  <a:lnTo>
                    <a:pt x="892677" y="2162688"/>
                  </a:lnTo>
                  <a:lnTo>
                    <a:pt x="939120" y="2169898"/>
                  </a:lnTo>
                  <a:lnTo>
                    <a:pt x="986191" y="2175103"/>
                  </a:lnTo>
                  <a:lnTo>
                    <a:pt x="1033846" y="2178258"/>
                  </a:lnTo>
                  <a:lnTo>
                    <a:pt x="1082040" y="2179320"/>
                  </a:lnTo>
                  <a:lnTo>
                    <a:pt x="1130233" y="2178258"/>
                  </a:lnTo>
                  <a:lnTo>
                    <a:pt x="1177888" y="2175103"/>
                  </a:lnTo>
                  <a:lnTo>
                    <a:pt x="1224959" y="2169898"/>
                  </a:lnTo>
                  <a:lnTo>
                    <a:pt x="1271402" y="2162688"/>
                  </a:lnTo>
                  <a:lnTo>
                    <a:pt x="1317174" y="2153518"/>
                  </a:lnTo>
                  <a:lnTo>
                    <a:pt x="1362231" y="2142430"/>
                  </a:lnTo>
                  <a:lnTo>
                    <a:pt x="1406529" y="2129471"/>
                  </a:lnTo>
                  <a:lnTo>
                    <a:pt x="1450023" y="2114683"/>
                  </a:lnTo>
                  <a:lnTo>
                    <a:pt x="1492669" y="2098112"/>
                  </a:lnTo>
                  <a:lnTo>
                    <a:pt x="1534424" y="2079801"/>
                  </a:lnTo>
                  <a:lnTo>
                    <a:pt x="1575244" y="2059795"/>
                  </a:lnTo>
                  <a:lnTo>
                    <a:pt x="1615085" y="2038138"/>
                  </a:lnTo>
                  <a:lnTo>
                    <a:pt x="1653902" y="2014875"/>
                  </a:lnTo>
                  <a:lnTo>
                    <a:pt x="1691651" y="1990049"/>
                  </a:lnTo>
                  <a:lnTo>
                    <a:pt x="1728289" y="1963705"/>
                  </a:lnTo>
                  <a:lnTo>
                    <a:pt x="1763772" y="1935887"/>
                  </a:lnTo>
                  <a:lnTo>
                    <a:pt x="1798055" y="1906639"/>
                  </a:lnTo>
                  <a:lnTo>
                    <a:pt x="1831095" y="1876006"/>
                  </a:lnTo>
                  <a:lnTo>
                    <a:pt x="1862848" y="1844033"/>
                  </a:lnTo>
                  <a:lnTo>
                    <a:pt x="1893269" y="1810762"/>
                  </a:lnTo>
                  <a:lnTo>
                    <a:pt x="1922314" y="1776239"/>
                  </a:lnTo>
                  <a:lnTo>
                    <a:pt x="1949940" y="1740508"/>
                  </a:lnTo>
                  <a:lnTo>
                    <a:pt x="1976103" y="1703612"/>
                  </a:lnTo>
                  <a:lnTo>
                    <a:pt x="2000758" y="1665598"/>
                  </a:lnTo>
                  <a:lnTo>
                    <a:pt x="2023862" y="1626507"/>
                  </a:lnTo>
                  <a:lnTo>
                    <a:pt x="2045371" y="1586386"/>
                  </a:lnTo>
                  <a:lnTo>
                    <a:pt x="2065240" y="1545278"/>
                  </a:lnTo>
                  <a:lnTo>
                    <a:pt x="2083425" y="1503227"/>
                  </a:lnTo>
                  <a:lnTo>
                    <a:pt x="2099883" y="1460278"/>
                  </a:lnTo>
                  <a:lnTo>
                    <a:pt x="2114570" y="1416475"/>
                  </a:lnTo>
                  <a:lnTo>
                    <a:pt x="2127441" y="1371862"/>
                  </a:lnTo>
                  <a:lnTo>
                    <a:pt x="2138453" y="1326484"/>
                  </a:lnTo>
                  <a:lnTo>
                    <a:pt x="2147561" y="1280384"/>
                  </a:lnTo>
                  <a:lnTo>
                    <a:pt x="2154722" y="1233608"/>
                  </a:lnTo>
                  <a:lnTo>
                    <a:pt x="2159891" y="1186199"/>
                  </a:lnTo>
                  <a:lnTo>
                    <a:pt x="2163025" y="1138201"/>
                  </a:lnTo>
                  <a:lnTo>
                    <a:pt x="2164079" y="1089660"/>
                  </a:lnTo>
                  <a:lnTo>
                    <a:pt x="2163025" y="1041118"/>
                  </a:lnTo>
                  <a:lnTo>
                    <a:pt x="2159891" y="993120"/>
                  </a:lnTo>
                  <a:lnTo>
                    <a:pt x="2154722" y="945711"/>
                  </a:lnTo>
                  <a:lnTo>
                    <a:pt x="2147561" y="898935"/>
                  </a:lnTo>
                  <a:lnTo>
                    <a:pt x="2138453" y="852835"/>
                  </a:lnTo>
                  <a:lnTo>
                    <a:pt x="2127441" y="807457"/>
                  </a:lnTo>
                  <a:lnTo>
                    <a:pt x="2114570" y="762844"/>
                  </a:lnTo>
                  <a:lnTo>
                    <a:pt x="2099883" y="719041"/>
                  </a:lnTo>
                  <a:lnTo>
                    <a:pt x="2083425" y="676092"/>
                  </a:lnTo>
                  <a:lnTo>
                    <a:pt x="2065240" y="634041"/>
                  </a:lnTo>
                  <a:lnTo>
                    <a:pt x="2045371" y="592933"/>
                  </a:lnTo>
                  <a:lnTo>
                    <a:pt x="2023862" y="552812"/>
                  </a:lnTo>
                  <a:lnTo>
                    <a:pt x="2000758" y="513721"/>
                  </a:lnTo>
                  <a:lnTo>
                    <a:pt x="1976103" y="475707"/>
                  </a:lnTo>
                  <a:lnTo>
                    <a:pt x="1949940" y="438811"/>
                  </a:lnTo>
                  <a:lnTo>
                    <a:pt x="1922314" y="403080"/>
                  </a:lnTo>
                  <a:lnTo>
                    <a:pt x="1893269" y="368557"/>
                  </a:lnTo>
                  <a:lnTo>
                    <a:pt x="1862848" y="335286"/>
                  </a:lnTo>
                  <a:lnTo>
                    <a:pt x="1831095" y="303313"/>
                  </a:lnTo>
                  <a:lnTo>
                    <a:pt x="1798055" y="272680"/>
                  </a:lnTo>
                  <a:lnTo>
                    <a:pt x="1763772" y="243432"/>
                  </a:lnTo>
                  <a:lnTo>
                    <a:pt x="1728289" y="215614"/>
                  </a:lnTo>
                  <a:lnTo>
                    <a:pt x="1691651" y="189270"/>
                  </a:lnTo>
                  <a:lnTo>
                    <a:pt x="1653902" y="164444"/>
                  </a:lnTo>
                  <a:lnTo>
                    <a:pt x="1615085" y="141181"/>
                  </a:lnTo>
                  <a:lnTo>
                    <a:pt x="1575244" y="119524"/>
                  </a:lnTo>
                  <a:lnTo>
                    <a:pt x="1534424" y="99518"/>
                  </a:lnTo>
                  <a:lnTo>
                    <a:pt x="1492669" y="81207"/>
                  </a:lnTo>
                  <a:lnTo>
                    <a:pt x="1450023" y="64636"/>
                  </a:lnTo>
                  <a:lnTo>
                    <a:pt x="1406529" y="49848"/>
                  </a:lnTo>
                  <a:lnTo>
                    <a:pt x="1362231" y="36889"/>
                  </a:lnTo>
                  <a:lnTo>
                    <a:pt x="1317174" y="25801"/>
                  </a:lnTo>
                  <a:lnTo>
                    <a:pt x="1271402" y="16631"/>
                  </a:lnTo>
                  <a:lnTo>
                    <a:pt x="1224959" y="9421"/>
                  </a:lnTo>
                  <a:lnTo>
                    <a:pt x="1177888" y="4216"/>
                  </a:lnTo>
                  <a:lnTo>
                    <a:pt x="1130233" y="1061"/>
                  </a:lnTo>
                  <a:lnTo>
                    <a:pt x="1082040" y="0"/>
                  </a:lnTo>
                  <a:close/>
                </a:path>
              </a:pathLst>
            </a:custGeom>
            <a:solidFill>
              <a:srgbClr val="A6377C"/>
            </a:solidFill>
          </p:spPr>
          <p:txBody>
            <a:bodyPr wrap="square" lIns="0" tIns="0" rIns="0" bIns="0" rtlCol="0"/>
            <a:lstStyle/>
            <a:p>
              <a:endParaRPr/>
            </a:p>
          </p:txBody>
        </p:sp>
        <p:sp>
          <p:nvSpPr>
            <p:cNvPr id="12" name="object 12"/>
            <p:cNvSpPr/>
            <p:nvPr/>
          </p:nvSpPr>
          <p:spPr>
            <a:xfrm>
              <a:off x="1903476" y="2990088"/>
              <a:ext cx="2164080" cy="2179320"/>
            </a:xfrm>
            <a:custGeom>
              <a:avLst/>
              <a:gdLst/>
              <a:ahLst/>
              <a:cxnLst/>
              <a:rect l="l" t="t" r="r" b="b"/>
              <a:pathLst>
                <a:path w="2164079" h="2179320">
                  <a:moveTo>
                    <a:pt x="0" y="1089660"/>
                  </a:moveTo>
                  <a:lnTo>
                    <a:pt x="1054" y="1041118"/>
                  </a:lnTo>
                  <a:lnTo>
                    <a:pt x="4188" y="993120"/>
                  </a:lnTo>
                  <a:lnTo>
                    <a:pt x="9357" y="945711"/>
                  </a:lnTo>
                  <a:lnTo>
                    <a:pt x="16518" y="898935"/>
                  </a:lnTo>
                  <a:lnTo>
                    <a:pt x="25626" y="852835"/>
                  </a:lnTo>
                  <a:lnTo>
                    <a:pt x="36638" y="807457"/>
                  </a:lnTo>
                  <a:lnTo>
                    <a:pt x="49509" y="762844"/>
                  </a:lnTo>
                  <a:lnTo>
                    <a:pt x="64196" y="719041"/>
                  </a:lnTo>
                  <a:lnTo>
                    <a:pt x="80654" y="676092"/>
                  </a:lnTo>
                  <a:lnTo>
                    <a:pt x="98839" y="634041"/>
                  </a:lnTo>
                  <a:lnTo>
                    <a:pt x="118708" y="592933"/>
                  </a:lnTo>
                  <a:lnTo>
                    <a:pt x="140217" y="552812"/>
                  </a:lnTo>
                  <a:lnTo>
                    <a:pt x="163321" y="513721"/>
                  </a:lnTo>
                  <a:lnTo>
                    <a:pt x="187976" y="475707"/>
                  </a:lnTo>
                  <a:lnTo>
                    <a:pt x="214139" y="438811"/>
                  </a:lnTo>
                  <a:lnTo>
                    <a:pt x="241765" y="403080"/>
                  </a:lnTo>
                  <a:lnTo>
                    <a:pt x="270810" y="368557"/>
                  </a:lnTo>
                  <a:lnTo>
                    <a:pt x="301231" y="335286"/>
                  </a:lnTo>
                  <a:lnTo>
                    <a:pt x="332984" y="303313"/>
                  </a:lnTo>
                  <a:lnTo>
                    <a:pt x="366024" y="272680"/>
                  </a:lnTo>
                  <a:lnTo>
                    <a:pt x="400307" y="243432"/>
                  </a:lnTo>
                  <a:lnTo>
                    <a:pt x="435790" y="215614"/>
                  </a:lnTo>
                  <a:lnTo>
                    <a:pt x="472428" y="189270"/>
                  </a:lnTo>
                  <a:lnTo>
                    <a:pt x="510177" y="164444"/>
                  </a:lnTo>
                  <a:lnTo>
                    <a:pt x="548994" y="141181"/>
                  </a:lnTo>
                  <a:lnTo>
                    <a:pt x="588835" y="119524"/>
                  </a:lnTo>
                  <a:lnTo>
                    <a:pt x="629655" y="99518"/>
                  </a:lnTo>
                  <a:lnTo>
                    <a:pt x="671410" y="81207"/>
                  </a:lnTo>
                  <a:lnTo>
                    <a:pt x="714056" y="64636"/>
                  </a:lnTo>
                  <a:lnTo>
                    <a:pt x="757550" y="49848"/>
                  </a:lnTo>
                  <a:lnTo>
                    <a:pt x="801848" y="36889"/>
                  </a:lnTo>
                  <a:lnTo>
                    <a:pt x="846905" y="25801"/>
                  </a:lnTo>
                  <a:lnTo>
                    <a:pt x="892677" y="16631"/>
                  </a:lnTo>
                  <a:lnTo>
                    <a:pt x="939120" y="9421"/>
                  </a:lnTo>
                  <a:lnTo>
                    <a:pt x="986191" y="4216"/>
                  </a:lnTo>
                  <a:lnTo>
                    <a:pt x="1033846" y="1061"/>
                  </a:lnTo>
                  <a:lnTo>
                    <a:pt x="1082040" y="0"/>
                  </a:lnTo>
                  <a:lnTo>
                    <a:pt x="1130233" y="1061"/>
                  </a:lnTo>
                  <a:lnTo>
                    <a:pt x="1177888" y="4216"/>
                  </a:lnTo>
                  <a:lnTo>
                    <a:pt x="1224959" y="9421"/>
                  </a:lnTo>
                  <a:lnTo>
                    <a:pt x="1271402" y="16631"/>
                  </a:lnTo>
                  <a:lnTo>
                    <a:pt x="1317174" y="25801"/>
                  </a:lnTo>
                  <a:lnTo>
                    <a:pt x="1362231" y="36889"/>
                  </a:lnTo>
                  <a:lnTo>
                    <a:pt x="1406529" y="49848"/>
                  </a:lnTo>
                  <a:lnTo>
                    <a:pt x="1450023" y="64636"/>
                  </a:lnTo>
                  <a:lnTo>
                    <a:pt x="1492669" y="81207"/>
                  </a:lnTo>
                  <a:lnTo>
                    <a:pt x="1534424" y="99518"/>
                  </a:lnTo>
                  <a:lnTo>
                    <a:pt x="1575244" y="119524"/>
                  </a:lnTo>
                  <a:lnTo>
                    <a:pt x="1615085" y="141181"/>
                  </a:lnTo>
                  <a:lnTo>
                    <a:pt x="1653902" y="164444"/>
                  </a:lnTo>
                  <a:lnTo>
                    <a:pt x="1691651" y="189270"/>
                  </a:lnTo>
                  <a:lnTo>
                    <a:pt x="1728289" y="215614"/>
                  </a:lnTo>
                  <a:lnTo>
                    <a:pt x="1763772" y="243432"/>
                  </a:lnTo>
                  <a:lnTo>
                    <a:pt x="1798055" y="272680"/>
                  </a:lnTo>
                  <a:lnTo>
                    <a:pt x="1831095" y="303313"/>
                  </a:lnTo>
                  <a:lnTo>
                    <a:pt x="1862848" y="335286"/>
                  </a:lnTo>
                  <a:lnTo>
                    <a:pt x="1893269" y="368557"/>
                  </a:lnTo>
                  <a:lnTo>
                    <a:pt x="1922314" y="403080"/>
                  </a:lnTo>
                  <a:lnTo>
                    <a:pt x="1949940" y="438811"/>
                  </a:lnTo>
                  <a:lnTo>
                    <a:pt x="1976103" y="475707"/>
                  </a:lnTo>
                  <a:lnTo>
                    <a:pt x="2000758" y="513721"/>
                  </a:lnTo>
                  <a:lnTo>
                    <a:pt x="2023862" y="552812"/>
                  </a:lnTo>
                  <a:lnTo>
                    <a:pt x="2045371" y="592933"/>
                  </a:lnTo>
                  <a:lnTo>
                    <a:pt x="2065240" y="634041"/>
                  </a:lnTo>
                  <a:lnTo>
                    <a:pt x="2083425" y="676092"/>
                  </a:lnTo>
                  <a:lnTo>
                    <a:pt x="2099883" y="719041"/>
                  </a:lnTo>
                  <a:lnTo>
                    <a:pt x="2114570" y="762844"/>
                  </a:lnTo>
                  <a:lnTo>
                    <a:pt x="2127441" y="807457"/>
                  </a:lnTo>
                  <a:lnTo>
                    <a:pt x="2138453" y="852835"/>
                  </a:lnTo>
                  <a:lnTo>
                    <a:pt x="2147561" y="898935"/>
                  </a:lnTo>
                  <a:lnTo>
                    <a:pt x="2154722" y="945711"/>
                  </a:lnTo>
                  <a:lnTo>
                    <a:pt x="2159891" y="993120"/>
                  </a:lnTo>
                  <a:lnTo>
                    <a:pt x="2163025" y="1041118"/>
                  </a:lnTo>
                  <a:lnTo>
                    <a:pt x="2164079" y="1089660"/>
                  </a:lnTo>
                  <a:lnTo>
                    <a:pt x="2163025" y="1138201"/>
                  </a:lnTo>
                  <a:lnTo>
                    <a:pt x="2159891" y="1186199"/>
                  </a:lnTo>
                  <a:lnTo>
                    <a:pt x="2154722" y="1233608"/>
                  </a:lnTo>
                  <a:lnTo>
                    <a:pt x="2147561" y="1280384"/>
                  </a:lnTo>
                  <a:lnTo>
                    <a:pt x="2138453" y="1326484"/>
                  </a:lnTo>
                  <a:lnTo>
                    <a:pt x="2127441" y="1371862"/>
                  </a:lnTo>
                  <a:lnTo>
                    <a:pt x="2114570" y="1416475"/>
                  </a:lnTo>
                  <a:lnTo>
                    <a:pt x="2099883" y="1460278"/>
                  </a:lnTo>
                  <a:lnTo>
                    <a:pt x="2083425" y="1503227"/>
                  </a:lnTo>
                  <a:lnTo>
                    <a:pt x="2065240" y="1545278"/>
                  </a:lnTo>
                  <a:lnTo>
                    <a:pt x="2045371" y="1586386"/>
                  </a:lnTo>
                  <a:lnTo>
                    <a:pt x="2023862" y="1626507"/>
                  </a:lnTo>
                  <a:lnTo>
                    <a:pt x="2000758" y="1665598"/>
                  </a:lnTo>
                  <a:lnTo>
                    <a:pt x="1976103" y="1703612"/>
                  </a:lnTo>
                  <a:lnTo>
                    <a:pt x="1949940" y="1740508"/>
                  </a:lnTo>
                  <a:lnTo>
                    <a:pt x="1922314" y="1776239"/>
                  </a:lnTo>
                  <a:lnTo>
                    <a:pt x="1893269" y="1810762"/>
                  </a:lnTo>
                  <a:lnTo>
                    <a:pt x="1862848" y="1844033"/>
                  </a:lnTo>
                  <a:lnTo>
                    <a:pt x="1831095" y="1876006"/>
                  </a:lnTo>
                  <a:lnTo>
                    <a:pt x="1798055" y="1906639"/>
                  </a:lnTo>
                  <a:lnTo>
                    <a:pt x="1763772" y="1935887"/>
                  </a:lnTo>
                  <a:lnTo>
                    <a:pt x="1728289" y="1963705"/>
                  </a:lnTo>
                  <a:lnTo>
                    <a:pt x="1691651" y="1990049"/>
                  </a:lnTo>
                  <a:lnTo>
                    <a:pt x="1653902" y="2014875"/>
                  </a:lnTo>
                  <a:lnTo>
                    <a:pt x="1615085" y="2038138"/>
                  </a:lnTo>
                  <a:lnTo>
                    <a:pt x="1575244" y="2059795"/>
                  </a:lnTo>
                  <a:lnTo>
                    <a:pt x="1534424" y="2079801"/>
                  </a:lnTo>
                  <a:lnTo>
                    <a:pt x="1492669" y="2098112"/>
                  </a:lnTo>
                  <a:lnTo>
                    <a:pt x="1450023" y="2114683"/>
                  </a:lnTo>
                  <a:lnTo>
                    <a:pt x="1406529" y="2129471"/>
                  </a:lnTo>
                  <a:lnTo>
                    <a:pt x="1362231" y="2142430"/>
                  </a:lnTo>
                  <a:lnTo>
                    <a:pt x="1317174" y="2153518"/>
                  </a:lnTo>
                  <a:lnTo>
                    <a:pt x="1271402" y="2162688"/>
                  </a:lnTo>
                  <a:lnTo>
                    <a:pt x="1224959" y="2169898"/>
                  </a:lnTo>
                  <a:lnTo>
                    <a:pt x="1177888" y="2175103"/>
                  </a:lnTo>
                  <a:lnTo>
                    <a:pt x="1130233" y="2178258"/>
                  </a:lnTo>
                  <a:lnTo>
                    <a:pt x="1082040" y="2179320"/>
                  </a:lnTo>
                  <a:lnTo>
                    <a:pt x="1033846" y="2178258"/>
                  </a:lnTo>
                  <a:lnTo>
                    <a:pt x="986191" y="2175103"/>
                  </a:lnTo>
                  <a:lnTo>
                    <a:pt x="939120" y="2169898"/>
                  </a:lnTo>
                  <a:lnTo>
                    <a:pt x="892677" y="2162688"/>
                  </a:lnTo>
                  <a:lnTo>
                    <a:pt x="846905" y="2153518"/>
                  </a:lnTo>
                  <a:lnTo>
                    <a:pt x="801848" y="2142430"/>
                  </a:lnTo>
                  <a:lnTo>
                    <a:pt x="757550" y="2129471"/>
                  </a:lnTo>
                  <a:lnTo>
                    <a:pt x="714056" y="2114683"/>
                  </a:lnTo>
                  <a:lnTo>
                    <a:pt x="671410" y="2098112"/>
                  </a:lnTo>
                  <a:lnTo>
                    <a:pt x="629655" y="2079801"/>
                  </a:lnTo>
                  <a:lnTo>
                    <a:pt x="588835" y="2059795"/>
                  </a:lnTo>
                  <a:lnTo>
                    <a:pt x="548994" y="2038138"/>
                  </a:lnTo>
                  <a:lnTo>
                    <a:pt x="510177" y="2014875"/>
                  </a:lnTo>
                  <a:lnTo>
                    <a:pt x="472428" y="1990049"/>
                  </a:lnTo>
                  <a:lnTo>
                    <a:pt x="435790" y="1963705"/>
                  </a:lnTo>
                  <a:lnTo>
                    <a:pt x="400307" y="1935887"/>
                  </a:lnTo>
                  <a:lnTo>
                    <a:pt x="366024" y="1906639"/>
                  </a:lnTo>
                  <a:lnTo>
                    <a:pt x="332984" y="1876006"/>
                  </a:lnTo>
                  <a:lnTo>
                    <a:pt x="301231" y="1844033"/>
                  </a:lnTo>
                  <a:lnTo>
                    <a:pt x="270810" y="1810762"/>
                  </a:lnTo>
                  <a:lnTo>
                    <a:pt x="241765" y="1776239"/>
                  </a:lnTo>
                  <a:lnTo>
                    <a:pt x="214139" y="1740508"/>
                  </a:lnTo>
                  <a:lnTo>
                    <a:pt x="187976" y="1703612"/>
                  </a:lnTo>
                  <a:lnTo>
                    <a:pt x="163321" y="1665598"/>
                  </a:lnTo>
                  <a:lnTo>
                    <a:pt x="140217" y="1626507"/>
                  </a:lnTo>
                  <a:lnTo>
                    <a:pt x="118708" y="1586386"/>
                  </a:lnTo>
                  <a:lnTo>
                    <a:pt x="98839" y="1545278"/>
                  </a:lnTo>
                  <a:lnTo>
                    <a:pt x="80654" y="1503227"/>
                  </a:lnTo>
                  <a:lnTo>
                    <a:pt x="64196" y="1460278"/>
                  </a:lnTo>
                  <a:lnTo>
                    <a:pt x="49509" y="1416475"/>
                  </a:lnTo>
                  <a:lnTo>
                    <a:pt x="36638" y="1371862"/>
                  </a:lnTo>
                  <a:lnTo>
                    <a:pt x="25626" y="1326484"/>
                  </a:lnTo>
                  <a:lnTo>
                    <a:pt x="16518" y="1280384"/>
                  </a:lnTo>
                  <a:lnTo>
                    <a:pt x="9357" y="1233608"/>
                  </a:lnTo>
                  <a:lnTo>
                    <a:pt x="4188" y="1186199"/>
                  </a:lnTo>
                  <a:lnTo>
                    <a:pt x="1054" y="1138201"/>
                  </a:lnTo>
                  <a:lnTo>
                    <a:pt x="0" y="1089660"/>
                  </a:lnTo>
                  <a:close/>
                </a:path>
              </a:pathLst>
            </a:custGeom>
            <a:ln w="12700">
              <a:solidFill>
                <a:srgbClr val="A6377C"/>
              </a:solidFill>
            </a:ln>
          </p:spPr>
          <p:txBody>
            <a:bodyPr wrap="square" lIns="0" tIns="0" rIns="0" bIns="0" rtlCol="0"/>
            <a:lstStyle/>
            <a:p>
              <a:endParaRPr/>
            </a:p>
          </p:txBody>
        </p:sp>
      </p:grpSp>
      <p:sp>
        <p:nvSpPr>
          <p:cNvPr id="13" name="object 13"/>
          <p:cNvSpPr txBox="1">
            <a:spLocks noGrp="1"/>
          </p:cNvSpPr>
          <p:nvPr>
            <p:ph type="title"/>
          </p:nvPr>
        </p:nvSpPr>
        <p:spPr>
          <a:xfrm>
            <a:off x="2044064" y="422528"/>
            <a:ext cx="7562215" cy="436880"/>
          </a:xfrm>
          <a:prstGeom prst="rect">
            <a:avLst/>
          </a:prstGeom>
        </p:spPr>
        <p:txBody>
          <a:bodyPr vert="horz" wrap="square" lIns="0" tIns="12700" rIns="0" bIns="0" rtlCol="0">
            <a:spAutoFit/>
          </a:bodyPr>
          <a:lstStyle/>
          <a:p>
            <a:pPr marL="12700">
              <a:lnSpc>
                <a:spcPct val="100000"/>
              </a:lnSpc>
              <a:spcBef>
                <a:spcPts val="100"/>
              </a:spcBef>
            </a:pPr>
            <a:r>
              <a:rPr sz="2700" spc="100" dirty="0">
                <a:solidFill>
                  <a:srgbClr val="3F3F3F"/>
                </a:solidFill>
              </a:rPr>
              <a:t>Aktivitet:</a:t>
            </a:r>
            <a:r>
              <a:rPr sz="2700" spc="-50" dirty="0">
                <a:solidFill>
                  <a:srgbClr val="3F3F3F"/>
                </a:solidFill>
              </a:rPr>
              <a:t> </a:t>
            </a:r>
            <a:r>
              <a:rPr sz="2700" spc="45" dirty="0">
                <a:solidFill>
                  <a:srgbClr val="3F3F3F"/>
                </a:solidFill>
              </a:rPr>
              <a:t>Förstå</a:t>
            </a:r>
            <a:r>
              <a:rPr sz="2700" spc="-45" dirty="0">
                <a:solidFill>
                  <a:srgbClr val="3F3F3F"/>
                </a:solidFill>
              </a:rPr>
              <a:t> </a:t>
            </a:r>
            <a:r>
              <a:rPr sz="2700" spc="155" dirty="0">
                <a:solidFill>
                  <a:srgbClr val="3F3F3F"/>
                </a:solidFill>
              </a:rPr>
              <a:t>kraften</a:t>
            </a:r>
            <a:r>
              <a:rPr sz="2700" spc="-50" dirty="0">
                <a:solidFill>
                  <a:srgbClr val="3F3F3F"/>
                </a:solidFill>
              </a:rPr>
              <a:t> </a:t>
            </a:r>
            <a:r>
              <a:rPr sz="2700" spc="130" dirty="0">
                <a:solidFill>
                  <a:srgbClr val="3F3F3F"/>
                </a:solidFill>
              </a:rPr>
              <a:t>med</a:t>
            </a:r>
            <a:r>
              <a:rPr sz="2700" spc="-45" dirty="0">
                <a:solidFill>
                  <a:srgbClr val="3F3F3F"/>
                </a:solidFill>
              </a:rPr>
              <a:t> </a:t>
            </a:r>
            <a:r>
              <a:rPr sz="2700" spc="60" dirty="0">
                <a:solidFill>
                  <a:srgbClr val="3F3F3F"/>
                </a:solidFill>
              </a:rPr>
              <a:t>poddsändning</a:t>
            </a:r>
            <a:endParaRPr sz="2700"/>
          </a:p>
        </p:txBody>
      </p:sp>
      <p:sp>
        <p:nvSpPr>
          <p:cNvPr id="14" name="object 14"/>
          <p:cNvSpPr txBox="1"/>
          <p:nvPr/>
        </p:nvSpPr>
        <p:spPr>
          <a:xfrm>
            <a:off x="887374" y="925829"/>
            <a:ext cx="9733280" cy="703580"/>
          </a:xfrm>
          <a:prstGeom prst="rect">
            <a:avLst/>
          </a:prstGeom>
        </p:spPr>
        <p:txBody>
          <a:bodyPr vert="horz" wrap="square" lIns="0" tIns="12700" rIns="0" bIns="0" rtlCol="0">
            <a:spAutoFit/>
          </a:bodyPr>
          <a:lstStyle/>
          <a:p>
            <a:pPr algn="ctr">
              <a:lnSpc>
                <a:spcPts val="2790"/>
              </a:lnSpc>
              <a:spcBef>
                <a:spcPts val="100"/>
              </a:spcBef>
            </a:pPr>
            <a:r>
              <a:rPr sz="2400" spc="25" dirty="0">
                <a:solidFill>
                  <a:srgbClr val="3F3F3F"/>
                </a:solidFill>
                <a:latin typeface="Tahoma"/>
                <a:cs typeface="Tahoma"/>
              </a:rPr>
              <a:t>Välj</a:t>
            </a:r>
            <a:r>
              <a:rPr sz="2400" spc="-125" dirty="0">
                <a:solidFill>
                  <a:srgbClr val="3F3F3F"/>
                </a:solidFill>
                <a:latin typeface="Tahoma"/>
                <a:cs typeface="Tahoma"/>
              </a:rPr>
              <a:t> </a:t>
            </a:r>
            <a:r>
              <a:rPr sz="2400" spc="114" dirty="0" smtClean="0">
                <a:solidFill>
                  <a:srgbClr val="3F3F3F"/>
                </a:solidFill>
                <a:latin typeface="Tahoma"/>
                <a:cs typeface="Tahoma"/>
              </a:rPr>
              <a:t>en</a:t>
            </a:r>
            <a:r>
              <a:rPr sz="2400" spc="-125" dirty="0" smtClean="0">
                <a:solidFill>
                  <a:srgbClr val="3F3F3F"/>
                </a:solidFill>
                <a:latin typeface="Tahoma"/>
                <a:cs typeface="Tahoma"/>
              </a:rPr>
              <a:t> </a:t>
            </a:r>
            <a:r>
              <a:rPr sz="2400" spc="55" dirty="0">
                <a:solidFill>
                  <a:srgbClr val="3F3F3F"/>
                </a:solidFill>
                <a:latin typeface="Tahoma"/>
                <a:cs typeface="Tahoma"/>
              </a:rPr>
              <a:t>av</a:t>
            </a:r>
            <a:r>
              <a:rPr sz="2400" spc="-120" dirty="0">
                <a:solidFill>
                  <a:srgbClr val="3F3F3F"/>
                </a:solidFill>
                <a:latin typeface="Tahoma"/>
                <a:cs typeface="Tahoma"/>
              </a:rPr>
              <a:t> </a:t>
            </a:r>
            <a:r>
              <a:rPr sz="2400" spc="105" dirty="0">
                <a:solidFill>
                  <a:srgbClr val="3F3F3F"/>
                </a:solidFill>
                <a:latin typeface="Tahoma"/>
                <a:cs typeface="Tahoma"/>
              </a:rPr>
              <a:t>podcasterna</a:t>
            </a:r>
            <a:r>
              <a:rPr sz="2400" spc="-120" dirty="0">
                <a:solidFill>
                  <a:srgbClr val="3F3F3F"/>
                </a:solidFill>
                <a:latin typeface="Tahoma"/>
                <a:cs typeface="Tahoma"/>
              </a:rPr>
              <a:t> </a:t>
            </a:r>
            <a:r>
              <a:rPr sz="2400" spc="100" dirty="0">
                <a:solidFill>
                  <a:srgbClr val="3F3F3F"/>
                </a:solidFill>
                <a:latin typeface="Tahoma"/>
                <a:cs typeface="Tahoma"/>
              </a:rPr>
              <a:t>från</a:t>
            </a:r>
            <a:r>
              <a:rPr sz="2400" spc="-125" dirty="0">
                <a:solidFill>
                  <a:srgbClr val="3F3F3F"/>
                </a:solidFill>
                <a:latin typeface="Tahoma"/>
                <a:cs typeface="Tahoma"/>
              </a:rPr>
              <a:t> </a:t>
            </a:r>
            <a:r>
              <a:rPr sz="2400" spc="90" dirty="0">
                <a:solidFill>
                  <a:srgbClr val="3F3F3F"/>
                </a:solidFill>
                <a:latin typeface="Tahoma"/>
                <a:cs typeface="Tahoma"/>
              </a:rPr>
              <a:t>Absolutely</a:t>
            </a:r>
            <a:r>
              <a:rPr sz="2400" spc="-120" dirty="0">
                <a:solidFill>
                  <a:srgbClr val="3F3F3F"/>
                </a:solidFill>
                <a:latin typeface="Tahoma"/>
                <a:cs typeface="Tahoma"/>
              </a:rPr>
              <a:t> </a:t>
            </a:r>
            <a:r>
              <a:rPr sz="2400" spc="80" dirty="0">
                <a:solidFill>
                  <a:srgbClr val="3F3F3F"/>
                </a:solidFill>
                <a:latin typeface="Tahoma"/>
                <a:cs typeface="Tahoma"/>
              </a:rPr>
              <a:t>Intercultural</a:t>
            </a:r>
            <a:r>
              <a:rPr sz="2400" spc="-120" dirty="0">
                <a:solidFill>
                  <a:srgbClr val="3F3F3F"/>
                </a:solidFill>
                <a:latin typeface="Tahoma"/>
                <a:cs typeface="Tahoma"/>
              </a:rPr>
              <a:t> </a:t>
            </a:r>
            <a:r>
              <a:rPr sz="2400" spc="100" dirty="0">
                <a:solidFill>
                  <a:srgbClr val="3F3F3F"/>
                </a:solidFill>
                <a:latin typeface="Tahoma"/>
                <a:cs typeface="Tahoma"/>
              </a:rPr>
              <a:t>podcast</a:t>
            </a:r>
            <a:endParaRPr sz="2400" dirty="0">
              <a:latin typeface="Tahoma"/>
              <a:cs typeface="Tahoma"/>
            </a:endParaRPr>
          </a:p>
          <a:p>
            <a:pPr marL="339725" algn="ctr">
              <a:lnSpc>
                <a:spcPts val="2550"/>
              </a:lnSpc>
            </a:pPr>
            <a:r>
              <a:rPr sz="2200" spc="85" dirty="0">
                <a:solidFill>
                  <a:srgbClr val="3F3F3F"/>
                </a:solidFill>
                <a:latin typeface="Tahoma"/>
                <a:cs typeface="Tahoma"/>
              </a:rPr>
              <a:t>serier</a:t>
            </a:r>
            <a:r>
              <a:rPr sz="2200" spc="-90" dirty="0">
                <a:solidFill>
                  <a:srgbClr val="3F3F3F"/>
                </a:solidFill>
                <a:latin typeface="Tahoma"/>
                <a:cs typeface="Tahoma"/>
              </a:rPr>
              <a:t> </a:t>
            </a:r>
            <a:r>
              <a:rPr sz="2200" spc="-95" dirty="0">
                <a:solidFill>
                  <a:srgbClr val="3F3F3F"/>
                </a:solidFill>
                <a:latin typeface="Tahoma"/>
                <a:cs typeface="Tahoma"/>
              </a:rPr>
              <a:t>-</a:t>
            </a:r>
            <a:r>
              <a:rPr sz="2200" spc="-90" dirty="0">
                <a:solidFill>
                  <a:srgbClr val="3F3F3F"/>
                </a:solidFill>
                <a:latin typeface="Tahoma"/>
                <a:cs typeface="Tahoma"/>
              </a:rPr>
              <a:t> </a:t>
            </a:r>
            <a:r>
              <a:rPr sz="2200" u="sng" spc="60" dirty="0">
                <a:solidFill>
                  <a:srgbClr val="0563C0"/>
                </a:solidFill>
                <a:uFill>
                  <a:solidFill>
                    <a:srgbClr val="0563C0"/>
                  </a:solidFill>
                </a:uFill>
                <a:latin typeface="Tahoma"/>
                <a:cs typeface="Tahoma"/>
                <a:hlinkClick r:id="rId7"/>
              </a:rPr>
              <a:t>https://www.absolutely-intercultural.com/</a:t>
            </a:r>
            <a:endParaRPr sz="2200" dirty="0">
              <a:latin typeface="Tahoma"/>
              <a:cs typeface="Tahoma"/>
            </a:endParaRPr>
          </a:p>
        </p:txBody>
      </p:sp>
      <p:sp>
        <p:nvSpPr>
          <p:cNvPr id="15" name="object 15"/>
          <p:cNvSpPr txBox="1"/>
          <p:nvPr/>
        </p:nvSpPr>
        <p:spPr>
          <a:xfrm>
            <a:off x="2339340" y="3448511"/>
            <a:ext cx="1097280" cy="940001"/>
          </a:xfrm>
          <a:prstGeom prst="rect">
            <a:avLst/>
          </a:prstGeom>
        </p:spPr>
        <p:txBody>
          <a:bodyPr vert="horz" wrap="square" lIns="0" tIns="107950" rIns="0" bIns="0" rtlCol="0">
            <a:spAutoFit/>
          </a:bodyPr>
          <a:lstStyle/>
          <a:p>
            <a:pPr algn="ctr"/>
            <a:r>
              <a:rPr lang="sv-SE" dirty="0">
                <a:solidFill>
                  <a:schemeClr val="bg1"/>
                </a:solidFill>
              </a:rPr>
              <a:t>Klicka för att välja en </a:t>
            </a:r>
            <a:r>
              <a:rPr lang="sv-SE" dirty="0" err="1">
                <a:solidFill>
                  <a:schemeClr val="bg1"/>
                </a:solidFill>
              </a:rPr>
              <a:t>podd</a:t>
            </a:r>
            <a:endParaRPr lang="sv-SE"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865046" y="221825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FFC000"/>
          </a:solidFill>
        </p:spPr>
        <p:txBody>
          <a:bodyPr wrap="square" lIns="0" tIns="0" rIns="0" bIns="0" rtlCol="0"/>
          <a:lstStyle/>
          <a:p>
            <a:endParaRPr/>
          </a:p>
        </p:txBody>
      </p:sp>
      <p:sp>
        <p:nvSpPr>
          <p:cNvPr id="6" name="object 6"/>
          <p:cNvSpPr/>
          <p:nvPr/>
        </p:nvSpPr>
        <p:spPr>
          <a:xfrm>
            <a:off x="4463796" y="230428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76C5D2"/>
          </a:solidFill>
        </p:spPr>
        <p:txBody>
          <a:bodyPr wrap="square" lIns="0" tIns="0" rIns="0" bIns="0" rtlCol="0"/>
          <a:lstStyle/>
          <a:p>
            <a:endParaRPr/>
          </a:p>
        </p:txBody>
      </p:sp>
      <p:sp>
        <p:nvSpPr>
          <p:cNvPr id="7" name="object 7"/>
          <p:cNvSpPr/>
          <p:nvPr/>
        </p:nvSpPr>
        <p:spPr>
          <a:xfrm>
            <a:off x="8077200" y="230428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A6377C"/>
          </a:solidFill>
        </p:spPr>
        <p:txBody>
          <a:bodyPr wrap="square" lIns="0" tIns="0" rIns="0" bIns="0" rtlCol="0"/>
          <a:lstStyle/>
          <a:p>
            <a:endParaRPr/>
          </a:p>
        </p:txBody>
      </p:sp>
      <p:sp>
        <p:nvSpPr>
          <p:cNvPr id="8" name="object 8"/>
          <p:cNvSpPr txBox="1"/>
          <p:nvPr/>
        </p:nvSpPr>
        <p:spPr>
          <a:xfrm>
            <a:off x="332231" y="301752"/>
            <a:ext cx="11513820" cy="1526059"/>
          </a:xfrm>
          <a:prstGeom prst="rect">
            <a:avLst/>
          </a:prstGeom>
          <a:solidFill>
            <a:srgbClr val="A6377C"/>
          </a:solidFill>
        </p:spPr>
        <p:txBody>
          <a:bodyPr vert="horz" wrap="square" lIns="0" tIns="393700" rIns="0" bIns="0" rtlCol="0">
            <a:spAutoFit/>
          </a:bodyPr>
          <a:lstStyle/>
          <a:p>
            <a:pPr marR="7620" algn="ctr">
              <a:lnSpc>
                <a:spcPct val="100000"/>
              </a:lnSpc>
              <a:spcBef>
                <a:spcPts val="3100"/>
              </a:spcBef>
            </a:pPr>
            <a:r>
              <a:rPr lang="sv-SE" sz="3200" spc="-20" dirty="0" smtClean="0">
                <a:solidFill>
                  <a:srgbClr val="FFFFFF"/>
                </a:solidFill>
                <a:latin typeface="Tahoma"/>
                <a:cs typeface="Tahoma"/>
              </a:rPr>
              <a:t>TA FRAM ET</a:t>
            </a:r>
            <a:r>
              <a:rPr sz="3200" spc="-20" dirty="0" smtClean="0">
                <a:solidFill>
                  <a:srgbClr val="FFFFFF"/>
                </a:solidFill>
                <a:latin typeface="Tahoma"/>
                <a:cs typeface="Tahoma"/>
              </a:rPr>
              <a:t>T</a:t>
            </a:r>
            <a:r>
              <a:rPr sz="3200" spc="-180" dirty="0" smtClean="0">
                <a:solidFill>
                  <a:srgbClr val="FFFFFF"/>
                </a:solidFill>
                <a:latin typeface="Tahoma"/>
                <a:cs typeface="Tahoma"/>
              </a:rPr>
              <a:t> </a:t>
            </a:r>
            <a:r>
              <a:rPr sz="3200" spc="-20" dirty="0" smtClean="0">
                <a:solidFill>
                  <a:srgbClr val="FFFFFF"/>
                </a:solidFill>
                <a:latin typeface="Tahoma"/>
                <a:cs typeface="Tahoma"/>
              </a:rPr>
              <a:t>EFFEKTIV</a:t>
            </a:r>
            <a:r>
              <a:rPr sz="3200" spc="-175" dirty="0" smtClean="0">
                <a:solidFill>
                  <a:srgbClr val="FFFFFF"/>
                </a:solidFill>
                <a:latin typeface="Tahoma"/>
                <a:cs typeface="Tahoma"/>
              </a:rPr>
              <a:t> </a:t>
            </a:r>
            <a:r>
              <a:rPr sz="3200" spc="125" dirty="0">
                <a:solidFill>
                  <a:srgbClr val="FFFFFF"/>
                </a:solidFill>
                <a:latin typeface="Tahoma"/>
                <a:cs typeface="Tahoma"/>
              </a:rPr>
              <a:t>MEDELARBUDSKAP</a:t>
            </a:r>
            <a:endParaRPr sz="3200" dirty="0">
              <a:latin typeface="Tahoma"/>
              <a:cs typeface="Tahoma"/>
            </a:endParaRPr>
          </a:p>
          <a:p>
            <a:pPr marL="379730" algn="ctr">
              <a:lnSpc>
                <a:spcPct val="100000"/>
              </a:lnSpc>
              <a:spcBef>
                <a:spcPts val="695"/>
              </a:spcBef>
            </a:pPr>
            <a:r>
              <a:rPr sz="3550" i="1" spc="-100" dirty="0">
                <a:solidFill>
                  <a:srgbClr val="76C5D2"/>
                </a:solidFill>
                <a:latin typeface="Verdana"/>
                <a:cs typeface="Verdana"/>
              </a:rPr>
              <a:t>i</a:t>
            </a:r>
            <a:r>
              <a:rPr sz="3550" i="1" spc="-365" dirty="0">
                <a:solidFill>
                  <a:srgbClr val="76C5D2"/>
                </a:solidFill>
                <a:latin typeface="Verdana"/>
                <a:cs typeface="Verdana"/>
              </a:rPr>
              <a:t> </a:t>
            </a:r>
            <a:r>
              <a:rPr sz="3550" i="1" spc="-315" dirty="0">
                <a:solidFill>
                  <a:srgbClr val="76C5D2"/>
                </a:solidFill>
                <a:latin typeface="Verdana"/>
                <a:cs typeface="Verdana"/>
              </a:rPr>
              <a:t>6</a:t>
            </a:r>
            <a:r>
              <a:rPr sz="3550" i="1" spc="-365" dirty="0">
                <a:solidFill>
                  <a:srgbClr val="76C5D2"/>
                </a:solidFill>
                <a:latin typeface="Verdana"/>
                <a:cs typeface="Verdana"/>
              </a:rPr>
              <a:t> </a:t>
            </a:r>
            <a:r>
              <a:rPr sz="3550" i="1" spc="-180" dirty="0">
                <a:solidFill>
                  <a:srgbClr val="76C5D2"/>
                </a:solidFill>
                <a:latin typeface="Verdana"/>
                <a:cs typeface="Verdana"/>
              </a:rPr>
              <a:t>steg</a:t>
            </a:r>
            <a:endParaRPr sz="3550" dirty="0">
              <a:latin typeface="Verdana"/>
              <a:cs typeface="Verdana"/>
            </a:endParaRPr>
          </a:p>
        </p:txBody>
      </p:sp>
      <p:sp>
        <p:nvSpPr>
          <p:cNvPr id="9" name="object 9"/>
          <p:cNvSpPr txBox="1"/>
          <p:nvPr/>
        </p:nvSpPr>
        <p:spPr>
          <a:xfrm>
            <a:off x="1002323" y="2799896"/>
            <a:ext cx="826477" cy="703782"/>
          </a:xfrm>
          <a:prstGeom prst="rect">
            <a:avLst/>
          </a:prstGeom>
        </p:spPr>
        <p:txBody>
          <a:bodyPr vert="horz" wrap="square" lIns="0" tIns="12700" rIns="0" bIns="0" rtlCol="0">
            <a:spAutoFit/>
          </a:bodyPr>
          <a:lstStyle/>
          <a:p>
            <a:pPr marL="120650" algn="ctr">
              <a:lnSpc>
                <a:spcPct val="100000"/>
              </a:lnSpc>
              <a:spcBef>
                <a:spcPts val="100"/>
              </a:spcBef>
            </a:pPr>
            <a:r>
              <a:rPr lang="sv-SE" sz="1400" b="1" spc="-110" dirty="0" smtClean="0">
                <a:solidFill>
                  <a:srgbClr val="FFFFFF"/>
                </a:solidFill>
                <a:latin typeface="Arial"/>
                <a:cs typeface="Arial"/>
              </a:rPr>
              <a:t>STEG  </a:t>
            </a:r>
            <a:r>
              <a:rPr sz="1400" b="1" spc="20" dirty="0" smtClean="0">
                <a:solidFill>
                  <a:srgbClr val="FFFFFF"/>
                </a:solidFill>
                <a:latin typeface="Arial"/>
                <a:cs typeface="Arial"/>
              </a:rPr>
              <a:t>1</a:t>
            </a:r>
            <a:endParaRPr sz="1400" dirty="0" smtClean="0">
              <a:latin typeface="Arial"/>
              <a:cs typeface="Arial"/>
            </a:endParaRPr>
          </a:p>
          <a:p>
            <a:pPr marL="12700" marR="5080" indent="104775">
              <a:lnSpc>
                <a:spcPct val="114999"/>
              </a:lnSpc>
              <a:spcBef>
                <a:spcPts val="1470"/>
              </a:spcBef>
            </a:pPr>
            <a:endParaRPr sz="1600" spc="65" dirty="0">
              <a:solidFill>
                <a:srgbClr val="FFFFFF"/>
              </a:solidFill>
              <a:latin typeface="Tahoma"/>
              <a:cs typeface="Tahoma"/>
            </a:endParaRPr>
          </a:p>
        </p:txBody>
      </p:sp>
      <p:sp>
        <p:nvSpPr>
          <p:cNvPr id="10" name="object 10"/>
          <p:cNvSpPr txBox="1"/>
          <p:nvPr/>
        </p:nvSpPr>
        <p:spPr>
          <a:xfrm>
            <a:off x="4710429" y="2815716"/>
            <a:ext cx="60261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Arial"/>
                <a:cs typeface="Arial"/>
              </a:rPr>
              <a:t>STEG</a:t>
            </a:r>
            <a:r>
              <a:rPr sz="1400" b="1" spc="-25" dirty="0">
                <a:solidFill>
                  <a:srgbClr val="FFFFFF"/>
                </a:solidFill>
                <a:latin typeface="Arial"/>
                <a:cs typeface="Arial"/>
              </a:rPr>
              <a:t> </a:t>
            </a:r>
            <a:r>
              <a:rPr sz="1400" b="1" spc="20" dirty="0">
                <a:solidFill>
                  <a:srgbClr val="FFFFFF"/>
                </a:solidFill>
                <a:latin typeface="Arial"/>
                <a:cs typeface="Arial"/>
              </a:rPr>
              <a:t>2</a:t>
            </a:r>
            <a:endParaRPr sz="1400" dirty="0">
              <a:latin typeface="Arial"/>
              <a:cs typeface="Arial"/>
            </a:endParaRPr>
          </a:p>
        </p:txBody>
      </p:sp>
      <p:sp>
        <p:nvSpPr>
          <p:cNvPr id="11" name="object 11"/>
          <p:cNvSpPr txBox="1"/>
          <p:nvPr/>
        </p:nvSpPr>
        <p:spPr>
          <a:xfrm>
            <a:off x="8195309" y="2783459"/>
            <a:ext cx="3016885" cy="228268"/>
          </a:xfrm>
          <a:prstGeom prst="rect">
            <a:avLst/>
          </a:prstGeom>
        </p:spPr>
        <p:txBody>
          <a:bodyPr vert="horz" wrap="square" lIns="0" tIns="12700" rIns="0" bIns="0" rtlCol="0">
            <a:spAutoFit/>
          </a:bodyPr>
          <a:lstStyle/>
          <a:p>
            <a:pPr marL="142240">
              <a:lnSpc>
                <a:spcPct val="100000"/>
              </a:lnSpc>
              <a:spcBef>
                <a:spcPts val="100"/>
              </a:spcBef>
            </a:pPr>
            <a:r>
              <a:rPr sz="1400" b="1" spc="-110" dirty="0">
                <a:solidFill>
                  <a:srgbClr val="FFFFFF"/>
                </a:solidFill>
                <a:latin typeface="Arial"/>
                <a:cs typeface="Arial"/>
              </a:rPr>
              <a:t>STEG</a:t>
            </a:r>
            <a:r>
              <a:rPr sz="1400" b="1" spc="-25" dirty="0">
                <a:solidFill>
                  <a:srgbClr val="FFFFFF"/>
                </a:solidFill>
                <a:latin typeface="Arial"/>
                <a:cs typeface="Arial"/>
              </a:rPr>
              <a:t> </a:t>
            </a:r>
            <a:r>
              <a:rPr sz="1400" b="1" spc="20" dirty="0" smtClean="0">
                <a:solidFill>
                  <a:srgbClr val="FFFFFF"/>
                </a:solidFill>
                <a:latin typeface="Arial"/>
                <a:cs typeface="Arial"/>
              </a:rPr>
              <a:t>3</a:t>
            </a:r>
            <a:endParaRPr sz="1400" dirty="0" smtClean="0">
              <a:latin typeface="Arial"/>
              <a:cs typeface="Arial"/>
            </a:endParaRPr>
          </a:p>
        </p:txBody>
      </p:sp>
      <p:sp>
        <p:nvSpPr>
          <p:cNvPr id="13" name="textruta 12"/>
          <p:cNvSpPr txBox="1"/>
          <p:nvPr/>
        </p:nvSpPr>
        <p:spPr>
          <a:xfrm>
            <a:off x="8305800" y="3276600"/>
            <a:ext cx="2971800" cy="2092881"/>
          </a:xfrm>
          <a:prstGeom prst="rect">
            <a:avLst/>
          </a:prstGeom>
          <a:noFill/>
        </p:spPr>
        <p:txBody>
          <a:bodyPr wrap="square" rtlCol="0">
            <a:spAutoFit/>
          </a:bodyPr>
          <a:lstStyle/>
          <a:p>
            <a:r>
              <a:rPr lang="sv-SE" sz="1600" spc="65" dirty="0">
                <a:solidFill>
                  <a:srgbClr val="FFFFFF"/>
                </a:solidFill>
                <a:latin typeface="Tahoma"/>
                <a:cs typeface="Tahoma"/>
              </a:rPr>
              <a:t>Ge fakta om problemet.</a:t>
            </a:r>
          </a:p>
          <a:p>
            <a:r>
              <a:rPr lang="sv-SE" sz="1600" spc="65" dirty="0">
                <a:solidFill>
                  <a:srgbClr val="FFFFFF"/>
                </a:solidFill>
                <a:latin typeface="Tahoma"/>
                <a:cs typeface="Tahoma"/>
              </a:rPr>
              <a:t>Fakta är viktigt för att påvisa att ett problem</a:t>
            </a:r>
          </a:p>
          <a:p>
            <a:r>
              <a:rPr lang="sv-SE" sz="1600" spc="65" dirty="0">
                <a:solidFill>
                  <a:srgbClr val="FFFFFF"/>
                </a:solidFill>
                <a:latin typeface="Tahoma"/>
                <a:cs typeface="Tahoma"/>
              </a:rPr>
              <a:t>finns och för att stödja din</a:t>
            </a:r>
          </a:p>
          <a:p>
            <a:r>
              <a:rPr lang="sv-SE" sz="1600" spc="65" dirty="0">
                <a:solidFill>
                  <a:srgbClr val="FFFFFF"/>
                </a:solidFill>
                <a:latin typeface="Tahoma"/>
                <a:cs typeface="Tahoma"/>
              </a:rPr>
              <a:t>ståndpunkt. Leta efter fakta som är relevanta för din publik.</a:t>
            </a:r>
          </a:p>
          <a:p>
            <a:endParaRPr lang="sv-SE" dirty="0"/>
          </a:p>
        </p:txBody>
      </p:sp>
      <p:sp>
        <p:nvSpPr>
          <p:cNvPr id="14" name="textruta 13"/>
          <p:cNvSpPr txBox="1"/>
          <p:nvPr/>
        </p:nvSpPr>
        <p:spPr>
          <a:xfrm>
            <a:off x="4626331" y="3429000"/>
            <a:ext cx="2688869" cy="1354217"/>
          </a:xfrm>
          <a:prstGeom prst="rect">
            <a:avLst/>
          </a:prstGeom>
          <a:noFill/>
        </p:spPr>
        <p:txBody>
          <a:bodyPr wrap="square" rtlCol="0">
            <a:spAutoFit/>
          </a:bodyPr>
          <a:lstStyle/>
          <a:p>
            <a:r>
              <a:rPr lang="sv-SE" sz="1600" spc="65" dirty="0">
                <a:solidFill>
                  <a:srgbClr val="FFFFFF"/>
                </a:solidFill>
                <a:latin typeface="Tahoma"/>
                <a:cs typeface="Tahoma"/>
              </a:rPr>
              <a:t>Presentera problemet.</a:t>
            </a:r>
          </a:p>
          <a:p>
            <a:r>
              <a:rPr lang="sv-SE" sz="1600" spc="65" dirty="0">
                <a:solidFill>
                  <a:srgbClr val="FFFFFF"/>
                </a:solidFill>
                <a:latin typeface="Tahoma"/>
                <a:cs typeface="Tahoma"/>
              </a:rPr>
              <a:t>Beskriv problemet, vem det påverkar och hur det </a:t>
            </a:r>
            <a:r>
              <a:rPr lang="sv-SE" sz="1600" spc="65" dirty="0" smtClean="0">
                <a:solidFill>
                  <a:srgbClr val="FFFFFF"/>
                </a:solidFill>
                <a:latin typeface="Tahoma"/>
                <a:cs typeface="Tahoma"/>
              </a:rPr>
              <a:t>påverkar.</a:t>
            </a:r>
            <a:endParaRPr lang="sv-SE" sz="1600" spc="65" dirty="0">
              <a:solidFill>
                <a:srgbClr val="FFFFFF"/>
              </a:solidFill>
              <a:latin typeface="Tahoma"/>
              <a:cs typeface="Tahoma"/>
            </a:endParaRPr>
          </a:p>
          <a:p>
            <a:endParaRPr lang="sv-SE" dirty="0"/>
          </a:p>
        </p:txBody>
      </p:sp>
      <p:sp>
        <p:nvSpPr>
          <p:cNvPr id="15" name="textruta 14"/>
          <p:cNvSpPr txBox="1"/>
          <p:nvPr/>
        </p:nvSpPr>
        <p:spPr>
          <a:xfrm>
            <a:off x="987653" y="3190345"/>
            <a:ext cx="2757894" cy="2585323"/>
          </a:xfrm>
          <a:prstGeom prst="rect">
            <a:avLst/>
          </a:prstGeom>
          <a:noFill/>
        </p:spPr>
        <p:txBody>
          <a:bodyPr wrap="square" rtlCol="0">
            <a:spAutoFit/>
          </a:bodyPr>
          <a:lstStyle/>
          <a:p>
            <a:r>
              <a:rPr lang="sv-SE" sz="1600" spc="65" dirty="0">
                <a:solidFill>
                  <a:srgbClr val="FFFFFF"/>
                </a:solidFill>
                <a:latin typeface="Tahoma"/>
                <a:cs typeface="Tahoma"/>
              </a:rPr>
              <a:t>Öppna med ett anförande som engagerar din publik. Gör ett uttalande som direkt fångar publikens </a:t>
            </a:r>
            <a:r>
              <a:rPr lang="sv-SE" sz="1600" spc="65" dirty="0" smtClean="0">
                <a:solidFill>
                  <a:srgbClr val="FFFFFF"/>
                </a:solidFill>
                <a:latin typeface="Tahoma"/>
                <a:cs typeface="Tahoma"/>
              </a:rPr>
              <a:t>intresse</a:t>
            </a:r>
            <a:r>
              <a:rPr lang="sv-SE" sz="1600" spc="65" dirty="0">
                <a:solidFill>
                  <a:srgbClr val="FFFFFF"/>
                </a:solidFill>
                <a:latin typeface="Tahoma"/>
                <a:cs typeface="Tahoma"/>
              </a:rPr>
              <a:t>, t.ex. med hjälp av dramatiska fakta. Detta är en inledning och bör endast vara en mening eller två.</a:t>
            </a:r>
          </a:p>
          <a:p>
            <a:endParaRPr lang="sv-S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548"/>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A6377C"/>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3125723" y="0"/>
            <a:ext cx="9063990" cy="5502910"/>
            <a:chOff x="3125723" y="0"/>
            <a:chExt cx="9063990" cy="5502910"/>
          </a:xfrm>
        </p:grpSpPr>
        <p:pic>
          <p:nvPicPr>
            <p:cNvPr id="8" name="object 8"/>
            <p:cNvPicPr/>
            <p:nvPr/>
          </p:nvPicPr>
          <p:blipFill>
            <a:blip r:embed="rId3" cstate="print"/>
            <a:stretch>
              <a:fillRect/>
            </a:stretch>
          </p:blipFill>
          <p:spPr>
            <a:xfrm>
              <a:off x="3125723" y="0"/>
              <a:ext cx="9063990" cy="5502402"/>
            </a:xfrm>
            <a:prstGeom prst="rect">
              <a:avLst/>
            </a:prstGeom>
          </p:spPr>
        </p:pic>
        <p:sp>
          <p:nvSpPr>
            <p:cNvPr id="9" name="object 9"/>
            <p:cNvSpPr/>
            <p:nvPr/>
          </p:nvSpPr>
          <p:spPr>
            <a:xfrm>
              <a:off x="6967013" y="4193108"/>
              <a:ext cx="535940" cy="803910"/>
            </a:xfrm>
            <a:custGeom>
              <a:avLst/>
              <a:gdLst/>
              <a:ahLst/>
              <a:cxnLst/>
              <a:rect l="l" t="t" r="r" b="b"/>
              <a:pathLst>
                <a:path w="535940" h="803910">
                  <a:moveTo>
                    <a:pt x="0" y="346531"/>
                  </a:moveTo>
                  <a:lnTo>
                    <a:pt x="57844" y="623991"/>
                  </a:lnTo>
                  <a:lnTo>
                    <a:pt x="181405" y="732134"/>
                  </a:lnTo>
                  <a:lnTo>
                    <a:pt x="181405" y="803908"/>
                  </a:lnTo>
                  <a:lnTo>
                    <a:pt x="459179" y="803908"/>
                  </a:lnTo>
                  <a:lnTo>
                    <a:pt x="459179" y="756060"/>
                  </a:lnTo>
                  <a:lnTo>
                    <a:pt x="467148" y="721378"/>
                  </a:lnTo>
                  <a:lnTo>
                    <a:pt x="508833" y="661660"/>
                  </a:lnTo>
                  <a:lnTo>
                    <a:pt x="527837" y="618709"/>
                  </a:lnTo>
                  <a:lnTo>
                    <a:pt x="535806" y="555086"/>
                  </a:lnTo>
                  <a:lnTo>
                    <a:pt x="535806" y="382823"/>
                  </a:lnTo>
                  <a:lnTo>
                    <a:pt x="531271" y="360527"/>
                  </a:lnTo>
                  <a:lnTo>
                    <a:pt x="518924" y="342269"/>
                  </a:lnTo>
                  <a:lnTo>
                    <a:pt x="500650" y="329933"/>
                  </a:lnTo>
                  <a:lnTo>
                    <a:pt x="478336" y="325402"/>
                  </a:lnTo>
                  <a:lnTo>
                    <a:pt x="467231" y="326448"/>
                  </a:lnTo>
                  <a:lnTo>
                    <a:pt x="457024" y="329469"/>
                  </a:lnTo>
                  <a:lnTo>
                    <a:pt x="447894" y="334284"/>
                  </a:lnTo>
                  <a:lnTo>
                    <a:pt x="440022" y="340714"/>
                  </a:lnTo>
                  <a:lnTo>
                    <a:pt x="440022" y="334972"/>
                  </a:lnTo>
                  <a:lnTo>
                    <a:pt x="435487" y="312676"/>
                  </a:lnTo>
                  <a:lnTo>
                    <a:pt x="423140" y="294418"/>
                  </a:lnTo>
                  <a:lnTo>
                    <a:pt x="404866" y="282082"/>
                  </a:lnTo>
                  <a:lnTo>
                    <a:pt x="382552" y="277551"/>
                  </a:lnTo>
                  <a:lnTo>
                    <a:pt x="371282" y="278612"/>
                  </a:lnTo>
                  <a:lnTo>
                    <a:pt x="360641" y="281738"/>
                  </a:lnTo>
                  <a:lnTo>
                    <a:pt x="350898" y="286837"/>
                  </a:lnTo>
                  <a:lnTo>
                    <a:pt x="342322" y="293820"/>
                  </a:lnTo>
                  <a:lnTo>
                    <a:pt x="334989" y="275891"/>
                  </a:lnTo>
                  <a:lnTo>
                    <a:pt x="322447" y="261640"/>
                  </a:lnTo>
                  <a:lnTo>
                    <a:pt x="305954" y="252235"/>
                  </a:lnTo>
                  <a:lnTo>
                    <a:pt x="286768" y="248840"/>
                  </a:lnTo>
                  <a:lnTo>
                    <a:pt x="264453" y="253371"/>
                  </a:lnTo>
                  <a:lnTo>
                    <a:pt x="246179" y="265708"/>
                  </a:lnTo>
                  <a:lnTo>
                    <a:pt x="233832" y="283966"/>
                  </a:lnTo>
                  <a:lnTo>
                    <a:pt x="229297" y="306261"/>
                  </a:lnTo>
                  <a:lnTo>
                    <a:pt x="229297" y="47850"/>
                  </a:lnTo>
                  <a:lnTo>
                    <a:pt x="225586" y="29069"/>
                  </a:lnTo>
                  <a:lnTo>
                    <a:pt x="215409" y="13876"/>
                  </a:lnTo>
                  <a:lnTo>
                    <a:pt x="200203" y="3708"/>
                  </a:lnTo>
                  <a:lnTo>
                    <a:pt x="181405" y="0"/>
                  </a:lnTo>
                  <a:lnTo>
                    <a:pt x="162608" y="3708"/>
                  </a:lnTo>
                  <a:lnTo>
                    <a:pt x="147402" y="13876"/>
                  </a:lnTo>
                  <a:lnTo>
                    <a:pt x="137225" y="29069"/>
                  </a:lnTo>
                  <a:lnTo>
                    <a:pt x="133513" y="47850"/>
                  </a:lnTo>
                  <a:lnTo>
                    <a:pt x="133513" y="521590"/>
                  </a:lnTo>
                  <a:lnTo>
                    <a:pt x="94242" y="344542"/>
                  </a:lnTo>
                  <a:lnTo>
                    <a:pt x="86474" y="327151"/>
                  </a:lnTo>
                  <a:lnTo>
                    <a:pt x="73050" y="314516"/>
                  </a:lnTo>
                  <a:lnTo>
                    <a:pt x="55854" y="307801"/>
                  </a:lnTo>
                  <a:lnTo>
                    <a:pt x="36772" y="308175"/>
                  </a:lnTo>
                  <a:lnTo>
                    <a:pt x="19366" y="315936"/>
                  </a:lnTo>
                  <a:lnTo>
                    <a:pt x="6719" y="329349"/>
                  </a:lnTo>
                  <a:lnTo>
                    <a:pt x="0" y="346531"/>
                  </a:lnTo>
                  <a:close/>
                </a:path>
              </a:pathLst>
            </a:custGeom>
            <a:solidFill>
              <a:srgbClr val="A6377C"/>
            </a:solidFill>
          </p:spPr>
          <p:txBody>
            <a:bodyPr wrap="square" lIns="0" tIns="0" rIns="0" bIns="0" rtlCol="0"/>
            <a:lstStyle/>
            <a:p>
              <a:endParaRPr/>
            </a:p>
          </p:txBody>
        </p:sp>
        <p:sp>
          <p:nvSpPr>
            <p:cNvPr id="10" name="object 10"/>
            <p:cNvSpPr/>
            <p:nvPr/>
          </p:nvSpPr>
          <p:spPr>
            <a:xfrm>
              <a:off x="6967013" y="4193108"/>
              <a:ext cx="535940" cy="803910"/>
            </a:xfrm>
            <a:custGeom>
              <a:avLst/>
              <a:gdLst/>
              <a:ahLst/>
              <a:cxnLst/>
              <a:rect l="l" t="t" r="r" b="b"/>
              <a:pathLst>
                <a:path w="535940" h="803910">
                  <a:moveTo>
                    <a:pt x="133513" y="47850"/>
                  </a:moveTo>
                  <a:lnTo>
                    <a:pt x="133513" y="521590"/>
                  </a:lnTo>
                  <a:lnTo>
                    <a:pt x="94242" y="344542"/>
                  </a:lnTo>
                  <a:lnTo>
                    <a:pt x="86474" y="327151"/>
                  </a:lnTo>
                  <a:lnTo>
                    <a:pt x="73050" y="314516"/>
                  </a:lnTo>
                  <a:lnTo>
                    <a:pt x="55854" y="307801"/>
                  </a:lnTo>
                  <a:lnTo>
                    <a:pt x="36772" y="308175"/>
                  </a:lnTo>
                  <a:lnTo>
                    <a:pt x="19366" y="315936"/>
                  </a:lnTo>
                  <a:lnTo>
                    <a:pt x="6719" y="329349"/>
                  </a:lnTo>
                  <a:lnTo>
                    <a:pt x="0" y="346531"/>
                  </a:lnTo>
                  <a:lnTo>
                    <a:pt x="374" y="365596"/>
                  </a:lnTo>
                  <a:lnTo>
                    <a:pt x="57844" y="623991"/>
                  </a:lnTo>
                  <a:lnTo>
                    <a:pt x="181405" y="732134"/>
                  </a:lnTo>
                  <a:lnTo>
                    <a:pt x="181405" y="803908"/>
                  </a:lnTo>
                  <a:lnTo>
                    <a:pt x="459179" y="803908"/>
                  </a:lnTo>
                  <a:lnTo>
                    <a:pt x="459179" y="756060"/>
                  </a:lnTo>
                  <a:lnTo>
                    <a:pt x="467148" y="721378"/>
                  </a:lnTo>
                  <a:lnTo>
                    <a:pt x="486152" y="692897"/>
                  </a:lnTo>
                  <a:lnTo>
                    <a:pt x="508833" y="661660"/>
                  </a:lnTo>
                  <a:lnTo>
                    <a:pt x="527837" y="618709"/>
                  </a:lnTo>
                  <a:lnTo>
                    <a:pt x="535806" y="555086"/>
                  </a:lnTo>
                  <a:lnTo>
                    <a:pt x="535806" y="520903"/>
                  </a:lnTo>
                  <a:lnTo>
                    <a:pt x="535806" y="472543"/>
                  </a:lnTo>
                  <a:lnTo>
                    <a:pt x="535806" y="422389"/>
                  </a:lnTo>
                  <a:lnTo>
                    <a:pt x="535806" y="382823"/>
                  </a:lnTo>
                  <a:lnTo>
                    <a:pt x="531271" y="360527"/>
                  </a:lnTo>
                  <a:lnTo>
                    <a:pt x="518924" y="342269"/>
                  </a:lnTo>
                  <a:lnTo>
                    <a:pt x="500650" y="329933"/>
                  </a:lnTo>
                  <a:lnTo>
                    <a:pt x="478336" y="325402"/>
                  </a:lnTo>
                  <a:lnTo>
                    <a:pt x="467231" y="326448"/>
                  </a:lnTo>
                  <a:lnTo>
                    <a:pt x="457024" y="329469"/>
                  </a:lnTo>
                  <a:lnTo>
                    <a:pt x="447894" y="334284"/>
                  </a:lnTo>
                  <a:lnTo>
                    <a:pt x="440022" y="340714"/>
                  </a:lnTo>
                  <a:lnTo>
                    <a:pt x="440022" y="338800"/>
                  </a:lnTo>
                  <a:lnTo>
                    <a:pt x="440022" y="336886"/>
                  </a:lnTo>
                  <a:lnTo>
                    <a:pt x="440022" y="334972"/>
                  </a:lnTo>
                  <a:lnTo>
                    <a:pt x="435487" y="312676"/>
                  </a:lnTo>
                  <a:lnTo>
                    <a:pt x="423140" y="294418"/>
                  </a:lnTo>
                  <a:lnTo>
                    <a:pt x="404866" y="282082"/>
                  </a:lnTo>
                  <a:lnTo>
                    <a:pt x="382552" y="277551"/>
                  </a:lnTo>
                  <a:lnTo>
                    <a:pt x="371282" y="278612"/>
                  </a:lnTo>
                  <a:lnTo>
                    <a:pt x="360641" y="281738"/>
                  </a:lnTo>
                  <a:lnTo>
                    <a:pt x="350898" y="286837"/>
                  </a:lnTo>
                  <a:lnTo>
                    <a:pt x="342322" y="293820"/>
                  </a:lnTo>
                  <a:lnTo>
                    <a:pt x="334989" y="275891"/>
                  </a:lnTo>
                  <a:lnTo>
                    <a:pt x="322447" y="261640"/>
                  </a:lnTo>
                  <a:lnTo>
                    <a:pt x="305954" y="252235"/>
                  </a:lnTo>
                  <a:lnTo>
                    <a:pt x="286768" y="248840"/>
                  </a:lnTo>
                  <a:lnTo>
                    <a:pt x="264453" y="253371"/>
                  </a:lnTo>
                  <a:lnTo>
                    <a:pt x="246179" y="265708"/>
                  </a:lnTo>
                  <a:lnTo>
                    <a:pt x="233832" y="283966"/>
                  </a:lnTo>
                  <a:lnTo>
                    <a:pt x="229297" y="306261"/>
                  </a:lnTo>
                  <a:lnTo>
                    <a:pt x="229297" y="47850"/>
                  </a:lnTo>
                  <a:lnTo>
                    <a:pt x="225586" y="29069"/>
                  </a:lnTo>
                  <a:lnTo>
                    <a:pt x="215409" y="13876"/>
                  </a:lnTo>
                  <a:lnTo>
                    <a:pt x="200203" y="3708"/>
                  </a:lnTo>
                  <a:lnTo>
                    <a:pt x="181405" y="0"/>
                  </a:lnTo>
                  <a:lnTo>
                    <a:pt x="162608" y="3708"/>
                  </a:lnTo>
                  <a:lnTo>
                    <a:pt x="147402" y="13876"/>
                  </a:lnTo>
                  <a:lnTo>
                    <a:pt x="137225" y="29069"/>
                  </a:lnTo>
                  <a:lnTo>
                    <a:pt x="133513" y="47850"/>
                  </a:lnTo>
                  <a:close/>
                </a:path>
              </a:pathLst>
            </a:custGeom>
            <a:ln w="11168">
              <a:solidFill>
                <a:srgbClr val="A6377C"/>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dirty="0"/>
              <a:t>2.</a:t>
            </a:r>
            <a:r>
              <a:rPr spc="-55" dirty="0"/>
              <a:t> </a:t>
            </a:r>
            <a:r>
              <a:rPr spc="30" dirty="0"/>
              <a:t>Pressmeddelande:</a:t>
            </a:r>
          </a:p>
        </p:txBody>
      </p:sp>
      <p:sp>
        <p:nvSpPr>
          <p:cNvPr id="12" name="object 12"/>
          <p:cNvSpPr txBox="1"/>
          <p:nvPr/>
        </p:nvSpPr>
        <p:spPr>
          <a:xfrm>
            <a:off x="467055" y="1250711"/>
            <a:ext cx="2566670" cy="3127779"/>
          </a:xfrm>
          <a:prstGeom prst="rect">
            <a:avLst/>
          </a:prstGeom>
        </p:spPr>
        <p:txBody>
          <a:bodyPr vert="horz" wrap="square" lIns="0" tIns="138430" rIns="0" bIns="0" rtlCol="0">
            <a:spAutoFit/>
          </a:bodyPr>
          <a:lstStyle/>
          <a:p>
            <a:pPr marL="12700">
              <a:lnSpc>
                <a:spcPct val="100000"/>
              </a:lnSpc>
              <a:spcBef>
                <a:spcPts val="1090"/>
              </a:spcBef>
            </a:pPr>
            <a:r>
              <a:rPr sz="1500" b="1" spc="100" dirty="0">
                <a:solidFill>
                  <a:srgbClr val="FFFFFF"/>
                </a:solidFill>
                <a:latin typeface="Arial"/>
                <a:cs typeface="Arial"/>
              </a:rPr>
              <a:t>När</a:t>
            </a:r>
            <a:r>
              <a:rPr sz="1500" b="1" spc="-40" dirty="0">
                <a:solidFill>
                  <a:srgbClr val="FFFFFF"/>
                </a:solidFill>
                <a:latin typeface="Arial"/>
                <a:cs typeface="Arial"/>
              </a:rPr>
              <a:t> </a:t>
            </a:r>
            <a:r>
              <a:rPr sz="1500" b="1" spc="25" dirty="0">
                <a:solidFill>
                  <a:srgbClr val="FFFFFF"/>
                </a:solidFill>
                <a:latin typeface="Arial"/>
                <a:cs typeface="Arial"/>
              </a:rPr>
              <a:t>ska</a:t>
            </a:r>
            <a:r>
              <a:rPr sz="1500" b="1" spc="-45" dirty="0">
                <a:solidFill>
                  <a:srgbClr val="FFFFFF"/>
                </a:solidFill>
                <a:latin typeface="Arial"/>
                <a:cs typeface="Arial"/>
              </a:rPr>
              <a:t> </a:t>
            </a:r>
            <a:r>
              <a:rPr sz="1500" b="1" spc="90" dirty="0">
                <a:solidFill>
                  <a:srgbClr val="FFFFFF"/>
                </a:solidFill>
                <a:latin typeface="Arial"/>
                <a:cs typeface="Arial"/>
              </a:rPr>
              <a:t>man</a:t>
            </a:r>
            <a:r>
              <a:rPr sz="1500" b="1" spc="-40" dirty="0">
                <a:solidFill>
                  <a:srgbClr val="FFFFFF"/>
                </a:solidFill>
                <a:latin typeface="Arial"/>
                <a:cs typeface="Arial"/>
              </a:rPr>
              <a:t> </a:t>
            </a:r>
            <a:r>
              <a:rPr sz="1500" b="1" spc="55" dirty="0">
                <a:solidFill>
                  <a:srgbClr val="FFFFFF"/>
                </a:solidFill>
                <a:latin typeface="Arial"/>
                <a:cs typeface="Arial"/>
              </a:rPr>
              <a:t>använda</a:t>
            </a:r>
            <a:r>
              <a:rPr sz="1500" b="1" spc="-40" dirty="0">
                <a:solidFill>
                  <a:srgbClr val="FFFFFF"/>
                </a:solidFill>
                <a:latin typeface="Arial"/>
                <a:cs typeface="Arial"/>
              </a:rPr>
              <a:t> </a:t>
            </a:r>
            <a:r>
              <a:rPr sz="1500" b="1" spc="5" dirty="0">
                <a:solidFill>
                  <a:srgbClr val="FFFFFF"/>
                </a:solidFill>
                <a:latin typeface="Arial"/>
                <a:cs typeface="Arial"/>
              </a:rPr>
              <a:t>det?</a:t>
            </a:r>
            <a:endParaRPr sz="1500" dirty="0">
              <a:latin typeface="Arial"/>
              <a:cs typeface="Arial"/>
            </a:endParaRPr>
          </a:p>
          <a:p>
            <a:pPr marL="12700" marR="13335" algn="ctr">
              <a:lnSpc>
                <a:spcPts val="1930"/>
              </a:lnSpc>
              <a:spcBef>
                <a:spcPts val="1085"/>
              </a:spcBef>
            </a:pPr>
            <a:r>
              <a:rPr lang="sv-SE" sz="1500" b="1" spc="25" dirty="0" smtClean="0">
                <a:solidFill>
                  <a:srgbClr val="FFFFFF"/>
                </a:solidFill>
                <a:latin typeface="Arial"/>
                <a:cs typeface="Arial"/>
              </a:rPr>
              <a:t>Pressmeddelanden </a:t>
            </a:r>
            <a:r>
              <a:rPr lang="sv-SE" sz="1500" b="1" spc="25" dirty="0">
                <a:solidFill>
                  <a:srgbClr val="FFFFFF"/>
                </a:solidFill>
                <a:latin typeface="Arial"/>
                <a:cs typeface="Arial"/>
              </a:rPr>
              <a:t>är effektivast om de handlar om en specifik händelse. Skicka inte för många av dem!</a:t>
            </a:r>
          </a:p>
          <a:p>
            <a:pPr marL="12700" marR="13335" algn="ctr">
              <a:lnSpc>
                <a:spcPts val="1930"/>
              </a:lnSpc>
              <a:spcBef>
                <a:spcPts val="1085"/>
              </a:spcBef>
            </a:pPr>
            <a:endParaRPr lang="sv-SE" sz="1700" spc="55" dirty="0">
              <a:solidFill>
                <a:srgbClr val="FFFFFF"/>
              </a:solidFill>
              <a:latin typeface="Tahoma"/>
              <a:cs typeface="Tahoma"/>
            </a:endParaRPr>
          </a:p>
          <a:p>
            <a:pPr marL="12700" marR="13335" algn="ctr">
              <a:lnSpc>
                <a:spcPts val="1930"/>
              </a:lnSpc>
              <a:spcBef>
                <a:spcPts val="1085"/>
              </a:spcBef>
            </a:pPr>
            <a:r>
              <a:rPr lang="sv-SE" sz="1500" b="1" spc="25" dirty="0">
                <a:solidFill>
                  <a:srgbClr val="FFFFFF"/>
                </a:solidFill>
                <a:latin typeface="Arial"/>
                <a:cs typeface="Arial"/>
              </a:rPr>
              <a:t>Strategisk timing är viktigt!</a:t>
            </a:r>
          </a:p>
          <a:p>
            <a:pPr marL="12700" marR="13335">
              <a:lnSpc>
                <a:spcPts val="1930"/>
              </a:lnSpc>
              <a:spcBef>
                <a:spcPts val="1085"/>
              </a:spcBef>
            </a:pPr>
            <a:endParaRPr sz="1700" dirty="0">
              <a:latin typeface="Tahoma"/>
              <a:cs typeface="Tahoma"/>
            </a:endParaRPr>
          </a:p>
        </p:txBody>
      </p:sp>
      <p:sp>
        <p:nvSpPr>
          <p:cNvPr id="13" name="object 13"/>
          <p:cNvSpPr txBox="1"/>
          <p:nvPr/>
        </p:nvSpPr>
        <p:spPr>
          <a:xfrm>
            <a:off x="575868" y="5254371"/>
            <a:ext cx="9337675" cy="1005916"/>
          </a:xfrm>
          <a:prstGeom prst="rect">
            <a:avLst/>
          </a:prstGeom>
        </p:spPr>
        <p:txBody>
          <a:bodyPr vert="horz" wrap="square" lIns="0" tIns="12700" rIns="0" bIns="0" rtlCol="0">
            <a:spAutoFit/>
          </a:bodyPr>
          <a:lstStyle/>
          <a:p>
            <a:pPr marL="2790825">
              <a:lnSpc>
                <a:spcPct val="100000"/>
              </a:lnSpc>
              <a:spcBef>
                <a:spcPts val="100"/>
              </a:spcBef>
            </a:pPr>
            <a:r>
              <a:rPr sz="1300" b="1" spc="-45" dirty="0">
                <a:solidFill>
                  <a:srgbClr val="A5377D"/>
                </a:solidFill>
                <a:latin typeface="Arial"/>
                <a:cs typeface="Arial"/>
                <a:hlinkClick r:id="rId4"/>
              </a:rPr>
              <a:t>DUBBELKLICKA</a:t>
            </a:r>
            <a:r>
              <a:rPr sz="1300" b="1" spc="-20" dirty="0">
                <a:solidFill>
                  <a:srgbClr val="A5377D"/>
                </a:solidFill>
                <a:latin typeface="Arial"/>
                <a:cs typeface="Arial"/>
                <a:hlinkClick r:id="rId4"/>
              </a:rPr>
              <a:t> </a:t>
            </a:r>
            <a:r>
              <a:rPr sz="1300" b="1" spc="45" dirty="0">
                <a:solidFill>
                  <a:srgbClr val="A5377D"/>
                </a:solidFill>
                <a:latin typeface="Arial"/>
                <a:cs typeface="Arial"/>
                <a:hlinkClick r:id="rId4"/>
              </a:rPr>
              <a:t>på</a:t>
            </a:r>
            <a:r>
              <a:rPr sz="1300" b="1" spc="-15" dirty="0">
                <a:solidFill>
                  <a:srgbClr val="A5377D"/>
                </a:solidFill>
                <a:latin typeface="Arial"/>
                <a:cs typeface="Arial"/>
                <a:hlinkClick r:id="rId4"/>
              </a:rPr>
              <a:t> </a:t>
            </a:r>
            <a:r>
              <a:rPr sz="1300" b="1" spc="35" dirty="0">
                <a:solidFill>
                  <a:srgbClr val="A5377D"/>
                </a:solidFill>
                <a:latin typeface="Arial"/>
                <a:cs typeface="Arial"/>
                <a:hlinkClick r:id="rId4"/>
              </a:rPr>
              <a:t>bilden</a:t>
            </a:r>
            <a:r>
              <a:rPr sz="1300" b="1" spc="-20" dirty="0">
                <a:solidFill>
                  <a:srgbClr val="A5377D"/>
                </a:solidFill>
                <a:latin typeface="Arial"/>
                <a:cs typeface="Arial"/>
                <a:hlinkClick r:id="rId4"/>
              </a:rPr>
              <a:t> </a:t>
            </a:r>
            <a:r>
              <a:rPr sz="1300" b="1" spc="55" dirty="0">
                <a:solidFill>
                  <a:srgbClr val="A5377D"/>
                </a:solidFill>
                <a:latin typeface="Arial"/>
                <a:cs typeface="Arial"/>
                <a:hlinkClick r:id="rId4"/>
              </a:rPr>
              <a:t>för</a:t>
            </a:r>
            <a:r>
              <a:rPr sz="1300" b="1" spc="-15" dirty="0">
                <a:solidFill>
                  <a:srgbClr val="A5377D"/>
                </a:solidFill>
                <a:latin typeface="Arial"/>
                <a:cs typeface="Arial"/>
                <a:hlinkClick r:id="rId4"/>
              </a:rPr>
              <a:t> </a:t>
            </a:r>
            <a:r>
              <a:rPr sz="1300" b="1" spc="105" dirty="0">
                <a:solidFill>
                  <a:srgbClr val="A5377D"/>
                </a:solidFill>
                <a:latin typeface="Arial"/>
                <a:cs typeface="Arial"/>
                <a:hlinkClick r:id="rId4"/>
              </a:rPr>
              <a:t>att</a:t>
            </a:r>
            <a:r>
              <a:rPr sz="1300" b="1" spc="-15" dirty="0">
                <a:solidFill>
                  <a:srgbClr val="A5377D"/>
                </a:solidFill>
                <a:latin typeface="Arial"/>
                <a:cs typeface="Arial"/>
                <a:hlinkClick r:id="rId4"/>
              </a:rPr>
              <a:t> </a:t>
            </a:r>
            <a:r>
              <a:rPr sz="1300" b="1" spc="65" dirty="0">
                <a:solidFill>
                  <a:srgbClr val="A5377D"/>
                </a:solidFill>
                <a:latin typeface="Arial"/>
                <a:cs typeface="Arial"/>
                <a:hlinkClick r:id="rId4"/>
              </a:rPr>
              <a:t>få</a:t>
            </a:r>
            <a:r>
              <a:rPr sz="1300" b="1" spc="-20" dirty="0">
                <a:solidFill>
                  <a:srgbClr val="A5377D"/>
                </a:solidFill>
                <a:latin typeface="Arial"/>
                <a:cs typeface="Arial"/>
                <a:hlinkClick r:id="rId4"/>
              </a:rPr>
              <a:t> </a:t>
            </a:r>
            <a:r>
              <a:rPr sz="1300" b="1" spc="55" dirty="0">
                <a:solidFill>
                  <a:srgbClr val="A5377D"/>
                </a:solidFill>
                <a:latin typeface="Arial"/>
                <a:cs typeface="Arial"/>
                <a:hlinkClick r:id="rId4"/>
              </a:rPr>
              <a:t>reda</a:t>
            </a:r>
            <a:r>
              <a:rPr sz="1300" b="1" spc="-15" dirty="0">
                <a:solidFill>
                  <a:srgbClr val="A5377D"/>
                </a:solidFill>
                <a:latin typeface="Arial"/>
                <a:cs typeface="Arial"/>
                <a:hlinkClick r:id="rId4"/>
              </a:rPr>
              <a:t> </a:t>
            </a:r>
            <a:r>
              <a:rPr sz="1300" b="1" spc="5" dirty="0">
                <a:solidFill>
                  <a:srgbClr val="A5377D"/>
                </a:solidFill>
                <a:latin typeface="Arial"/>
                <a:cs typeface="Arial"/>
                <a:hlinkClick r:id="rId4"/>
              </a:rPr>
              <a:t>på:</a:t>
            </a:r>
            <a:r>
              <a:rPr sz="1300" b="1" spc="-15" dirty="0">
                <a:solidFill>
                  <a:srgbClr val="A5377D"/>
                </a:solidFill>
                <a:latin typeface="Arial"/>
                <a:cs typeface="Arial"/>
                <a:hlinkClick r:id="rId4"/>
              </a:rPr>
              <a:t> </a:t>
            </a:r>
            <a:r>
              <a:rPr sz="1300" spc="75" dirty="0">
                <a:solidFill>
                  <a:srgbClr val="A5377D"/>
                </a:solidFill>
                <a:latin typeface="Tahoma"/>
                <a:cs typeface="Tahoma"/>
                <a:hlinkClick r:id="rId4"/>
              </a:rPr>
              <a:t>Hur</a:t>
            </a:r>
            <a:r>
              <a:rPr sz="1300" spc="-65" dirty="0">
                <a:solidFill>
                  <a:srgbClr val="A5377D"/>
                </a:solidFill>
                <a:latin typeface="Tahoma"/>
                <a:cs typeface="Tahoma"/>
                <a:hlinkClick r:id="rId4"/>
              </a:rPr>
              <a:t> </a:t>
            </a:r>
            <a:r>
              <a:rPr sz="1300" spc="80" dirty="0">
                <a:solidFill>
                  <a:srgbClr val="A5377D"/>
                </a:solidFill>
                <a:latin typeface="Tahoma"/>
                <a:cs typeface="Tahoma"/>
                <a:hlinkClick r:id="rId4"/>
              </a:rPr>
              <a:t>man</a:t>
            </a:r>
            <a:r>
              <a:rPr sz="1300" spc="-60" dirty="0">
                <a:solidFill>
                  <a:srgbClr val="A5377D"/>
                </a:solidFill>
                <a:latin typeface="Tahoma"/>
                <a:cs typeface="Tahoma"/>
                <a:hlinkClick r:id="rId4"/>
              </a:rPr>
              <a:t> </a:t>
            </a:r>
            <a:r>
              <a:rPr sz="1300" spc="55" dirty="0">
                <a:solidFill>
                  <a:srgbClr val="A5377D"/>
                </a:solidFill>
                <a:latin typeface="Tahoma"/>
                <a:cs typeface="Tahoma"/>
                <a:hlinkClick r:id="rId4"/>
              </a:rPr>
              <a:t>skapar</a:t>
            </a:r>
            <a:r>
              <a:rPr sz="1300" spc="-60" dirty="0">
                <a:solidFill>
                  <a:srgbClr val="A5377D"/>
                </a:solidFill>
                <a:latin typeface="Tahoma"/>
                <a:cs typeface="Tahoma"/>
                <a:hlinkClick r:id="rId4"/>
              </a:rPr>
              <a:t> </a:t>
            </a:r>
            <a:r>
              <a:rPr sz="1300" spc="35" dirty="0">
                <a:solidFill>
                  <a:srgbClr val="A5377D"/>
                </a:solidFill>
                <a:latin typeface="Tahoma"/>
                <a:cs typeface="Tahoma"/>
                <a:hlinkClick r:id="rId4"/>
              </a:rPr>
              <a:t>ett</a:t>
            </a:r>
            <a:r>
              <a:rPr sz="1300" spc="-65" dirty="0">
                <a:solidFill>
                  <a:srgbClr val="A5377D"/>
                </a:solidFill>
                <a:latin typeface="Tahoma"/>
                <a:cs typeface="Tahoma"/>
                <a:hlinkClick r:id="rId4"/>
              </a:rPr>
              <a:t> </a:t>
            </a:r>
            <a:r>
              <a:rPr sz="1300" spc="60" dirty="0">
                <a:solidFill>
                  <a:srgbClr val="A5377D"/>
                </a:solidFill>
                <a:latin typeface="Tahoma"/>
                <a:cs typeface="Tahoma"/>
                <a:hlinkClick r:id="rId4"/>
              </a:rPr>
              <a:t>pressmeddelande</a:t>
            </a:r>
            <a:endParaRPr sz="1300" dirty="0">
              <a:latin typeface="Tahoma"/>
              <a:cs typeface="Tahoma"/>
            </a:endParaRPr>
          </a:p>
          <a:p>
            <a:pPr marL="12700" marR="275590">
              <a:lnSpc>
                <a:spcPct val="120000"/>
              </a:lnSpc>
              <a:spcBef>
                <a:spcPts val="1025"/>
              </a:spcBef>
            </a:pPr>
            <a:r>
              <a:rPr sz="1800" spc="25" dirty="0">
                <a:solidFill>
                  <a:srgbClr val="5E5E5E"/>
                </a:solidFill>
                <a:latin typeface="Tahoma"/>
                <a:cs typeface="Tahoma"/>
              </a:rPr>
              <a:t>Ett</a:t>
            </a:r>
            <a:r>
              <a:rPr sz="1800" spc="-85" dirty="0">
                <a:solidFill>
                  <a:srgbClr val="5E5E5E"/>
                </a:solidFill>
                <a:latin typeface="Tahoma"/>
                <a:cs typeface="Tahoma"/>
              </a:rPr>
              <a:t> </a:t>
            </a:r>
            <a:r>
              <a:rPr sz="1800" spc="50" dirty="0">
                <a:solidFill>
                  <a:srgbClr val="5E5E5E"/>
                </a:solidFill>
                <a:latin typeface="Tahoma"/>
                <a:cs typeface="Tahoma"/>
              </a:rPr>
              <a:t>välskrivet</a:t>
            </a:r>
            <a:r>
              <a:rPr sz="1800" spc="-80" dirty="0">
                <a:solidFill>
                  <a:srgbClr val="5E5E5E"/>
                </a:solidFill>
                <a:latin typeface="Tahoma"/>
                <a:cs typeface="Tahoma"/>
              </a:rPr>
              <a:t> </a:t>
            </a:r>
            <a:r>
              <a:rPr sz="1800" spc="85" dirty="0">
                <a:solidFill>
                  <a:srgbClr val="5E5E5E"/>
                </a:solidFill>
                <a:latin typeface="Tahoma"/>
                <a:cs typeface="Tahoma"/>
              </a:rPr>
              <a:t>pressmeddelande</a:t>
            </a:r>
            <a:r>
              <a:rPr sz="1800" spc="-80" dirty="0">
                <a:solidFill>
                  <a:srgbClr val="5E5E5E"/>
                </a:solidFill>
                <a:latin typeface="Tahoma"/>
                <a:cs typeface="Tahoma"/>
              </a:rPr>
              <a:t> </a:t>
            </a:r>
            <a:r>
              <a:rPr sz="1800" spc="55" dirty="0">
                <a:solidFill>
                  <a:srgbClr val="5E5E5E"/>
                </a:solidFill>
                <a:latin typeface="Tahoma"/>
                <a:cs typeface="Tahoma"/>
              </a:rPr>
              <a:t>följer</a:t>
            </a:r>
            <a:r>
              <a:rPr sz="1800" spc="-85" dirty="0">
                <a:solidFill>
                  <a:srgbClr val="5E5E5E"/>
                </a:solidFill>
                <a:latin typeface="Tahoma"/>
                <a:cs typeface="Tahoma"/>
              </a:rPr>
              <a:t> </a:t>
            </a:r>
            <a:r>
              <a:rPr sz="1800" spc="85" dirty="0">
                <a:solidFill>
                  <a:srgbClr val="5E5E5E"/>
                </a:solidFill>
                <a:latin typeface="Tahoma"/>
                <a:cs typeface="Tahoma"/>
              </a:rPr>
              <a:t>en</a:t>
            </a:r>
            <a:r>
              <a:rPr sz="1800" spc="-80" dirty="0">
                <a:solidFill>
                  <a:srgbClr val="5E5E5E"/>
                </a:solidFill>
                <a:latin typeface="Tahoma"/>
                <a:cs typeface="Tahoma"/>
              </a:rPr>
              <a:t> </a:t>
            </a:r>
            <a:r>
              <a:rPr sz="1800" spc="100" dirty="0" smtClean="0">
                <a:solidFill>
                  <a:srgbClr val="5E5E5E"/>
                </a:solidFill>
                <a:latin typeface="Tahoma"/>
                <a:cs typeface="Tahoma"/>
              </a:rPr>
              <a:t>g</a:t>
            </a:r>
            <a:r>
              <a:rPr lang="sv-SE" sz="1800" spc="100" dirty="0" err="1" smtClean="0">
                <a:solidFill>
                  <a:srgbClr val="5E5E5E"/>
                </a:solidFill>
                <a:latin typeface="Tahoma"/>
                <a:cs typeface="Tahoma"/>
              </a:rPr>
              <a:t>iven</a:t>
            </a:r>
            <a:r>
              <a:rPr lang="sv-SE" sz="1800" spc="100" dirty="0" smtClean="0">
                <a:solidFill>
                  <a:srgbClr val="5E5E5E"/>
                </a:solidFill>
                <a:latin typeface="Tahoma"/>
                <a:cs typeface="Tahoma"/>
              </a:rPr>
              <a:t> s</a:t>
            </a:r>
            <a:r>
              <a:rPr sz="1800" spc="75" dirty="0" smtClean="0">
                <a:solidFill>
                  <a:srgbClr val="5E5E5E"/>
                </a:solidFill>
                <a:latin typeface="Tahoma"/>
                <a:cs typeface="Tahoma"/>
              </a:rPr>
              <a:t>truktur</a:t>
            </a:r>
            <a:r>
              <a:rPr lang="sv-SE" sz="1800" spc="75" dirty="0" smtClean="0">
                <a:solidFill>
                  <a:srgbClr val="5E5E5E"/>
                </a:solidFill>
                <a:latin typeface="Tahoma"/>
                <a:cs typeface="Tahoma"/>
              </a:rPr>
              <a:t>, så att det är lätt för journalister att använda. </a:t>
            </a:r>
            <a:endParaRPr sz="1800" dirty="0">
              <a:latin typeface="Tahoma"/>
              <a:cs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93448" y="2015157"/>
              <a:ext cx="629345" cy="1096279"/>
            </a:xfrm>
            <a:prstGeom prst="rect">
              <a:avLst/>
            </a:prstGeom>
          </p:spPr>
        </p:pic>
      </p:grpSp>
      <p:sp>
        <p:nvSpPr>
          <p:cNvPr id="8" name="object 8"/>
          <p:cNvSpPr txBox="1">
            <a:spLocks noGrp="1"/>
          </p:cNvSpPr>
          <p:nvPr>
            <p:ph type="title"/>
          </p:nvPr>
        </p:nvSpPr>
        <p:spPr>
          <a:xfrm>
            <a:off x="1633220" y="3564128"/>
            <a:ext cx="8284971" cy="382156"/>
          </a:xfrm>
          <a:prstGeom prst="rect">
            <a:avLst/>
          </a:prstGeom>
        </p:spPr>
        <p:txBody>
          <a:bodyPr vert="horz" wrap="square" lIns="0" tIns="12700" rIns="0" bIns="0" rtlCol="0">
            <a:spAutoFit/>
          </a:bodyPr>
          <a:lstStyle/>
          <a:p>
            <a:pPr marL="12700">
              <a:lnSpc>
                <a:spcPct val="100000"/>
              </a:lnSpc>
              <a:spcBef>
                <a:spcPts val="100"/>
              </a:spcBef>
            </a:pPr>
            <a:r>
              <a:rPr sz="2400" spc="25" dirty="0"/>
              <a:t>3.</a:t>
            </a:r>
            <a:r>
              <a:rPr sz="2400" spc="-50" dirty="0"/>
              <a:t> </a:t>
            </a:r>
            <a:r>
              <a:rPr sz="2400" spc="65" dirty="0"/>
              <a:t>Använda</a:t>
            </a:r>
            <a:r>
              <a:rPr sz="2400" spc="-45" dirty="0"/>
              <a:t> </a:t>
            </a:r>
            <a:r>
              <a:rPr sz="2400" spc="15" dirty="0"/>
              <a:t>sociala</a:t>
            </a:r>
            <a:r>
              <a:rPr sz="2400" spc="-45" dirty="0"/>
              <a:t> </a:t>
            </a:r>
            <a:r>
              <a:rPr sz="2400" spc="110" dirty="0"/>
              <a:t>medier</a:t>
            </a:r>
            <a:r>
              <a:rPr sz="2400" spc="-45" dirty="0"/>
              <a:t> </a:t>
            </a:r>
            <a:r>
              <a:rPr sz="2400" spc="100" dirty="0"/>
              <a:t>för</a:t>
            </a:r>
            <a:r>
              <a:rPr sz="2400" spc="-45" dirty="0"/>
              <a:t> </a:t>
            </a:r>
            <a:r>
              <a:rPr sz="2400" spc="195" dirty="0"/>
              <a:t>att</a:t>
            </a:r>
            <a:r>
              <a:rPr sz="2400" spc="-45" dirty="0"/>
              <a:t> </a:t>
            </a:r>
            <a:r>
              <a:rPr lang="sv-SE" sz="2400" spc="-45" dirty="0" smtClean="0"/>
              <a:t>få fram </a:t>
            </a:r>
            <a:r>
              <a:rPr sz="2400" spc="150" dirty="0" smtClean="0"/>
              <a:t>ditt</a:t>
            </a:r>
            <a:r>
              <a:rPr sz="2400" spc="-45" dirty="0" smtClean="0"/>
              <a:t> </a:t>
            </a:r>
            <a:r>
              <a:rPr sz="2400" spc="55" dirty="0"/>
              <a:t>budskap</a:t>
            </a:r>
            <a:endParaRP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27606"/>
            <a:ext cx="12192000" cy="5430520"/>
            <a:chOff x="0" y="1427606"/>
            <a:chExt cx="12192000" cy="5430520"/>
          </a:xfrm>
        </p:grpSpPr>
        <p:pic>
          <p:nvPicPr>
            <p:cNvPr id="3" name="object 3"/>
            <p:cNvPicPr/>
            <p:nvPr/>
          </p:nvPicPr>
          <p:blipFill>
            <a:blip r:embed="rId2" cstate="print"/>
            <a:stretch>
              <a:fillRect/>
            </a:stretch>
          </p:blipFill>
          <p:spPr>
            <a:xfrm>
              <a:off x="2793618" y="1427606"/>
              <a:ext cx="9398381" cy="5430391"/>
            </a:xfrm>
            <a:prstGeom prst="rect">
              <a:avLst/>
            </a:prstGeom>
          </p:spPr>
        </p:pic>
        <p:pic>
          <p:nvPicPr>
            <p:cNvPr id="4" name="object 4"/>
            <p:cNvPicPr/>
            <p:nvPr/>
          </p:nvPicPr>
          <p:blipFill>
            <a:blip r:embed="rId3" cstate="print"/>
            <a:stretch>
              <a:fillRect/>
            </a:stretch>
          </p:blipFill>
          <p:spPr>
            <a:xfrm>
              <a:off x="5192267" y="6401987"/>
              <a:ext cx="1731239" cy="126521"/>
            </a:xfrm>
            <a:prstGeom prst="rect">
              <a:avLst/>
            </a:prstGeom>
          </p:spPr>
        </p:pic>
        <p:sp>
          <p:nvSpPr>
            <p:cNvPr id="5" name="object 5"/>
            <p:cNvSpPr/>
            <p:nvPr/>
          </p:nvSpPr>
          <p:spPr>
            <a:xfrm>
              <a:off x="0" y="6457188"/>
              <a:ext cx="12192000" cy="0"/>
            </a:xfrm>
            <a:custGeom>
              <a:avLst/>
              <a:gdLst/>
              <a:ahLst/>
              <a:cxnLst/>
              <a:rect l="l" t="t" r="r" b="b"/>
              <a:pathLst>
                <a:path w="12192000">
                  <a:moveTo>
                    <a:pt x="5050282" y="0"/>
                  </a:moveTo>
                  <a:lnTo>
                    <a:pt x="0" y="0"/>
                  </a:lnTo>
                </a:path>
                <a:path w="12192000">
                  <a:moveTo>
                    <a:pt x="12191873" y="0"/>
                  </a:moveTo>
                  <a:lnTo>
                    <a:pt x="7075932" y="0"/>
                  </a:lnTo>
                </a:path>
              </a:pathLst>
            </a:custGeom>
            <a:ln w="6350">
              <a:solidFill>
                <a:srgbClr val="797979"/>
              </a:solidFill>
            </a:ln>
          </p:spPr>
          <p:txBody>
            <a:bodyPr wrap="square" lIns="0" tIns="0" rIns="0" bIns="0" rtlCol="0"/>
            <a:lstStyle/>
            <a:p>
              <a:endParaRPr/>
            </a:p>
          </p:txBody>
        </p:sp>
      </p:gr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grpSp>
        <p:nvGrpSpPr>
          <p:cNvPr id="7" name="object 7"/>
          <p:cNvGrpSpPr/>
          <p:nvPr/>
        </p:nvGrpSpPr>
        <p:grpSpPr>
          <a:xfrm>
            <a:off x="166306" y="1469326"/>
            <a:ext cx="580390" cy="572770"/>
            <a:chOff x="166306" y="1469326"/>
            <a:chExt cx="580390" cy="572770"/>
          </a:xfrm>
        </p:grpSpPr>
        <p:sp>
          <p:nvSpPr>
            <p:cNvPr id="8" name="object 8"/>
            <p:cNvSpPr/>
            <p:nvPr/>
          </p:nvSpPr>
          <p:spPr>
            <a:xfrm>
              <a:off x="180594" y="1483613"/>
              <a:ext cx="551815" cy="544195"/>
            </a:xfrm>
            <a:custGeom>
              <a:avLst/>
              <a:gdLst/>
              <a:ahLst/>
              <a:cxnLst/>
              <a:rect l="l" t="t" r="r" b="b"/>
              <a:pathLst>
                <a:path w="551815" h="544194">
                  <a:moveTo>
                    <a:pt x="357911" y="532130"/>
                  </a:moveTo>
                  <a:lnTo>
                    <a:pt x="357911" y="373888"/>
                  </a:lnTo>
                  <a:lnTo>
                    <a:pt x="512152" y="221869"/>
                  </a:lnTo>
                  <a:lnTo>
                    <a:pt x="516712" y="217297"/>
                  </a:lnTo>
                  <a:lnTo>
                    <a:pt x="520522" y="211327"/>
                  </a:lnTo>
                  <a:lnTo>
                    <a:pt x="525081" y="205359"/>
                  </a:lnTo>
                  <a:lnTo>
                    <a:pt x="544080" y="155194"/>
                  </a:lnTo>
                  <a:lnTo>
                    <a:pt x="550913" y="105663"/>
                  </a:lnTo>
                  <a:lnTo>
                    <a:pt x="551662" y="89153"/>
                  </a:lnTo>
                  <a:lnTo>
                    <a:pt x="551662" y="74168"/>
                  </a:lnTo>
                  <a:lnTo>
                    <a:pt x="547103" y="35178"/>
                  </a:lnTo>
                  <a:lnTo>
                    <a:pt x="537997" y="13462"/>
                  </a:lnTo>
                  <a:lnTo>
                    <a:pt x="490880" y="762"/>
                  </a:lnTo>
                  <a:lnTo>
                    <a:pt x="476440" y="0"/>
                  </a:lnTo>
                  <a:lnTo>
                    <a:pt x="461238" y="0"/>
                  </a:lnTo>
                  <a:lnTo>
                    <a:pt x="444525" y="762"/>
                  </a:lnTo>
                  <a:lnTo>
                    <a:pt x="427799" y="1524"/>
                  </a:lnTo>
                  <a:lnTo>
                    <a:pt x="378409" y="11302"/>
                  </a:lnTo>
                  <a:lnTo>
                    <a:pt x="349554" y="23240"/>
                  </a:lnTo>
                  <a:lnTo>
                    <a:pt x="342722" y="26288"/>
                  </a:lnTo>
                  <a:lnTo>
                    <a:pt x="337388" y="30734"/>
                  </a:lnTo>
                  <a:lnTo>
                    <a:pt x="331304" y="34544"/>
                  </a:lnTo>
                  <a:lnTo>
                    <a:pt x="326745" y="38988"/>
                  </a:lnTo>
                  <a:lnTo>
                    <a:pt x="172504" y="191135"/>
                  </a:lnTo>
                  <a:lnTo>
                    <a:pt x="12166" y="191135"/>
                  </a:lnTo>
                  <a:lnTo>
                    <a:pt x="7607" y="191897"/>
                  </a:lnTo>
                  <a:lnTo>
                    <a:pt x="4584" y="192532"/>
                  </a:lnTo>
                  <a:lnTo>
                    <a:pt x="1523" y="194056"/>
                  </a:lnTo>
                  <a:lnTo>
                    <a:pt x="0" y="196341"/>
                  </a:lnTo>
                  <a:lnTo>
                    <a:pt x="0" y="198627"/>
                  </a:lnTo>
                  <a:lnTo>
                    <a:pt x="774" y="201549"/>
                  </a:lnTo>
                  <a:lnTo>
                    <a:pt x="2311" y="204597"/>
                  </a:lnTo>
                  <a:lnTo>
                    <a:pt x="5333" y="208280"/>
                  </a:lnTo>
                  <a:lnTo>
                    <a:pt x="80556" y="281813"/>
                  </a:lnTo>
                  <a:lnTo>
                    <a:pt x="70662" y="291464"/>
                  </a:lnTo>
                  <a:lnTo>
                    <a:pt x="29641" y="298958"/>
                  </a:lnTo>
                  <a:lnTo>
                    <a:pt x="25082" y="300482"/>
                  </a:lnTo>
                  <a:lnTo>
                    <a:pt x="21272" y="302006"/>
                  </a:lnTo>
                  <a:lnTo>
                    <a:pt x="18999" y="305053"/>
                  </a:lnTo>
                  <a:lnTo>
                    <a:pt x="17500" y="307213"/>
                  </a:lnTo>
                  <a:lnTo>
                    <a:pt x="17500" y="310261"/>
                  </a:lnTo>
                  <a:lnTo>
                    <a:pt x="18249" y="313944"/>
                  </a:lnTo>
                  <a:lnTo>
                    <a:pt x="19773" y="316991"/>
                  </a:lnTo>
                  <a:lnTo>
                    <a:pt x="22809" y="320801"/>
                  </a:lnTo>
                  <a:lnTo>
                    <a:pt x="226440" y="521588"/>
                  </a:lnTo>
                  <a:lnTo>
                    <a:pt x="230251" y="524637"/>
                  </a:lnTo>
                  <a:lnTo>
                    <a:pt x="233273" y="526034"/>
                  </a:lnTo>
                  <a:lnTo>
                    <a:pt x="237083" y="526796"/>
                  </a:lnTo>
                  <a:lnTo>
                    <a:pt x="240131" y="526796"/>
                  </a:lnTo>
                  <a:lnTo>
                    <a:pt x="256082" y="474345"/>
                  </a:lnTo>
                  <a:lnTo>
                    <a:pt x="265963" y="464565"/>
                  </a:lnTo>
                  <a:lnTo>
                    <a:pt x="340410" y="538861"/>
                  </a:lnTo>
                  <a:lnTo>
                    <a:pt x="344220" y="541782"/>
                  </a:lnTo>
                  <a:lnTo>
                    <a:pt x="347268" y="543306"/>
                  </a:lnTo>
                  <a:lnTo>
                    <a:pt x="350304" y="544068"/>
                  </a:lnTo>
                  <a:lnTo>
                    <a:pt x="352577" y="544068"/>
                  </a:lnTo>
                  <a:lnTo>
                    <a:pt x="354850" y="542544"/>
                  </a:lnTo>
                  <a:lnTo>
                    <a:pt x="356387" y="539623"/>
                  </a:lnTo>
                  <a:lnTo>
                    <a:pt x="357136" y="536575"/>
                  </a:lnTo>
                  <a:lnTo>
                    <a:pt x="357911" y="532130"/>
                  </a:lnTo>
                  <a:close/>
                </a:path>
              </a:pathLst>
            </a:custGeom>
            <a:ln w="28575">
              <a:solidFill>
                <a:srgbClr val="FFC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332714" y="1552511"/>
              <a:ext cx="329488" cy="325374"/>
            </a:xfrm>
            <a:prstGeom prst="rect">
              <a:avLst/>
            </a:prstGeom>
          </p:spPr>
        </p:pic>
        <p:pic>
          <p:nvPicPr>
            <p:cNvPr id="10" name="object 10"/>
            <p:cNvPicPr/>
            <p:nvPr/>
          </p:nvPicPr>
          <p:blipFill>
            <a:blip r:embed="rId5" cstate="print"/>
            <a:stretch>
              <a:fillRect/>
            </a:stretch>
          </p:blipFill>
          <p:spPr>
            <a:xfrm>
              <a:off x="170878" y="1862518"/>
              <a:ext cx="177901" cy="176403"/>
            </a:xfrm>
            <a:prstGeom prst="rect">
              <a:avLst/>
            </a:prstGeom>
          </p:spPr>
        </p:pic>
      </p:grpSp>
      <p:grpSp>
        <p:nvGrpSpPr>
          <p:cNvPr id="11" name="object 11"/>
          <p:cNvGrpSpPr/>
          <p:nvPr/>
        </p:nvGrpSpPr>
        <p:grpSpPr>
          <a:xfrm>
            <a:off x="3650170" y="429958"/>
            <a:ext cx="419100" cy="610870"/>
            <a:chOff x="3650170" y="429958"/>
            <a:chExt cx="419100" cy="610870"/>
          </a:xfrm>
        </p:grpSpPr>
        <p:pic>
          <p:nvPicPr>
            <p:cNvPr id="12" name="object 12"/>
            <p:cNvPicPr/>
            <p:nvPr/>
          </p:nvPicPr>
          <p:blipFill>
            <a:blip r:embed="rId6" cstate="print"/>
            <a:stretch>
              <a:fillRect/>
            </a:stretch>
          </p:blipFill>
          <p:spPr>
            <a:xfrm>
              <a:off x="3767518" y="903958"/>
              <a:ext cx="184023" cy="136743"/>
            </a:xfrm>
            <a:prstGeom prst="rect">
              <a:avLst/>
            </a:prstGeom>
          </p:spPr>
        </p:pic>
        <p:sp>
          <p:nvSpPr>
            <p:cNvPr id="13" name="object 13"/>
            <p:cNvSpPr/>
            <p:nvPr/>
          </p:nvSpPr>
          <p:spPr>
            <a:xfrm>
              <a:off x="3664458" y="444245"/>
              <a:ext cx="390525" cy="445134"/>
            </a:xfrm>
            <a:custGeom>
              <a:avLst/>
              <a:gdLst/>
              <a:ahLst/>
              <a:cxnLst/>
              <a:rect l="l" t="t" r="r" b="b"/>
              <a:pathLst>
                <a:path w="390525" h="445134">
                  <a:moveTo>
                    <a:pt x="153924" y="438912"/>
                  </a:moveTo>
                  <a:lnTo>
                    <a:pt x="122681" y="302640"/>
                  </a:lnTo>
                  <a:lnTo>
                    <a:pt x="100583" y="201167"/>
                  </a:lnTo>
                </a:path>
                <a:path w="390525" h="445134">
                  <a:moveTo>
                    <a:pt x="272795" y="438912"/>
                  </a:moveTo>
                  <a:lnTo>
                    <a:pt x="277367" y="419734"/>
                  </a:lnTo>
                  <a:lnTo>
                    <a:pt x="283844" y="401574"/>
                  </a:lnTo>
                  <a:lnTo>
                    <a:pt x="308737" y="353694"/>
                  </a:lnTo>
                  <a:lnTo>
                    <a:pt x="338327" y="311150"/>
                  </a:lnTo>
                  <a:lnTo>
                    <a:pt x="348488" y="297179"/>
                  </a:lnTo>
                  <a:lnTo>
                    <a:pt x="374395" y="253745"/>
                  </a:lnTo>
                  <a:lnTo>
                    <a:pt x="388238" y="202564"/>
                  </a:lnTo>
                  <a:lnTo>
                    <a:pt x="390143" y="183387"/>
                  </a:lnTo>
                  <a:lnTo>
                    <a:pt x="380872" y="128650"/>
                  </a:lnTo>
                  <a:lnTo>
                    <a:pt x="356869" y="80899"/>
                  </a:lnTo>
                  <a:lnTo>
                    <a:pt x="318896" y="41782"/>
                  </a:lnTo>
                  <a:lnTo>
                    <a:pt x="270890" y="14858"/>
                  </a:lnTo>
                  <a:lnTo>
                    <a:pt x="233933" y="3555"/>
                  </a:lnTo>
                  <a:lnTo>
                    <a:pt x="195071" y="0"/>
                  </a:lnTo>
                  <a:lnTo>
                    <a:pt x="156209" y="3555"/>
                  </a:lnTo>
                  <a:lnTo>
                    <a:pt x="119252" y="14858"/>
                  </a:lnTo>
                  <a:lnTo>
                    <a:pt x="71119" y="41782"/>
                  </a:lnTo>
                  <a:lnTo>
                    <a:pt x="33274" y="80899"/>
                  </a:lnTo>
                  <a:lnTo>
                    <a:pt x="9270" y="128650"/>
                  </a:lnTo>
                  <a:lnTo>
                    <a:pt x="0" y="183387"/>
                  </a:lnTo>
                  <a:lnTo>
                    <a:pt x="9270" y="238125"/>
                  </a:lnTo>
                  <a:lnTo>
                    <a:pt x="32384" y="283337"/>
                  </a:lnTo>
                  <a:lnTo>
                    <a:pt x="72136" y="338963"/>
                  </a:lnTo>
                  <a:lnTo>
                    <a:pt x="81406" y="353694"/>
                  </a:lnTo>
                  <a:lnTo>
                    <a:pt x="90550" y="368426"/>
                  </a:lnTo>
                  <a:lnTo>
                    <a:pt x="98932" y="384175"/>
                  </a:lnTo>
                  <a:lnTo>
                    <a:pt x="106299" y="401574"/>
                  </a:lnTo>
                  <a:lnTo>
                    <a:pt x="112775" y="419734"/>
                  </a:lnTo>
                  <a:lnTo>
                    <a:pt x="117347" y="438912"/>
                  </a:lnTo>
                </a:path>
                <a:path w="390525" h="445134">
                  <a:moveTo>
                    <a:pt x="289559" y="201167"/>
                  </a:moveTo>
                  <a:lnTo>
                    <a:pt x="267462" y="302640"/>
                  </a:lnTo>
                  <a:lnTo>
                    <a:pt x="236219" y="438912"/>
                  </a:lnTo>
                </a:path>
                <a:path w="390525" h="445134">
                  <a:moveTo>
                    <a:pt x="126491" y="194563"/>
                  </a:moveTo>
                  <a:lnTo>
                    <a:pt x="157987" y="219455"/>
                  </a:lnTo>
                  <a:lnTo>
                    <a:pt x="189483" y="194563"/>
                  </a:lnTo>
                  <a:lnTo>
                    <a:pt x="192277" y="192912"/>
                  </a:lnTo>
                  <a:lnTo>
                    <a:pt x="195071" y="192024"/>
                  </a:lnTo>
                  <a:lnTo>
                    <a:pt x="197865" y="192912"/>
                  </a:lnTo>
                  <a:lnTo>
                    <a:pt x="200659" y="194563"/>
                  </a:lnTo>
                  <a:lnTo>
                    <a:pt x="232155" y="219455"/>
                  </a:lnTo>
                  <a:lnTo>
                    <a:pt x="263651" y="194563"/>
                  </a:lnTo>
                </a:path>
                <a:path w="390525" h="445134">
                  <a:moveTo>
                    <a:pt x="117347" y="445007"/>
                  </a:moveTo>
                  <a:lnTo>
                    <a:pt x="272795" y="445007"/>
                  </a:lnTo>
                </a:path>
              </a:pathLst>
            </a:custGeom>
            <a:ln w="28575">
              <a:solidFill>
                <a:srgbClr val="F6BB67"/>
              </a:solidFill>
            </a:ln>
          </p:spPr>
          <p:txBody>
            <a:bodyPr wrap="square" lIns="0" tIns="0" rIns="0" bIns="0" rtlCol="0"/>
            <a:lstStyle/>
            <a:p>
              <a:endParaRPr/>
            </a:p>
          </p:txBody>
        </p:sp>
      </p:grpSp>
      <p:pic>
        <p:nvPicPr>
          <p:cNvPr id="14" name="object 14"/>
          <p:cNvPicPr/>
          <p:nvPr/>
        </p:nvPicPr>
        <p:blipFill>
          <a:blip r:embed="rId7" cstate="print"/>
          <a:stretch>
            <a:fillRect/>
          </a:stretch>
        </p:blipFill>
        <p:spPr>
          <a:xfrm>
            <a:off x="304990" y="2642806"/>
            <a:ext cx="77317" cy="86486"/>
          </a:xfrm>
          <a:prstGeom prst="rect">
            <a:avLst/>
          </a:prstGeom>
        </p:spPr>
      </p:pic>
      <p:grpSp>
        <p:nvGrpSpPr>
          <p:cNvPr id="15" name="object 15"/>
          <p:cNvGrpSpPr/>
          <p:nvPr/>
        </p:nvGrpSpPr>
        <p:grpSpPr>
          <a:xfrm>
            <a:off x="55054" y="2717482"/>
            <a:ext cx="579120" cy="359410"/>
            <a:chOff x="55054" y="2717482"/>
            <a:chExt cx="579120" cy="359410"/>
          </a:xfrm>
        </p:grpSpPr>
        <p:pic>
          <p:nvPicPr>
            <p:cNvPr id="16" name="object 16"/>
            <p:cNvPicPr/>
            <p:nvPr/>
          </p:nvPicPr>
          <p:blipFill>
            <a:blip r:embed="rId8" cstate="print"/>
            <a:stretch>
              <a:fillRect/>
            </a:stretch>
          </p:blipFill>
          <p:spPr>
            <a:xfrm>
              <a:off x="556450" y="2719006"/>
              <a:ext cx="77317" cy="86486"/>
            </a:xfrm>
            <a:prstGeom prst="rect">
              <a:avLst/>
            </a:prstGeom>
          </p:spPr>
        </p:pic>
        <p:sp>
          <p:nvSpPr>
            <p:cNvPr id="17" name="object 17"/>
            <p:cNvSpPr/>
            <p:nvPr/>
          </p:nvSpPr>
          <p:spPr>
            <a:xfrm>
              <a:off x="107471" y="2731770"/>
              <a:ext cx="472440" cy="250190"/>
            </a:xfrm>
            <a:custGeom>
              <a:avLst/>
              <a:gdLst/>
              <a:ahLst/>
              <a:cxnLst/>
              <a:rect l="l" t="t" r="r" b="b"/>
              <a:pathLst>
                <a:path w="472440" h="250189">
                  <a:moveTo>
                    <a:pt x="429599" y="249935"/>
                  </a:moveTo>
                  <a:lnTo>
                    <a:pt x="472410" y="73659"/>
                  </a:lnTo>
                  <a:lnTo>
                    <a:pt x="468842" y="71881"/>
                  </a:lnTo>
                  <a:lnTo>
                    <a:pt x="465260" y="69341"/>
                  </a:lnTo>
                  <a:lnTo>
                    <a:pt x="461717" y="65912"/>
                  </a:lnTo>
                  <a:lnTo>
                    <a:pt x="458847" y="62483"/>
                  </a:lnTo>
                  <a:lnTo>
                    <a:pt x="326119" y="120650"/>
                  </a:lnTo>
                  <a:lnTo>
                    <a:pt x="246185" y="0"/>
                  </a:lnTo>
                  <a:lnTo>
                    <a:pt x="241207" y="888"/>
                  </a:lnTo>
                  <a:lnTo>
                    <a:pt x="236190" y="888"/>
                  </a:lnTo>
                  <a:lnTo>
                    <a:pt x="231212" y="888"/>
                  </a:lnTo>
                  <a:lnTo>
                    <a:pt x="226195" y="0"/>
                  </a:lnTo>
                  <a:lnTo>
                    <a:pt x="146300" y="120650"/>
                  </a:lnTo>
                  <a:lnTo>
                    <a:pt x="13566" y="62483"/>
                  </a:lnTo>
                  <a:lnTo>
                    <a:pt x="10694" y="65912"/>
                  </a:lnTo>
                  <a:lnTo>
                    <a:pt x="7119" y="69341"/>
                  </a:lnTo>
                  <a:lnTo>
                    <a:pt x="3575" y="71881"/>
                  </a:lnTo>
                  <a:lnTo>
                    <a:pt x="0" y="73659"/>
                  </a:lnTo>
                  <a:lnTo>
                    <a:pt x="42807" y="249935"/>
                  </a:lnTo>
                </a:path>
              </a:pathLst>
            </a:custGeom>
            <a:ln w="28575">
              <a:solidFill>
                <a:srgbClr val="F6BB67"/>
              </a:solidFill>
            </a:ln>
          </p:spPr>
          <p:txBody>
            <a:bodyPr wrap="square" lIns="0" tIns="0" rIns="0" bIns="0" rtlCol="0"/>
            <a:lstStyle/>
            <a:p>
              <a:endParaRPr/>
            </a:p>
          </p:txBody>
        </p:sp>
        <p:pic>
          <p:nvPicPr>
            <p:cNvPr id="18" name="object 18"/>
            <p:cNvPicPr/>
            <p:nvPr/>
          </p:nvPicPr>
          <p:blipFill>
            <a:blip r:embed="rId9" cstate="print"/>
            <a:stretch>
              <a:fillRect/>
            </a:stretch>
          </p:blipFill>
          <p:spPr>
            <a:xfrm>
              <a:off x="55054" y="2719006"/>
              <a:ext cx="75819" cy="86486"/>
            </a:xfrm>
            <a:prstGeom prst="rect">
              <a:avLst/>
            </a:prstGeom>
          </p:spPr>
        </p:pic>
        <p:sp>
          <p:nvSpPr>
            <p:cNvPr id="19" name="object 19"/>
            <p:cNvSpPr/>
            <p:nvPr/>
          </p:nvSpPr>
          <p:spPr>
            <a:xfrm>
              <a:off x="153161" y="2999994"/>
              <a:ext cx="382905" cy="62865"/>
            </a:xfrm>
            <a:custGeom>
              <a:avLst/>
              <a:gdLst/>
              <a:ahLst/>
              <a:cxnLst/>
              <a:rect l="l" t="t" r="r" b="b"/>
              <a:pathLst>
                <a:path w="382905" h="62864">
                  <a:moveTo>
                    <a:pt x="191249" y="53975"/>
                  </a:moveTo>
                  <a:lnTo>
                    <a:pt x="241211" y="53975"/>
                  </a:lnTo>
                  <a:lnTo>
                    <a:pt x="287591" y="55625"/>
                  </a:lnTo>
                  <a:lnTo>
                    <a:pt x="329692" y="58165"/>
                  </a:lnTo>
                  <a:lnTo>
                    <a:pt x="367525" y="62483"/>
                  </a:lnTo>
                  <a:lnTo>
                    <a:pt x="382498" y="0"/>
                  </a:lnTo>
                  <a:lnTo>
                    <a:pt x="0" y="0"/>
                  </a:lnTo>
                  <a:lnTo>
                    <a:pt x="14998" y="62483"/>
                  </a:lnTo>
                  <a:lnTo>
                    <a:pt x="52831" y="59054"/>
                  </a:lnTo>
                  <a:lnTo>
                    <a:pt x="94907" y="55625"/>
                  </a:lnTo>
                  <a:lnTo>
                    <a:pt x="141312" y="53975"/>
                  </a:lnTo>
                  <a:lnTo>
                    <a:pt x="191249" y="53975"/>
                  </a:lnTo>
                  <a:close/>
                </a:path>
              </a:pathLst>
            </a:custGeom>
            <a:ln w="28575">
              <a:solidFill>
                <a:srgbClr val="F6BB67"/>
              </a:solidFill>
            </a:ln>
          </p:spPr>
          <p:txBody>
            <a:bodyPr wrap="square" lIns="0" tIns="0" rIns="0" bIns="0" rtlCol="0"/>
            <a:lstStyle/>
            <a:p>
              <a:endParaRPr/>
            </a:p>
          </p:txBody>
        </p:sp>
      </p:grpSp>
      <p:grpSp>
        <p:nvGrpSpPr>
          <p:cNvPr id="20" name="object 20"/>
          <p:cNvGrpSpPr/>
          <p:nvPr/>
        </p:nvGrpSpPr>
        <p:grpSpPr>
          <a:xfrm>
            <a:off x="195287" y="5777674"/>
            <a:ext cx="522605" cy="114300"/>
            <a:chOff x="195287" y="5777674"/>
            <a:chExt cx="522605" cy="114300"/>
          </a:xfrm>
        </p:grpSpPr>
        <p:sp>
          <p:nvSpPr>
            <p:cNvPr id="21" name="object 21"/>
            <p:cNvSpPr/>
            <p:nvPr/>
          </p:nvSpPr>
          <p:spPr>
            <a:xfrm>
              <a:off x="209575" y="5791961"/>
              <a:ext cx="494030" cy="85725"/>
            </a:xfrm>
            <a:custGeom>
              <a:avLst/>
              <a:gdLst/>
              <a:ahLst/>
              <a:cxnLst/>
              <a:rect l="l" t="t" r="r" b="b"/>
              <a:pathLst>
                <a:path w="494030" h="85725">
                  <a:moveTo>
                    <a:pt x="493725" y="85305"/>
                  </a:moveTo>
                  <a:lnTo>
                    <a:pt x="493725" y="0"/>
                  </a:lnTo>
                  <a:lnTo>
                    <a:pt x="0" y="0"/>
                  </a:lnTo>
                  <a:lnTo>
                    <a:pt x="0" y="85305"/>
                  </a:lnTo>
                </a:path>
              </a:pathLst>
            </a:custGeom>
            <a:ln w="28575">
              <a:solidFill>
                <a:srgbClr val="F6BB67"/>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257746" y="5789866"/>
              <a:ext cx="83438" cy="86487"/>
            </a:xfrm>
            <a:prstGeom prst="rect">
              <a:avLst/>
            </a:prstGeom>
          </p:spPr>
        </p:pic>
        <p:pic>
          <p:nvPicPr>
            <p:cNvPr id="23" name="object 23"/>
            <p:cNvPicPr/>
            <p:nvPr/>
          </p:nvPicPr>
          <p:blipFill>
            <a:blip r:embed="rId11" cstate="print"/>
            <a:stretch>
              <a:fillRect/>
            </a:stretch>
          </p:blipFill>
          <p:spPr>
            <a:xfrm>
              <a:off x="571690" y="5789866"/>
              <a:ext cx="84962" cy="86487"/>
            </a:xfrm>
            <a:prstGeom prst="rect">
              <a:avLst/>
            </a:prstGeom>
          </p:spPr>
        </p:pic>
      </p:grpSp>
      <p:sp>
        <p:nvSpPr>
          <p:cNvPr id="24" name="object 24"/>
          <p:cNvSpPr/>
          <p:nvPr/>
        </p:nvSpPr>
        <p:spPr>
          <a:xfrm>
            <a:off x="209575" y="6211061"/>
            <a:ext cx="494030" cy="41275"/>
          </a:xfrm>
          <a:custGeom>
            <a:avLst/>
            <a:gdLst/>
            <a:ahLst/>
            <a:cxnLst/>
            <a:rect l="l" t="t" r="r" b="b"/>
            <a:pathLst>
              <a:path w="494030" h="41275">
                <a:moveTo>
                  <a:pt x="0" y="0"/>
                </a:moveTo>
                <a:lnTo>
                  <a:pt x="0" y="15811"/>
                </a:lnTo>
                <a:lnTo>
                  <a:pt x="736" y="21374"/>
                </a:lnTo>
                <a:lnTo>
                  <a:pt x="2247" y="26111"/>
                </a:lnTo>
                <a:lnTo>
                  <a:pt x="4495" y="30073"/>
                </a:lnTo>
                <a:lnTo>
                  <a:pt x="6731" y="34036"/>
                </a:lnTo>
                <a:lnTo>
                  <a:pt x="10477" y="37185"/>
                </a:lnTo>
                <a:lnTo>
                  <a:pt x="14960" y="39560"/>
                </a:lnTo>
                <a:lnTo>
                  <a:pt x="19443" y="41147"/>
                </a:lnTo>
                <a:lnTo>
                  <a:pt x="23926" y="41147"/>
                </a:lnTo>
                <a:lnTo>
                  <a:pt x="469798" y="41147"/>
                </a:lnTo>
                <a:lnTo>
                  <a:pt x="474281" y="41147"/>
                </a:lnTo>
                <a:lnTo>
                  <a:pt x="478764" y="39560"/>
                </a:lnTo>
                <a:lnTo>
                  <a:pt x="483247" y="37185"/>
                </a:lnTo>
                <a:lnTo>
                  <a:pt x="486994" y="34036"/>
                </a:lnTo>
                <a:lnTo>
                  <a:pt x="489229" y="30073"/>
                </a:lnTo>
                <a:lnTo>
                  <a:pt x="491477" y="26111"/>
                </a:lnTo>
                <a:lnTo>
                  <a:pt x="492988" y="21374"/>
                </a:lnTo>
                <a:lnTo>
                  <a:pt x="493725" y="15811"/>
                </a:lnTo>
                <a:lnTo>
                  <a:pt x="493725" y="0"/>
                </a:lnTo>
              </a:path>
            </a:pathLst>
          </a:custGeom>
          <a:ln w="28575">
            <a:solidFill>
              <a:srgbClr val="F6BB67"/>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599147" y="5753315"/>
            <a:ext cx="63576" cy="107797"/>
          </a:xfrm>
          <a:prstGeom prst="rect">
            <a:avLst/>
          </a:prstGeom>
        </p:spPr>
      </p:pic>
      <p:grpSp>
        <p:nvGrpSpPr>
          <p:cNvPr id="26" name="object 26"/>
          <p:cNvGrpSpPr/>
          <p:nvPr/>
        </p:nvGrpSpPr>
        <p:grpSpPr>
          <a:xfrm>
            <a:off x="195287" y="5753315"/>
            <a:ext cx="522605" cy="487680"/>
            <a:chOff x="195287" y="5753315"/>
            <a:chExt cx="522605" cy="487680"/>
          </a:xfrm>
        </p:grpSpPr>
        <p:pic>
          <p:nvPicPr>
            <p:cNvPr id="27" name="object 27"/>
            <p:cNvPicPr/>
            <p:nvPr/>
          </p:nvPicPr>
          <p:blipFill>
            <a:blip r:embed="rId13" cstate="print"/>
            <a:stretch>
              <a:fillRect/>
            </a:stretch>
          </p:blipFill>
          <p:spPr>
            <a:xfrm>
              <a:off x="285203" y="5753315"/>
              <a:ext cx="63576" cy="107797"/>
            </a:xfrm>
            <a:prstGeom prst="rect">
              <a:avLst/>
            </a:prstGeom>
          </p:spPr>
        </p:pic>
        <p:sp>
          <p:nvSpPr>
            <p:cNvPr id="28" name="object 28"/>
            <p:cNvSpPr/>
            <p:nvPr/>
          </p:nvSpPr>
          <p:spPr>
            <a:xfrm>
              <a:off x="209575" y="5880379"/>
              <a:ext cx="494030" cy="346075"/>
            </a:xfrm>
            <a:custGeom>
              <a:avLst/>
              <a:gdLst/>
              <a:ahLst/>
              <a:cxnLst/>
              <a:rect l="l" t="t" r="r" b="b"/>
              <a:pathLst>
                <a:path w="494030" h="346075">
                  <a:moveTo>
                    <a:pt x="0" y="0"/>
                  </a:moveTo>
                  <a:lnTo>
                    <a:pt x="0" y="327329"/>
                  </a:lnTo>
                  <a:lnTo>
                    <a:pt x="736" y="330415"/>
                  </a:lnTo>
                  <a:lnTo>
                    <a:pt x="2247" y="333527"/>
                  </a:lnTo>
                  <a:lnTo>
                    <a:pt x="4495" y="336613"/>
                  </a:lnTo>
                  <a:lnTo>
                    <a:pt x="6731" y="339725"/>
                  </a:lnTo>
                  <a:lnTo>
                    <a:pt x="10477" y="342049"/>
                  </a:lnTo>
                  <a:lnTo>
                    <a:pt x="14960" y="344360"/>
                  </a:lnTo>
                  <a:lnTo>
                    <a:pt x="19443" y="345884"/>
                  </a:lnTo>
                  <a:lnTo>
                    <a:pt x="23926" y="345884"/>
                  </a:lnTo>
                  <a:lnTo>
                    <a:pt x="469798" y="345884"/>
                  </a:lnTo>
                  <a:lnTo>
                    <a:pt x="474281" y="345884"/>
                  </a:lnTo>
                  <a:lnTo>
                    <a:pt x="478764" y="344360"/>
                  </a:lnTo>
                  <a:lnTo>
                    <a:pt x="483247" y="342049"/>
                  </a:lnTo>
                  <a:lnTo>
                    <a:pt x="486994" y="338937"/>
                  </a:lnTo>
                  <a:lnTo>
                    <a:pt x="489229" y="335051"/>
                  </a:lnTo>
                  <a:lnTo>
                    <a:pt x="491477" y="331216"/>
                  </a:lnTo>
                  <a:lnTo>
                    <a:pt x="492988" y="326542"/>
                  </a:lnTo>
                  <a:lnTo>
                    <a:pt x="493725" y="321144"/>
                  </a:lnTo>
                  <a:lnTo>
                    <a:pt x="493725" y="0"/>
                  </a:lnTo>
                  <a:lnTo>
                    <a:pt x="0" y="0"/>
                  </a:lnTo>
                  <a:close/>
                </a:path>
                <a:path w="494030" h="346075">
                  <a:moveTo>
                    <a:pt x="62458" y="284924"/>
                  </a:moveTo>
                  <a:lnTo>
                    <a:pt x="432790" y="284924"/>
                  </a:lnTo>
                  <a:lnTo>
                    <a:pt x="432790" y="62458"/>
                  </a:lnTo>
                  <a:lnTo>
                    <a:pt x="62458" y="62458"/>
                  </a:lnTo>
                  <a:lnTo>
                    <a:pt x="62458" y="284924"/>
                  </a:lnTo>
                  <a:close/>
                </a:path>
                <a:path w="494030" h="346075">
                  <a:moveTo>
                    <a:pt x="62458" y="210286"/>
                  </a:moveTo>
                  <a:lnTo>
                    <a:pt x="432790" y="210286"/>
                  </a:lnTo>
                </a:path>
                <a:path w="494030" h="346075">
                  <a:moveTo>
                    <a:pt x="62458" y="135610"/>
                  </a:moveTo>
                  <a:lnTo>
                    <a:pt x="432790" y="135610"/>
                  </a:lnTo>
                </a:path>
                <a:path w="494030" h="346075">
                  <a:moveTo>
                    <a:pt x="359638" y="62458"/>
                  </a:moveTo>
                  <a:lnTo>
                    <a:pt x="359638" y="284924"/>
                  </a:lnTo>
                </a:path>
                <a:path w="494030" h="346075">
                  <a:moveTo>
                    <a:pt x="283438" y="62458"/>
                  </a:moveTo>
                  <a:lnTo>
                    <a:pt x="283438" y="284924"/>
                  </a:lnTo>
                </a:path>
                <a:path w="494030" h="346075">
                  <a:moveTo>
                    <a:pt x="211810" y="62458"/>
                  </a:moveTo>
                  <a:lnTo>
                    <a:pt x="211810" y="284924"/>
                  </a:lnTo>
                </a:path>
                <a:path w="494030" h="346075">
                  <a:moveTo>
                    <a:pt x="137134" y="62458"/>
                  </a:moveTo>
                  <a:lnTo>
                    <a:pt x="137134" y="284924"/>
                  </a:lnTo>
                </a:path>
              </a:pathLst>
            </a:custGeom>
            <a:ln w="28575">
              <a:solidFill>
                <a:srgbClr val="F6BB67"/>
              </a:solidFill>
            </a:ln>
          </p:spPr>
          <p:txBody>
            <a:bodyPr wrap="square" lIns="0" tIns="0" rIns="0" bIns="0" rtlCol="0"/>
            <a:lstStyle/>
            <a:p>
              <a:endParaRPr/>
            </a:p>
          </p:txBody>
        </p:sp>
      </p:grpSp>
      <p:grpSp>
        <p:nvGrpSpPr>
          <p:cNvPr id="29" name="object 29"/>
          <p:cNvGrpSpPr/>
          <p:nvPr/>
        </p:nvGrpSpPr>
        <p:grpSpPr>
          <a:xfrm>
            <a:off x="3730752" y="2342388"/>
            <a:ext cx="4853940" cy="3037840"/>
            <a:chOff x="3730752" y="2342388"/>
            <a:chExt cx="4853940" cy="3037840"/>
          </a:xfrm>
        </p:grpSpPr>
        <p:pic>
          <p:nvPicPr>
            <p:cNvPr id="30" name="object 30"/>
            <p:cNvPicPr/>
            <p:nvPr/>
          </p:nvPicPr>
          <p:blipFill>
            <a:blip r:embed="rId14" cstate="print"/>
            <a:stretch>
              <a:fillRect/>
            </a:stretch>
          </p:blipFill>
          <p:spPr>
            <a:xfrm>
              <a:off x="3730752" y="2342388"/>
              <a:ext cx="4099559" cy="2628900"/>
            </a:xfrm>
            <a:prstGeom prst="rect">
              <a:avLst/>
            </a:prstGeom>
          </p:spPr>
        </p:pic>
        <p:pic>
          <p:nvPicPr>
            <p:cNvPr id="31" name="object 31"/>
            <p:cNvPicPr/>
            <p:nvPr/>
          </p:nvPicPr>
          <p:blipFill>
            <a:blip r:embed="rId15" cstate="print"/>
            <a:stretch>
              <a:fillRect/>
            </a:stretch>
          </p:blipFill>
          <p:spPr>
            <a:xfrm>
              <a:off x="6938772" y="3832860"/>
              <a:ext cx="1498092" cy="1546859"/>
            </a:xfrm>
            <a:prstGeom prst="rect">
              <a:avLst/>
            </a:prstGeom>
          </p:spPr>
        </p:pic>
        <p:pic>
          <p:nvPicPr>
            <p:cNvPr id="32" name="object 32"/>
            <p:cNvPicPr/>
            <p:nvPr/>
          </p:nvPicPr>
          <p:blipFill>
            <a:blip r:embed="rId16" cstate="print"/>
            <a:stretch>
              <a:fillRect/>
            </a:stretch>
          </p:blipFill>
          <p:spPr>
            <a:xfrm>
              <a:off x="7191755" y="4017251"/>
              <a:ext cx="1392936" cy="1245120"/>
            </a:xfrm>
            <a:prstGeom prst="rect">
              <a:avLst/>
            </a:prstGeom>
          </p:spPr>
        </p:pic>
        <p:sp>
          <p:nvSpPr>
            <p:cNvPr id="33" name="object 33"/>
            <p:cNvSpPr/>
            <p:nvPr/>
          </p:nvSpPr>
          <p:spPr>
            <a:xfrm>
              <a:off x="6970776" y="3864863"/>
              <a:ext cx="1384300" cy="1432560"/>
            </a:xfrm>
            <a:custGeom>
              <a:avLst/>
              <a:gdLst/>
              <a:ahLst/>
              <a:cxnLst/>
              <a:rect l="l" t="t" r="r" b="b"/>
              <a:pathLst>
                <a:path w="1384300" h="1432560">
                  <a:moveTo>
                    <a:pt x="691896" y="0"/>
                  </a:moveTo>
                  <a:lnTo>
                    <a:pt x="644522" y="1652"/>
                  </a:lnTo>
                  <a:lnTo>
                    <a:pt x="598005" y="6538"/>
                  </a:lnTo>
                  <a:lnTo>
                    <a:pt x="552449" y="14551"/>
                  </a:lnTo>
                  <a:lnTo>
                    <a:pt x="507955" y="25585"/>
                  </a:lnTo>
                  <a:lnTo>
                    <a:pt x="464628" y="39532"/>
                  </a:lnTo>
                  <a:lnTo>
                    <a:pt x="422570" y="56286"/>
                  </a:lnTo>
                  <a:lnTo>
                    <a:pt x="381884" y="75741"/>
                  </a:lnTo>
                  <a:lnTo>
                    <a:pt x="342674" y="97790"/>
                  </a:lnTo>
                  <a:lnTo>
                    <a:pt x="305041" y="122325"/>
                  </a:lnTo>
                  <a:lnTo>
                    <a:pt x="269090" y="149241"/>
                  </a:lnTo>
                  <a:lnTo>
                    <a:pt x="234923" y="178431"/>
                  </a:lnTo>
                  <a:lnTo>
                    <a:pt x="202644" y="209788"/>
                  </a:lnTo>
                  <a:lnTo>
                    <a:pt x="172355" y="243205"/>
                  </a:lnTo>
                  <a:lnTo>
                    <a:pt x="144159" y="278576"/>
                  </a:lnTo>
                  <a:lnTo>
                    <a:pt x="118159" y="315794"/>
                  </a:lnTo>
                  <a:lnTo>
                    <a:pt x="94459" y="354753"/>
                  </a:lnTo>
                  <a:lnTo>
                    <a:pt x="73162" y="395345"/>
                  </a:lnTo>
                  <a:lnTo>
                    <a:pt x="54369" y="437465"/>
                  </a:lnTo>
                  <a:lnTo>
                    <a:pt x="38186" y="481005"/>
                  </a:lnTo>
                  <a:lnTo>
                    <a:pt x="24713" y="525859"/>
                  </a:lnTo>
                  <a:lnTo>
                    <a:pt x="14056" y="571920"/>
                  </a:lnTo>
                  <a:lnTo>
                    <a:pt x="6315" y="619082"/>
                  </a:lnTo>
                  <a:lnTo>
                    <a:pt x="1596" y="667237"/>
                  </a:lnTo>
                  <a:lnTo>
                    <a:pt x="0" y="716280"/>
                  </a:lnTo>
                  <a:lnTo>
                    <a:pt x="1596" y="765322"/>
                  </a:lnTo>
                  <a:lnTo>
                    <a:pt x="6315" y="813477"/>
                  </a:lnTo>
                  <a:lnTo>
                    <a:pt x="14056" y="860639"/>
                  </a:lnTo>
                  <a:lnTo>
                    <a:pt x="24713" y="906700"/>
                  </a:lnTo>
                  <a:lnTo>
                    <a:pt x="38186" y="951554"/>
                  </a:lnTo>
                  <a:lnTo>
                    <a:pt x="54369" y="995094"/>
                  </a:lnTo>
                  <a:lnTo>
                    <a:pt x="73162" y="1037214"/>
                  </a:lnTo>
                  <a:lnTo>
                    <a:pt x="94459" y="1077806"/>
                  </a:lnTo>
                  <a:lnTo>
                    <a:pt x="118159" y="1116765"/>
                  </a:lnTo>
                  <a:lnTo>
                    <a:pt x="144159" y="1153983"/>
                  </a:lnTo>
                  <a:lnTo>
                    <a:pt x="172355" y="1189354"/>
                  </a:lnTo>
                  <a:lnTo>
                    <a:pt x="202644" y="1222771"/>
                  </a:lnTo>
                  <a:lnTo>
                    <a:pt x="234923" y="1254128"/>
                  </a:lnTo>
                  <a:lnTo>
                    <a:pt x="269090" y="1283318"/>
                  </a:lnTo>
                  <a:lnTo>
                    <a:pt x="305041" y="1310234"/>
                  </a:lnTo>
                  <a:lnTo>
                    <a:pt x="342674" y="1334770"/>
                  </a:lnTo>
                  <a:lnTo>
                    <a:pt x="381884" y="1356818"/>
                  </a:lnTo>
                  <a:lnTo>
                    <a:pt x="422570" y="1376273"/>
                  </a:lnTo>
                  <a:lnTo>
                    <a:pt x="464628" y="1393027"/>
                  </a:lnTo>
                  <a:lnTo>
                    <a:pt x="507955" y="1406974"/>
                  </a:lnTo>
                  <a:lnTo>
                    <a:pt x="552449" y="1418008"/>
                  </a:lnTo>
                  <a:lnTo>
                    <a:pt x="598005" y="1426021"/>
                  </a:lnTo>
                  <a:lnTo>
                    <a:pt x="644522" y="1430907"/>
                  </a:lnTo>
                  <a:lnTo>
                    <a:pt x="691896" y="1432560"/>
                  </a:lnTo>
                  <a:lnTo>
                    <a:pt x="739269" y="1430907"/>
                  </a:lnTo>
                  <a:lnTo>
                    <a:pt x="785786" y="1426021"/>
                  </a:lnTo>
                  <a:lnTo>
                    <a:pt x="831342" y="1418008"/>
                  </a:lnTo>
                  <a:lnTo>
                    <a:pt x="875836" y="1406974"/>
                  </a:lnTo>
                  <a:lnTo>
                    <a:pt x="919163" y="1393027"/>
                  </a:lnTo>
                  <a:lnTo>
                    <a:pt x="961221" y="1376273"/>
                  </a:lnTo>
                  <a:lnTo>
                    <a:pt x="1001907" y="1356818"/>
                  </a:lnTo>
                  <a:lnTo>
                    <a:pt x="1041117" y="1334770"/>
                  </a:lnTo>
                  <a:lnTo>
                    <a:pt x="1078750" y="1310234"/>
                  </a:lnTo>
                  <a:lnTo>
                    <a:pt x="1114701" y="1283318"/>
                  </a:lnTo>
                  <a:lnTo>
                    <a:pt x="1148868" y="1254128"/>
                  </a:lnTo>
                  <a:lnTo>
                    <a:pt x="1181147" y="1222771"/>
                  </a:lnTo>
                  <a:lnTo>
                    <a:pt x="1211436" y="1189354"/>
                  </a:lnTo>
                  <a:lnTo>
                    <a:pt x="1239632" y="1153983"/>
                  </a:lnTo>
                  <a:lnTo>
                    <a:pt x="1265632" y="1116765"/>
                  </a:lnTo>
                  <a:lnTo>
                    <a:pt x="1289332" y="1077806"/>
                  </a:lnTo>
                  <a:lnTo>
                    <a:pt x="1310629" y="1037214"/>
                  </a:lnTo>
                  <a:lnTo>
                    <a:pt x="1329422" y="995094"/>
                  </a:lnTo>
                  <a:lnTo>
                    <a:pt x="1345605" y="951554"/>
                  </a:lnTo>
                  <a:lnTo>
                    <a:pt x="1359078" y="906700"/>
                  </a:lnTo>
                  <a:lnTo>
                    <a:pt x="1369735" y="860639"/>
                  </a:lnTo>
                  <a:lnTo>
                    <a:pt x="1377476" y="813477"/>
                  </a:lnTo>
                  <a:lnTo>
                    <a:pt x="1382195" y="765322"/>
                  </a:lnTo>
                  <a:lnTo>
                    <a:pt x="1383792" y="716280"/>
                  </a:lnTo>
                  <a:lnTo>
                    <a:pt x="1382195" y="667237"/>
                  </a:lnTo>
                  <a:lnTo>
                    <a:pt x="1377476" y="619082"/>
                  </a:lnTo>
                  <a:lnTo>
                    <a:pt x="1369735" y="571920"/>
                  </a:lnTo>
                  <a:lnTo>
                    <a:pt x="1359078" y="525859"/>
                  </a:lnTo>
                  <a:lnTo>
                    <a:pt x="1345605" y="481005"/>
                  </a:lnTo>
                  <a:lnTo>
                    <a:pt x="1329422" y="437465"/>
                  </a:lnTo>
                  <a:lnTo>
                    <a:pt x="1310629" y="395345"/>
                  </a:lnTo>
                  <a:lnTo>
                    <a:pt x="1289332" y="354753"/>
                  </a:lnTo>
                  <a:lnTo>
                    <a:pt x="1265632" y="315794"/>
                  </a:lnTo>
                  <a:lnTo>
                    <a:pt x="1239632" y="278576"/>
                  </a:lnTo>
                  <a:lnTo>
                    <a:pt x="1211436" y="243205"/>
                  </a:lnTo>
                  <a:lnTo>
                    <a:pt x="1181147" y="209788"/>
                  </a:lnTo>
                  <a:lnTo>
                    <a:pt x="1148868" y="178431"/>
                  </a:lnTo>
                  <a:lnTo>
                    <a:pt x="1114701" y="149241"/>
                  </a:lnTo>
                  <a:lnTo>
                    <a:pt x="1078750" y="122325"/>
                  </a:lnTo>
                  <a:lnTo>
                    <a:pt x="1041117" y="97790"/>
                  </a:lnTo>
                  <a:lnTo>
                    <a:pt x="1001907" y="75741"/>
                  </a:lnTo>
                  <a:lnTo>
                    <a:pt x="961221" y="56286"/>
                  </a:lnTo>
                  <a:lnTo>
                    <a:pt x="919163" y="39532"/>
                  </a:lnTo>
                  <a:lnTo>
                    <a:pt x="875836" y="25585"/>
                  </a:lnTo>
                  <a:lnTo>
                    <a:pt x="831342" y="14551"/>
                  </a:lnTo>
                  <a:lnTo>
                    <a:pt x="785786" y="6538"/>
                  </a:lnTo>
                  <a:lnTo>
                    <a:pt x="739269" y="1652"/>
                  </a:lnTo>
                  <a:lnTo>
                    <a:pt x="691896" y="0"/>
                  </a:lnTo>
                  <a:close/>
                </a:path>
              </a:pathLst>
            </a:custGeom>
            <a:solidFill>
              <a:srgbClr val="F6BB67"/>
            </a:solidFill>
          </p:spPr>
          <p:txBody>
            <a:bodyPr wrap="square" lIns="0" tIns="0" rIns="0" bIns="0" rtlCol="0"/>
            <a:lstStyle/>
            <a:p>
              <a:endParaRPr/>
            </a:p>
          </p:txBody>
        </p:sp>
        <p:sp>
          <p:nvSpPr>
            <p:cNvPr id="34" name="object 34"/>
            <p:cNvSpPr/>
            <p:nvPr/>
          </p:nvSpPr>
          <p:spPr>
            <a:xfrm>
              <a:off x="6970776" y="3864863"/>
              <a:ext cx="1384300" cy="1432560"/>
            </a:xfrm>
            <a:custGeom>
              <a:avLst/>
              <a:gdLst/>
              <a:ahLst/>
              <a:cxnLst/>
              <a:rect l="l" t="t" r="r" b="b"/>
              <a:pathLst>
                <a:path w="1384300" h="1432560">
                  <a:moveTo>
                    <a:pt x="0" y="716280"/>
                  </a:moveTo>
                  <a:lnTo>
                    <a:pt x="1596" y="667237"/>
                  </a:lnTo>
                  <a:lnTo>
                    <a:pt x="6315" y="619082"/>
                  </a:lnTo>
                  <a:lnTo>
                    <a:pt x="14056" y="571920"/>
                  </a:lnTo>
                  <a:lnTo>
                    <a:pt x="24713" y="525859"/>
                  </a:lnTo>
                  <a:lnTo>
                    <a:pt x="38186" y="481005"/>
                  </a:lnTo>
                  <a:lnTo>
                    <a:pt x="54369" y="437465"/>
                  </a:lnTo>
                  <a:lnTo>
                    <a:pt x="73162" y="395345"/>
                  </a:lnTo>
                  <a:lnTo>
                    <a:pt x="94459" y="354753"/>
                  </a:lnTo>
                  <a:lnTo>
                    <a:pt x="118159" y="315794"/>
                  </a:lnTo>
                  <a:lnTo>
                    <a:pt x="144159" y="278576"/>
                  </a:lnTo>
                  <a:lnTo>
                    <a:pt x="172355" y="243205"/>
                  </a:lnTo>
                  <a:lnTo>
                    <a:pt x="202644" y="209788"/>
                  </a:lnTo>
                  <a:lnTo>
                    <a:pt x="234923" y="178431"/>
                  </a:lnTo>
                  <a:lnTo>
                    <a:pt x="269090" y="149241"/>
                  </a:lnTo>
                  <a:lnTo>
                    <a:pt x="305041" y="122325"/>
                  </a:lnTo>
                  <a:lnTo>
                    <a:pt x="342674" y="97790"/>
                  </a:lnTo>
                  <a:lnTo>
                    <a:pt x="381884" y="75741"/>
                  </a:lnTo>
                  <a:lnTo>
                    <a:pt x="422570" y="56286"/>
                  </a:lnTo>
                  <a:lnTo>
                    <a:pt x="464628" y="39532"/>
                  </a:lnTo>
                  <a:lnTo>
                    <a:pt x="507955" y="25585"/>
                  </a:lnTo>
                  <a:lnTo>
                    <a:pt x="552449" y="14551"/>
                  </a:lnTo>
                  <a:lnTo>
                    <a:pt x="598005" y="6538"/>
                  </a:lnTo>
                  <a:lnTo>
                    <a:pt x="644522" y="1652"/>
                  </a:lnTo>
                  <a:lnTo>
                    <a:pt x="691896" y="0"/>
                  </a:lnTo>
                  <a:lnTo>
                    <a:pt x="739269" y="1652"/>
                  </a:lnTo>
                  <a:lnTo>
                    <a:pt x="785786" y="6538"/>
                  </a:lnTo>
                  <a:lnTo>
                    <a:pt x="831342" y="14551"/>
                  </a:lnTo>
                  <a:lnTo>
                    <a:pt x="875836" y="25585"/>
                  </a:lnTo>
                  <a:lnTo>
                    <a:pt x="919163" y="39532"/>
                  </a:lnTo>
                  <a:lnTo>
                    <a:pt x="961221" y="56286"/>
                  </a:lnTo>
                  <a:lnTo>
                    <a:pt x="1001907" y="75741"/>
                  </a:lnTo>
                  <a:lnTo>
                    <a:pt x="1041117" y="97790"/>
                  </a:lnTo>
                  <a:lnTo>
                    <a:pt x="1078750" y="122325"/>
                  </a:lnTo>
                  <a:lnTo>
                    <a:pt x="1114701" y="149241"/>
                  </a:lnTo>
                  <a:lnTo>
                    <a:pt x="1148868" y="178431"/>
                  </a:lnTo>
                  <a:lnTo>
                    <a:pt x="1181147" y="209788"/>
                  </a:lnTo>
                  <a:lnTo>
                    <a:pt x="1211436" y="243205"/>
                  </a:lnTo>
                  <a:lnTo>
                    <a:pt x="1239632" y="278576"/>
                  </a:lnTo>
                  <a:lnTo>
                    <a:pt x="1265632" y="315794"/>
                  </a:lnTo>
                  <a:lnTo>
                    <a:pt x="1289332" y="354753"/>
                  </a:lnTo>
                  <a:lnTo>
                    <a:pt x="1310629" y="395345"/>
                  </a:lnTo>
                  <a:lnTo>
                    <a:pt x="1329422" y="437465"/>
                  </a:lnTo>
                  <a:lnTo>
                    <a:pt x="1345605" y="481005"/>
                  </a:lnTo>
                  <a:lnTo>
                    <a:pt x="1359078" y="525859"/>
                  </a:lnTo>
                  <a:lnTo>
                    <a:pt x="1369735" y="571920"/>
                  </a:lnTo>
                  <a:lnTo>
                    <a:pt x="1377476" y="619082"/>
                  </a:lnTo>
                  <a:lnTo>
                    <a:pt x="1382195" y="667237"/>
                  </a:lnTo>
                  <a:lnTo>
                    <a:pt x="1383792" y="716280"/>
                  </a:lnTo>
                  <a:lnTo>
                    <a:pt x="1382195" y="765322"/>
                  </a:lnTo>
                  <a:lnTo>
                    <a:pt x="1377476" y="813477"/>
                  </a:lnTo>
                  <a:lnTo>
                    <a:pt x="1369735" y="860639"/>
                  </a:lnTo>
                  <a:lnTo>
                    <a:pt x="1359078" y="906700"/>
                  </a:lnTo>
                  <a:lnTo>
                    <a:pt x="1345605" y="951554"/>
                  </a:lnTo>
                  <a:lnTo>
                    <a:pt x="1329422" y="995094"/>
                  </a:lnTo>
                  <a:lnTo>
                    <a:pt x="1310629" y="1037214"/>
                  </a:lnTo>
                  <a:lnTo>
                    <a:pt x="1289332" y="1077806"/>
                  </a:lnTo>
                  <a:lnTo>
                    <a:pt x="1265632" y="1116765"/>
                  </a:lnTo>
                  <a:lnTo>
                    <a:pt x="1239632" y="1153983"/>
                  </a:lnTo>
                  <a:lnTo>
                    <a:pt x="1211436" y="1189354"/>
                  </a:lnTo>
                  <a:lnTo>
                    <a:pt x="1181147" y="1222771"/>
                  </a:lnTo>
                  <a:lnTo>
                    <a:pt x="1148868" y="1254128"/>
                  </a:lnTo>
                  <a:lnTo>
                    <a:pt x="1114701" y="1283318"/>
                  </a:lnTo>
                  <a:lnTo>
                    <a:pt x="1078750" y="1310234"/>
                  </a:lnTo>
                  <a:lnTo>
                    <a:pt x="1041117" y="1334770"/>
                  </a:lnTo>
                  <a:lnTo>
                    <a:pt x="1001907" y="1356818"/>
                  </a:lnTo>
                  <a:lnTo>
                    <a:pt x="961221" y="1376273"/>
                  </a:lnTo>
                  <a:lnTo>
                    <a:pt x="919163" y="1393027"/>
                  </a:lnTo>
                  <a:lnTo>
                    <a:pt x="875836" y="1406974"/>
                  </a:lnTo>
                  <a:lnTo>
                    <a:pt x="831342" y="1418008"/>
                  </a:lnTo>
                  <a:lnTo>
                    <a:pt x="785786" y="1426021"/>
                  </a:lnTo>
                  <a:lnTo>
                    <a:pt x="739269" y="1430907"/>
                  </a:lnTo>
                  <a:lnTo>
                    <a:pt x="691896" y="1432560"/>
                  </a:lnTo>
                  <a:lnTo>
                    <a:pt x="644522" y="1430907"/>
                  </a:lnTo>
                  <a:lnTo>
                    <a:pt x="598005" y="1426021"/>
                  </a:lnTo>
                  <a:lnTo>
                    <a:pt x="552449" y="1418008"/>
                  </a:lnTo>
                  <a:lnTo>
                    <a:pt x="507955" y="1406974"/>
                  </a:lnTo>
                  <a:lnTo>
                    <a:pt x="464628" y="1393027"/>
                  </a:lnTo>
                  <a:lnTo>
                    <a:pt x="422570" y="1376273"/>
                  </a:lnTo>
                  <a:lnTo>
                    <a:pt x="381884" y="1356818"/>
                  </a:lnTo>
                  <a:lnTo>
                    <a:pt x="342674" y="1334770"/>
                  </a:lnTo>
                  <a:lnTo>
                    <a:pt x="305041" y="1310234"/>
                  </a:lnTo>
                  <a:lnTo>
                    <a:pt x="269090" y="1283318"/>
                  </a:lnTo>
                  <a:lnTo>
                    <a:pt x="234923" y="1254128"/>
                  </a:lnTo>
                  <a:lnTo>
                    <a:pt x="202644" y="1222771"/>
                  </a:lnTo>
                  <a:lnTo>
                    <a:pt x="172355" y="1189354"/>
                  </a:lnTo>
                  <a:lnTo>
                    <a:pt x="144159" y="1153983"/>
                  </a:lnTo>
                  <a:lnTo>
                    <a:pt x="118159" y="1116765"/>
                  </a:lnTo>
                  <a:lnTo>
                    <a:pt x="94459" y="1077806"/>
                  </a:lnTo>
                  <a:lnTo>
                    <a:pt x="73162" y="1037214"/>
                  </a:lnTo>
                  <a:lnTo>
                    <a:pt x="54369" y="995094"/>
                  </a:lnTo>
                  <a:lnTo>
                    <a:pt x="38186" y="951554"/>
                  </a:lnTo>
                  <a:lnTo>
                    <a:pt x="24713" y="906700"/>
                  </a:lnTo>
                  <a:lnTo>
                    <a:pt x="14056" y="860639"/>
                  </a:lnTo>
                  <a:lnTo>
                    <a:pt x="6315" y="813477"/>
                  </a:lnTo>
                  <a:lnTo>
                    <a:pt x="1596" y="765322"/>
                  </a:lnTo>
                  <a:lnTo>
                    <a:pt x="0" y="716280"/>
                  </a:lnTo>
                  <a:close/>
                </a:path>
              </a:pathLst>
            </a:custGeom>
            <a:ln w="12700">
              <a:solidFill>
                <a:srgbClr val="F6BB67"/>
              </a:solidFill>
            </a:ln>
          </p:spPr>
          <p:txBody>
            <a:bodyPr wrap="square" lIns="0" tIns="0" rIns="0" bIns="0" rtlCol="0"/>
            <a:lstStyle/>
            <a:p>
              <a:endParaRPr/>
            </a:p>
          </p:txBody>
        </p:sp>
      </p:grpSp>
      <p:sp>
        <p:nvSpPr>
          <p:cNvPr id="35" name="object 35"/>
          <p:cNvSpPr txBox="1">
            <a:spLocks noGrp="1"/>
          </p:cNvSpPr>
          <p:nvPr>
            <p:ph type="title"/>
          </p:nvPr>
        </p:nvSpPr>
        <p:spPr>
          <a:xfrm>
            <a:off x="354279" y="285496"/>
            <a:ext cx="1714500" cy="452120"/>
          </a:xfrm>
          <a:prstGeom prst="rect">
            <a:avLst/>
          </a:prstGeom>
        </p:spPr>
        <p:txBody>
          <a:bodyPr vert="horz" wrap="square" lIns="0" tIns="12700" rIns="0" bIns="0" rtlCol="0">
            <a:spAutoFit/>
          </a:bodyPr>
          <a:lstStyle/>
          <a:p>
            <a:pPr marL="12700">
              <a:lnSpc>
                <a:spcPct val="100000"/>
              </a:lnSpc>
              <a:spcBef>
                <a:spcPts val="100"/>
              </a:spcBef>
            </a:pPr>
            <a:r>
              <a:rPr sz="2800" spc="25" dirty="0">
                <a:solidFill>
                  <a:srgbClr val="FFBF00"/>
                </a:solidFill>
              </a:rPr>
              <a:t>Facebook</a:t>
            </a:r>
            <a:endParaRPr sz="2800"/>
          </a:p>
        </p:txBody>
      </p:sp>
      <p:sp>
        <p:nvSpPr>
          <p:cNvPr id="36" name="object 36"/>
          <p:cNvSpPr txBox="1"/>
          <p:nvPr/>
        </p:nvSpPr>
        <p:spPr>
          <a:xfrm>
            <a:off x="4313046" y="274891"/>
            <a:ext cx="7299325" cy="1123315"/>
          </a:xfrm>
          <a:prstGeom prst="rect">
            <a:avLst/>
          </a:prstGeom>
        </p:spPr>
        <p:txBody>
          <a:bodyPr vert="horz" wrap="square" lIns="0" tIns="12700" rIns="0" bIns="0" rtlCol="0">
            <a:spAutoFit/>
          </a:bodyPr>
          <a:lstStyle/>
          <a:p>
            <a:pPr marL="12700" marR="5080">
              <a:lnSpc>
                <a:spcPct val="150100"/>
              </a:lnSpc>
              <a:spcBef>
                <a:spcPts val="100"/>
              </a:spcBef>
            </a:pPr>
            <a:r>
              <a:rPr sz="1600" spc="60" dirty="0">
                <a:latin typeface="Tahoma"/>
                <a:cs typeface="Tahoma"/>
              </a:rPr>
              <a:t>Facebook</a:t>
            </a:r>
            <a:r>
              <a:rPr sz="1600" spc="-80" dirty="0">
                <a:latin typeface="Tahoma"/>
                <a:cs typeface="Tahoma"/>
              </a:rPr>
              <a:t> </a:t>
            </a:r>
            <a:r>
              <a:rPr sz="1600" spc="70" dirty="0">
                <a:latin typeface="Tahoma"/>
                <a:cs typeface="Tahoma"/>
              </a:rPr>
              <a:t>är</a:t>
            </a:r>
            <a:r>
              <a:rPr sz="1600" spc="-80" dirty="0">
                <a:latin typeface="Tahoma"/>
                <a:cs typeface="Tahoma"/>
              </a:rPr>
              <a:t> </a:t>
            </a:r>
            <a:r>
              <a:rPr sz="1600" spc="65" dirty="0">
                <a:latin typeface="Tahoma"/>
                <a:cs typeface="Tahoma"/>
              </a:rPr>
              <a:t>fortfarande</a:t>
            </a:r>
            <a:r>
              <a:rPr sz="1600" spc="-80" dirty="0">
                <a:latin typeface="Tahoma"/>
                <a:cs typeface="Tahoma"/>
              </a:rPr>
              <a:t> </a:t>
            </a:r>
            <a:r>
              <a:rPr sz="1600" spc="85" dirty="0">
                <a:latin typeface="Tahoma"/>
                <a:cs typeface="Tahoma"/>
              </a:rPr>
              <a:t>den</a:t>
            </a:r>
            <a:r>
              <a:rPr sz="1600" spc="-80" dirty="0">
                <a:latin typeface="Tahoma"/>
                <a:cs typeface="Tahoma"/>
              </a:rPr>
              <a:t> </a:t>
            </a:r>
            <a:r>
              <a:rPr sz="1600" spc="75" dirty="0">
                <a:latin typeface="Tahoma"/>
                <a:cs typeface="Tahoma"/>
              </a:rPr>
              <a:t>mest</a:t>
            </a:r>
            <a:r>
              <a:rPr sz="1600" spc="-80" dirty="0">
                <a:latin typeface="Tahoma"/>
                <a:cs typeface="Tahoma"/>
              </a:rPr>
              <a:t> </a:t>
            </a:r>
            <a:r>
              <a:rPr sz="1600" spc="80" dirty="0">
                <a:latin typeface="Tahoma"/>
                <a:cs typeface="Tahoma"/>
              </a:rPr>
              <a:t>populära</a:t>
            </a:r>
            <a:r>
              <a:rPr sz="1600" spc="-80" dirty="0">
                <a:latin typeface="Tahoma"/>
                <a:cs typeface="Tahoma"/>
              </a:rPr>
              <a:t> </a:t>
            </a:r>
            <a:r>
              <a:rPr sz="1600" spc="70" dirty="0">
                <a:latin typeface="Tahoma"/>
                <a:cs typeface="Tahoma"/>
              </a:rPr>
              <a:t>webbplatsen</a:t>
            </a:r>
            <a:r>
              <a:rPr sz="1600" spc="-80" dirty="0">
                <a:latin typeface="Tahoma"/>
                <a:cs typeface="Tahoma"/>
              </a:rPr>
              <a:t> </a:t>
            </a:r>
            <a:r>
              <a:rPr sz="1600" spc="70" dirty="0">
                <a:latin typeface="Tahoma"/>
                <a:cs typeface="Tahoma"/>
              </a:rPr>
              <a:t>för</a:t>
            </a:r>
            <a:r>
              <a:rPr sz="1600" spc="-80" dirty="0">
                <a:latin typeface="Tahoma"/>
                <a:cs typeface="Tahoma"/>
              </a:rPr>
              <a:t> </a:t>
            </a:r>
            <a:r>
              <a:rPr sz="1600" spc="55" dirty="0">
                <a:latin typeface="Tahoma"/>
                <a:cs typeface="Tahoma"/>
              </a:rPr>
              <a:t>sociala</a:t>
            </a:r>
            <a:r>
              <a:rPr sz="1600" spc="-80" dirty="0">
                <a:latin typeface="Tahoma"/>
                <a:cs typeface="Tahoma"/>
              </a:rPr>
              <a:t> </a:t>
            </a:r>
            <a:r>
              <a:rPr sz="1600" spc="60" dirty="0">
                <a:latin typeface="Tahoma"/>
                <a:cs typeface="Tahoma"/>
              </a:rPr>
              <a:t>medier. </a:t>
            </a:r>
            <a:r>
              <a:rPr sz="1600" spc="-484" dirty="0">
                <a:latin typeface="Tahoma"/>
                <a:cs typeface="Tahoma"/>
              </a:rPr>
              <a:t> </a:t>
            </a:r>
            <a:r>
              <a:rPr sz="1600" spc="60" dirty="0">
                <a:latin typeface="Tahoma"/>
                <a:cs typeface="Tahoma"/>
              </a:rPr>
              <a:t>Det </a:t>
            </a:r>
            <a:r>
              <a:rPr sz="1600" spc="70" dirty="0">
                <a:latin typeface="Tahoma"/>
                <a:cs typeface="Tahoma"/>
              </a:rPr>
              <a:t>är </a:t>
            </a:r>
            <a:r>
              <a:rPr sz="1600" spc="75" dirty="0">
                <a:latin typeface="Tahoma"/>
                <a:cs typeface="Tahoma"/>
              </a:rPr>
              <a:t>en </a:t>
            </a:r>
            <a:r>
              <a:rPr sz="1600" spc="65" dirty="0">
                <a:latin typeface="Tahoma"/>
                <a:cs typeface="Tahoma"/>
              </a:rPr>
              <a:t>stor </a:t>
            </a:r>
            <a:r>
              <a:rPr sz="1600" spc="70" dirty="0">
                <a:latin typeface="Tahoma"/>
                <a:cs typeface="Tahoma"/>
              </a:rPr>
              <a:t>resurs för </a:t>
            </a:r>
            <a:r>
              <a:rPr sz="1600" spc="45" dirty="0">
                <a:latin typeface="Tahoma"/>
                <a:cs typeface="Tahoma"/>
              </a:rPr>
              <a:t>att </a:t>
            </a:r>
            <a:r>
              <a:rPr sz="1600" spc="80" dirty="0">
                <a:latin typeface="Tahoma"/>
                <a:cs typeface="Tahoma"/>
              </a:rPr>
              <a:t>kommunicera </a:t>
            </a:r>
            <a:r>
              <a:rPr sz="1600" spc="55" dirty="0">
                <a:latin typeface="Tahoma"/>
                <a:cs typeface="Tahoma"/>
              </a:rPr>
              <a:t>ditt </a:t>
            </a:r>
            <a:r>
              <a:rPr sz="1600" spc="65" dirty="0">
                <a:latin typeface="Tahoma"/>
                <a:cs typeface="Tahoma"/>
              </a:rPr>
              <a:t>medlings-/förespråkande </a:t>
            </a:r>
            <a:r>
              <a:rPr sz="1600" spc="70" dirty="0">
                <a:latin typeface="Tahoma"/>
                <a:cs typeface="Tahoma"/>
              </a:rPr>
              <a:t> </a:t>
            </a:r>
            <a:r>
              <a:rPr sz="1600" spc="60" dirty="0">
                <a:latin typeface="Tahoma"/>
                <a:cs typeface="Tahoma"/>
              </a:rPr>
              <a:t>budskap.</a:t>
            </a:r>
            <a:endParaRPr sz="1600">
              <a:latin typeface="Tahoma"/>
              <a:cs typeface="Tahoma"/>
            </a:endParaRPr>
          </a:p>
        </p:txBody>
      </p:sp>
      <p:sp>
        <p:nvSpPr>
          <p:cNvPr id="37" name="object 37"/>
          <p:cNvSpPr txBox="1"/>
          <p:nvPr/>
        </p:nvSpPr>
        <p:spPr>
          <a:xfrm>
            <a:off x="944372" y="1396110"/>
            <a:ext cx="4652010" cy="574040"/>
          </a:xfrm>
          <a:prstGeom prst="rect">
            <a:avLst/>
          </a:prstGeom>
        </p:spPr>
        <p:txBody>
          <a:bodyPr vert="horz" wrap="square" lIns="0" tIns="12700" rIns="0" bIns="0" rtlCol="0">
            <a:spAutoFit/>
          </a:bodyPr>
          <a:lstStyle/>
          <a:p>
            <a:pPr marL="12700" marR="5080">
              <a:lnSpc>
                <a:spcPct val="120000"/>
              </a:lnSpc>
              <a:spcBef>
                <a:spcPts val="100"/>
              </a:spcBef>
            </a:pPr>
            <a:r>
              <a:rPr sz="1500" b="1" spc="45" dirty="0">
                <a:latin typeface="Arial"/>
                <a:cs typeface="Arial"/>
              </a:rPr>
              <a:t>Livestreaming</a:t>
            </a:r>
            <a:r>
              <a:rPr sz="1500" b="1" spc="-35" dirty="0">
                <a:latin typeface="Arial"/>
                <a:cs typeface="Arial"/>
              </a:rPr>
              <a:t> </a:t>
            </a:r>
            <a:r>
              <a:rPr sz="1500" b="1" spc="45" dirty="0">
                <a:latin typeface="Arial"/>
                <a:cs typeface="Arial"/>
              </a:rPr>
              <a:t>av</a:t>
            </a:r>
            <a:r>
              <a:rPr sz="1500" b="1" spc="-30" dirty="0">
                <a:latin typeface="Arial"/>
                <a:cs typeface="Arial"/>
              </a:rPr>
              <a:t> </a:t>
            </a:r>
            <a:r>
              <a:rPr sz="1500" b="1" spc="30" dirty="0">
                <a:latin typeface="Arial"/>
                <a:cs typeface="Arial"/>
              </a:rPr>
              <a:t>video</a:t>
            </a:r>
            <a:r>
              <a:rPr sz="1500" b="1" spc="-30" dirty="0">
                <a:latin typeface="Arial"/>
                <a:cs typeface="Arial"/>
              </a:rPr>
              <a:t> </a:t>
            </a:r>
            <a:r>
              <a:rPr sz="1500" spc="60" dirty="0">
                <a:latin typeface="Tahoma"/>
                <a:cs typeface="Tahoma"/>
              </a:rPr>
              <a:t>håller</a:t>
            </a:r>
            <a:r>
              <a:rPr sz="1500" spc="-80" dirty="0">
                <a:latin typeface="Tahoma"/>
                <a:cs typeface="Tahoma"/>
              </a:rPr>
              <a:t> </a:t>
            </a:r>
            <a:r>
              <a:rPr sz="1500" spc="70" dirty="0">
                <a:latin typeface="Tahoma"/>
                <a:cs typeface="Tahoma"/>
              </a:rPr>
              <a:t>på</a:t>
            </a:r>
            <a:r>
              <a:rPr sz="1500" spc="-80" dirty="0">
                <a:latin typeface="Tahoma"/>
                <a:cs typeface="Tahoma"/>
              </a:rPr>
              <a:t> </a:t>
            </a:r>
            <a:r>
              <a:rPr sz="1500" spc="40" dirty="0">
                <a:latin typeface="Tahoma"/>
                <a:cs typeface="Tahoma"/>
              </a:rPr>
              <a:t>att</a:t>
            </a:r>
            <a:r>
              <a:rPr sz="1500" spc="-80" dirty="0">
                <a:latin typeface="Tahoma"/>
                <a:cs typeface="Tahoma"/>
              </a:rPr>
              <a:t> </a:t>
            </a:r>
            <a:r>
              <a:rPr sz="1500" spc="60" dirty="0">
                <a:latin typeface="Tahoma"/>
                <a:cs typeface="Tahoma"/>
              </a:rPr>
              <a:t>bli</a:t>
            </a:r>
            <a:r>
              <a:rPr sz="1500" spc="-80" dirty="0">
                <a:latin typeface="Tahoma"/>
                <a:cs typeface="Tahoma"/>
              </a:rPr>
              <a:t> </a:t>
            </a:r>
            <a:r>
              <a:rPr sz="1500" spc="70" dirty="0">
                <a:latin typeface="Tahoma"/>
                <a:cs typeface="Tahoma"/>
              </a:rPr>
              <a:t>en</a:t>
            </a:r>
            <a:r>
              <a:rPr sz="1500" spc="-80" dirty="0">
                <a:latin typeface="Tahoma"/>
                <a:cs typeface="Tahoma"/>
              </a:rPr>
              <a:t> </a:t>
            </a:r>
            <a:r>
              <a:rPr sz="1500" spc="75" dirty="0">
                <a:latin typeface="Tahoma"/>
                <a:cs typeface="Tahoma"/>
              </a:rPr>
              <a:t>populär </a:t>
            </a:r>
            <a:r>
              <a:rPr sz="1500" spc="-455" dirty="0">
                <a:latin typeface="Tahoma"/>
                <a:cs typeface="Tahoma"/>
              </a:rPr>
              <a:t> </a:t>
            </a:r>
            <a:r>
              <a:rPr sz="1500" spc="85" dirty="0">
                <a:latin typeface="Tahoma"/>
                <a:cs typeface="Tahoma"/>
              </a:rPr>
              <a:t>metod</a:t>
            </a:r>
            <a:r>
              <a:rPr sz="1500" spc="-85" dirty="0">
                <a:latin typeface="Tahoma"/>
                <a:cs typeface="Tahoma"/>
              </a:rPr>
              <a:t> </a:t>
            </a:r>
            <a:r>
              <a:rPr sz="1500" spc="70" dirty="0">
                <a:latin typeface="Tahoma"/>
                <a:cs typeface="Tahoma"/>
              </a:rPr>
              <a:t>för</a:t>
            </a:r>
            <a:r>
              <a:rPr sz="1500" spc="-80" dirty="0">
                <a:latin typeface="Tahoma"/>
                <a:cs typeface="Tahoma"/>
              </a:rPr>
              <a:t> </a:t>
            </a:r>
            <a:r>
              <a:rPr sz="1500" spc="75" dirty="0">
                <a:latin typeface="Tahoma"/>
                <a:cs typeface="Tahoma"/>
              </a:rPr>
              <a:t>ändamål</a:t>
            </a:r>
            <a:r>
              <a:rPr sz="1500" spc="-85" dirty="0">
                <a:latin typeface="Tahoma"/>
                <a:cs typeface="Tahoma"/>
              </a:rPr>
              <a:t> </a:t>
            </a:r>
            <a:r>
              <a:rPr sz="1500" spc="40" dirty="0">
                <a:latin typeface="Tahoma"/>
                <a:cs typeface="Tahoma"/>
              </a:rPr>
              <a:t>att</a:t>
            </a:r>
            <a:r>
              <a:rPr sz="1500" spc="-80" dirty="0">
                <a:latin typeface="Tahoma"/>
                <a:cs typeface="Tahoma"/>
              </a:rPr>
              <a:t> </a:t>
            </a:r>
            <a:r>
              <a:rPr sz="1500" spc="70" dirty="0">
                <a:latin typeface="Tahoma"/>
                <a:cs typeface="Tahoma"/>
              </a:rPr>
              <a:t>nå</a:t>
            </a:r>
            <a:r>
              <a:rPr sz="1500" spc="-85" dirty="0">
                <a:latin typeface="Tahoma"/>
                <a:cs typeface="Tahoma"/>
              </a:rPr>
              <a:t> </a:t>
            </a:r>
            <a:r>
              <a:rPr sz="1500" spc="65" dirty="0">
                <a:latin typeface="Tahoma"/>
                <a:cs typeface="Tahoma"/>
              </a:rPr>
              <a:t>ut</a:t>
            </a:r>
            <a:r>
              <a:rPr sz="1500" spc="-80" dirty="0">
                <a:latin typeface="Tahoma"/>
                <a:cs typeface="Tahoma"/>
              </a:rPr>
              <a:t> </a:t>
            </a:r>
            <a:r>
              <a:rPr sz="1500" spc="40" dirty="0">
                <a:latin typeface="Tahoma"/>
                <a:cs typeface="Tahoma"/>
              </a:rPr>
              <a:t>till</a:t>
            </a:r>
            <a:r>
              <a:rPr sz="1500" spc="-80" dirty="0">
                <a:latin typeface="Tahoma"/>
                <a:cs typeface="Tahoma"/>
              </a:rPr>
              <a:t> </a:t>
            </a:r>
            <a:r>
              <a:rPr sz="1500" spc="60" dirty="0">
                <a:latin typeface="Tahoma"/>
                <a:cs typeface="Tahoma"/>
              </a:rPr>
              <a:t>sin</a:t>
            </a:r>
            <a:r>
              <a:rPr sz="1500" spc="-85" dirty="0">
                <a:latin typeface="Tahoma"/>
                <a:cs typeface="Tahoma"/>
              </a:rPr>
              <a:t> </a:t>
            </a:r>
            <a:r>
              <a:rPr sz="1500" spc="70" dirty="0">
                <a:latin typeface="Tahoma"/>
                <a:cs typeface="Tahoma"/>
              </a:rPr>
              <a:t>publik</a:t>
            </a:r>
            <a:endParaRPr sz="1500" dirty="0">
              <a:latin typeface="Tahoma"/>
              <a:cs typeface="Tahoma"/>
            </a:endParaRPr>
          </a:p>
        </p:txBody>
      </p:sp>
      <p:sp>
        <p:nvSpPr>
          <p:cNvPr id="38" name="object 38"/>
          <p:cNvSpPr txBox="1"/>
          <p:nvPr/>
        </p:nvSpPr>
        <p:spPr>
          <a:xfrm>
            <a:off x="747471" y="2608706"/>
            <a:ext cx="1936114" cy="866135"/>
          </a:xfrm>
          <a:prstGeom prst="rect">
            <a:avLst/>
          </a:prstGeom>
        </p:spPr>
        <p:txBody>
          <a:bodyPr vert="horz" wrap="square" lIns="0" tIns="22225" rIns="0" bIns="0" rtlCol="0">
            <a:spAutoFit/>
          </a:bodyPr>
          <a:lstStyle/>
          <a:p>
            <a:pPr marL="12700" marR="5080">
              <a:lnSpc>
                <a:spcPct val="128699"/>
              </a:lnSpc>
              <a:spcBef>
                <a:spcPts val="175"/>
              </a:spcBef>
            </a:pPr>
            <a:r>
              <a:rPr sz="1350" spc="50" dirty="0">
                <a:latin typeface="Tahoma"/>
                <a:cs typeface="Tahoma"/>
              </a:rPr>
              <a:t>Gratis Facebook </a:t>
            </a:r>
            <a:r>
              <a:rPr sz="1350" spc="55" dirty="0">
                <a:latin typeface="Tahoma"/>
                <a:cs typeface="Tahoma"/>
              </a:rPr>
              <a:t> </a:t>
            </a:r>
            <a:r>
              <a:rPr sz="1350" b="1" spc="20" dirty="0" smtClean="0">
                <a:latin typeface="Arial"/>
                <a:cs typeface="Arial"/>
              </a:rPr>
              <a:t>T</a:t>
            </a:r>
            <a:r>
              <a:rPr lang="sv-SE" sz="1350" b="1" spc="20" dirty="0" err="1" smtClean="0">
                <a:latin typeface="Arial"/>
                <a:cs typeface="Arial"/>
              </a:rPr>
              <a:t>imeline</a:t>
            </a:r>
            <a:r>
              <a:rPr lang="sv-SE" sz="1350" b="1" spc="20" dirty="0" smtClean="0">
                <a:latin typeface="Arial"/>
                <a:cs typeface="Arial"/>
              </a:rPr>
              <a:t> </a:t>
            </a:r>
            <a:r>
              <a:rPr sz="1400" b="1" spc="90" dirty="0" smtClean="0">
                <a:latin typeface="Arial"/>
                <a:cs typeface="Arial"/>
              </a:rPr>
              <a:t>Maker </a:t>
            </a:r>
            <a:r>
              <a:rPr sz="1400" b="1" dirty="0">
                <a:latin typeface="Arial"/>
                <a:cs typeface="Arial"/>
              </a:rPr>
              <a:t>Tool </a:t>
            </a:r>
            <a:r>
              <a:rPr sz="1400" spc="-60" dirty="0">
                <a:latin typeface="Tahoma"/>
                <a:cs typeface="Tahoma"/>
              </a:rPr>
              <a:t>- </a:t>
            </a:r>
            <a:r>
              <a:rPr sz="1400" spc="-55" dirty="0">
                <a:latin typeface="Tahoma"/>
                <a:cs typeface="Tahoma"/>
              </a:rPr>
              <a:t> </a:t>
            </a:r>
            <a:r>
              <a:rPr sz="1500" spc="65" dirty="0" smtClean="0">
                <a:latin typeface="Tahoma"/>
                <a:cs typeface="Tahoma"/>
                <a:hlinkClick r:id="rId17"/>
              </a:rPr>
              <a:t>www.pagemodo.com</a:t>
            </a:r>
            <a:endParaRPr sz="1500" dirty="0">
              <a:latin typeface="Tahoma"/>
              <a:cs typeface="Tahoma"/>
            </a:endParaRPr>
          </a:p>
        </p:txBody>
      </p:sp>
      <p:sp>
        <p:nvSpPr>
          <p:cNvPr id="39" name="object 39"/>
          <p:cNvSpPr txBox="1"/>
          <p:nvPr/>
        </p:nvSpPr>
        <p:spPr>
          <a:xfrm>
            <a:off x="700527" y="3589118"/>
            <a:ext cx="2030002" cy="1334340"/>
          </a:xfrm>
          <a:prstGeom prst="rect">
            <a:avLst/>
          </a:prstGeom>
        </p:spPr>
        <p:txBody>
          <a:bodyPr vert="horz" wrap="square" lIns="0" tIns="41275" rIns="0" bIns="0" rtlCol="0">
            <a:spAutoFit/>
          </a:bodyPr>
          <a:lstStyle/>
          <a:p>
            <a:pPr marL="12700" marR="5080">
              <a:lnSpc>
                <a:spcPct val="120000"/>
              </a:lnSpc>
              <a:spcBef>
                <a:spcPts val="100"/>
              </a:spcBef>
            </a:pPr>
            <a:r>
              <a:rPr lang="sv-SE" sz="1400" spc="40" dirty="0">
                <a:latin typeface="Tahoma"/>
                <a:cs typeface="Tahoma"/>
              </a:rPr>
              <a:t>är</a:t>
            </a:r>
            <a:r>
              <a:rPr lang="sv-SE" sz="1400" spc="-70" dirty="0">
                <a:latin typeface="Tahoma"/>
                <a:cs typeface="Tahoma"/>
              </a:rPr>
              <a:t> </a:t>
            </a:r>
            <a:r>
              <a:rPr lang="sv-SE" sz="1400" spc="30" dirty="0">
                <a:latin typeface="Tahoma"/>
                <a:cs typeface="Tahoma"/>
              </a:rPr>
              <a:t>ett</a:t>
            </a:r>
            <a:r>
              <a:rPr lang="sv-SE" sz="1400" spc="-65" dirty="0">
                <a:latin typeface="Tahoma"/>
                <a:cs typeface="Tahoma"/>
              </a:rPr>
              <a:t> </a:t>
            </a:r>
            <a:r>
              <a:rPr lang="sv-SE" sz="1400" spc="30" dirty="0">
                <a:latin typeface="Tahoma"/>
                <a:cs typeface="Tahoma"/>
              </a:rPr>
              <a:t>fantastiskt</a:t>
            </a:r>
            <a:r>
              <a:rPr lang="sv-SE" sz="1400" spc="-70" dirty="0">
                <a:latin typeface="Tahoma"/>
                <a:cs typeface="Tahoma"/>
              </a:rPr>
              <a:t> </a:t>
            </a:r>
            <a:r>
              <a:rPr lang="sv-SE" sz="1400" spc="5" dirty="0" smtClean="0">
                <a:latin typeface="Tahoma"/>
                <a:cs typeface="Tahoma"/>
              </a:rPr>
              <a:t>GRATIS-</a:t>
            </a:r>
            <a:r>
              <a:rPr sz="1400" spc="60" dirty="0" smtClean="0">
                <a:latin typeface="Tahoma"/>
                <a:cs typeface="Tahoma"/>
              </a:rPr>
              <a:t>verktyg </a:t>
            </a:r>
            <a:r>
              <a:rPr sz="1400" spc="60" dirty="0">
                <a:latin typeface="Tahoma"/>
                <a:cs typeface="Tahoma"/>
              </a:rPr>
              <a:t>för att </a:t>
            </a:r>
            <a:r>
              <a:rPr sz="1400" spc="60" dirty="0" smtClean="0">
                <a:latin typeface="Tahoma"/>
                <a:cs typeface="Tahoma"/>
              </a:rPr>
              <a:t>skapa</a:t>
            </a:r>
            <a:r>
              <a:rPr lang="sv-SE" sz="1400" spc="60" dirty="0" smtClean="0">
                <a:latin typeface="Tahoma"/>
                <a:cs typeface="Tahoma"/>
              </a:rPr>
              <a:t> </a:t>
            </a:r>
            <a:r>
              <a:rPr sz="1400" spc="60" dirty="0" smtClean="0">
                <a:latin typeface="Tahoma"/>
                <a:cs typeface="Tahoma"/>
              </a:rPr>
              <a:t>intressant och</a:t>
            </a:r>
            <a:r>
              <a:rPr lang="sv-SE" sz="1400" spc="60" dirty="0" smtClean="0">
                <a:latin typeface="Tahoma"/>
                <a:cs typeface="Tahoma"/>
              </a:rPr>
              <a:t> </a:t>
            </a:r>
            <a:r>
              <a:rPr sz="1400" spc="60" dirty="0" smtClean="0">
                <a:latin typeface="Tahoma"/>
                <a:cs typeface="Tahoma"/>
              </a:rPr>
              <a:t>engagerande Facebook</a:t>
            </a:r>
            <a:r>
              <a:rPr lang="sv-SE" sz="1400" spc="60" dirty="0" smtClean="0">
                <a:latin typeface="Tahoma"/>
                <a:cs typeface="Tahoma"/>
              </a:rPr>
              <a:t> o</a:t>
            </a:r>
            <a:r>
              <a:rPr sz="1400" spc="65" dirty="0" smtClean="0">
                <a:latin typeface="Tahoma"/>
                <a:cs typeface="Tahoma"/>
              </a:rPr>
              <a:t>mslagsbilder</a:t>
            </a:r>
            <a:endParaRPr sz="1400" dirty="0">
              <a:latin typeface="Tahoma"/>
              <a:cs typeface="Tahoma"/>
            </a:endParaRPr>
          </a:p>
        </p:txBody>
      </p:sp>
      <p:sp>
        <p:nvSpPr>
          <p:cNvPr id="40" name="object 40"/>
          <p:cNvSpPr txBox="1"/>
          <p:nvPr/>
        </p:nvSpPr>
        <p:spPr>
          <a:xfrm>
            <a:off x="7359522" y="4155440"/>
            <a:ext cx="703580" cy="876935"/>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FFFFFF"/>
                </a:solidFill>
                <a:latin typeface="Arial"/>
                <a:cs typeface="Arial"/>
                <a:hlinkClick r:id="rId18"/>
              </a:rPr>
              <a:t>KLICK</a:t>
            </a:r>
            <a:endParaRPr sz="1500">
              <a:latin typeface="Arial"/>
              <a:cs typeface="Arial"/>
            </a:endParaRPr>
          </a:p>
          <a:p>
            <a:pPr marL="17145" marR="5080" indent="139700">
              <a:lnSpc>
                <a:spcPct val="100000"/>
              </a:lnSpc>
              <a:spcBef>
                <a:spcPts val="100"/>
              </a:spcBef>
            </a:pPr>
            <a:r>
              <a:rPr sz="2000" b="1" spc="-10" dirty="0">
                <a:solidFill>
                  <a:srgbClr val="FFFFFF"/>
                </a:solidFill>
                <a:latin typeface="Arial"/>
                <a:cs typeface="Arial"/>
              </a:rPr>
              <a:t>TILL  </a:t>
            </a:r>
            <a:r>
              <a:rPr sz="2000" b="1" spc="-225" dirty="0">
                <a:solidFill>
                  <a:srgbClr val="FFFFFF"/>
                </a:solidFill>
                <a:latin typeface="Arial"/>
                <a:cs typeface="Arial"/>
                <a:hlinkClick r:id="rId18"/>
              </a:rPr>
              <a:t>SE</a:t>
            </a:r>
            <a:endParaRPr sz="2000">
              <a:latin typeface="Arial"/>
              <a:cs typeface="Arial"/>
            </a:endParaRPr>
          </a:p>
        </p:txBody>
      </p:sp>
      <p:sp>
        <p:nvSpPr>
          <p:cNvPr id="41" name="object 41"/>
          <p:cNvSpPr txBox="1"/>
          <p:nvPr/>
        </p:nvSpPr>
        <p:spPr>
          <a:xfrm>
            <a:off x="844092" y="5681268"/>
            <a:ext cx="6013450" cy="529889"/>
          </a:xfrm>
          <a:prstGeom prst="rect">
            <a:avLst/>
          </a:prstGeom>
        </p:spPr>
        <p:txBody>
          <a:bodyPr vert="horz" wrap="square" lIns="0" tIns="12700" rIns="0" bIns="0" rtlCol="0">
            <a:spAutoFit/>
          </a:bodyPr>
          <a:lstStyle/>
          <a:p>
            <a:pPr marL="12700" marR="5080">
              <a:lnSpc>
                <a:spcPct val="120000"/>
              </a:lnSpc>
              <a:spcBef>
                <a:spcPts val="100"/>
              </a:spcBef>
            </a:pPr>
            <a:r>
              <a:rPr sz="1400" b="1" spc="60" dirty="0">
                <a:latin typeface="Tahoma"/>
                <a:cs typeface="Tahoma"/>
              </a:rPr>
              <a:t>Experimentera med hur ofta du </a:t>
            </a:r>
            <a:r>
              <a:rPr sz="1400" b="1" spc="60" dirty="0" smtClean="0">
                <a:latin typeface="Tahoma"/>
                <a:cs typeface="Tahoma"/>
              </a:rPr>
              <a:t>postar</a:t>
            </a:r>
            <a:r>
              <a:rPr lang="sv-SE" sz="1400" b="1" spc="60" dirty="0" smtClean="0">
                <a:latin typeface="Tahoma"/>
                <a:cs typeface="Tahoma"/>
              </a:rPr>
              <a:t> inlägg</a:t>
            </a:r>
            <a:r>
              <a:rPr sz="1400" b="1" spc="60" dirty="0" smtClean="0">
                <a:latin typeface="Tahoma"/>
                <a:cs typeface="Tahoma"/>
              </a:rPr>
              <a:t>. </a:t>
            </a:r>
            <a:r>
              <a:rPr sz="1400" spc="60" dirty="0">
                <a:latin typeface="Tahoma"/>
                <a:cs typeface="Tahoma"/>
              </a:rPr>
              <a:t>Det beror väldigt mycket  på </a:t>
            </a:r>
            <a:r>
              <a:rPr lang="sv-SE" sz="1400" spc="60" dirty="0">
                <a:latin typeface="Tahoma"/>
                <a:cs typeface="Tahoma"/>
              </a:rPr>
              <a:t>innehåll och publik.</a:t>
            </a:r>
            <a:endParaRPr sz="1400" spc="60" dirty="0">
              <a:latin typeface="Tahoma"/>
              <a:cs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4215384" y="734542"/>
            <a:ext cx="7976870" cy="6123940"/>
            <a:chOff x="4215384" y="734542"/>
            <a:chExt cx="7976870" cy="6123940"/>
          </a:xfrm>
        </p:grpSpPr>
        <p:sp>
          <p:nvSpPr>
            <p:cNvPr id="6" name="object 6"/>
            <p:cNvSpPr/>
            <p:nvPr/>
          </p:nvSpPr>
          <p:spPr>
            <a:xfrm>
              <a:off x="11622024" y="6457187"/>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431792" y="734542"/>
              <a:ext cx="7760208" cy="6123455"/>
            </a:xfrm>
            <a:prstGeom prst="rect">
              <a:avLst/>
            </a:prstGeom>
          </p:spPr>
        </p:pic>
        <p:pic>
          <p:nvPicPr>
            <p:cNvPr id="8" name="object 8"/>
            <p:cNvPicPr/>
            <p:nvPr/>
          </p:nvPicPr>
          <p:blipFill>
            <a:blip r:embed="rId4" cstate="print"/>
            <a:stretch>
              <a:fillRect/>
            </a:stretch>
          </p:blipFill>
          <p:spPr>
            <a:xfrm>
              <a:off x="4626864" y="929638"/>
              <a:ext cx="7485888" cy="5820154"/>
            </a:xfrm>
            <a:prstGeom prst="rect">
              <a:avLst/>
            </a:prstGeom>
          </p:spPr>
        </p:pic>
        <p:pic>
          <p:nvPicPr>
            <p:cNvPr id="9" name="object 9"/>
            <p:cNvPicPr/>
            <p:nvPr/>
          </p:nvPicPr>
          <p:blipFill>
            <a:blip r:embed="rId5" cstate="print"/>
            <a:stretch>
              <a:fillRect/>
            </a:stretch>
          </p:blipFill>
          <p:spPr>
            <a:xfrm>
              <a:off x="4215384" y="2799588"/>
              <a:ext cx="1498091" cy="1548384"/>
            </a:xfrm>
            <a:prstGeom prst="rect">
              <a:avLst/>
            </a:prstGeom>
          </p:spPr>
        </p:pic>
        <p:pic>
          <p:nvPicPr>
            <p:cNvPr id="10" name="object 10"/>
            <p:cNvPicPr/>
            <p:nvPr/>
          </p:nvPicPr>
          <p:blipFill>
            <a:blip r:embed="rId6" cstate="print"/>
            <a:stretch>
              <a:fillRect/>
            </a:stretch>
          </p:blipFill>
          <p:spPr>
            <a:xfrm>
              <a:off x="4468368" y="2985503"/>
              <a:ext cx="1392936" cy="1245120"/>
            </a:xfrm>
            <a:prstGeom prst="rect">
              <a:avLst/>
            </a:prstGeom>
          </p:spPr>
        </p:pic>
        <p:sp>
          <p:nvSpPr>
            <p:cNvPr id="11" name="object 11"/>
            <p:cNvSpPr/>
            <p:nvPr/>
          </p:nvSpPr>
          <p:spPr>
            <a:xfrm>
              <a:off x="4247388" y="2831591"/>
              <a:ext cx="1384300" cy="1434465"/>
            </a:xfrm>
            <a:custGeom>
              <a:avLst/>
              <a:gdLst/>
              <a:ahLst/>
              <a:cxnLst/>
              <a:rect l="l" t="t" r="r" b="b"/>
              <a:pathLst>
                <a:path w="1384300" h="1434464">
                  <a:moveTo>
                    <a:pt x="691896" y="0"/>
                  </a:moveTo>
                  <a:lnTo>
                    <a:pt x="644522" y="1654"/>
                  </a:lnTo>
                  <a:lnTo>
                    <a:pt x="598005" y="6546"/>
                  </a:lnTo>
                  <a:lnTo>
                    <a:pt x="552449" y="14568"/>
                  </a:lnTo>
                  <a:lnTo>
                    <a:pt x="507955" y="25615"/>
                  </a:lnTo>
                  <a:lnTo>
                    <a:pt x="464628" y="39578"/>
                  </a:lnTo>
                  <a:lnTo>
                    <a:pt x="422570" y="56352"/>
                  </a:lnTo>
                  <a:lnTo>
                    <a:pt x="381884" y="75829"/>
                  </a:lnTo>
                  <a:lnTo>
                    <a:pt x="342674" y="97902"/>
                  </a:lnTo>
                  <a:lnTo>
                    <a:pt x="305041" y="122466"/>
                  </a:lnTo>
                  <a:lnTo>
                    <a:pt x="269090" y="149412"/>
                  </a:lnTo>
                  <a:lnTo>
                    <a:pt x="234923" y="178634"/>
                  </a:lnTo>
                  <a:lnTo>
                    <a:pt x="202644" y="210026"/>
                  </a:lnTo>
                  <a:lnTo>
                    <a:pt x="172355" y="243480"/>
                  </a:lnTo>
                  <a:lnTo>
                    <a:pt x="144159" y="278889"/>
                  </a:lnTo>
                  <a:lnTo>
                    <a:pt x="118159" y="316148"/>
                  </a:lnTo>
                  <a:lnTo>
                    <a:pt x="94459" y="355148"/>
                  </a:lnTo>
                  <a:lnTo>
                    <a:pt x="73162" y="395783"/>
                  </a:lnTo>
                  <a:lnTo>
                    <a:pt x="54369" y="437947"/>
                  </a:lnTo>
                  <a:lnTo>
                    <a:pt x="38186" y="481532"/>
                  </a:lnTo>
                  <a:lnTo>
                    <a:pt x="24713" y="526432"/>
                  </a:lnTo>
                  <a:lnTo>
                    <a:pt x="14056" y="572540"/>
                  </a:lnTo>
                  <a:lnTo>
                    <a:pt x="6315" y="619748"/>
                  </a:lnTo>
                  <a:lnTo>
                    <a:pt x="1596" y="667951"/>
                  </a:lnTo>
                  <a:lnTo>
                    <a:pt x="0" y="717042"/>
                  </a:lnTo>
                  <a:lnTo>
                    <a:pt x="1596" y="766132"/>
                  </a:lnTo>
                  <a:lnTo>
                    <a:pt x="6315" y="814335"/>
                  </a:lnTo>
                  <a:lnTo>
                    <a:pt x="14056" y="861543"/>
                  </a:lnTo>
                  <a:lnTo>
                    <a:pt x="24713" y="907651"/>
                  </a:lnTo>
                  <a:lnTo>
                    <a:pt x="38186" y="952551"/>
                  </a:lnTo>
                  <a:lnTo>
                    <a:pt x="54369" y="996136"/>
                  </a:lnTo>
                  <a:lnTo>
                    <a:pt x="73162" y="1038300"/>
                  </a:lnTo>
                  <a:lnTo>
                    <a:pt x="94459" y="1078935"/>
                  </a:lnTo>
                  <a:lnTo>
                    <a:pt x="118159" y="1117935"/>
                  </a:lnTo>
                  <a:lnTo>
                    <a:pt x="144159" y="1155194"/>
                  </a:lnTo>
                  <a:lnTo>
                    <a:pt x="172355" y="1190603"/>
                  </a:lnTo>
                  <a:lnTo>
                    <a:pt x="202644" y="1224057"/>
                  </a:lnTo>
                  <a:lnTo>
                    <a:pt x="234923" y="1255449"/>
                  </a:lnTo>
                  <a:lnTo>
                    <a:pt x="269090" y="1284671"/>
                  </a:lnTo>
                  <a:lnTo>
                    <a:pt x="305041" y="1311617"/>
                  </a:lnTo>
                  <a:lnTo>
                    <a:pt x="342674" y="1336181"/>
                  </a:lnTo>
                  <a:lnTo>
                    <a:pt x="381884" y="1358254"/>
                  </a:lnTo>
                  <a:lnTo>
                    <a:pt x="422570" y="1377731"/>
                  </a:lnTo>
                  <a:lnTo>
                    <a:pt x="464628" y="1394505"/>
                  </a:lnTo>
                  <a:lnTo>
                    <a:pt x="507955" y="1408468"/>
                  </a:lnTo>
                  <a:lnTo>
                    <a:pt x="552449" y="1419515"/>
                  </a:lnTo>
                  <a:lnTo>
                    <a:pt x="598005" y="1427537"/>
                  </a:lnTo>
                  <a:lnTo>
                    <a:pt x="644522" y="1432429"/>
                  </a:lnTo>
                  <a:lnTo>
                    <a:pt x="691896" y="1434084"/>
                  </a:lnTo>
                  <a:lnTo>
                    <a:pt x="739269" y="1432429"/>
                  </a:lnTo>
                  <a:lnTo>
                    <a:pt x="785786" y="1427537"/>
                  </a:lnTo>
                  <a:lnTo>
                    <a:pt x="831342" y="1419515"/>
                  </a:lnTo>
                  <a:lnTo>
                    <a:pt x="875836" y="1408468"/>
                  </a:lnTo>
                  <a:lnTo>
                    <a:pt x="919163" y="1394505"/>
                  </a:lnTo>
                  <a:lnTo>
                    <a:pt x="961221" y="1377731"/>
                  </a:lnTo>
                  <a:lnTo>
                    <a:pt x="1001907" y="1358254"/>
                  </a:lnTo>
                  <a:lnTo>
                    <a:pt x="1041117" y="1336181"/>
                  </a:lnTo>
                  <a:lnTo>
                    <a:pt x="1078750" y="1311617"/>
                  </a:lnTo>
                  <a:lnTo>
                    <a:pt x="1114701" y="1284671"/>
                  </a:lnTo>
                  <a:lnTo>
                    <a:pt x="1148868" y="1255449"/>
                  </a:lnTo>
                  <a:lnTo>
                    <a:pt x="1181147" y="1224057"/>
                  </a:lnTo>
                  <a:lnTo>
                    <a:pt x="1211436" y="1190603"/>
                  </a:lnTo>
                  <a:lnTo>
                    <a:pt x="1239632" y="1155194"/>
                  </a:lnTo>
                  <a:lnTo>
                    <a:pt x="1265632" y="1117935"/>
                  </a:lnTo>
                  <a:lnTo>
                    <a:pt x="1289332" y="1078935"/>
                  </a:lnTo>
                  <a:lnTo>
                    <a:pt x="1310629" y="1038300"/>
                  </a:lnTo>
                  <a:lnTo>
                    <a:pt x="1329422" y="996136"/>
                  </a:lnTo>
                  <a:lnTo>
                    <a:pt x="1345605" y="952551"/>
                  </a:lnTo>
                  <a:lnTo>
                    <a:pt x="1359078" y="907651"/>
                  </a:lnTo>
                  <a:lnTo>
                    <a:pt x="1369735" y="861543"/>
                  </a:lnTo>
                  <a:lnTo>
                    <a:pt x="1377476" y="814335"/>
                  </a:lnTo>
                  <a:lnTo>
                    <a:pt x="1382195" y="766132"/>
                  </a:lnTo>
                  <a:lnTo>
                    <a:pt x="1383791" y="717042"/>
                  </a:lnTo>
                  <a:lnTo>
                    <a:pt x="1382195" y="667951"/>
                  </a:lnTo>
                  <a:lnTo>
                    <a:pt x="1377476" y="619748"/>
                  </a:lnTo>
                  <a:lnTo>
                    <a:pt x="1369735" y="572540"/>
                  </a:lnTo>
                  <a:lnTo>
                    <a:pt x="1359078" y="526432"/>
                  </a:lnTo>
                  <a:lnTo>
                    <a:pt x="1345605" y="481532"/>
                  </a:lnTo>
                  <a:lnTo>
                    <a:pt x="1329422" y="437947"/>
                  </a:lnTo>
                  <a:lnTo>
                    <a:pt x="1310629" y="395783"/>
                  </a:lnTo>
                  <a:lnTo>
                    <a:pt x="1289332" y="355148"/>
                  </a:lnTo>
                  <a:lnTo>
                    <a:pt x="1265632" y="316148"/>
                  </a:lnTo>
                  <a:lnTo>
                    <a:pt x="1239632" y="278889"/>
                  </a:lnTo>
                  <a:lnTo>
                    <a:pt x="1211436" y="243480"/>
                  </a:lnTo>
                  <a:lnTo>
                    <a:pt x="1181147" y="210026"/>
                  </a:lnTo>
                  <a:lnTo>
                    <a:pt x="1148868" y="178634"/>
                  </a:lnTo>
                  <a:lnTo>
                    <a:pt x="1114701" y="149412"/>
                  </a:lnTo>
                  <a:lnTo>
                    <a:pt x="1078750" y="122466"/>
                  </a:lnTo>
                  <a:lnTo>
                    <a:pt x="1041117" y="97902"/>
                  </a:lnTo>
                  <a:lnTo>
                    <a:pt x="1001907" y="75829"/>
                  </a:lnTo>
                  <a:lnTo>
                    <a:pt x="961221" y="56352"/>
                  </a:lnTo>
                  <a:lnTo>
                    <a:pt x="919163" y="39578"/>
                  </a:lnTo>
                  <a:lnTo>
                    <a:pt x="875836" y="25615"/>
                  </a:lnTo>
                  <a:lnTo>
                    <a:pt x="831342" y="14568"/>
                  </a:lnTo>
                  <a:lnTo>
                    <a:pt x="785786" y="6546"/>
                  </a:lnTo>
                  <a:lnTo>
                    <a:pt x="739269" y="1654"/>
                  </a:lnTo>
                  <a:lnTo>
                    <a:pt x="691896" y="0"/>
                  </a:lnTo>
                  <a:close/>
                </a:path>
              </a:pathLst>
            </a:custGeom>
            <a:solidFill>
              <a:srgbClr val="F6BB67"/>
            </a:solidFill>
          </p:spPr>
          <p:txBody>
            <a:bodyPr wrap="square" lIns="0" tIns="0" rIns="0" bIns="0" rtlCol="0"/>
            <a:lstStyle/>
            <a:p>
              <a:endParaRPr/>
            </a:p>
          </p:txBody>
        </p:sp>
        <p:sp>
          <p:nvSpPr>
            <p:cNvPr id="12" name="object 12"/>
            <p:cNvSpPr/>
            <p:nvPr/>
          </p:nvSpPr>
          <p:spPr>
            <a:xfrm>
              <a:off x="4247388" y="2831591"/>
              <a:ext cx="1384300" cy="1434465"/>
            </a:xfrm>
            <a:custGeom>
              <a:avLst/>
              <a:gdLst/>
              <a:ahLst/>
              <a:cxnLst/>
              <a:rect l="l" t="t" r="r" b="b"/>
              <a:pathLst>
                <a:path w="1384300" h="1434464">
                  <a:moveTo>
                    <a:pt x="0" y="717042"/>
                  </a:moveTo>
                  <a:lnTo>
                    <a:pt x="1596" y="667951"/>
                  </a:lnTo>
                  <a:lnTo>
                    <a:pt x="6315" y="619748"/>
                  </a:lnTo>
                  <a:lnTo>
                    <a:pt x="14056" y="572540"/>
                  </a:lnTo>
                  <a:lnTo>
                    <a:pt x="24713" y="526432"/>
                  </a:lnTo>
                  <a:lnTo>
                    <a:pt x="38186" y="481532"/>
                  </a:lnTo>
                  <a:lnTo>
                    <a:pt x="54369" y="437947"/>
                  </a:lnTo>
                  <a:lnTo>
                    <a:pt x="73162" y="395783"/>
                  </a:lnTo>
                  <a:lnTo>
                    <a:pt x="94459" y="355148"/>
                  </a:lnTo>
                  <a:lnTo>
                    <a:pt x="118159" y="316148"/>
                  </a:lnTo>
                  <a:lnTo>
                    <a:pt x="144159" y="278889"/>
                  </a:lnTo>
                  <a:lnTo>
                    <a:pt x="172355" y="243480"/>
                  </a:lnTo>
                  <a:lnTo>
                    <a:pt x="202644" y="210026"/>
                  </a:lnTo>
                  <a:lnTo>
                    <a:pt x="234923" y="178634"/>
                  </a:lnTo>
                  <a:lnTo>
                    <a:pt x="269090" y="149412"/>
                  </a:lnTo>
                  <a:lnTo>
                    <a:pt x="305041" y="122466"/>
                  </a:lnTo>
                  <a:lnTo>
                    <a:pt x="342674" y="97902"/>
                  </a:lnTo>
                  <a:lnTo>
                    <a:pt x="381884" y="75829"/>
                  </a:lnTo>
                  <a:lnTo>
                    <a:pt x="422570" y="56352"/>
                  </a:lnTo>
                  <a:lnTo>
                    <a:pt x="464628" y="39578"/>
                  </a:lnTo>
                  <a:lnTo>
                    <a:pt x="507955" y="25615"/>
                  </a:lnTo>
                  <a:lnTo>
                    <a:pt x="552449" y="14568"/>
                  </a:lnTo>
                  <a:lnTo>
                    <a:pt x="598005" y="6546"/>
                  </a:lnTo>
                  <a:lnTo>
                    <a:pt x="644522" y="1654"/>
                  </a:lnTo>
                  <a:lnTo>
                    <a:pt x="691896" y="0"/>
                  </a:lnTo>
                  <a:lnTo>
                    <a:pt x="739269" y="1654"/>
                  </a:lnTo>
                  <a:lnTo>
                    <a:pt x="785786" y="6546"/>
                  </a:lnTo>
                  <a:lnTo>
                    <a:pt x="831342" y="14568"/>
                  </a:lnTo>
                  <a:lnTo>
                    <a:pt x="875836" y="25615"/>
                  </a:lnTo>
                  <a:lnTo>
                    <a:pt x="919163" y="39578"/>
                  </a:lnTo>
                  <a:lnTo>
                    <a:pt x="961221" y="56352"/>
                  </a:lnTo>
                  <a:lnTo>
                    <a:pt x="1001907" y="75829"/>
                  </a:lnTo>
                  <a:lnTo>
                    <a:pt x="1041117" y="97902"/>
                  </a:lnTo>
                  <a:lnTo>
                    <a:pt x="1078750" y="122466"/>
                  </a:lnTo>
                  <a:lnTo>
                    <a:pt x="1114701" y="149412"/>
                  </a:lnTo>
                  <a:lnTo>
                    <a:pt x="1148868" y="178634"/>
                  </a:lnTo>
                  <a:lnTo>
                    <a:pt x="1181147" y="210026"/>
                  </a:lnTo>
                  <a:lnTo>
                    <a:pt x="1211436" y="243480"/>
                  </a:lnTo>
                  <a:lnTo>
                    <a:pt x="1239632" y="278889"/>
                  </a:lnTo>
                  <a:lnTo>
                    <a:pt x="1265632" y="316148"/>
                  </a:lnTo>
                  <a:lnTo>
                    <a:pt x="1289332" y="355148"/>
                  </a:lnTo>
                  <a:lnTo>
                    <a:pt x="1310629" y="395783"/>
                  </a:lnTo>
                  <a:lnTo>
                    <a:pt x="1329422" y="437947"/>
                  </a:lnTo>
                  <a:lnTo>
                    <a:pt x="1345605" y="481532"/>
                  </a:lnTo>
                  <a:lnTo>
                    <a:pt x="1359078" y="526432"/>
                  </a:lnTo>
                  <a:lnTo>
                    <a:pt x="1369735" y="572540"/>
                  </a:lnTo>
                  <a:lnTo>
                    <a:pt x="1377476" y="619748"/>
                  </a:lnTo>
                  <a:lnTo>
                    <a:pt x="1382195" y="667951"/>
                  </a:lnTo>
                  <a:lnTo>
                    <a:pt x="1383791" y="717042"/>
                  </a:lnTo>
                  <a:lnTo>
                    <a:pt x="1382195" y="766132"/>
                  </a:lnTo>
                  <a:lnTo>
                    <a:pt x="1377476" y="814335"/>
                  </a:lnTo>
                  <a:lnTo>
                    <a:pt x="1369735" y="861543"/>
                  </a:lnTo>
                  <a:lnTo>
                    <a:pt x="1359078" y="907651"/>
                  </a:lnTo>
                  <a:lnTo>
                    <a:pt x="1345605" y="952551"/>
                  </a:lnTo>
                  <a:lnTo>
                    <a:pt x="1329422" y="996136"/>
                  </a:lnTo>
                  <a:lnTo>
                    <a:pt x="1310629" y="1038300"/>
                  </a:lnTo>
                  <a:lnTo>
                    <a:pt x="1289332" y="1078935"/>
                  </a:lnTo>
                  <a:lnTo>
                    <a:pt x="1265632" y="1117935"/>
                  </a:lnTo>
                  <a:lnTo>
                    <a:pt x="1239632" y="1155194"/>
                  </a:lnTo>
                  <a:lnTo>
                    <a:pt x="1211436" y="1190603"/>
                  </a:lnTo>
                  <a:lnTo>
                    <a:pt x="1181147" y="1224057"/>
                  </a:lnTo>
                  <a:lnTo>
                    <a:pt x="1148868" y="1255449"/>
                  </a:lnTo>
                  <a:lnTo>
                    <a:pt x="1114701" y="1284671"/>
                  </a:lnTo>
                  <a:lnTo>
                    <a:pt x="1078750" y="1311617"/>
                  </a:lnTo>
                  <a:lnTo>
                    <a:pt x="1041117" y="1336181"/>
                  </a:lnTo>
                  <a:lnTo>
                    <a:pt x="1001907" y="1358254"/>
                  </a:lnTo>
                  <a:lnTo>
                    <a:pt x="961221" y="1377731"/>
                  </a:lnTo>
                  <a:lnTo>
                    <a:pt x="919163" y="1394505"/>
                  </a:lnTo>
                  <a:lnTo>
                    <a:pt x="875836" y="1408468"/>
                  </a:lnTo>
                  <a:lnTo>
                    <a:pt x="831342" y="1419515"/>
                  </a:lnTo>
                  <a:lnTo>
                    <a:pt x="785786" y="1427537"/>
                  </a:lnTo>
                  <a:lnTo>
                    <a:pt x="739269" y="1432429"/>
                  </a:lnTo>
                  <a:lnTo>
                    <a:pt x="691896" y="1434084"/>
                  </a:lnTo>
                  <a:lnTo>
                    <a:pt x="644522" y="1432429"/>
                  </a:lnTo>
                  <a:lnTo>
                    <a:pt x="598005" y="1427537"/>
                  </a:lnTo>
                  <a:lnTo>
                    <a:pt x="552449" y="1419515"/>
                  </a:lnTo>
                  <a:lnTo>
                    <a:pt x="507955" y="1408468"/>
                  </a:lnTo>
                  <a:lnTo>
                    <a:pt x="464628" y="1394505"/>
                  </a:lnTo>
                  <a:lnTo>
                    <a:pt x="422570" y="1377731"/>
                  </a:lnTo>
                  <a:lnTo>
                    <a:pt x="381884" y="1358254"/>
                  </a:lnTo>
                  <a:lnTo>
                    <a:pt x="342674" y="1336181"/>
                  </a:lnTo>
                  <a:lnTo>
                    <a:pt x="305041" y="1311617"/>
                  </a:lnTo>
                  <a:lnTo>
                    <a:pt x="269090" y="1284671"/>
                  </a:lnTo>
                  <a:lnTo>
                    <a:pt x="234923" y="1255449"/>
                  </a:lnTo>
                  <a:lnTo>
                    <a:pt x="202644" y="1224057"/>
                  </a:lnTo>
                  <a:lnTo>
                    <a:pt x="172355" y="1190603"/>
                  </a:lnTo>
                  <a:lnTo>
                    <a:pt x="144159" y="1155194"/>
                  </a:lnTo>
                  <a:lnTo>
                    <a:pt x="118159" y="1117935"/>
                  </a:lnTo>
                  <a:lnTo>
                    <a:pt x="94459" y="1078935"/>
                  </a:lnTo>
                  <a:lnTo>
                    <a:pt x="73162" y="1038300"/>
                  </a:lnTo>
                  <a:lnTo>
                    <a:pt x="54369" y="996136"/>
                  </a:lnTo>
                  <a:lnTo>
                    <a:pt x="38186" y="952551"/>
                  </a:lnTo>
                  <a:lnTo>
                    <a:pt x="24713" y="907651"/>
                  </a:lnTo>
                  <a:lnTo>
                    <a:pt x="14056" y="861543"/>
                  </a:lnTo>
                  <a:lnTo>
                    <a:pt x="6315" y="814335"/>
                  </a:lnTo>
                  <a:lnTo>
                    <a:pt x="1596" y="766132"/>
                  </a:lnTo>
                  <a:lnTo>
                    <a:pt x="0" y="717042"/>
                  </a:lnTo>
                  <a:close/>
                </a:path>
              </a:pathLst>
            </a:custGeom>
            <a:ln w="12700">
              <a:solidFill>
                <a:srgbClr val="F6BB67"/>
              </a:solidFill>
            </a:ln>
          </p:spPr>
          <p:txBody>
            <a:bodyPr wrap="square" lIns="0" tIns="0" rIns="0" bIns="0" rtlCol="0"/>
            <a:lstStyle/>
            <a:p>
              <a:endParaRPr/>
            </a:p>
          </p:txBody>
        </p:sp>
      </p:grpSp>
      <p:sp>
        <p:nvSpPr>
          <p:cNvPr id="13" name="object 13"/>
          <p:cNvSpPr txBox="1">
            <a:spLocks noGrp="1"/>
          </p:cNvSpPr>
          <p:nvPr>
            <p:ph type="title"/>
          </p:nvPr>
        </p:nvSpPr>
        <p:spPr>
          <a:xfrm>
            <a:off x="427430" y="326897"/>
            <a:ext cx="10240569" cy="505267"/>
          </a:xfrm>
          <a:prstGeom prst="rect">
            <a:avLst/>
          </a:prstGeom>
        </p:spPr>
        <p:txBody>
          <a:bodyPr vert="horz" wrap="square" lIns="0" tIns="12700" rIns="0" bIns="0" rtlCol="0">
            <a:spAutoFit/>
          </a:bodyPr>
          <a:lstStyle/>
          <a:p>
            <a:pPr marL="12700">
              <a:spcBef>
                <a:spcPts val="100"/>
              </a:spcBef>
            </a:pPr>
            <a:r>
              <a:rPr sz="3100" spc="30" dirty="0">
                <a:solidFill>
                  <a:srgbClr val="4C2B65"/>
                </a:solidFill>
              </a:rPr>
              <a:t>Facebook</a:t>
            </a:r>
            <a:r>
              <a:rPr sz="3100" spc="-80" dirty="0">
                <a:solidFill>
                  <a:srgbClr val="4C2B65"/>
                </a:solidFill>
              </a:rPr>
              <a:t> </a:t>
            </a:r>
            <a:r>
              <a:rPr sz="3100" spc="-10" dirty="0">
                <a:solidFill>
                  <a:srgbClr val="4C2B65"/>
                </a:solidFill>
              </a:rPr>
              <a:t>sida:</a:t>
            </a:r>
            <a:r>
              <a:rPr sz="3100" spc="-80" dirty="0">
                <a:solidFill>
                  <a:srgbClr val="4C2B65"/>
                </a:solidFill>
              </a:rPr>
              <a:t> </a:t>
            </a:r>
            <a:r>
              <a:rPr lang="hr-BA" sz="3200" b="0" dirty="0">
                <a:solidFill>
                  <a:srgbClr val="4D2B65"/>
                </a:solidFill>
              </a:rPr>
              <a:t>Migrant Community </a:t>
            </a:r>
            <a:r>
              <a:rPr lang="hr-BA" sz="3200" b="0" dirty="0" smtClean="0">
                <a:solidFill>
                  <a:srgbClr val="4D2B65"/>
                </a:solidFill>
              </a:rPr>
              <a:t>Mediators</a:t>
            </a:r>
            <a:endParaRPr sz="3100" dirty="0">
              <a:latin typeface="Tahoma"/>
              <a:cs typeface="Tahoma"/>
            </a:endParaRPr>
          </a:p>
        </p:txBody>
      </p:sp>
      <p:sp>
        <p:nvSpPr>
          <p:cNvPr id="14" name="object 14"/>
          <p:cNvSpPr txBox="1"/>
          <p:nvPr/>
        </p:nvSpPr>
        <p:spPr>
          <a:xfrm>
            <a:off x="427431" y="1509451"/>
            <a:ext cx="3300729" cy="780790"/>
          </a:xfrm>
          <a:prstGeom prst="rect">
            <a:avLst/>
          </a:prstGeom>
        </p:spPr>
        <p:txBody>
          <a:bodyPr vert="horz" wrap="square" lIns="0" tIns="14604" rIns="0" bIns="0" rtlCol="0">
            <a:spAutoFit/>
          </a:bodyPr>
          <a:lstStyle/>
          <a:p>
            <a:pPr marL="355600" marR="5080" indent="-342900">
              <a:lnSpc>
                <a:spcPct val="130800"/>
              </a:lnSpc>
              <a:spcBef>
                <a:spcPts val="114"/>
              </a:spcBef>
              <a:buSzPct val="120000"/>
              <a:buFont typeface="MS UI Gothic"/>
              <a:buChar char="✓"/>
              <a:tabLst>
                <a:tab pos="355600" algn="l"/>
              </a:tabLst>
            </a:pPr>
            <a:r>
              <a:rPr sz="2000" spc="105" dirty="0" smtClean="0">
                <a:solidFill>
                  <a:srgbClr val="FFBF00"/>
                </a:solidFill>
                <a:latin typeface="Tahoma"/>
                <a:cs typeface="Tahoma"/>
              </a:rPr>
              <a:t>M</a:t>
            </a:r>
            <a:r>
              <a:rPr lang="sv-SE" sz="2000" spc="105" dirty="0" smtClean="0">
                <a:solidFill>
                  <a:srgbClr val="FFBF00"/>
                </a:solidFill>
                <a:latin typeface="Tahoma"/>
                <a:cs typeface="Tahoma"/>
              </a:rPr>
              <a:t>CM</a:t>
            </a:r>
            <a:r>
              <a:rPr sz="1800" spc="70" dirty="0" smtClean="0">
                <a:solidFill>
                  <a:srgbClr val="FFBF00"/>
                </a:solidFill>
                <a:latin typeface="Tahoma"/>
                <a:cs typeface="Tahoma"/>
              </a:rPr>
              <a:t>-projektet</a:t>
            </a:r>
            <a:r>
              <a:rPr sz="1800" spc="-125" dirty="0" smtClean="0">
                <a:solidFill>
                  <a:srgbClr val="FFBF00"/>
                </a:solidFill>
                <a:latin typeface="Tahoma"/>
                <a:cs typeface="Tahoma"/>
              </a:rPr>
              <a:t> </a:t>
            </a:r>
            <a:r>
              <a:rPr sz="1800" spc="85" dirty="0">
                <a:solidFill>
                  <a:srgbClr val="FFBF00"/>
                </a:solidFill>
                <a:latin typeface="Tahoma"/>
                <a:cs typeface="Tahoma"/>
              </a:rPr>
              <a:t>har</a:t>
            </a:r>
            <a:r>
              <a:rPr sz="1800" spc="-120" dirty="0">
                <a:solidFill>
                  <a:srgbClr val="FFBF00"/>
                </a:solidFill>
                <a:latin typeface="Tahoma"/>
                <a:cs typeface="Tahoma"/>
              </a:rPr>
              <a:t> </a:t>
            </a:r>
            <a:r>
              <a:rPr sz="1800" spc="70" dirty="0">
                <a:solidFill>
                  <a:srgbClr val="FFBF00"/>
                </a:solidFill>
                <a:latin typeface="Tahoma"/>
                <a:cs typeface="Tahoma"/>
              </a:rPr>
              <a:t>sin </a:t>
            </a:r>
            <a:r>
              <a:rPr sz="1800" spc="-550" dirty="0">
                <a:solidFill>
                  <a:srgbClr val="FFBF00"/>
                </a:solidFill>
                <a:latin typeface="Tahoma"/>
                <a:cs typeface="Tahoma"/>
              </a:rPr>
              <a:t> </a:t>
            </a:r>
            <a:r>
              <a:rPr sz="1800" spc="80" dirty="0">
                <a:solidFill>
                  <a:srgbClr val="FFBF00"/>
                </a:solidFill>
                <a:latin typeface="Tahoma"/>
                <a:cs typeface="Tahoma"/>
              </a:rPr>
              <a:t>dedikerade</a:t>
            </a:r>
            <a:r>
              <a:rPr sz="1800" spc="-105" dirty="0">
                <a:solidFill>
                  <a:srgbClr val="FFBF00"/>
                </a:solidFill>
                <a:latin typeface="Tahoma"/>
                <a:cs typeface="Tahoma"/>
              </a:rPr>
              <a:t> </a:t>
            </a:r>
            <a:r>
              <a:rPr sz="1800" spc="55" dirty="0">
                <a:solidFill>
                  <a:srgbClr val="FFBF00"/>
                </a:solidFill>
                <a:latin typeface="Tahoma"/>
                <a:cs typeface="Tahoma"/>
              </a:rPr>
              <a:t>Facebook-sida</a:t>
            </a:r>
            <a:endParaRPr sz="1800" dirty="0">
              <a:latin typeface="Tahoma"/>
              <a:cs typeface="Tahoma"/>
            </a:endParaRPr>
          </a:p>
        </p:txBody>
      </p:sp>
      <p:sp>
        <p:nvSpPr>
          <p:cNvPr id="15" name="object 15"/>
          <p:cNvSpPr txBox="1"/>
          <p:nvPr/>
        </p:nvSpPr>
        <p:spPr>
          <a:xfrm>
            <a:off x="427431" y="3007741"/>
            <a:ext cx="3418840" cy="1010020"/>
          </a:xfrm>
          <a:prstGeom prst="rect">
            <a:avLst/>
          </a:prstGeom>
        </p:spPr>
        <p:txBody>
          <a:bodyPr vert="horz" wrap="square" lIns="0" tIns="12700" rIns="0" bIns="0" rtlCol="0">
            <a:spAutoFit/>
          </a:bodyPr>
          <a:lstStyle/>
          <a:p>
            <a:pPr marL="355600" marR="5080" indent="-342900">
              <a:lnSpc>
                <a:spcPct val="120000"/>
              </a:lnSpc>
              <a:spcBef>
                <a:spcPts val="100"/>
              </a:spcBef>
              <a:buSzPct val="120000"/>
              <a:buFont typeface="MS UI Gothic"/>
              <a:buChar char="✓"/>
              <a:tabLst>
                <a:tab pos="355600" algn="l"/>
              </a:tabLst>
            </a:pPr>
            <a:r>
              <a:rPr spc="75" dirty="0" smtClean="0">
                <a:solidFill>
                  <a:srgbClr val="76C5D2"/>
                </a:solidFill>
                <a:latin typeface="Tahoma"/>
                <a:cs typeface="Tahoma"/>
              </a:rPr>
              <a:t>De</a:t>
            </a:r>
            <a:r>
              <a:rPr lang="sv-SE" spc="75" dirty="0" smtClean="0">
                <a:solidFill>
                  <a:srgbClr val="76C5D2"/>
                </a:solidFill>
                <a:latin typeface="Tahoma"/>
                <a:cs typeface="Tahoma"/>
              </a:rPr>
              <a:t>n</a:t>
            </a:r>
            <a:r>
              <a:rPr spc="-120" dirty="0" smtClean="0">
                <a:solidFill>
                  <a:srgbClr val="76C5D2"/>
                </a:solidFill>
                <a:latin typeface="Tahoma"/>
                <a:cs typeface="Tahoma"/>
              </a:rPr>
              <a:t> </a:t>
            </a:r>
            <a:r>
              <a:rPr spc="85" dirty="0">
                <a:solidFill>
                  <a:srgbClr val="76C5D2"/>
                </a:solidFill>
                <a:latin typeface="Tahoma"/>
                <a:cs typeface="Tahoma"/>
              </a:rPr>
              <a:t>är</a:t>
            </a:r>
            <a:r>
              <a:rPr spc="-120" dirty="0">
                <a:solidFill>
                  <a:srgbClr val="76C5D2"/>
                </a:solidFill>
                <a:latin typeface="Tahoma"/>
                <a:cs typeface="Tahoma"/>
              </a:rPr>
              <a:t> </a:t>
            </a:r>
            <a:r>
              <a:rPr spc="60" dirty="0">
                <a:solidFill>
                  <a:srgbClr val="76C5D2"/>
                </a:solidFill>
                <a:latin typeface="Tahoma"/>
                <a:cs typeface="Tahoma"/>
              </a:rPr>
              <a:t>ett</a:t>
            </a:r>
            <a:r>
              <a:rPr spc="-120" dirty="0">
                <a:solidFill>
                  <a:srgbClr val="76C5D2"/>
                </a:solidFill>
                <a:latin typeface="Tahoma"/>
                <a:cs typeface="Tahoma"/>
              </a:rPr>
              <a:t> </a:t>
            </a:r>
            <a:r>
              <a:rPr spc="100" dirty="0">
                <a:solidFill>
                  <a:srgbClr val="76C5D2"/>
                </a:solidFill>
                <a:latin typeface="Tahoma"/>
                <a:cs typeface="Tahoma"/>
              </a:rPr>
              <a:t>bra</a:t>
            </a:r>
            <a:r>
              <a:rPr spc="-120" dirty="0">
                <a:solidFill>
                  <a:srgbClr val="76C5D2"/>
                </a:solidFill>
                <a:latin typeface="Tahoma"/>
                <a:cs typeface="Tahoma"/>
              </a:rPr>
              <a:t> </a:t>
            </a:r>
            <a:r>
              <a:rPr spc="95" dirty="0">
                <a:solidFill>
                  <a:srgbClr val="76C5D2"/>
                </a:solidFill>
                <a:latin typeface="Tahoma"/>
                <a:cs typeface="Tahoma"/>
              </a:rPr>
              <a:t>exempel</a:t>
            </a:r>
            <a:r>
              <a:rPr spc="-120" dirty="0">
                <a:solidFill>
                  <a:srgbClr val="76C5D2"/>
                </a:solidFill>
                <a:latin typeface="Tahoma"/>
                <a:cs typeface="Tahoma"/>
              </a:rPr>
              <a:t> </a:t>
            </a:r>
            <a:r>
              <a:rPr spc="95" dirty="0">
                <a:solidFill>
                  <a:srgbClr val="76C5D2"/>
                </a:solidFill>
                <a:latin typeface="Tahoma"/>
                <a:cs typeface="Tahoma"/>
              </a:rPr>
              <a:t>på </a:t>
            </a:r>
            <a:r>
              <a:rPr spc="-620" dirty="0">
                <a:solidFill>
                  <a:srgbClr val="76C5D2"/>
                </a:solidFill>
                <a:latin typeface="Tahoma"/>
                <a:cs typeface="Tahoma"/>
              </a:rPr>
              <a:t> </a:t>
            </a:r>
            <a:r>
              <a:rPr spc="100" dirty="0" smtClean="0">
                <a:solidFill>
                  <a:srgbClr val="76C5D2"/>
                </a:solidFill>
                <a:latin typeface="Tahoma"/>
                <a:cs typeface="Tahoma"/>
              </a:rPr>
              <a:t>kommunikation</a:t>
            </a:r>
            <a:r>
              <a:rPr lang="sv-SE" spc="100" dirty="0">
                <a:solidFill>
                  <a:srgbClr val="76C5D2"/>
                </a:solidFill>
                <a:latin typeface="Tahoma"/>
                <a:cs typeface="Tahoma"/>
              </a:rPr>
              <a:t> </a:t>
            </a:r>
            <a:r>
              <a:rPr spc="50" dirty="0" smtClean="0">
                <a:solidFill>
                  <a:srgbClr val="76C5D2"/>
                </a:solidFill>
                <a:latin typeface="Tahoma"/>
                <a:cs typeface="Tahoma"/>
              </a:rPr>
              <a:t>via</a:t>
            </a:r>
            <a:r>
              <a:rPr spc="-110" dirty="0" smtClean="0">
                <a:solidFill>
                  <a:srgbClr val="76C5D2"/>
                </a:solidFill>
                <a:latin typeface="Tahoma"/>
                <a:cs typeface="Tahoma"/>
              </a:rPr>
              <a:t> </a:t>
            </a:r>
            <a:r>
              <a:rPr spc="75" dirty="0">
                <a:solidFill>
                  <a:srgbClr val="76C5D2"/>
                </a:solidFill>
                <a:latin typeface="Tahoma"/>
                <a:cs typeface="Tahoma"/>
              </a:rPr>
              <a:t>Facebook</a:t>
            </a:r>
            <a:endParaRPr dirty="0">
              <a:latin typeface="Tahoma"/>
              <a:cs typeface="Tahoma"/>
            </a:endParaRPr>
          </a:p>
        </p:txBody>
      </p:sp>
      <p:sp>
        <p:nvSpPr>
          <p:cNvPr id="16" name="object 16"/>
          <p:cNvSpPr txBox="1"/>
          <p:nvPr/>
        </p:nvSpPr>
        <p:spPr>
          <a:xfrm>
            <a:off x="4595427" y="3136632"/>
            <a:ext cx="703580" cy="948978"/>
          </a:xfrm>
          <a:prstGeom prst="rect">
            <a:avLst/>
          </a:prstGeom>
        </p:spPr>
        <p:txBody>
          <a:bodyPr vert="horz" wrap="square" lIns="0" tIns="12700" rIns="0" bIns="0" rtlCol="0">
            <a:spAutoFit/>
          </a:bodyPr>
          <a:lstStyle/>
          <a:p>
            <a:pPr marL="12700" algn="ctr">
              <a:lnSpc>
                <a:spcPct val="100000"/>
              </a:lnSpc>
              <a:spcBef>
                <a:spcPts val="100"/>
              </a:spcBef>
            </a:pPr>
            <a:r>
              <a:rPr sz="1500" b="1" spc="-45" dirty="0" smtClean="0">
                <a:solidFill>
                  <a:srgbClr val="FFFFFF"/>
                </a:solidFill>
                <a:latin typeface="Arial"/>
                <a:cs typeface="Arial"/>
              </a:rPr>
              <a:t>K</a:t>
            </a:r>
            <a:r>
              <a:rPr lang="sv-SE" sz="1500" b="1" spc="-45" dirty="0" smtClean="0">
                <a:solidFill>
                  <a:srgbClr val="FFFFFF"/>
                </a:solidFill>
                <a:latin typeface="Arial"/>
                <a:cs typeface="Arial"/>
              </a:rPr>
              <a:t>LICKA för att titta</a:t>
            </a:r>
          </a:p>
          <a:p>
            <a:pPr marL="12700">
              <a:lnSpc>
                <a:spcPct val="100000"/>
              </a:lnSpc>
              <a:spcBef>
                <a:spcPts val="100"/>
              </a:spcBef>
            </a:pPr>
            <a:endParaRPr sz="1500" dirty="0">
              <a:latin typeface="Arial"/>
              <a:cs typeface="Arial"/>
            </a:endParaRPr>
          </a:p>
        </p:txBody>
      </p:sp>
      <p:sp>
        <p:nvSpPr>
          <p:cNvPr id="17" name="object 17"/>
          <p:cNvSpPr txBox="1"/>
          <p:nvPr/>
        </p:nvSpPr>
        <p:spPr>
          <a:xfrm>
            <a:off x="427431" y="4476241"/>
            <a:ext cx="3474720" cy="918649"/>
          </a:xfrm>
          <a:prstGeom prst="rect">
            <a:avLst/>
          </a:prstGeom>
        </p:spPr>
        <p:txBody>
          <a:bodyPr vert="horz" wrap="square" lIns="0" tIns="12700" rIns="0" bIns="0" rtlCol="0">
            <a:spAutoFit/>
          </a:bodyPr>
          <a:lstStyle/>
          <a:p>
            <a:pPr marL="355600" marR="5080" indent="-342900">
              <a:lnSpc>
                <a:spcPct val="109100"/>
              </a:lnSpc>
              <a:spcBef>
                <a:spcPts val="100"/>
              </a:spcBef>
              <a:buSzPct val="109090"/>
              <a:buFont typeface="MS UI Gothic"/>
              <a:buChar char="✓"/>
              <a:tabLst>
                <a:tab pos="355600" algn="l"/>
              </a:tabLst>
            </a:pPr>
            <a:r>
              <a:rPr spc="80" dirty="0">
                <a:solidFill>
                  <a:srgbClr val="A5377D"/>
                </a:solidFill>
                <a:latin typeface="Tahoma"/>
                <a:cs typeface="Tahoma"/>
              </a:rPr>
              <a:t>Gilla </a:t>
            </a:r>
            <a:r>
              <a:rPr spc="95" dirty="0">
                <a:solidFill>
                  <a:srgbClr val="A5377D"/>
                </a:solidFill>
                <a:latin typeface="Tahoma"/>
                <a:cs typeface="Tahoma"/>
              </a:rPr>
              <a:t>sidan </a:t>
            </a:r>
            <a:r>
              <a:rPr spc="100" dirty="0">
                <a:solidFill>
                  <a:srgbClr val="A5377D"/>
                </a:solidFill>
                <a:latin typeface="Tahoma"/>
                <a:cs typeface="Tahoma"/>
              </a:rPr>
              <a:t>och </a:t>
            </a:r>
            <a:r>
              <a:rPr spc="105" dirty="0" smtClean="0">
                <a:solidFill>
                  <a:srgbClr val="A5377D"/>
                </a:solidFill>
                <a:latin typeface="Tahoma"/>
                <a:cs typeface="Tahoma"/>
              </a:rPr>
              <a:t>bidra</a:t>
            </a:r>
            <a:r>
              <a:rPr spc="110" dirty="0" smtClean="0">
                <a:solidFill>
                  <a:srgbClr val="A5377D"/>
                </a:solidFill>
                <a:latin typeface="Tahoma"/>
                <a:cs typeface="Tahoma"/>
              </a:rPr>
              <a:t> </a:t>
            </a:r>
            <a:r>
              <a:rPr spc="105" dirty="0">
                <a:solidFill>
                  <a:srgbClr val="A5377D"/>
                </a:solidFill>
                <a:latin typeface="Tahoma"/>
                <a:cs typeface="Tahoma"/>
              </a:rPr>
              <a:t>gärna</a:t>
            </a:r>
            <a:r>
              <a:rPr spc="-145" dirty="0">
                <a:solidFill>
                  <a:srgbClr val="A5377D"/>
                </a:solidFill>
                <a:latin typeface="Tahoma"/>
                <a:cs typeface="Tahoma"/>
              </a:rPr>
              <a:t> </a:t>
            </a:r>
            <a:r>
              <a:rPr spc="55" dirty="0">
                <a:solidFill>
                  <a:srgbClr val="A5377D"/>
                </a:solidFill>
                <a:latin typeface="Tahoma"/>
                <a:cs typeface="Tahoma"/>
              </a:rPr>
              <a:t>via</a:t>
            </a:r>
            <a:r>
              <a:rPr spc="-140" dirty="0">
                <a:solidFill>
                  <a:srgbClr val="A5377D"/>
                </a:solidFill>
                <a:latin typeface="Tahoma"/>
                <a:cs typeface="Tahoma"/>
              </a:rPr>
              <a:t> </a:t>
            </a:r>
            <a:r>
              <a:rPr spc="114" dirty="0">
                <a:solidFill>
                  <a:srgbClr val="A5377D"/>
                </a:solidFill>
                <a:latin typeface="Tahoma"/>
                <a:cs typeface="Tahoma"/>
              </a:rPr>
              <a:t>kommentarer </a:t>
            </a:r>
            <a:r>
              <a:rPr spc="-670" dirty="0">
                <a:solidFill>
                  <a:srgbClr val="A5377D"/>
                </a:solidFill>
                <a:latin typeface="Tahoma"/>
                <a:cs typeface="Tahoma"/>
              </a:rPr>
              <a:t> </a:t>
            </a:r>
            <a:r>
              <a:rPr spc="100" dirty="0">
                <a:solidFill>
                  <a:srgbClr val="A5377D"/>
                </a:solidFill>
                <a:latin typeface="Tahoma"/>
                <a:cs typeface="Tahoma"/>
              </a:rPr>
              <a:t>och</a:t>
            </a:r>
            <a:r>
              <a:rPr spc="-125" dirty="0">
                <a:solidFill>
                  <a:srgbClr val="A5377D"/>
                </a:solidFill>
                <a:latin typeface="Tahoma"/>
                <a:cs typeface="Tahoma"/>
              </a:rPr>
              <a:t> </a:t>
            </a:r>
            <a:r>
              <a:rPr spc="105" dirty="0">
                <a:solidFill>
                  <a:srgbClr val="A5377D"/>
                </a:solidFill>
                <a:latin typeface="Tahoma"/>
                <a:cs typeface="Tahoma"/>
              </a:rPr>
              <a:t>delningar</a:t>
            </a:r>
            <a:endParaRPr dirty="0">
              <a:latin typeface="Tahoma"/>
              <a:cs typeface="Tahom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27606"/>
            <a:ext cx="12192000" cy="5430520"/>
            <a:chOff x="0" y="1427606"/>
            <a:chExt cx="12192000" cy="5430520"/>
          </a:xfrm>
        </p:grpSpPr>
        <p:pic>
          <p:nvPicPr>
            <p:cNvPr id="3" name="object 3"/>
            <p:cNvPicPr/>
            <p:nvPr/>
          </p:nvPicPr>
          <p:blipFill>
            <a:blip r:embed="rId2" cstate="print"/>
            <a:stretch>
              <a:fillRect/>
            </a:stretch>
          </p:blipFill>
          <p:spPr>
            <a:xfrm>
              <a:off x="2793618" y="1427606"/>
              <a:ext cx="9398381" cy="5430391"/>
            </a:xfrm>
            <a:prstGeom prst="rect">
              <a:avLst/>
            </a:prstGeom>
          </p:spPr>
        </p:pic>
        <p:pic>
          <p:nvPicPr>
            <p:cNvPr id="4" name="object 4"/>
            <p:cNvPicPr/>
            <p:nvPr/>
          </p:nvPicPr>
          <p:blipFill>
            <a:blip r:embed="rId3" cstate="print"/>
            <a:stretch>
              <a:fillRect/>
            </a:stretch>
          </p:blipFill>
          <p:spPr>
            <a:xfrm>
              <a:off x="5192267" y="6401987"/>
              <a:ext cx="1731239" cy="126521"/>
            </a:xfrm>
            <a:prstGeom prst="rect">
              <a:avLst/>
            </a:prstGeom>
          </p:spPr>
        </p:pic>
        <p:sp>
          <p:nvSpPr>
            <p:cNvPr id="5" name="object 5"/>
            <p:cNvSpPr/>
            <p:nvPr/>
          </p:nvSpPr>
          <p:spPr>
            <a:xfrm>
              <a:off x="0" y="6457188"/>
              <a:ext cx="12192000" cy="0"/>
            </a:xfrm>
            <a:custGeom>
              <a:avLst/>
              <a:gdLst/>
              <a:ahLst/>
              <a:cxnLst/>
              <a:rect l="l" t="t" r="r" b="b"/>
              <a:pathLst>
                <a:path w="12192000">
                  <a:moveTo>
                    <a:pt x="5050282" y="0"/>
                  </a:moveTo>
                  <a:lnTo>
                    <a:pt x="0" y="0"/>
                  </a:lnTo>
                </a:path>
                <a:path w="12192000">
                  <a:moveTo>
                    <a:pt x="12191873" y="0"/>
                  </a:moveTo>
                  <a:lnTo>
                    <a:pt x="7075932" y="0"/>
                  </a:lnTo>
                </a:path>
              </a:pathLst>
            </a:custGeom>
            <a:ln w="6350">
              <a:solidFill>
                <a:srgbClr val="797979"/>
              </a:solidFill>
            </a:ln>
          </p:spPr>
          <p:txBody>
            <a:bodyPr wrap="square" lIns="0" tIns="0" rIns="0" bIns="0" rtlCol="0"/>
            <a:lstStyle/>
            <a:p>
              <a:endParaRPr/>
            </a:p>
          </p:txBody>
        </p:sp>
      </p:gr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grpSp>
        <p:nvGrpSpPr>
          <p:cNvPr id="7" name="object 7"/>
          <p:cNvGrpSpPr/>
          <p:nvPr/>
        </p:nvGrpSpPr>
        <p:grpSpPr>
          <a:xfrm>
            <a:off x="160745" y="5745129"/>
            <a:ext cx="548640" cy="427355"/>
            <a:chOff x="160745" y="5745129"/>
            <a:chExt cx="548640" cy="427355"/>
          </a:xfrm>
        </p:grpSpPr>
        <p:sp>
          <p:nvSpPr>
            <p:cNvPr id="8" name="object 8"/>
            <p:cNvSpPr/>
            <p:nvPr/>
          </p:nvSpPr>
          <p:spPr>
            <a:xfrm>
              <a:off x="164680" y="5749467"/>
              <a:ext cx="541020" cy="418465"/>
            </a:xfrm>
            <a:custGeom>
              <a:avLst/>
              <a:gdLst/>
              <a:ahLst/>
              <a:cxnLst/>
              <a:rect l="l" t="t" r="r" b="b"/>
              <a:pathLst>
                <a:path w="541020" h="418464">
                  <a:moveTo>
                    <a:pt x="540537" y="0"/>
                  </a:moveTo>
                  <a:lnTo>
                    <a:pt x="0" y="0"/>
                  </a:lnTo>
                  <a:lnTo>
                    <a:pt x="0" y="12700"/>
                  </a:lnTo>
                  <a:lnTo>
                    <a:pt x="0" y="94056"/>
                  </a:lnTo>
                  <a:lnTo>
                    <a:pt x="0" y="108038"/>
                  </a:lnTo>
                  <a:lnTo>
                    <a:pt x="0" y="405460"/>
                  </a:lnTo>
                  <a:lnTo>
                    <a:pt x="0" y="418160"/>
                  </a:lnTo>
                  <a:lnTo>
                    <a:pt x="540537" y="418160"/>
                  </a:lnTo>
                  <a:lnTo>
                    <a:pt x="540537" y="405460"/>
                  </a:lnTo>
                  <a:lnTo>
                    <a:pt x="13487" y="405460"/>
                  </a:lnTo>
                  <a:lnTo>
                    <a:pt x="13487" y="108038"/>
                  </a:lnTo>
                  <a:lnTo>
                    <a:pt x="527037" y="108038"/>
                  </a:lnTo>
                  <a:lnTo>
                    <a:pt x="527037" y="405193"/>
                  </a:lnTo>
                  <a:lnTo>
                    <a:pt x="540537" y="405193"/>
                  </a:lnTo>
                  <a:lnTo>
                    <a:pt x="540537" y="13119"/>
                  </a:lnTo>
                  <a:lnTo>
                    <a:pt x="527037" y="13119"/>
                  </a:lnTo>
                  <a:lnTo>
                    <a:pt x="527037" y="94056"/>
                  </a:lnTo>
                  <a:lnTo>
                    <a:pt x="13487" y="94056"/>
                  </a:lnTo>
                  <a:lnTo>
                    <a:pt x="13487" y="12700"/>
                  </a:lnTo>
                  <a:lnTo>
                    <a:pt x="540537" y="12700"/>
                  </a:lnTo>
                  <a:lnTo>
                    <a:pt x="540537" y="0"/>
                  </a:lnTo>
                  <a:close/>
                </a:path>
              </a:pathLst>
            </a:custGeom>
            <a:solidFill>
              <a:srgbClr val="FFC000"/>
            </a:solidFill>
          </p:spPr>
          <p:txBody>
            <a:bodyPr wrap="square" lIns="0" tIns="0" rIns="0" bIns="0" rtlCol="0"/>
            <a:lstStyle/>
            <a:p>
              <a:endParaRPr/>
            </a:p>
          </p:txBody>
        </p:sp>
        <p:sp>
          <p:nvSpPr>
            <p:cNvPr id="9" name="object 9"/>
            <p:cNvSpPr/>
            <p:nvPr/>
          </p:nvSpPr>
          <p:spPr>
            <a:xfrm>
              <a:off x="164684" y="5749068"/>
              <a:ext cx="541020" cy="419100"/>
            </a:xfrm>
            <a:custGeom>
              <a:avLst/>
              <a:gdLst/>
              <a:ahLst/>
              <a:cxnLst/>
              <a:rect l="l" t="t" r="r" b="b"/>
              <a:pathLst>
                <a:path w="541020" h="419100">
                  <a:moveTo>
                    <a:pt x="0" y="0"/>
                  </a:moveTo>
                  <a:lnTo>
                    <a:pt x="0" y="419105"/>
                  </a:lnTo>
                  <a:lnTo>
                    <a:pt x="540534" y="419105"/>
                  </a:lnTo>
                  <a:lnTo>
                    <a:pt x="540534" y="0"/>
                  </a:lnTo>
                  <a:lnTo>
                    <a:pt x="0" y="0"/>
                  </a:lnTo>
                  <a:close/>
                </a:path>
                <a:path w="541020" h="419100">
                  <a:moveTo>
                    <a:pt x="527042" y="13514"/>
                  </a:moveTo>
                  <a:lnTo>
                    <a:pt x="527042" y="94598"/>
                  </a:lnTo>
                  <a:lnTo>
                    <a:pt x="13492" y="94598"/>
                  </a:lnTo>
                  <a:lnTo>
                    <a:pt x="13492" y="13514"/>
                  </a:lnTo>
                  <a:lnTo>
                    <a:pt x="527042" y="13514"/>
                  </a:lnTo>
                  <a:close/>
                </a:path>
                <a:path w="541020" h="419100">
                  <a:moveTo>
                    <a:pt x="13492" y="405591"/>
                  </a:moveTo>
                  <a:lnTo>
                    <a:pt x="13492" y="108112"/>
                  </a:lnTo>
                  <a:lnTo>
                    <a:pt x="527042" y="108112"/>
                  </a:lnTo>
                  <a:lnTo>
                    <a:pt x="527042" y="405591"/>
                  </a:lnTo>
                  <a:lnTo>
                    <a:pt x="13492" y="405591"/>
                  </a:lnTo>
                  <a:close/>
                </a:path>
              </a:pathLst>
            </a:custGeom>
            <a:ln w="7876">
              <a:solidFill>
                <a:srgbClr val="FFC000"/>
              </a:solidFill>
            </a:ln>
          </p:spPr>
          <p:txBody>
            <a:bodyPr wrap="square" lIns="0" tIns="0" rIns="0" bIns="0" rtlCol="0"/>
            <a:lstStyle/>
            <a:p>
              <a:endParaRPr/>
            </a:p>
          </p:txBody>
        </p:sp>
        <p:sp>
          <p:nvSpPr>
            <p:cNvPr id="10" name="object 10"/>
            <p:cNvSpPr/>
            <p:nvPr/>
          </p:nvSpPr>
          <p:spPr>
            <a:xfrm>
              <a:off x="522953" y="5789610"/>
              <a:ext cx="27305" cy="27305"/>
            </a:xfrm>
            <a:custGeom>
              <a:avLst/>
              <a:gdLst/>
              <a:ahLst/>
              <a:cxnLst/>
              <a:rect l="l" t="t" r="r" b="b"/>
              <a:pathLst>
                <a:path w="27304" h="27304">
                  <a:moveTo>
                    <a:pt x="20946" y="0"/>
                  </a:moveTo>
                  <a:lnTo>
                    <a:pt x="6043" y="0"/>
                  </a:lnTo>
                  <a:lnTo>
                    <a:pt x="0" y="6053"/>
                  </a:lnTo>
                  <a:lnTo>
                    <a:pt x="0" y="20980"/>
                  </a:lnTo>
                  <a:lnTo>
                    <a:pt x="6043" y="27028"/>
                  </a:lnTo>
                  <a:lnTo>
                    <a:pt x="20946" y="27028"/>
                  </a:lnTo>
                  <a:lnTo>
                    <a:pt x="26984" y="20980"/>
                  </a:lnTo>
                  <a:lnTo>
                    <a:pt x="26984" y="13514"/>
                  </a:lnTo>
                  <a:lnTo>
                    <a:pt x="26984" y="6053"/>
                  </a:lnTo>
                  <a:lnTo>
                    <a:pt x="20946" y="0"/>
                  </a:lnTo>
                  <a:close/>
                </a:path>
              </a:pathLst>
            </a:custGeom>
            <a:solidFill>
              <a:srgbClr val="FFC000"/>
            </a:solidFill>
          </p:spPr>
          <p:txBody>
            <a:bodyPr wrap="square" lIns="0" tIns="0" rIns="0" bIns="0" rtlCol="0"/>
            <a:lstStyle/>
            <a:p>
              <a:endParaRPr/>
            </a:p>
          </p:txBody>
        </p:sp>
        <p:sp>
          <p:nvSpPr>
            <p:cNvPr id="11" name="object 11"/>
            <p:cNvSpPr/>
            <p:nvPr/>
          </p:nvSpPr>
          <p:spPr>
            <a:xfrm>
              <a:off x="522953" y="5789610"/>
              <a:ext cx="27305" cy="27305"/>
            </a:xfrm>
            <a:custGeom>
              <a:avLst/>
              <a:gdLst/>
              <a:ahLst/>
              <a:cxnLst/>
              <a:rect l="l" t="t" r="r" b="b"/>
              <a:pathLst>
                <a:path w="27304" h="27304">
                  <a:moveTo>
                    <a:pt x="26984" y="13514"/>
                  </a:moveTo>
                  <a:lnTo>
                    <a:pt x="26984" y="20980"/>
                  </a:lnTo>
                  <a:lnTo>
                    <a:pt x="20946" y="27028"/>
                  </a:lnTo>
                  <a:lnTo>
                    <a:pt x="13492" y="27028"/>
                  </a:lnTo>
                  <a:lnTo>
                    <a:pt x="6043" y="27028"/>
                  </a:lnTo>
                  <a:lnTo>
                    <a:pt x="0" y="20980"/>
                  </a:lnTo>
                  <a:lnTo>
                    <a:pt x="0" y="13514"/>
                  </a:lnTo>
                  <a:lnTo>
                    <a:pt x="0" y="6053"/>
                  </a:lnTo>
                  <a:lnTo>
                    <a:pt x="6043" y="0"/>
                  </a:lnTo>
                  <a:lnTo>
                    <a:pt x="13492" y="0"/>
                  </a:lnTo>
                  <a:lnTo>
                    <a:pt x="20946" y="0"/>
                  </a:lnTo>
                  <a:lnTo>
                    <a:pt x="26984" y="6053"/>
                  </a:lnTo>
                  <a:lnTo>
                    <a:pt x="26984" y="13514"/>
                  </a:lnTo>
                  <a:close/>
                </a:path>
              </a:pathLst>
            </a:custGeom>
            <a:ln w="7876">
              <a:solidFill>
                <a:srgbClr val="FFC000"/>
              </a:solidFill>
            </a:ln>
          </p:spPr>
          <p:txBody>
            <a:bodyPr wrap="square" lIns="0" tIns="0" rIns="0" bIns="0" rtlCol="0"/>
            <a:lstStyle/>
            <a:p>
              <a:endParaRPr/>
            </a:p>
          </p:txBody>
        </p:sp>
        <p:sp>
          <p:nvSpPr>
            <p:cNvPr id="12" name="object 12"/>
            <p:cNvSpPr/>
            <p:nvPr/>
          </p:nvSpPr>
          <p:spPr>
            <a:xfrm>
              <a:off x="570175" y="5789610"/>
              <a:ext cx="27305" cy="27305"/>
            </a:xfrm>
            <a:custGeom>
              <a:avLst/>
              <a:gdLst/>
              <a:ahLst/>
              <a:cxnLst/>
              <a:rect l="l" t="t" r="r" b="b"/>
              <a:pathLst>
                <a:path w="27304" h="27304">
                  <a:moveTo>
                    <a:pt x="20946" y="0"/>
                  </a:moveTo>
                  <a:lnTo>
                    <a:pt x="6043" y="0"/>
                  </a:lnTo>
                  <a:lnTo>
                    <a:pt x="0" y="6053"/>
                  </a:lnTo>
                  <a:lnTo>
                    <a:pt x="0" y="20980"/>
                  </a:lnTo>
                  <a:lnTo>
                    <a:pt x="6043" y="27028"/>
                  </a:lnTo>
                  <a:lnTo>
                    <a:pt x="20946" y="27028"/>
                  </a:lnTo>
                  <a:lnTo>
                    <a:pt x="26984" y="20980"/>
                  </a:lnTo>
                  <a:lnTo>
                    <a:pt x="26984" y="13514"/>
                  </a:lnTo>
                  <a:lnTo>
                    <a:pt x="26984" y="6053"/>
                  </a:lnTo>
                  <a:lnTo>
                    <a:pt x="20946" y="0"/>
                  </a:lnTo>
                  <a:close/>
                </a:path>
              </a:pathLst>
            </a:custGeom>
            <a:solidFill>
              <a:srgbClr val="FFC000"/>
            </a:solidFill>
          </p:spPr>
          <p:txBody>
            <a:bodyPr wrap="square" lIns="0" tIns="0" rIns="0" bIns="0" rtlCol="0"/>
            <a:lstStyle/>
            <a:p>
              <a:endParaRPr/>
            </a:p>
          </p:txBody>
        </p:sp>
        <p:sp>
          <p:nvSpPr>
            <p:cNvPr id="13" name="object 13"/>
            <p:cNvSpPr/>
            <p:nvPr/>
          </p:nvSpPr>
          <p:spPr>
            <a:xfrm>
              <a:off x="570175" y="5789610"/>
              <a:ext cx="27305" cy="27305"/>
            </a:xfrm>
            <a:custGeom>
              <a:avLst/>
              <a:gdLst/>
              <a:ahLst/>
              <a:cxnLst/>
              <a:rect l="l" t="t" r="r" b="b"/>
              <a:pathLst>
                <a:path w="27304" h="27304">
                  <a:moveTo>
                    <a:pt x="26984" y="13514"/>
                  </a:moveTo>
                  <a:lnTo>
                    <a:pt x="26984" y="20980"/>
                  </a:lnTo>
                  <a:lnTo>
                    <a:pt x="20946" y="27028"/>
                  </a:lnTo>
                  <a:lnTo>
                    <a:pt x="13492" y="27028"/>
                  </a:lnTo>
                  <a:lnTo>
                    <a:pt x="6043" y="27028"/>
                  </a:lnTo>
                  <a:lnTo>
                    <a:pt x="0" y="20980"/>
                  </a:lnTo>
                  <a:lnTo>
                    <a:pt x="0" y="13514"/>
                  </a:lnTo>
                  <a:lnTo>
                    <a:pt x="0" y="6053"/>
                  </a:lnTo>
                  <a:lnTo>
                    <a:pt x="6043" y="0"/>
                  </a:lnTo>
                  <a:lnTo>
                    <a:pt x="13492" y="0"/>
                  </a:lnTo>
                  <a:lnTo>
                    <a:pt x="20946" y="0"/>
                  </a:lnTo>
                  <a:lnTo>
                    <a:pt x="26984" y="6053"/>
                  </a:lnTo>
                  <a:lnTo>
                    <a:pt x="26984" y="13514"/>
                  </a:lnTo>
                  <a:close/>
                </a:path>
              </a:pathLst>
            </a:custGeom>
            <a:ln w="7876">
              <a:solidFill>
                <a:srgbClr val="FFC000"/>
              </a:solidFill>
            </a:ln>
          </p:spPr>
          <p:txBody>
            <a:bodyPr wrap="square" lIns="0" tIns="0" rIns="0" bIns="0" rtlCol="0"/>
            <a:lstStyle/>
            <a:p>
              <a:endParaRPr/>
            </a:p>
          </p:txBody>
        </p:sp>
        <p:sp>
          <p:nvSpPr>
            <p:cNvPr id="14" name="object 14"/>
            <p:cNvSpPr/>
            <p:nvPr/>
          </p:nvSpPr>
          <p:spPr>
            <a:xfrm>
              <a:off x="617397" y="5789610"/>
              <a:ext cx="27305" cy="27305"/>
            </a:xfrm>
            <a:custGeom>
              <a:avLst/>
              <a:gdLst/>
              <a:ahLst/>
              <a:cxnLst/>
              <a:rect l="l" t="t" r="r" b="b"/>
              <a:pathLst>
                <a:path w="27304" h="27304">
                  <a:moveTo>
                    <a:pt x="20946" y="0"/>
                  </a:moveTo>
                  <a:lnTo>
                    <a:pt x="6043" y="0"/>
                  </a:lnTo>
                  <a:lnTo>
                    <a:pt x="0" y="6053"/>
                  </a:lnTo>
                  <a:lnTo>
                    <a:pt x="0" y="20980"/>
                  </a:lnTo>
                  <a:lnTo>
                    <a:pt x="6043" y="27028"/>
                  </a:lnTo>
                  <a:lnTo>
                    <a:pt x="20946" y="27028"/>
                  </a:lnTo>
                  <a:lnTo>
                    <a:pt x="26984" y="20980"/>
                  </a:lnTo>
                  <a:lnTo>
                    <a:pt x="26984" y="13514"/>
                  </a:lnTo>
                  <a:lnTo>
                    <a:pt x="26984" y="6053"/>
                  </a:lnTo>
                  <a:lnTo>
                    <a:pt x="20946" y="0"/>
                  </a:lnTo>
                  <a:close/>
                </a:path>
              </a:pathLst>
            </a:custGeom>
            <a:solidFill>
              <a:srgbClr val="FFC000"/>
            </a:solidFill>
          </p:spPr>
          <p:txBody>
            <a:bodyPr wrap="square" lIns="0" tIns="0" rIns="0" bIns="0" rtlCol="0"/>
            <a:lstStyle/>
            <a:p>
              <a:endParaRPr/>
            </a:p>
          </p:txBody>
        </p:sp>
        <p:sp>
          <p:nvSpPr>
            <p:cNvPr id="15" name="object 15"/>
            <p:cNvSpPr/>
            <p:nvPr/>
          </p:nvSpPr>
          <p:spPr>
            <a:xfrm>
              <a:off x="617397" y="5789610"/>
              <a:ext cx="27305" cy="27305"/>
            </a:xfrm>
            <a:custGeom>
              <a:avLst/>
              <a:gdLst/>
              <a:ahLst/>
              <a:cxnLst/>
              <a:rect l="l" t="t" r="r" b="b"/>
              <a:pathLst>
                <a:path w="27304" h="27304">
                  <a:moveTo>
                    <a:pt x="26984" y="13514"/>
                  </a:moveTo>
                  <a:lnTo>
                    <a:pt x="26984" y="20980"/>
                  </a:lnTo>
                  <a:lnTo>
                    <a:pt x="20946" y="27028"/>
                  </a:lnTo>
                  <a:lnTo>
                    <a:pt x="13492" y="27028"/>
                  </a:lnTo>
                  <a:lnTo>
                    <a:pt x="6043" y="27028"/>
                  </a:lnTo>
                  <a:lnTo>
                    <a:pt x="0" y="20980"/>
                  </a:lnTo>
                  <a:lnTo>
                    <a:pt x="0" y="13514"/>
                  </a:lnTo>
                  <a:lnTo>
                    <a:pt x="0" y="6053"/>
                  </a:lnTo>
                  <a:lnTo>
                    <a:pt x="6043" y="0"/>
                  </a:lnTo>
                  <a:lnTo>
                    <a:pt x="13492" y="0"/>
                  </a:lnTo>
                  <a:lnTo>
                    <a:pt x="20946" y="0"/>
                  </a:lnTo>
                  <a:lnTo>
                    <a:pt x="26984" y="6053"/>
                  </a:lnTo>
                  <a:lnTo>
                    <a:pt x="26984" y="13514"/>
                  </a:lnTo>
                  <a:close/>
                </a:path>
              </a:pathLst>
            </a:custGeom>
            <a:ln w="7876">
              <a:solidFill>
                <a:srgbClr val="FFC00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266038" y="5887027"/>
              <a:ext cx="333918" cy="237617"/>
            </a:xfrm>
            <a:prstGeom prst="rect">
              <a:avLst/>
            </a:prstGeom>
          </p:spPr>
        </p:pic>
      </p:grpSp>
      <p:grpSp>
        <p:nvGrpSpPr>
          <p:cNvPr id="17" name="object 17"/>
          <p:cNvGrpSpPr/>
          <p:nvPr/>
        </p:nvGrpSpPr>
        <p:grpSpPr>
          <a:xfrm>
            <a:off x="166306" y="1469326"/>
            <a:ext cx="580390" cy="572770"/>
            <a:chOff x="166306" y="1469326"/>
            <a:chExt cx="580390" cy="572770"/>
          </a:xfrm>
        </p:grpSpPr>
        <p:sp>
          <p:nvSpPr>
            <p:cNvPr id="18" name="object 18"/>
            <p:cNvSpPr/>
            <p:nvPr/>
          </p:nvSpPr>
          <p:spPr>
            <a:xfrm>
              <a:off x="180594" y="1483613"/>
              <a:ext cx="551815" cy="544195"/>
            </a:xfrm>
            <a:custGeom>
              <a:avLst/>
              <a:gdLst/>
              <a:ahLst/>
              <a:cxnLst/>
              <a:rect l="l" t="t" r="r" b="b"/>
              <a:pathLst>
                <a:path w="551815" h="544194">
                  <a:moveTo>
                    <a:pt x="357911" y="532130"/>
                  </a:moveTo>
                  <a:lnTo>
                    <a:pt x="357911" y="373888"/>
                  </a:lnTo>
                  <a:lnTo>
                    <a:pt x="512152" y="221869"/>
                  </a:lnTo>
                  <a:lnTo>
                    <a:pt x="516712" y="217297"/>
                  </a:lnTo>
                  <a:lnTo>
                    <a:pt x="520522" y="211327"/>
                  </a:lnTo>
                  <a:lnTo>
                    <a:pt x="525081" y="205359"/>
                  </a:lnTo>
                  <a:lnTo>
                    <a:pt x="544080" y="155194"/>
                  </a:lnTo>
                  <a:lnTo>
                    <a:pt x="550913" y="105663"/>
                  </a:lnTo>
                  <a:lnTo>
                    <a:pt x="551662" y="89153"/>
                  </a:lnTo>
                  <a:lnTo>
                    <a:pt x="551662" y="74168"/>
                  </a:lnTo>
                  <a:lnTo>
                    <a:pt x="547103" y="35178"/>
                  </a:lnTo>
                  <a:lnTo>
                    <a:pt x="537997" y="13462"/>
                  </a:lnTo>
                  <a:lnTo>
                    <a:pt x="490880" y="762"/>
                  </a:lnTo>
                  <a:lnTo>
                    <a:pt x="476440" y="0"/>
                  </a:lnTo>
                  <a:lnTo>
                    <a:pt x="461238" y="0"/>
                  </a:lnTo>
                  <a:lnTo>
                    <a:pt x="444525" y="762"/>
                  </a:lnTo>
                  <a:lnTo>
                    <a:pt x="427799" y="1524"/>
                  </a:lnTo>
                  <a:lnTo>
                    <a:pt x="378409" y="11302"/>
                  </a:lnTo>
                  <a:lnTo>
                    <a:pt x="349554" y="23240"/>
                  </a:lnTo>
                  <a:lnTo>
                    <a:pt x="342722" y="26288"/>
                  </a:lnTo>
                  <a:lnTo>
                    <a:pt x="337388" y="30734"/>
                  </a:lnTo>
                  <a:lnTo>
                    <a:pt x="331304" y="34544"/>
                  </a:lnTo>
                  <a:lnTo>
                    <a:pt x="326745" y="38988"/>
                  </a:lnTo>
                  <a:lnTo>
                    <a:pt x="172504" y="191135"/>
                  </a:lnTo>
                  <a:lnTo>
                    <a:pt x="12166" y="191135"/>
                  </a:lnTo>
                  <a:lnTo>
                    <a:pt x="7607" y="191897"/>
                  </a:lnTo>
                  <a:lnTo>
                    <a:pt x="4584" y="192532"/>
                  </a:lnTo>
                  <a:lnTo>
                    <a:pt x="1523" y="194056"/>
                  </a:lnTo>
                  <a:lnTo>
                    <a:pt x="0" y="196341"/>
                  </a:lnTo>
                  <a:lnTo>
                    <a:pt x="0" y="198627"/>
                  </a:lnTo>
                  <a:lnTo>
                    <a:pt x="774" y="201549"/>
                  </a:lnTo>
                  <a:lnTo>
                    <a:pt x="2311" y="204597"/>
                  </a:lnTo>
                  <a:lnTo>
                    <a:pt x="5333" y="208280"/>
                  </a:lnTo>
                  <a:lnTo>
                    <a:pt x="80556" y="281813"/>
                  </a:lnTo>
                  <a:lnTo>
                    <a:pt x="70662" y="291464"/>
                  </a:lnTo>
                  <a:lnTo>
                    <a:pt x="29641" y="298958"/>
                  </a:lnTo>
                  <a:lnTo>
                    <a:pt x="25082" y="300482"/>
                  </a:lnTo>
                  <a:lnTo>
                    <a:pt x="21272" y="302006"/>
                  </a:lnTo>
                  <a:lnTo>
                    <a:pt x="18999" y="305053"/>
                  </a:lnTo>
                  <a:lnTo>
                    <a:pt x="17500" y="307213"/>
                  </a:lnTo>
                  <a:lnTo>
                    <a:pt x="17500" y="310261"/>
                  </a:lnTo>
                  <a:lnTo>
                    <a:pt x="18249" y="313944"/>
                  </a:lnTo>
                  <a:lnTo>
                    <a:pt x="19773" y="316991"/>
                  </a:lnTo>
                  <a:lnTo>
                    <a:pt x="22809" y="320801"/>
                  </a:lnTo>
                  <a:lnTo>
                    <a:pt x="226440" y="521588"/>
                  </a:lnTo>
                  <a:lnTo>
                    <a:pt x="230251" y="524637"/>
                  </a:lnTo>
                  <a:lnTo>
                    <a:pt x="233273" y="526034"/>
                  </a:lnTo>
                  <a:lnTo>
                    <a:pt x="237083" y="526796"/>
                  </a:lnTo>
                  <a:lnTo>
                    <a:pt x="240131" y="526796"/>
                  </a:lnTo>
                  <a:lnTo>
                    <a:pt x="256082" y="474345"/>
                  </a:lnTo>
                  <a:lnTo>
                    <a:pt x="265963" y="464565"/>
                  </a:lnTo>
                  <a:lnTo>
                    <a:pt x="340410" y="538861"/>
                  </a:lnTo>
                  <a:lnTo>
                    <a:pt x="344220" y="541782"/>
                  </a:lnTo>
                  <a:lnTo>
                    <a:pt x="347268" y="543306"/>
                  </a:lnTo>
                  <a:lnTo>
                    <a:pt x="350304" y="544068"/>
                  </a:lnTo>
                  <a:lnTo>
                    <a:pt x="352577" y="544068"/>
                  </a:lnTo>
                  <a:lnTo>
                    <a:pt x="354850" y="542544"/>
                  </a:lnTo>
                  <a:lnTo>
                    <a:pt x="356387" y="539623"/>
                  </a:lnTo>
                  <a:lnTo>
                    <a:pt x="357136" y="536575"/>
                  </a:lnTo>
                  <a:lnTo>
                    <a:pt x="357911" y="532130"/>
                  </a:lnTo>
                  <a:close/>
                </a:path>
              </a:pathLst>
            </a:custGeom>
            <a:ln w="28575">
              <a:solidFill>
                <a:srgbClr val="FFC000"/>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332714" y="1552511"/>
              <a:ext cx="329488" cy="325374"/>
            </a:xfrm>
            <a:prstGeom prst="rect">
              <a:avLst/>
            </a:prstGeom>
          </p:spPr>
        </p:pic>
        <p:pic>
          <p:nvPicPr>
            <p:cNvPr id="20" name="object 20"/>
            <p:cNvPicPr/>
            <p:nvPr/>
          </p:nvPicPr>
          <p:blipFill>
            <a:blip r:embed="rId6" cstate="print"/>
            <a:stretch>
              <a:fillRect/>
            </a:stretch>
          </p:blipFill>
          <p:spPr>
            <a:xfrm>
              <a:off x="170878" y="1862518"/>
              <a:ext cx="177901" cy="176403"/>
            </a:xfrm>
            <a:prstGeom prst="rect">
              <a:avLst/>
            </a:prstGeom>
          </p:spPr>
        </p:pic>
      </p:grpSp>
      <p:grpSp>
        <p:nvGrpSpPr>
          <p:cNvPr id="21" name="object 21"/>
          <p:cNvGrpSpPr/>
          <p:nvPr/>
        </p:nvGrpSpPr>
        <p:grpSpPr>
          <a:xfrm>
            <a:off x="3650170" y="429958"/>
            <a:ext cx="419100" cy="610870"/>
            <a:chOff x="3650170" y="429958"/>
            <a:chExt cx="419100" cy="610870"/>
          </a:xfrm>
        </p:grpSpPr>
        <p:pic>
          <p:nvPicPr>
            <p:cNvPr id="22" name="object 22"/>
            <p:cNvPicPr/>
            <p:nvPr/>
          </p:nvPicPr>
          <p:blipFill>
            <a:blip r:embed="rId7" cstate="print"/>
            <a:stretch>
              <a:fillRect/>
            </a:stretch>
          </p:blipFill>
          <p:spPr>
            <a:xfrm>
              <a:off x="3767518" y="903958"/>
              <a:ext cx="184023" cy="136743"/>
            </a:xfrm>
            <a:prstGeom prst="rect">
              <a:avLst/>
            </a:prstGeom>
          </p:spPr>
        </p:pic>
        <p:sp>
          <p:nvSpPr>
            <p:cNvPr id="23" name="object 23"/>
            <p:cNvSpPr/>
            <p:nvPr/>
          </p:nvSpPr>
          <p:spPr>
            <a:xfrm>
              <a:off x="3664458" y="444245"/>
              <a:ext cx="390525" cy="445134"/>
            </a:xfrm>
            <a:custGeom>
              <a:avLst/>
              <a:gdLst/>
              <a:ahLst/>
              <a:cxnLst/>
              <a:rect l="l" t="t" r="r" b="b"/>
              <a:pathLst>
                <a:path w="390525" h="445134">
                  <a:moveTo>
                    <a:pt x="153924" y="438912"/>
                  </a:moveTo>
                  <a:lnTo>
                    <a:pt x="122681" y="302640"/>
                  </a:lnTo>
                  <a:lnTo>
                    <a:pt x="100583" y="201167"/>
                  </a:lnTo>
                </a:path>
                <a:path w="390525" h="445134">
                  <a:moveTo>
                    <a:pt x="272795" y="438912"/>
                  </a:moveTo>
                  <a:lnTo>
                    <a:pt x="277367" y="419734"/>
                  </a:lnTo>
                  <a:lnTo>
                    <a:pt x="283844" y="401574"/>
                  </a:lnTo>
                  <a:lnTo>
                    <a:pt x="308737" y="353694"/>
                  </a:lnTo>
                  <a:lnTo>
                    <a:pt x="338327" y="311150"/>
                  </a:lnTo>
                  <a:lnTo>
                    <a:pt x="348488" y="297179"/>
                  </a:lnTo>
                  <a:lnTo>
                    <a:pt x="374395" y="253745"/>
                  </a:lnTo>
                  <a:lnTo>
                    <a:pt x="388238" y="202564"/>
                  </a:lnTo>
                  <a:lnTo>
                    <a:pt x="390143" y="183387"/>
                  </a:lnTo>
                  <a:lnTo>
                    <a:pt x="380872" y="128650"/>
                  </a:lnTo>
                  <a:lnTo>
                    <a:pt x="356869" y="80899"/>
                  </a:lnTo>
                  <a:lnTo>
                    <a:pt x="318896" y="41782"/>
                  </a:lnTo>
                  <a:lnTo>
                    <a:pt x="270890" y="14858"/>
                  </a:lnTo>
                  <a:lnTo>
                    <a:pt x="233933" y="3555"/>
                  </a:lnTo>
                  <a:lnTo>
                    <a:pt x="195071" y="0"/>
                  </a:lnTo>
                  <a:lnTo>
                    <a:pt x="156209" y="3555"/>
                  </a:lnTo>
                  <a:lnTo>
                    <a:pt x="119252" y="14858"/>
                  </a:lnTo>
                  <a:lnTo>
                    <a:pt x="71119" y="41782"/>
                  </a:lnTo>
                  <a:lnTo>
                    <a:pt x="33274" y="80899"/>
                  </a:lnTo>
                  <a:lnTo>
                    <a:pt x="9270" y="128650"/>
                  </a:lnTo>
                  <a:lnTo>
                    <a:pt x="0" y="183387"/>
                  </a:lnTo>
                  <a:lnTo>
                    <a:pt x="9270" y="238125"/>
                  </a:lnTo>
                  <a:lnTo>
                    <a:pt x="32384" y="283337"/>
                  </a:lnTo>
                  <a:lnTo>
                    <a:pt x="72136" y="338963"/>
                  </a:lnTo>
                  <a:lnTo>
                    <a:pt x="81406" y="353694"/>
                  </a:lnTo>
                  <a:lnTo>
                    <a:pt x="90550" y="368426"/>
                  </a:lnTo>
                  <a:lnTo>
                    <a:pt x="98932" y="384175"/>
                  </a:lnTo>
                  <a:lnTo>
                    <a:pt x="106299" y="401574"/>
                  </a:lnTo>
                  <a:lnTo>
                    <a:pt x="112775" y="419734"/>
                  </a:lnTo>
                  <a:lnTo>
                    <a:pt x="117347" y="438912"/>
                  </a:lnTo>
                </a:path>
                <a:path w="390525" h="445134">
                  <a:moveTo>
                    <a:pt x="289559" y="201167"/>
                  </a:moveTo>
                  <a:lnTo>
                    <a:pt x="267462" y="302640"/>
                  </a:lnTo>
                  <a:lnTo>
                    <a:pt x="236219" y="438912"/>
                  </a:lnTo>
                </a:path>
                <a:path w="390525" h="445134">
                  <a:moveTo>
                    <a:pt x="126491" y="194563"/>
                  </a:moveTo>
                  <a:lnTo>
                    <a:pt x="157987" y="219455"/>
                  </a:lnTo>
                  <a:lnTo>
                    <a:pt x="189483" y="194563"/>
                  </a:lnTo>
                  <a:lnTo>
                    <a:pt x="192277" y="192912"/>
                  </a:lnTo>
                  <a:lnTo>
                    <a:pt x="195071" y="192024"/>
                  </a:lnTo>
                  <a:lnTo>
                    <a:pt x="197865" y="192912"/>
                  </a:lnTo>
                  <a:lnTo>
                    <a:pt x="200659" y="194563"/>
                  </a:lnTo>
                  <a:lnTo>
                    <a:pt x="232155" y="219455"/>
                  </a:lnTo>
                  <a:lnTo>
                    <a:pt x="263651" y="194563"/>
                  </a:lnTo>
                </a:path>
                <a:path w="390525" h="445134">
                  <a:moveTo>
                    <a:pt x="117347" y="445007"/>
                  </a:moveTo>
                  <a:lnTo>
                    <a:pt x="272795" y="445007"/>
                  </a:lnTo>
                </a:path>
              </a:pathLst>
            </a:custGeom>
            <a:ln w="28575">
              <a:solidFill>
                <a:srgbClr val="F6BB67"/>
              </a:solidFill>
            </a:ln>
          </p:spPr>
          <p:txBody>
            <a:bodyPr wrap="square" lIns="0" tIns="0" rIns="0" bIns="0" rtlCol="0"/>
            <a:lstStyle/>
            <a:p>
              <a:endParaRPr/>
            </a:p>
          </p:txBody>
        </p:sp>
      </p:grpSp>
      <p:pic>
        <p:nvPicPr>
          <p:cNvPr id="24" name="object 24"/>
          <p:cNvPicPr/>
          <p:nvPr/>
        </p:nvPicPr>
        <p:blipFill>
          <a:blip r:embed="rId8" cstate="print"/>
          <a:stretch>
            <a:fillRect/>
          </a:stretch>
        </p:blipFill>
        <p:spPr>
          <a:xfrm>
            <a:off x="304990" y="2642806"/>
            <a:ext cx="77317" cy="86486"/>
          </a:xfrm>
          <a:prstGeom prst="rect">
            <a:avLst/>
          </a:prstGeom>
        </p:spPr>
      </p:pic>
      <p:grpSp>
        <p:nvGrpSpPr>
          <p:cNvPr id="25" name="object 25"/>
          <p:cNvGrpSpPr/>
          <p:nvPr/>
        </p:nvGrpSpPr>
        <p:grpSpPr>
          <a:xfrm>
            <a:off x="55054" y="2717482"/>
            <a:ext cx="579120" cy="359410"/>
            <a:chOff x="55054" y="2717482"/>
            <a:chExt cx="579120" cy="359410"/>
          </a:xfrm>
        </p:grpSpPr>
        <p:pic>
          <p:nvPicPr>
            <p:cNvPr id="26" name="object 26"/>
            <p:cNvPicPr/>
            <p:nvPr/>
          </p:nvPicPr>
          <p:blipFill>
            <a:blip r:embed="rId9" cstate="print"/>
            <a:stretch>
              <a:fillRect/>
            </a:stretch>
          </p:blipFill>
          <p:spPr>
            <a:xfrm>
              <a:off x="556450" y="2719006"/>
              <a:ext cx="77317" cy="86486"/>
            </a:xfrm>
            <a:prstGeom prst="rect">
              <a:avLst/>
            </a:prstGeom>
          </p:spPr>
        </p:pic>
        <p:sp>
          <p:nvSpPr>
            <p:cNvPr id="27" name="object 27"/>
            <p:cNvSpPr/>
            <p:nvPr/>
          </p:nvSpPr>
          <p:spPr>
            <a:xfrm>
              <a:off x="107471" y="2731770"/>
              <a:ext cx="472440" cy="250190"/>
            </a:xfrm>
            <a:custGeom>
              <a:avLst/>
              <a:gdLst/>
              <a:ahLst/>
              <a:cxnLst/>
              <a:rect l="l" t="t" r="r" b="b"/>
              <a:pathLst>
                <a:path w="472440" h="250189">
                  <a:moveTo>
                    <a:pt x="429599" y="249935"/>
                  </a:moveTo>
                  <a:lnTo>
                    <a:pt x="472410" y="73659"/>
                  </a:lnTo>
                  <a:lnTo>
                    <a:pt x="468842" y="71881"/>
                  </a:lnTo>
                  <a:lnTo>
                    <a:pt x="465260" y="69341"/>
                  </a:lnTo>
                  <a:lnTo>
                    <a:pt x="461717" y="65912"/>
                  </a:lnTo>
                  <a:lnTo>
                    <a:pt x="458847" y="62483"/>
                  </a:lnTo>
                  <a:lnTo>
                    <a:pt x="326119" y="120650"/>
                  </a:lnTo>
                  <a:lnTo>
                    <a:pt x="246185" y="0"/>
                  </a:lnTo>
                  <a:lnTo>
                    <a:pt x="241207" y="888"/>
                  </a:lnTo>
                  <a:lnTo>
                    <a:pt x="236190" y="888"/>
                  </a:lnTo>
                  <a:lnTo>
                    <a:pt x="231212" y="888"/>
                  </a:lnTo>
                  <a:lnTo>
                    <a:pt x="226195" y="0"/>
                  </a:lnTo>
                  <a:lnTo>
                    <a:pt x="146300" y="120650"/>
                  </a:lnTo>
                  <a:lnTo>
                    <a:pt x="13566" y="62483"/>
                  </a:lnTo>
                  <a:lnTo>
                    <a:pt x="10694" y="65912"/>
                  </a:lnTo>
                  <a:lnTo>
                    <a:pt x="7119" y="69341"/>
                  </a:lnTo>
                  <a:lnTo>
                    <a:pt x="3575" y="71881"/>
                  </a:lnTo>
                  <a:lnTo>
                    <a:pt x="0" y="73659"/>
                  </a:lnTo>
                  <a:lnTo>
                    <a:pt x="42807" y="249935"/>
                  </a:lnTo>
                </a:path>
              </a:pathLst>
            </a:custGeom>
            <a:ln w="28575">
              <a:solidFill>
                <a:srgbClr val="F6BB67"/>
              </a:solidFill>
            </a:ln>
          </p:spPr>
          <p:txBody>
            <a:bodyPr wrap="square" lIns="0" tIns="0" rIns="0" bIns="0" rtlCol="0"/>
            <a:lstStyle/>
            <a:p>
              <a:endParaRPr/>
            </a:p>
          </p:txBody>
        </p:sp>
        <p:pic>
          <p:nvPicPr>
            <p:cNvPr id="28" name="object 28"/>
            <p:cNvPicPr/>
            <p:nvPr/>
          </p:nvPicPr>
          <p:blipFill>
            <a:blip r:embed="rId10" cstate="print"/>
            <a:stretch>
              <a:fillRect/>
            </a:stretch>
          </p:blipFill>
          <p:spPr>
            <a:xfrm>
              <a:off x="55054" y="2719006"/>
              <a:ext cx="75819" cy="86486"/>
            </a:xfrm>
            <a:prstGeom prst="rect">
              <a:avLst/>
            </a:prstGeom>
          </p:spPr>
        </p:pic>
        <p:sp>
          <p:nvSpPr>
            <p:cNvPr id="29" name="object 29"/>
            <p:cNvSpPr/>
            <p:nvPr/>
          </p:nvSpPr>
          <p:spPr>
            <a:xfrm>
              <a:off x="153161" y="2999994"/>
              <a:ext cx="382905" cy="62865"/>
            </a:xfrm>
            <a:custGeom>
              <a:avLst/>
              <a:gdLst/>
              <a:ahLst/>
              <a:cxnLst/>
              <a:rect l="l" t="t" r="r" b="b"/>
              <a:pathLst>
                <a:path w="382905" h="62864">
                  <a:moveTo>
                    <a:pt x="191249" y="53975"/>
                  </a:moveTo>
                  <a:lnTo>
                    <a:pt x="241211" y="53975"/>
                  </a:lnTo>
                  <a:lnTo>
                    <a:pt x="287591" y="55625"/>
                  </a:lnTo>
                  <a:lnTo>
                    <a:pt x="329692" y="58165"/>
                  </a:lnTo>
                  <a:lnTo>
                    <a:pt x="367525" y="62483"/>
                  </a:lnTo>
                  <a:lnTo>
                    <a:pt x="382498" y="0"/>
                  </a:lnTo>
                  <a:lnTo>
                    <a:pt x="0" y="0"/>
                  </a:lnTo>
                  <a:lnTo>
                    <a:pt x="14998" y="62483"/>
                  </a:lnTo>
                  <a:lnTo>
                    <a:pt x="52831" y="59054"/>
                  </a:lnTo>
                  <a:lnTo>
                    <a:pt x="94907" y="55625"/>
                  </a:lnTo>
                  <a:lnTo>
                    <a:pt x="141312" y="53975"/>
                  </a:lnTo>
                  <a:lnTo>
                    <a:pt x="191249" y="53975"/>
                  </a:lnTo>
                  <a:close/>
                </a:path>
              </a:pathLst>
            </a:custGeom>
            <a:ln w="28575">
              <a:solidFill>
                <a:srgbClr val="F6BB67"/>
              </a:solidFill>
            </a:ln>
          </p:spPr>
          <p:txBody>
            <a:bodyPr wrap="square" lIns="0" tIns="0" rIns="0" bIns="0" rtlCol="0"/>
            <a:lstStyle/>
            <a:p>
              <a:endParaRPr/>
            </a:p>
          </p:txBody>
        </p:sp>
      </p:grpSp>
      <p:grpSp>
        <p:nvGrpSpPr>
          <p:cNvPr id="30" name="object 30"/>
          <p:cNvGrpSpPr/>
          <p:nvPr/>
        </p:nvGrpSpPr>
        <p:grpSpPr>
          <a:xfrm>
            <a:off x="3663696" y="2308860"/>
            <a:ext cx="4921250" cy="3070860"/>
            <a:chOff x="3663696" y="2308860"/>
            <a:chExt cx="4921250" cy="3070860"/>
          </a:xfrm>
        </p:grpSpPr>
        <p:pic>
          <p:nvPicPr>
            <p:cNvPr id="31" name="object 31"/>
            <p:cNvPicPr/>
            <p:nvPr/>
          </p:nvPicPr>
          <p:blipFill>
            <a:blip r:embed="rId11" cstate="print"/>
            <a:stretch>
              <a:fillRect/>
            </a:stretch>
          </p:blipFill>
          <p:spPr>
            <a:xfrm>
              <a:off x="3663696" y="2308860"/>
              <a:ext cx="4230624" cy="2699004"/>
            </a:xfrm>
            <a:prstGeom prst="rect">
              <a:avLst/>
            </a:prstGeom>
          </p:spPr>
        </p:pic>
        <p:pic>
          <p:nvPicPr>
            <p:cNvPr id="32" name="object 32"/>
            <p:cNvPicPr/>
            <p:nvPr/>
          </p:nvPicPr>
          <p:blipFill>
            <a:blip r:embed="rId12" cstate="print"/>
            <a:stretch>
              <a:fillRect/>
            </a:stretch>
          </p:blipFill>
          <p:spPr>
            <a:xfrm>
              <a:off x="6938772" y="3832860"/>
              <a:ext cx="1498092" cy="1546859"/>
            </a:xfrm>
            <a:prstGeom prst="rect">
              <a:avLst/>
            </a:prstGeom>
          </p:spPr>
        </p:pic>
        <p:pic>
          <p:nvPicPr>
            <p:cNvPr id="33" name="object 33"/>
            <p:cNvPicPr/>
            <p:nvPr/>
          </p:nvPicPr>
          <p:blipFill>
            <a:blip r:embed="rId13" cstate="print"/>
            <a:stretch>
              <a:fillRect/>
            </a:stretch>
          </p:blipFill>
          <p:spPr>
            <a:xfrm>
              <a:off x="7191755" y="4017251"/>
              <a:ext cx="1392936" cy="1245120"/>
            </a:xfrm>
            <a:prstGeom prst="rect">
              <a:avLst/>
            </a:prstGeom>
          </p:spPr>
        </p:pic>
        <p:sp>
          <p:nvSpPr>
            <p:cNvPr id="34" name="object 34"/>
            <p:cNvSpPr/>
            <p:nvPr/>
          </p:nvSpPr>
          <p:spPr>
            <a:xfrm>
              <a:off x="6970776" y="3864863"/>
              <a:ext cx="1384300" cy="1432560"/>
            </a:xfrm>
            <a:custGeom>
              <a:avLst/>
              <a:gdLst/>
              <a:ahLst/>
              <a:cxnLst/>
              <a:rect l="l" t="t" r="r" b="b"/>
              <a:pathLst>
                <a:path w="1384300" h="1432560">
                  <a:moveTo>
                    <a:pt x="691896" y="0"/>
                  </a:moveTo>
                  <a:lnTo>
                    <a:pt x="644522" y="1652"/>
                  </a:lnTo>
                  <a:lnTo>
                    <a:pt x="598005" y="6538"/>
                  </a:lnTo>
                  <a:lnTo>
                    <a:pt x="552449" y="14551"/>
                  </a:lnTo>
                  <a:lnTo>
                    <a:pt x="507955" y="25585"/>
                  </a:lnTo>
                  <a:lnTo>
                    <a:pt x="464628" y="39532"/>
                  </a:lnTo>
                  <a:lnTo>
                    <a:pt x="422570" y="56286"/>
                  </a:lnTo>
                  <a:lnTo>
                    <a:pt x="381884" y="75741"/>
                  </a:lnTo>
                  <a:lnTo>
                    <a:pt x="342674" y="97790"/>
                  </a:lnTo>
                  <a:lnTo>
                    <a:pt x="305041" y="122325"/>
                  </a:lnTo>
                  <a:lnTo>
                    <a:pt x="269090" y="149241"/>
                  </a:lnTo>
                  <a:lnTo>
                    <a:pt x="234923" y="178431"/>
                  </a:lnTo>
                  <a:lnTo>
                    <a:pt x="202644" y="209788"/>
                  </a:lnTo>
                  <a:lnTo>
                    <a:pt x="172355" y="243205"/>
                  </a:lnTo>
                  <a:lnTo>
                    <a:pt x="144159" y="278576"/>
                  </a:lnTo>
                  <a:lnTo>
                    <a:pt x="118159" y="315794"/>
                  </a:lnTo>
                  <a:lnTo>
                    <a:pt x="94459" y="354753"/>
                  </a:lnTo>
                  <a:lnTo>
                    <a:pt x="73162" y="395345"/>
                  </a:lnTo>
                  <a:lnTo>
                    <a:pt x="54369" y="437465"/>
                  </a:lnTo>
                  <a:lnTo>
                    <a:pt x="38186" y="481005"/>
                  </a:lnTo>
                  <a:lnTo>
                    <a:pt x="24713" y="525859"/>
                  </a:lnTo>
                  <a:lnTo>
                    <a:pt x="14056" y="571920"/>
                  </a:lnTo>
                  <a:lnTo>
                    <a:pt x="6315" y="619082"/>
                  </a:lnTo>
                  <a:lnTo>
                    <a:pt x="1596" y="667237"/>
                  </a:lnTo>
                  <a:lnTo>
                    <a:pt x="0" y="716280"/>
                  </a:lnTo>
                  <a:lnTo>
                    <a:pt x="1596" y="765322"/>
                  </a:lnTo>
                  <a:lnTo>
                    <a:pt x="6315" y="813477"/>
                  </a:lnTo>
                  <a:lnTo>
                    <a:pt x="14056" y="860639"/>
                  </a:lnTo>
                  <a:lnTo>
                    <a:pt x="24713" y="906700"/>
                  </a:lnTo>
                  <a:lnTo>
                    <a:pt x="38186" y="951554"/>
                  </a:lnTo>
                  <a:lnTo>
                    <a:pt x="54369" y="995094"/>
                  </a:lnTo>
                  <a:lnTo>
                    <a:pt x="73162" y="1037214"/>
                  </a:lnTo>
                  <a:lnTo>
                    <a:pt x="94459" y="1077806"/>
                  </a:lnTo>
                  <a:lnTo>
                    <a:pt x="118159" y="1116765"/>
                  </a:lnTo>
                  <a:lnTo>
                    <a:pt x="144159" y="1153983"/>
                  </a:lnTo>
                  <a:lnTo>
                    <a:pt x="172355" y="1189354"/>
                  </a:lnTo>
                  <a:lnTo>
                    <a:pt x="202644" y="1222771"/>
                  </a:lnTo>
                  <a:lnTo>
                    <a:pt x="234923" y="1254128"/>
                  </a:lnTo>
                  <a:lnTo>
                    <a:pt x="269090" y="1283318"/>
                  </a:lnTo>
                  <a:lnTo>
                    <a:pt x="305041" y="1310234"/>
                  </a:lnTo>
                  <a:lnTo>
                    <a:pt x="342674" y="1334770"/>
                  </a:lnTo>
                  <a:lnTo>
                    <a:pt x="381884" y="1356818"/>
                  </a:lnTo>
                  <a:lnTo>
                    <a:pt x="422570" y="1376273"/>
                  </a:lnTo>
                  <a:lnTo>
                    <a:pt x="464628" y="1393027"/>
                  </a:lnTo>
                  <a:lnTo>
                    <a:pt x="507955" y="1406974"/>
                  </a:lnTo>
                  <a:lnTo>
                    <a:pt x="552449" y="1418008"/>
                  </a:lnTo>
                  <a:lnTo>
                    <a:pt x="598005" y="1426021"/>
                  </a:lnTo>
                  <a:lnTo>
                    <a:pt x="644522" y="1430907"/>
                  </a:lnTo>
                  <a:lnTo>
                    <a:pt x="691896" y="1432560"/>
                  </a:lnTo>
                  <a:lnTo>
                    <a:pt x="739269" y="1430907"/>
                  </a:lnTo>
                  <a:lnTo>
                    <a:pt x="785786" y="1426021"/>
                  </a:lnTo>
                  <a:lnTo>
                    <a:pt x="831342" y="1418008"/>
                  </a:lnTo>
                  <a:lnTo>
                    <a:pt x="875836" y="1406974"/>
                  </a:lnTo>
                  <a:lnTo>
                    <a:pt x="919163" y="1393027"/>
                  </a:lnTo>
                  <a:lnTo>
                    <a:pt x="961221" y="1376273"/>
                  </a:lnTo>
                  <a:lnTo>
                    <a:pt x="1001907" y="1356818"/>
                  </a:lnTo>
                  <a:lnTo>
                    <a:pt x="1041117" y="1334770"/>
                  </a:lnTo>
                  <a:lnTo>
                    <a:pt x="1078750" y="1310234"/>
                  </a:lnTo>
                  <a:lnTo>
                    <a:pt x="1114701" y="1283318"/>
                  </a:lnTo>
                  <a:lnTo>
                    <a:pt x="1148868" y="1254128"/>
                  </a:lnTo>
                  <a:lnTo>
                    <a:pt x="1181147" y="1222771"/>
                  </a:lnTo>
                  <a:lnTo>
                    <a:pt x="1211436" y="1189354"/>
                  </a:lnTo>
                  <a:lnTo>
                    <a:pt x="1239632" y="1153983"/>
                  </a:lnTo>
                  <a:lnTo>
                    <a:pt x="1265632" y="1116765"/>
                  </a:lnTo>
                  <a:lnTo>
                    <a:pt x="1289332" y="1077806"/>
                  </a:lnTo>
                  <a:lnTo>
                    <a:pt x="1310629" y="1037214"/>
                  </a:lnTo>
                  <a:lnTo>
                    <a:pt x="1329422" y="995094"/>
                  </a:lnTo>
                  <a:lnTo>
                    <a:pt x="1345605" y="951554"/>
                  </a:lnTo>
                  <a:lnTo>
                    <a:pt x="1359078" y="906700"/>
                  </a:lnTo>
                  <a:lnTo>
                    <a:pt x="1369735" y="860639"/>
                  </a:lnTo>
                  <a:lnTo>
                    <a:pt x="1377476" y="813477"/>
                  </a:lnTo>
                  <a:lnTo>
                    <a:pt x="1382195" y="765322"/>
                  </a:lnTo>
                  <a:lnTo>
                    <a:pt x="1383792" y="716280"/>
                  </a:lnTo>
                  <a:lnTo>
                    <a:pt x="1382195" y="667237"/>
                  </a:lnTo>
                  <a:lnTo>
                    <a:pt x="1377476" y="619082"/>
                  </a:lnTo>
                  <a:lnTo>
                    <a:pt x="1369735" y="571920"/>
                  </a:lnTo>
                  <a:lnTo>
                    <a:pt x="1359078" y="525859"/>
                  </a:lnTo>
                  <a:lnTo>
                    <a:pt x="1345605" y="481005"/>
                  </a:lnTo>
                  <a:lnTo>
                    <a:pt x="1329422" y="437465"/>
                  </a:lnTo>
                  <a:lnTo>
                    <a:pt x="1310629" y="395345"/>
                  </a:lnTo>
                  <a:lnTo>
                    <a:pt x="1289332" y="354753"/>
                  </a:lnTo>
                  <a:lnTo>
                    <a:pt x="1265632" y="315794"/>
                  </a:lnTo>
                  <a:lnTo>
                    <a:pt x="1239632" y="278576"/>
                  </a:lnTo>
                  <a:lnTo>
                    <a:pt x="1211436" y="243205"/>
                  </a:lnTo>
                  <a:lnTo>
                    <a:pt x="1181147" y="209788"/>
                  </a:lnTo>
                  <a:lnTo>
                    <a:pt x="1148868" y="178431"/>
                  </a:lnTo>
                  <a:lnTo>
                    <a:pt x="1114701" y="149241"/>
                  </a:lnTo>
                  <a:lnTo>
                    <a:pt x="1078750" y="122325"/>
                  </a:lnTo>
                  <a:lnTo>
                    <a:pt x="1041117" y="97790"/>
                  </a:lnTo>
                  <a:lnTo>
                    <a:pt x="1001907" y="75741"/>
                  </a:lnTo>
                  <a:lnTo>
                    <a:pt x="961221" y="56286"/>
                  </a:lnTo>
                  <a:lnTo>
                    <a:pt x="919163" y="39532"/>
                  </a:lnTo>
                  <a:lnTo>
                    <a:pt x="875836" y="25585"/>
                  </a:lnTo>
                  <a:lnTo>
                    <a:pt x="831342" y="14551"/>
                  </a:lnTo>
                  <a:lnTo>
                    <a:pt x="785786" y="6538"/>
                  </a:lnTo>
                  <a:lnTo>
                    <a:pt x="739269" y="1652"/>
                  </a:lnTo>
                  <a:lnTo>
                    <a:pt x="691896" y="0"/>
                  </a:lnTo>
                  <a:close/>
                </a:path>
              </a:pathLst>
            </a:custGeom>
            <a:solidFill>
              <a:srgbClr val="F6BB67"/>
            </a:solidFill>
          </p:spPr>
          <p:txBody>
            <a:bodyPr wrap="square" lIns="0" tIns="0" rIns="0" bIns="0" rtlCol="0"/>
            <a:lstStyle/>
            <a:p>
              <a:endParaRPr/>
            </a:p>
          </p:txBody>
        </p:sp>
        <p:sp>
          <p:nvSpPr>
            <p:cNvPr id="35" name="object 35"/>
            <p:cNvSpPr/>
            <p:nvPr/>
          </p:nvSpPr>
          <p:spPr>
            <a:xfrm>
              <a:off x="6970776" y="3864863"/>
              <a:ext cx="1384300" cy="1432560"/>
            </a:xfrm>
            <a:custGeom>
              <a:avLst/>
              <a:gdLst/>
              <a:ahLst/>
              <a:cxnLst/>
              <a:rect l="l" t="t" r="r" b="b"/>
              <a:pathLst>
                <a:path w="1384300" h="1432560">
                  <a:moveTo>
                    <a:pt x="0" y="716280"/>
                  </a:moveTo>
                  <a:lnTo>
                    <a:pt x="1596" y="667237"/>
                  </a:lnTo>
                  <a:lnTo>
                    <a:pt x="6315" y="619082"/>
                  </a:lnTo>
                  <a:lnTo>
                    <a:pt x="14056" y="571920"/>
                  </a:lnTo>
                  <a:lnTo>
                    <a:pt x="24713" y="525859"/>
                  </a:lnTo>
                  <a:lnTo>
                    <a:pt x="38186" y="481005"/>
                  </a:lnTo>
                  <a:lnTo>
                    <a:pt x="54369" y="437465"/>
                  </a:lnTo>
                  <a:lnTo>
                    <a:pt x="73162" y="395345"/>
                  </a:lnTo>
                  <a:lnTo>
                    <a:pt x="94459" y="354753"/>
                  </a:lnTo>
                  <a:lnTo>
                    <a:pt x="118159" y="315794"/>
                  </a:lnTo>
                  <a:lnTo>
                    <a:pt x="144159" y="278576"/>
                  </a:lnTo>
                  <a:lnTo>
                    <a:pt x="172355" y="243205"/>
                  </a:lnTo>
                  <a:lnTo>
                    <a:pt x="202644" y="209788"/>
                  </a:lnTo>
                  <a:lnTo>
                    <a:pt x="234923" y="178431"/>
                  </a:lnTo>
                  <a:lnTo>
                    <a:pt x="269090" y="149241"/>
                  </a:lnTo>
                  <a:lnTo>
                    <a:pt x="305041" y="122325"/>
                  </a:lnTo>
                  <a:lnTo>
                    <a:pt x="342674" y="97790"/>
                  </a:lnTo>
                  <a:lnTo>
                    <a:pt x="381884" y="75741"/>
                  </a:lnTo>
                  <a:lnTo>
                    <a:pt x="422570" y="56286"/>
                  </a:lnTo>
                  <a:lnTo>
                    <a:pt x="464628" y="39532"/>
                  </a:lnTo>
                  <a:lnTo>
                    <a:pt x="507955" y="25585"/>
                  </a:lnTo>
                  <a:lnTo>
                    <a:pt x="552449" y="14551"/>
                  </a:lnTo>
                  <a:lnTo>
                    <a:pt x="598005" y="6538"/>
                  </a:lnTo>
                  <a:lnTo>
                    <a:pt x="644522" y="1652"/>
                  </a:lnTo>
                  <a:lnTo>
                    <a:pt x="691896" y="0"/>
                  </a:lnTo>
                  <a:lnTo>
                    <a:pt x="739269" y="1652"/>
                  </a:lnTo>
                  <a:lnTo>
                    <a:pt x="785786" y="6538"/>
                  </a:lnTo>
                  <a:lnTo>
                    <a:pt x="831342" y="14551"/>
                  </a:lnTo>
                  <a:lnTo>
                    <a:pt x="875836" y="25585"/>
                  </a:lnTo>
                  <a:lnTo>
                    <a:pt x="919163" y="39532"/>
                  </a:lnTo>
                  <a:lnTo>
                    <a:pt x="961221" y="56286"/>
                  </a:lnTo>
                  <a:lnTo>
                    <a:pt x="1001907" y="75741"/>
                  </a:lnTo>
                  <a:lnTo>
                    <a:pt x="1041117" y="97790"/>
                  </a:lnTo>
                  <a:lnTo>
                    <a:pt x="1078750" y="122325"/>
                  </a:lnTo>
                  <a:lnTo>
                    <a:pt x="1114701" y="149241"/>
                  </a:lnTo>
                  <a:lnTo>
                    <a:pt x="1148868" y="178431"/>
                  </a:lnTo>
                  <a:lnTo>
                    <a:pt x="1181147" y="209788"/>
                  </a:lnTo>
                  <a:lnTo>
                    <a:pt x="1211436" y="243205"/>
                  </a:lnTo>
                  <a:lnTo>
                    <a:pt x="1239632" y="278576"/>
                  </a:lnTo>
                  <a:lnTo>
                    <a:pt x="1265632" y="315794"/>
                  </a:lnTo>
                  <a:lnTo>
                    <a:pt x="1289332" y="354753"/>
                  </a:lnTo>
                  <a:lnTo>
                    <a:pt x="1310629" y="395345"/>
                  </a:lnTo>
                  <a:lnTo>
                    <a:pt x="1329422" y="437465"/>
                  </a:lnTo>
                  <a:lnTo>
                    <a:pt x="1345605" y="481005"/>
                  </a:lnTo>
                  <a:lnTo>
                    <a:pt x="1359078" y="525859"/>
                  </a:lnTo>
                  <a:lnTo>
                    <a:pt x="1369735" y="571920"/>
                  </a:lnTo>
                  <a:lnTo>
                    <a:pt x="1377476" y="619082"/>
                  </a:lnTo>
                  <a:lnTo>
                    <a:pt x="1382195" y="667237"/>
                  </a:lnTo>
                  <a:lnTo>
                    <a:pt x="1383792" y="716280"/>
                  </a:lnTo>
                  <a:lnTo>
                    <a:pt x="1382195" y="765322"/>
                  </a:lnTo>
                  <a:lnTo>
                    <a:pt x="1377476" y="813477"/>
                  </a:lnTo>
                  <a:lnTo>
                    <a:pt x="1369735" y="860639"/>
                  </a:lnTo>
                  <a:lnTo>
                    <a:pt x="1359078" y="906700"/>
                  </a:lnTo>
                  <a:lnTo>
                    <a:pt x="1345605" y="951554"/>
                  </a:lnTo>
                  <a:lnTo>
                    <a:pt x="1329422" y="995094"/>
                  </a:lnTo>
                  <a:lnTo>
                    <a:pt x="1310629" y="1037214"/>
                  </a:lnTo>
                  <a:lnTo>
                    <a:pt x="1289332" y="1077806"/>
                  </a:lnTo>
                  <a:lnTo>
                    <a:pt x="1265632" y="1116765"/>
                  </a:lnTo>
                  <a:lnTo>
                    <a:pt x="1239632" y="1153983"/>
                  </a:lnTo>
                  <a:lnTo>
                    <a:pt x="1211436" y="1189354"/>
                  </a:lnTo>
                  <a:lnTo>
                    <a:pt x="1181147" y="1222771"/>
                  </a:lnTo>
                  <a:lnTo>
                    <a:pt x="1148868" y="1254128"/>
                  </a:lnTo>
                  <a:lnTo>
                    <a:pt x="1114701" y="1283318"/>
                  </a:lnTo>
                  <a:lnTo>
                    <a:pt x="1078750" y="1310234"/>
                  </a:lnTo>
                  <a:lnTo>
                    <a:pt x="1041117" y="1334770"/>
                  </a:lnTo>
                  <a:lnTo>
                    <a:pt x="1001907" y="1356818"/>
                  </a:lnTo>
                  <a:lnTo>
                    <a:pt x="961221" y="1376273"/>
                  </a:lnTo>
                  <a:lnTo>
                    <a:pt x="919163" y="1393027"/>
                  </a:lnTo>
                  <a:lnTo>
                    <a:pt x="875836" y="1406974"/>
                  </a:lnTo>
                  <a:lnTo>
                    <a:pt x="831342" y="1418008"/>
                  </a:lnTo>
                  <a:lnTo>
                    <a:pt x="785786" y="1426021"/>
                  </a:lnTo>
                  <a:lnTo>
                    <a:pt x="739269" y="1430907"/>
                  </a:lnTo>
                  <a:lnTo>
                    <a:pt x="691896" y="1432560"/>
                  </a:lnTo>
                  <a:lnTo>
                    <a:pt x="644522" y="1430907"/>
                  </a:lnTo>
                  <a:lnTo>
                    <a:pt x="598005" y="1426021"/>
                  </a:lnTo>
                  <a:lnTo>
                    <a:pt x="552449" y="1418008"/>
                  </a:lnTo>
                  <a:lnTo>
                    <a:pt x="507955" y="1406974"/>
                  </a:lnTo>
                  <a:lnTo>
                    <a:pt x="464628" y="1393027"/>
                  </a:lnTo>
                  <a:lnTo>
                    <a:pt x="422570" y="1376273"/>
                  </a:lnTo>
                  <a:lnTo>
                    <a:pt x="381884" y="1356818"/>
                  </a:lnTo>
                  <a:lnTo>
                    <a:pt x="342674" y="1334770"/>
                  </a:lnTo>
                  <a:lnTo>
                    <a:pt x="305041" y="1310234"/>
                  </a:lnTo>
                  <a:lnTo>
                    <a:pt x="269090" y="1283318"/>
                  </a:lnTo>
                  <a:lnTo>
                    <a:pt x="234923" y="1254128"/>
                  </a:lnTo>
                  <a:lnTo>
                    <a:pt x="202644" y="1222771"/>
                  </a:lnTo>
                  <a:lnTo>
                    <a:pt x="172355" y="1189354"/>
                  </a:lnTo>
                  <a:lnTo>
                    <a:pt x="144159" y="1153983"/>
                  </a:lnTo>
                  <a:lnTo>
                    <a:pt x="118159" y="1116765"/>
                  </a:lnTo>
                  <a:lnTo>
                    <a:pt x="94459" y="1077806"/>
                  </a:lnTo>
                  <a:lnTo>
                    <a:pt x="73162" y="1037214"/>
                  </a:lnTo>
                  <a:lnTo>
                    <a:pt x="54369" y="995094"/>
                  </a:lnTo>
                  <a:lnTo>
                    <a:pt x="38186" y="951554"/>
                  </a:lnTo>
                  <a:lnTo>
                    <a:pt x="24713" y="906700"/>
                  </a:lnTo>
                  <a:lnTo>
                    <a:pt x="14056" y="860639"/>
                  </a:lnTo>
                  <a:lnTo>
                    <a:pt x="6315" y="813477"/>
                  </a:lnTo>
                  <a:lnTo>
                    <a:pt x="1596" y="765322"/>
                  </a:lnTo>
                  <a:lnTo>
                    <a:pt x="0" y="716280"/>
                  </a:lnTo>
                  <a:close/>
                </a:path>
              </a:pathLst>
            </a:custGeom>
            <a:ln w="12700">
              <a:solidFill>
                <a:srgbClr val="F6BB67"/>
              </a:solidFill>
            </a:ln>
          </p:spPr>
          <p:txBody>
            <a:bodyPr wrap="square" lIns="0" tIns="0" rIns="0" bIns="0" rtlCol="0"/>
            <a:lstStyle/>
            <a:p>
              <a:endParaRPr/>
            </a:p>
          </p:txBody>
        </p:sp>
      </p:grpSp>
      <p:sp>
        <p:nvSpPr>
          <p:cNvPr id="36" name="object 36"/>
          <p:cNvSpPr txBox="1">
            <a:spLocks noGrp="1"/>
          </p:cNvSpPr>
          <p:nvPr>
            <p:ph type="title"/>
          </p:nvPr>
        </p:nvSpPr>
        <p:spPr>
          <a:xfrm>
            <a:off x="309778" y="298196"/>
            <a:ext cx="1827530" cy="436880"/>
          </a:xfrm>
          <a:prstGeom prst="rect">
            <a:avLst/>
          </a:prstGeom>
        </p:spPr>
        <p:txBody>
          <a:bodyPr vert="horz" wrap="square" lIns="0" tIns="12700" rIns="0" bIns="0" rtlCol="0">
            <a:spAutoFit/>
          </a:bodyPr>
          <a:lstStyle/>
          <a:p>
            <a:pPr marL="12700">
              <a:lnSpc>
                <a:spcPct val="100000"/>
              </a:lnSpc>
              <a:spcBef>
                <a:spcPts val="100"/>
              </a:spcBef>
            </a:pPr>
            <a:r>
              <a:rPr sz="2700" spc="140" dirty="0">
                <a:solidFill>
                  <a:srgbClr val="FFBF00"/>
                </a:solidFill>
              </a:rPr>
              <a:t>Instagram</a:t>
            </a:r>
            <a:endParaRPr sz="2700"/>
          </a:p>
        </p:txBody>
      </p:sp>
      <p:sp>
        <p:nvSpPr>
          <p:cNvPr id="37" name="object 37"/>
          <p:cNvSpPr txBox="1"/>
          <p:nvPr/>
        </p:nvSpPr>
        <p:spPr>
          <a:xfrm>
            <a:off x="4229227" y="469265"/>
            <a:ext cx="7484745" cy="593560"/>
          </a:xfrm>
          <a:prstGeom prst="rect">
            <a:avLst/>
          </a:prstGeom>
        </p:spPr>
        <p:txBody>
          <a:bodyPr vert="horz" wrap="square" lIns="0" tIns="12700" rIns="0" bIns="0" rtlCol="0">
            <a:spAutoFit/>
          </a:bodyPr>
          <a:lstStyle/>
          <a:p>
            <a:pPr marL="12700" marR="5080">
              <a:lnSpc>
                <a:spcPct val="125000"/>
              </a:lnSpc>
              <a:spcBef>
                <a:spcPts val="100"/>
              </a:spcBef>
            </a:pPr>
            <a:r>
              <a:rPr sz="1600" spc="65" dirty="0">
                <a:latin typeface="Tahoma"/>
                <a:cs typeface="Tahoma"/>
              </a:rPr>
              <a:t>Instagram</a:t>
            </a:r>
            <a:r>
              <a:rPr sz="1600" spc="-85" dirty="0">
                <a:latin typeface="Tahoma"/>
                <a:cs typeface="Tahoma"/>
              </a:rPr>
              <a:t> </a:t>
            </a:r>
            <a:r>
              <a:rPr sz="1600" spc="70" dirty="0">
                <a:latin typeface="Tahoma"/>
                <a:cs typeface="Tahoma"/>
              </a:rPr>
              <a:t>är</a:t>
            </a:r>
            <a:r>
              <a:rPr sz="1600" spc="-80" dirty="0">
                <a:latin typeface="Tahoma"/>
                <a:cs typeface="Tahoma"/>
              </a:rPr>
              <a:t> </a:t>
            </a:r>
            <a:r>
              <a:rPr sz="1600" spc="75" dirty="0">
                <a:latin typeface="Tahoma"/>
                <a:cs typeface="Tahoma"/>
              </a:rPr>
              <a:t>en</a:t>
            </a:r>
            <a:r>
              <a:rPr sz="1600" spc="-80" dirty="0">
                <a:latin typeface="Tahoma"/>
                <a:cs typeface="Tahoma"/>
              </a:rPr>
              <a:t> </a:t>
            </a:r>
            <a:r>
              <a:rPr sz="1600" spc="55" dirty="0">
                <a:latin typeface="Tahoma"/>
                <a:cs typeface="Tahoma"/>
              </a:rPr>
              <a:t>kraftfull</a:t>
            </a:r>
            <a:r>
              <a:rPr sz="1600" spc="-80" dirty="0">
                <a:latin typeface="Tahoma"/>
                <a:cs typeface="Tahoma"/>
              </a:rPr>
              <a:t> </a:t>
            </a:r>
            <a:r>
              <a:rPr sz="1600" spc="70" dirty="0">
                <a:latin typeface="Tahoma"/>
                <a:cs typeface="Tahoma"/>
              </a:rPr>
              <a:t>plattform</a:t>
            </a:r>
            <a:r>
              <a:rPr sz="1600" spc="-80" dirty="0">
                <a:latin typeface="Tahoma"/>
                <a:cs typeface="Tahoma"/>
              </a:rPr>
              <a:t> </a:t>
            </a:r>
            <a:r>
              <a:rPr sz="1600" spc="70" dirty="0">
                <a:latin typeface="Tahoma"/>
                <a:cs typeface="Tahoma"/>
              </a:rPr>
              <a:t>för</a:t>
            </a:r>
            <a:r>
              <a:rPr sz="1600" spc="-85" dirty="0">
                <a:latin typeface="Tahoma"/>
                <a:cs typeface="Tahoma"/>
              </a:rPr>
              <a:t> </a:t>
            </a:r>
            <a:r>
              <a:rPr sz="1600" spc="45" dirty="0">
                <a:latin typeface="Tahoma"/>
                <a:cs typeface="Tahoma"/>
              </a:rPr>
              <a:t>att</a:t>
            </a:r>
            <a:r>
              <a:rPr sz="1600" spc="-80" dirty="0">
                <a:latin typeface="Tahoma"/>
                <a:cs typeface="Tahoma"/>
              </a:rPr>
              <a:t> </a:t>
            </a:r>
            <a:r>
              <a:rPr sz="1600" spc="65" dirty="0">
                <a:latin typeface="Tahoma"/>
                <a:cs typeface="Tahoma"/>
              </a:rPr>
              <a:t>skapa</a:t>
            </a:r>
            <a:r>
              <a:rPr sz="1600" spc="-80" dirty="0">
                <a:latin typeface="Tahoma"/>
                <a:cs typeface="Tahoma"/>
              </a:rPr>
              <a:t> </a:t>
            </a:r>
            <a:r>
              <a:rPr sz="1600" spc="50" dirty="0">
                <a:latin typeface="Tahoma"/>
                <a:cs typeface="Tahoma"/>
              </a:rPr>
              <a:t>visuellt</a:t>
            </a:r>
            <a:r>
              <a:rPr sz="1600" spc="-80" dirty="0">
                <a:latin typeface="Tahoma"/>
                <a:cs typeface="Tahoma"/>
              </a:rPr>
              <a:t> </a:t>
            </a:r>
            <a:r>
              <a:rPr sz="1600" spc="65" dirty="0">
                <a:latin typeface="Tahoma"/>
                <a:cs typeface="Tahoma"/>
              </a:rPr>
              <a:t>innehåll</a:t>
            </a:r>
            <a:r>
              <a:rPr sz="1600" spc="-80" dirty="0">
                <a:latin typeface="Tahoma"/>
                <a:cs typeface="Tahoma"/>
              </a:rPr>
              <a:t> </a:t>
            </a:r>
            <a:r>
              <a:rPr sz="1600" spc="75" dirty="0">
                <a:latin typeface="Tahoma"/>
                <a:cs typeface="Tahoma"/>
              </a:rPr>
              <a:t>och</a:t>
            </a:r>
            <a:r>
              <a:rPr sz="1600" spc="-80" dirty="0">
                <a:latin typeface="Tahoma"/>
                <a:cs typeface="Tahoma"/>
              </a:rPr>
              <a:t> </a:t>
            </a:r>
            <a:r>
              <a:rPr sz="1600" spc="75" dirty="0">
                <a:latin typeface="Tahoma"/>
                <a:cs typeface="Tahoma"/>
              </a:rPr>
              <a:t>engagera </a:t>
            </a:r>
            <a:r>
              <a:rPr sz="1600" spc="-484" dirty="0">
                <a:latin typeface="Tahoma"/>
                <a:cs typeface="Tahoma"/>
              </a:rPr>
              <a:t> </a:t>
            </a:r>
            <a:r>
              <a:rPr sz="1600" spc="80" dirty="0">
                <a:latin typeface="Tahoma"/>
                <a:cs typeface="Tahoma"/>
              </a:rPr>
              <a:t>din</a:t>
            </a:r>
            <a:r>
              <a:rPr sz="1600" spc="-90" dirty="0">
                <a:latin typeface="Tahoma"/>
                <a:cs typeface="Tahoma"/>
              </a:rPr>
              <a:t> </a:t>
            </a:r>
            <a:r>
              <a:rPr lang="sv-SE" sz="1600" spc="60" dirty="0" smtClean="0">
                <a:latin typeface="Tahoma"/>
                <a:cs typeface="Tahoma"/>
              </a:rPr>
              <a:t>huvud</a:t>
            </a:r>
            <a:r>
              <a:rPr sz="1600" spc="60" dirty="0" smtClean="0">
                <a:latin typeface="Tahoma"/>
                <a:cs typeface="Tahoma"/>
              </a:rPr>
              <a:t>publik</a:t>
            </a:r>
            <a:endParaRPr sz="1600" dirty="0">
              <a:latin typeface="Tahoma"/>
              <a:cs typeface="Tahoma"/>
            </a:endParaRPr>
          </a:p>
        </p:txBody>
      </p:sp>
      <p:sp>
        <p:nvSpPr>
          <p:cNvPr id="38" name="object 38"/>
          <p:cNvSpPr txBox="1"/>
          <p:nvPr/>
        </p:nvSpPr>
        <p:spPr>
          <a:xfrm>
            <a:off x="944372" y="1396110"/>
            <a:ext cx="3752850" cy="574040"/>
          </a:xfrm>
          <a:prstGeom prst="rect">
            <a:avLst/>
          </a:prstGeom>
        </p:spPr>
        <p:txBody>
          <a:bodyPr vert="horz" wrap="square" lIns="0" tIns="12700" rIns="0" bIns="0" rtlCol="0">
            <a:spAutoFit/>
          </a:bodyPr>
          <a:lstStyle/>
          <a:p>
            <a:pPr marL="12700" marR="5080">
              <a:lnSpc>
                <a:spcPct val="120000"/>
              </a:lnSpc>
              <a:spcBef>
                <a:spcPts val="100"/>
              </a:spcBef>
            </a:pPr>
            <a:r>
              <a:rPr sz="1500" b="1" spc="75" dirty="0">
                <a:latin typeface="Arial"/>
                <a:cs typeface="Arial"/>
              </a:rPr>
              <a:t>Det</a:t>
            </a:r>
            <a:r>
              <a:rPr sz="1500" b="1" spc="-35" dirty="0">
                <a:latin typeface="Arial"/>
                <a:cs typeface="Arial"/>
              </a:rPr>
              <a:t> </a:t>
            </a:r>
            <a:r>
              <a:rPr sz="1500" b="1" spc="-20" dirty="0">
                <a:latin typeface="Arial"/>
                <a:cs typeface="Arial"/>
              </a:rPr>
              <a:t>sägs</a:t>
            </a:r>
            <a:r>
              <a:rPr sz="1500" b="1" spc="-30" dirty="0">
                <a:latin typeface="Arial"/>
                <a:cs typeface="Arial"/>
              </a:rPr>
              <a:t> </a:t>
            </a:r>
            <a:r>
              <a:rPr sz="1500" b="1" spc="65" dirty="0">
                <a:latin typeface="Arial"/>
                <a:cs typeface="Arial"/>
              </a:rPr>
              <a:t>vara</a:t>
            </a:r>
            <a:r>
              <a:rPr sz="1500" b="1" spc="-30" dirty="0">
                <a:latin typeface="Arial"/>
                <a:cs typeface="Arial"/>
              </a:rPr>
              <a:t> </a:t>
            </a:r>
            <a:r>
              <a:rPr sz="1500" b="1" spc="20" dirty="0">
                <a:latin typeface="Arial"/>
                <a:cs typeface="Arial"/>
              </a:rPr>
              <a:t>15</a:t>
            </a:r>
            <a:r>
              <a:rPr sz="1500" b="1" spc="-30" dirty="0">
                <a:latin typeface="Arial"/>
                <a:cs typeface="Arial"/>
              </a:rPr>
              <a:t> </a:t>
            </a:r>
            <a:r>
              <a:rPr sz="1500" b="1" spc="55" dirty="0">
                <a:latin typeface="Arial"/>
                <a:cs typeface="Arial"/>
              </a:rPr>
              <a:t>gånger</a:t>
            </a:r>
            <a:r>
              <a:rPr sz="1500" b="1" spc="-30" dirty="0">
                <a:latin typeface="Arial"/>
                <a:cs typeface="Arial"/>
              </a:rPr>
              <a:t> </a:t>
            </a:r>
            <a:r>
              <a:rPr sz="1500" b="1" spc="75" dirty="0">
                <a:latin typeface="Arial"/>
                <a:cs typeface="Arial"/>
              </a:rPr>
              <a:t>kraftfullare</a:t>
            </a:r>
            <a:r>
              <a:rPr sz="1500" b="1" spc="-30" dirty="0">
                <a:latin typeface="Arial"/>
                <a:cs typeface="Arial"/>
              </a:rPr>
              <a:t> </a:t>
            </a:r>
            <a:r>
              <a:rPr sz="1500" b="1" spc="70" dirty="0">
                <a:latin typeface="Arial"/>
                <a:cs typeface="Arial"/>
              </a:rPr>
              <a:t>än </a:t>
            </a:r>
            <a:r>
              <a:rPr sz="1500" b="1" spc="-400" dirty="0">
                <a:latin typeface="Arial"/>
                <a:cs typeface="Arial"/>
              </a:rPr>
              <a:t> </a:t>
            </a:r>
            <a:r>
              <a:rPr sz="1500" b="1" spc="10" dirty="0">
                <a:latin typeface="Arial"/>
                <a:cs typeface="Arial"/>
              </a:rPr>
              <a:t>Facebook.</a:t>
            </a:r>
            <a:endParaRPr sz="1500" dirty="0">
              <a:latin typeface="Arial"/>
              <a:cs typeface="Arial"/>
            </a:endParaRPr>
          </a:p>
        </p:txBody>
      </p:sp>
      <p:sp>
        <p:nvSpPr>
          <p:cNvPr id="39" name="object 39"/>
          <p:cNvSpPr txBox="1"/>
          <p:nvPr/>
        </p:nvSpPr>
        <p:spPr>
          <a:xfrm>
            <a:off x="728878" y="2612516"/>
            <a:ext cx="1889125" cy="1753043"/>
          </a:xfrm>
          <a:prstGeom prst="rect">
            <a:avLst/>
          </a:prstGeom>
        </p:spPr>
        <p:txBody>
          <a:bodyPr vert="horz" wrap="square" lIns="0" tIns="29209" rIns="0" bIns="0" rtlCol="0">
            <a:spAutoFit/>
          </a:bodyPr>
          <a:lstStyle/>
          <a:p>
            <a:r>
              <a:rPr lang="sv-SE" sz="1400" dirty="0">
                <a:latin typeface="Tahoma" panose="020B0604030504040204" pitchFamily="34" charset="0"/>
                <a:ea typeface="Tahoma" panose="020B0604030504040204" pitchFamily="34" charset="0"/>
                <a:cs typeface="Tahoma" panose="020B0604030504040204" pitchFamily="34" charset="0"/>
              </a:rPr>
              <a:t>En stor bonus är att </a:t>
            </a:r>
            <a:r>
              <a:rPr lang="sv-SE" sz="1400" dirty="0" err="1">
                <a:latin typeface="Tahoma" panose="020B0604030504040204" pitchFamily="34" charset="0"/>
                <a:ea typeface="Tahoma" panose="020B0604030504040204" pitchFamily="34" charset="0"/>
                <a:cs typeface="Tahoma" panose="020B0604030504040204" pitchFamily="34" charset="0"/>
              </a:rPr>
              <a:t>Instagram</a:t>
            </a:r>
            <a:r>
              <a:rPr lang="sv-SE" sz="1400" dirty="0">
                <a:latin typeface="Tahoma" panose="020B0604030504040204" pitchFamily="34" charset="0"/>
                <a:ea typeface="Tahoma" panose="020B0604030504040204" pitchFamily="34" charset="0"/>
                <a:cs typeface="Tahoma" panose="020B0604030504040204" pitchFamily="34" charset="0"/>
              </a:rPr>
              <a:t> har några fantastiskt lättanvända redigeringsverktyg och filter som får dina bilder att se attraktiva och mycket professionella ut!</a:t>
            </a:r>
          </a:p>
        </p:txBody>
      </p:sp>
      <p:sp>
        <p:nvSpPr>
          <p:cNvPr id="40" name="object 40"/>
          <p:cNvSpPr txBox="1"/>
          <p:nvPr/>
        </p:nvSpPr>
        <p:spPr>
          <a:xfrm>
            <a:off x="7359522" y="4155440"/>
            <a:ext cx="703580" cy="876935"/>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FFFFFF"/>
                </a:solidFill>
                <a:latin typeface="Arial"/>
                <a:cs typeface="Arial"/>
                <a:hlinkClick r:id="rId14"/>
              </a:rPr>
              <a:t>KLICK</a:t>
            </a:r>
            <a:endParaRPr sz="1500">
              <a:latin typeface="Arial"/>
              <a:cs typeface="Arial"/>
            </a:endParaRPr>
          </a:p>
          <a:p>
            <a:pPr marL="17145" marR="5080" indent="139700">
              <a:lnSpc>
                <a:spcPct val="100000"/>
              </a:lnSpc>
              <a:spcBef>
                <a:spcPts val="100"/>
              </a:spcBef>
            </a:pPr>
            <a:r>
              <a:rPr sz="2000" b="1" spc="-10" dirty="0">
                <a:solidFill>
                  <a:srgbClr val="FFFFFF"/>
                </a:solidFill>
                <a:latin typeface="Arial"/>
                <a:cs typeface="Arial"/>
              </a:rPr>
              <a:t>TILL  </a:t>
            </a:r>
            <a:r>
              <a:rPr sz="2000" b="1" spc="-225" dirty="0">
                <a:solidFill>
                  <a:srgbClr val="FFFFFF"/>
                </a:solidFill>
                <a:latin typeface="Arial"/>
                <a:cs typeface="Arial"/>
                <a:hlinkClick r:id="rId14"/>
              </a:rPr>
              <a:t>SE</a:t>
            </a:r>
            <a:endParaRPr sz="2000">
              <a:latin typeface="Arial"/>
              <a:cs typeface="Arial"/>
            </a:endParaRPr>
          </a:p>
        </p:txBody>
      </p:sp>
      <p:sp>
        <p:nvSpPr>
          <p:cNvPr id="41" name="object 41"/>
          <p:cNvSpPr txBox="1"/>
          <p:nvPr/>
        </p:nvSpPr>
        <p:spPr>
          <a:xfrm>
            <a:off x="860247" y="5891479"/>
            <a:ext cx="5506720" cy="238760"/>
          </a:xfrm>
          <a:prstGeom prst="rect">
            <a:avLst/>
          </a:prstGeom>
        </p:spPr>
        <p:txBody>
          <a:bodyPr vert="horz" wrap="square" lIns="0" tIns="12700" rIns="0" bIns="0" rtlCol="0">
            <a:spAutoFit/>
          </a:bodyPr>
          <a:lstStyle/>
          <a:p>
            <a:pPr marL="12700">
              <a:lnSpc>
                <a:spcPct val="100000"/>
              </a:lnSpc>
              <a:spcBef>
                <a:spcPts val="100"/>
              </a:spcBef>
            </a:pPr>
            <a:r>
              <a:rPr sz="1400" b="1" spc="40" dirty="0">
                <a:latin typeface="Arial"/>
                <a:cs typeface="Arial"/>
              </a:rPr>
              <a:t>Power</a:t>
            </a:r>
            <a:r>
              <a:rPr sz="1400" b="1" spc="-25" dirty="0">
                <a:latin typeface="Arial"/>
                <a:cs typeface="Arial"/>
              </a:rPr>
              <a:t> </a:t>
            </a:r>
            <a:r>
              <a:rPr sz="1400" b="1" spc="40" dirty="0">
                <a:latin typeface="Arial"/>
                <a:cs typeface="Arial"/>
              </a:rPr>
              <a:t>of</a:t>
            </a:r>
            <a:r>
              <a:rPr sz="1400" b="1" spc="-25" dirty="0">
                <a:latin typeface="Arial"/>
                <a:cs typeface="Arial"/>
              </a:rPr>
              <a:t> </a:t>
            </a:r>
            <a:r>
              <a:rPr sz="1400" b="1" spc="20" dirty="0">
                <a:latin typeface="Arial"/>
                <a:cs typeface="Arial"/>
              </a:rPr>
              <a:t>Video</a:t>
            </a:r>
            <a:r>
              <a:rPr sz="1400" b="1" spc="-25" dirty="0">
                <a:latin typeface="Arial"/>
                <a:cs typeface="Arial"/>
              </a:rPr>
              <a:t> </a:t>
            </a:r>
            <a:r>
              <a:rPr sz="1400" b="1" spc="-80" dirty="0">
                <a:latin typeface="Arial"/>
                <a:cs typeface="Arial"/>
              </a:rPr>
              <a:t>–</a:t>
            </a:r>
            <a:r>
              <a:rPr sz="1400" b="1" spc="-25" dirty="0">
                <a:latin typeface="Arial"/>
                <a:cs typeface="Arial"/>
              </a:rPr>
              <a:t> </a:t>
            </a:r>
            <a:r>
              <a:rPr sz="1400" b="1" spc="60" dirty="0">
                <a:latin typeface="Arial"/>
                <a:cs typeface="Arial"/>
              </a:rPr>
              <a:t>Instagram-</a:t>
            </a:r>
            <a:r>
              <a:rPr sz="1400" b="1" spc="35" dirty="0">
                <a:latin typeface="Arial"/>
                <a:cs typeface="Arial"/>
              </a:rPr>
              <a:t>videor</a:t>
            </a:r>
            <a:r>
              <a:rPr sz="1400" b="1" spc="-25" dirty="0">
                <a:latin typeface="Arial"/>
                <a:cs typeface="Arial"/>
              </a:rPr>
              <a:t> </a:t>
            </a:r>
            <a:r>
              <a:rPr sz="1400" b="1" spc="20" dirty="0">
                <a:latin typeface="Arial"/>
                <a:cs typeface="Arial"/>
              </a:rPr>
              <a:t>ska</a:t>
            </a:r>
            <a:r>
              <a:rPr sz="1400" b="1" spc="-25" dirty="0">
                <a:latin typeface="Arial"/>
                <a:cs typeface="Arial"/>
              </a:rPr>
              <a:t> </a:t>
            </a:r>
            <a:r>
              <a:rPr sz="1400" b="1" spc="60" dirty="0">
                <a:latin typeface="Arial"/>
                <a:cs typeface="Arial"/>
              </a:rPr>
              <a:t>vara</a:t>
            </a:r>
            <a:r>
              <a:rPr sz="1400" b="1" spc="-25" dirty="0">
                <a:latin typeface="Arial"/>
                <a:cs typeface="Arial"/>
              </a:rPr>
              <a:t> </a:t>
            </a:r>
            <a:r>
              <a:rPr sz="1400" b="1" spc="80" dirty="0">
                <a:latin typeface="Arial"/>
                <a:cs typeface="Arial"/>
              </a:rPr>
              <a:t>korta</a:t>
            </a:r>
            <a:r>
              <a:rPr sz="1400" b="1" spc="-25" dirty="0">
                <a:latin typeface="Arial"/>
                <a:cs typeface="Arial"/>
              </a:rPr>
              <a:t> </a:t>
            </a:r>
            <a:r>
              <a:rPr sz="1400" b="1" spc="5" dirty="0">
                <a:latin typeface="Arial"/>
                <a:cs typeface="Arial"/>
              </a:rPr>
              <a:t>och</a:t>
            </a:r>
            <a:r>
              <a:rPr sz="1400" b="1" spc="-25" dirty="0">
                <a:latin typeface="Arial"/>
                <a:cs typeface="Arial"/>
              </a:rPr>
              <a:t> </a:t>
            </a:r>
            <a:r>
              <a:rPr sz="1400" b="1" spc="15" dirty="0">
                <a:latin typeface="Arial"/>
                <a:cs typeface="Arial"/>
              </a:rPr>
              <a:t>koncisa</a:t>
            </a:r>
            <a:endParaRPr sz="14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4230623" y="1202420"/>
            <a:ext cx="7961630" cy="5655945"/>
            <a:chOff x="4230623" y="1202420"/>
            <a:chExt cx="7961630" cy="5655945"/>
          </a:xfrm>
        </p:grpSpPr>
        <p:sp>
          <p:nvSpPr>
            <p:cNvPr id="6" name="object 6"/>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440935" y="1202420"/>
              <a:ext cx="7751063" cy="5655576"/>
            </a:xfrm>
            <a:prstGeom prst="rect">
              <a:avLst/>
            </a:prstGeom>
          </p:spPr>
        </p:pic>
        <p:pic>
          <p:nvPicPr>
            <p:cNvPr id="8" name="object 8"/>
            <p:cNvPicPr/>
            <p:nvPr/>
          </p:nvPicPr>
          <p:blipFill>
            <a:blip r:embed="rId4" cstate="print"/>
            <a:stretch>
              <a:fillRect/>
            </a:stretch>
          </p:blipFill>
          <p:spPr>
            <a:xfrm>
              <a:off x="4636007" y="1397508"/>
              <a:ext cx="7424928" cy="5195316"/>
            </a:xfrm>
            <a:prstGeom prst="rect">
              <a:avLst/>
            </a:prstGeom>
          </p:spPr>
        </p:pic>
        <p:pic>
          <p:nvPicPr>
            <p:cNvPr id="9" name="object 9"/>
            <p:cNvPicPr/>
            <p:nvPr/>
          </p:nvPicPr>
          <p:blipFill>
            <a:blip r:embed="rId5" cstate="print"/>
            <a:stretch>
              <a:fillRect/>
            </a:stretch>
          </p:blipFill>
          <p:spPr>
            <a:xfrm>
              <a:off x="4230623" y="2290572"/>
              <a:ext cx="1498091" cy="1548383"/>
            </a:xfrm>
            <a:prstGeom prst="rect">
              <a:avLst/>
            </a:prstGeom>
          </p:spPr>
        </p:pic>
        <p:pic>
          <p:nvPicPr>
            <p:cNvPr id="10" name="object 10"/>
            <p:cNvPicPr/>
            <p:nvPr/>
          </p:nvPicPr>
          <p:blipFill>
            <a:blip r:embed="rId6" cstate="print"/>
            <a:stretch>
              <a:fillRect/>
            </a:stretch>
          </p:blipFill>
          <p:spPr>
            <a:xfrm>
              <a:off x="4483607" y="2476487"/>
              <a:ext cx="1392936" cy="1245120"/>
            </a:xfrm>
            <a:prstGeom prst="rect">
              <a:avLst/>
            </a:prstGeom>
          </p:spPr>
        </p:pic>
        <p:sp>
          <p:nvSpPr>
            <p:cNvPr id="11" name="object 11"/>
            <p:cNvSpPr/>
            <p:nvPr/>
          </p:nvSpPr>
          <p:spPr>
            <a:xfrm>
              <a:off x="4262627" y="2322576"/>
              <a:ext cx="1384300" cy="1434465"/>
            </a:xfrm>
            <a:custGeom>
              <a:avLst/>
              <a:gdLst/>
              <a:ahLst/>
              <a:cxnLst/>
              <a:rect l="l" t="t" r="r" b="b"/>
              <a:pathLst>
                <a:path w="1384300" h="1434464">
                  <a:moveTo>
                    <a:pt x="691896" y="0"/>
                  </a:moveTo>
                  <a:lnTo>
                    <a:pt x="644522" y="1654"/>
                  </a:lnTo>
                  <a:lnTo>
                    <a:pt x="598005" y="6546"/>
                  </a:lnTo>
                  <a:lnTo>
                    <a:pt x="552449" y="14568"/>
                  </a:lnTo>
                  <a:lnTo>
                    <a:pt x="507955" y="25615"/>
                  </a:lnTo>
                  <a:lnTo>
                    <a:pt x="464628" y="39578"/>
                  </a:lnTo>
                  <a:lnTo>
                    <a:pt x="422570" y="56352"/>
                  </a:lnTo>
                  <a:lnTo>
                    <a:pt x="381884" y="75829"/>
                  </a:lnTo>
                  <a:lnTo>
                    <a:pt x="342674" y="97902"/>
                  </a:lnTo>
                  <a:lnTo>
                    <a:pt x="305041" y="122466"/>
                  </a:lnTo>
                  <a:lnTo>
                    <a:pt x="269090" y="149412"/>
                  </a:lnTo>
                  <a:lnTo>
                    <a:pt x="234923" y="178634"/>
                  </a:lnTo>
                  <a:lnTo>
                    <a:pt x="202644" y="210026"/>
                  </a:lnTo>
                  <a:lnTo>
                    <a:pt x="172355" y="243480"/>
                  </a:lnTo>
                  <a:lnTo>
                    <a:pt x="144159" y="278889"/>
                  </a:lnTo>
                  <a:lnTo>
                    <a:pt x="118159" y="316148"/>
                  </a:lnTo>
                  <a:lnTo>
                    <a:pt x="94459" y="355148"/>
                  </a:lnTo>
                  <a:lnTo>
                    <a:pt x="73162" y="395783"/>
                  </a:lnTo>
                  <a:lnTo>
                    <a:pt x="54369" y="437947"/>
                  </a:lnTo>
                  <a:lnTo>
                    <a:pt x="38186" y="481532"/>
                  </a:lnTo>
                  <a:lnTo>
                    <a:pt x="24713" y="526432"/>
                  </a:lnTo>
                  <a:lnTo>
                    <a:pt x="14056" y="572540"/>
                  </a:lnTo>
                  <a:lnTo>
                    <a:pt x="6315" y="619748"/>
                  </a:lnTo>
                  <a:lnTo>
                    <a:pt x="1596" y="667951"/>
                  </a:lnTo>
                  <a:lnTo>
                    <a:pt x="0" y="717041"/>
                  </a:lnTo>
                  <a:lnTo>
                    <a:pt x="1596" y="766132"/>
                  </a:lnTo>
                  <a:lnTo>
                    <a:pt x="6315" y="814335"/>
                  </a:lnTo>
                  <a:lnTo>
                    <a:pt x="14056" y="861543"/>
                  </a:lnTo>
                  <a:lnTo>
                    <a:pt x="24713" y="907651"/>
                  </a:lnTo>
                  <a:lnTo>
                    <a:pt x="38186" y="952551"/>
                  </a:lnTo>
                  <a:lnTo>
                    <a:pt x="54369" y="996136"/>
                  </a:lnTo>
                  <a:lnTo>
                    <a:pt x="73162" y="1038300"/>
                  </a:lnTo>
                  <a:lnTo>
                    <a:pt x="94459" y="1078935"/>
                  </a:lnTo>
                  <a:lnTo>
                    <a:pt x="118159" y="1117935"/>
                  </a:lnTo>
                  <a:lnTo>
                    <a:pt x="144159" y="1155194"/>
                  </a:lnTo>
                  <a:lnTo>
                    <a:pt x="172355" y="1190603"/>
                  </a:lnTo>
                  <a:lnTo>
                    <a:pt x="202644" y="1224057"/>
                  </a:lnTo>
                  <a:lnTo>
                    <a:pt x="234923" y="1255449"/>
                  </a:lnTo>
                  <a:lnTo>
                    <a:pt x="269090" y="1284671"/>
                  </a:lnTo>
                  <a:lnTo>
                    <a:pt x="305041" y="1311617"/>
                  </a:lnTo>
                  <a:lnTo>
                    <a:pt x="342674" y="1336181"/>
                  </a:lnTo>
                  <a:lnTo>
                    <a:pt x="381884" y="1358254"/>
                  </a:lnTo>
                  <a:lnTo>
                    <a:pt x="422570" y="1377731"/>
                  </a:lnTo>
                  <a:lnTo>
                    <a:pt x="464628" y="1394505"/>
                  </a:lnTo>
                  <a:lnTo>
                    <a:pt x="507955" y="1408468"/>
                  </a:lnTo>
                  <a:lnTo>
                    <a:pt x="552449" y="1419515"/>
                  </a:lnTo>
                  <a:lnTo>
                    <a:pt x="598005" y="1427537"/>
                  </a:lnTo>
                  <a:lnTo>
                    <a:pt x="644522" y="1432429"/>
                  </a:lnTo>
                  <a:lnTo>
                    <a:pt x="691896" y="1434084"/>
                  </a:lnTo>
                  <a:lnTo>
                    <a:pt x="739269" y="1432429"/>
                  </a:lnTo>
                  <a:lnTo>
                    <a:pt x="785786" y="1427537"/>
                  </a:lnTo>
                  <a:lnTo>
                    <a:pt x="831342" y="1419515"/>
                  </a:lnTo>
                  <a:lnTo>
                    <a:pt x="875836" y="1408468"/>
                  </a:lnTo>
                  <a:lnTo>
                    <a:pt x="919163" y="1394505"/>
                  </a:lnTo>
                  <a:lnTo>
                    <a:pt x="961221" y="1377731"/>
                  </a:lnTo>
                  <a:lnTo>
                    <a:pt x="1001907" y="1358254"/>
                  </a:lnTo>
                  <a:lnTo>
                    <a:pt x="1041117" y="1336181"/>
                  </a:lnTo>
                  <a:lnTo>
                    <a:pt x="1078750" y="1311617"/>
                  </a:lnTo>
                  <a:lnTo>
                    <a:pt x="1114701" y="1284671"/>
                  </a:lnTo>
                  <a:lnTo>
                    <a:pt x="1148868" y="1255449"/>
                  </a:lnTo>
                  <a:lnTo>
                    <a:pt x="1181147" y="1224057"/>
                  </a:lnTo>
                  <a:lnTo>
                    <a:pt x="1211436" y="1190603"/>
                  </a:lnTo>
                  <a:lnTo>
                    <a:pt x="1239632" y="1155194"/>
                  </a:lnTo>
                  <a:lnTo>
                    <a:pt x="1265632" y="1117935"/>
                  </a:lnTo>
                  <a:lnTo>
                    <a:pt x="1289332" y="1078935"/>
                  </a:lnTo>
                  <a:lnTo>
                    <a:pt x="1310629" y="1038300"/>
                  </a:lnTo>
                  <a:lnTo>
                    <a:pt x="1329422" y="996136"/>
                  </a:lnTo>
                  <a:lnTo>
                    <a:pt x="1345605" y="952551"/>
                  </a:lnTo>
                  <a:lnTo>
                    <a:pt x="1359078" y="907651"/>
                  </a:lnTo>
                  <a:lnTo>
                    <a:pt x="1369735" y="861543"/>
                  </a:lnTo>
                  <a:lnTo>
                    <a:pt x="1377476" y="814335"/>
                  </a:lnTo>
                  <a:lnTo>
                    <a:pt x="1382195" y="766132"/>
                  </a:lnTo>
                  <a:lnTo>
                    <a:pt x="1383792" y="717041"/>
                  </a:lnTo>
                  <a:lnTo>
                    <a:pt x="1382195" y="667951"/>
                  </a:lnTo>
                  <a:lnTo>
                    <a:pt x="1377476" y="619748"/>
                  </a:lnTo>
                  <a:lnTo>
                    <a:pt x="1369735" y="572540"/>
                  </a:lnTo>
                  <a:lnTo>
                    <a:pt x="1359078" y="526432"/>
                  </a:lnTo>
                  <a:lnTo>
                    <a:pt x="1345605" y="481532"/>
                  </a:lnTo>
                  <a:lnTo>
                    <a:pt x="1329422" y="437947"/>
                  </a:lnTo>
                  <a:lnTo>
                    <a:pt x="1310629" y="395783"/>
                  </a:lnTo>
                  <a:lnTo>
                    <a:pt x="1289332" y="355148"/>
                  </a:lnTo>
                  <a:lnTo>
                    <a:pt x="1265632" y="316148"/>
                  </a:lnTo>
                  <a:lnTo>
                    <a:pt x="1239632" y="278889"/>
                  </a:lnTo>
                  <a:lnTo>
                    <a:pt x="1211436" y="243480"/>
                  </a:lnTo>
                  <a:lnTo>
                    <a:pt x="1181147" y="210026"/>
                  </a:lnTo>
                  <a:lnTo>
                    <a:pt x="1148868" y="178634"/>
                  </a:lnTo>
                  <a:lnTo>
                    <a:pt x="1114701" y="149412"/>
                  </a:lnTo>
                  <a:lnTo>
                    <a:pt x="1078750" y="122466"/>
                  </a:lnTo>
                  <a:lnTo>
                    <a:pt x="1041117" y="97902"/>
                  </a:lnTo>
                  <a:lnTo>
                    <a:pt x="1001907" y="75829"/>
                  </a:lnTo>
                  <a:lnTo>
                    <a:pt x="961221" y="56352"/>
                  </a:lnTo>
                  <a:lnTo>
                    <a:pt x="919163" y="39578"/>
                  </a:lnTo>
                  <a:lnTo>
                    <a:pt x="875836" y="25615"/>
                  </a:lnTo>
                  <a:lnTo>
                    <a:pt x="831342" y="14568"/>
                  </a:lnTo>
                  <a:lnTo>
                    <a:pt x="785786" y="6546"/>
                  </a:lnTo>
                  <a:lnTo>
                    <a:pt x="739269" y="1654"/>
                  </a:lnTo>
                  <a:lnTo>
                    <a:pt x="691896" y="0"/>
                  </a:lnTo>
                  <a:close/>
                </a:path>
              </a:pathLst>
            </a:custGeom>
            <a:solidFill>
              <a:srgbClr val="F6BB67"/>
            </a:solidFill>
          </p:spPr>
          <p:txBody>
            <a:bodyPr wrap="square" lIns="0" tIns="0" rIns="0" bIns="0" rtlCol="0"/>
            <a:lstStyle/>
            <a:p>
              <a:endParaRPr/>
            </a:p>
          </p:txBody>
        </p:sp>
        <p:sp>
          <p:nvSpPr>
            <p:cNvPr id="12" name="object 12"/>
            <p:cNvSpPr/>
            <p:nvPr/>
          </p:nvSpPr>
          <p:spPr>
            <a:xfrm>
              <a:off x="4262627" y="2322576"/>
              <a:ext cx="1384300" cy="1434465"/>
            </a:xfrm>
            <a:custGeom>
              <a:avLst/>
              <a:gdLst/>
              <a:ahLst/>
              <a:cxnLst/>
              <a:rect l="l" t="t" r="r" b="b"/>
              <a:pathLst>
                <a:path w="1384300" h="1434464">
                  <a:moveTo>
                    <a:pt x="0" y="717041"/>
                  </a:moveTo>
                  <a:lnTo>
                    <a:pt x="1596" y="667951"/>
                  </a:lnTo>
                  <a:lnTo>
                    <a:pt x="6315" y="619748"/>
                  </a:lnTo>
                  <a:lnTo>
                    <a:pt x="14056" y="572540"/>
                  </a:lnTo>
                  <a:lnTo>
                    <a:pt x="24713" y="526432"/>
                  </a:lnTo>
                  <a:lnTo>
                    <a:pt x="38186" y="481532"/>
                  </a:lnTo>
                  <a:lnTo>
                    <a:pt x="54369" y="437947"/>
                  </a:lnTo>
                  <a:lnTo>
                    <a:pt x="73162" y="395783"/>
                  </a:lnTo>
                  <a:lnTo>
                    <a:pt x="94459" y="355148"/>
                  </a:lnTo>
                  <a:lnTo>
                    <a:pt x="118159" y="316148"/>
                  </a:lnTo>
                  <a:lnTo>
                    <a:pt x="144159" y="278889"/>
                  </a:lnTo>
                  <a:lnTo>
                    <a:pt x="172355" y="243480"/>
                  </a:lnTo>
                  <a:lnTo>
                    <a:pt x="202644" y="210026"/>
                  </a:lnTo>
                  <a:lnTo>
                    <a:pt x="234923" y="178634"/>
                  </a:lnTo>
                  <a:lnTo>
                    <a:pt x="269090" y="149412"/>
                  </a:lnTo>
                  <a:lnTo>
                    <a:pt x="305041" y="122466"/>
                  </a:lnTo>
                  <a:lnTo>
                    <a:pt x="342674" y="97902"/>
                  </a:lnTo>
                  <a:lnTo>
                    <a:pt x="381884" y="75829"/>
                  </a:lnTo>
                  <a:lnTo>
                    <a:pt x="422570" y="56352"/>
                  </a:lnTo>
                  <a:lnTo>
                    <a:pt x="464628" y="39578"/>
                  </a:lnTo>
                  <a:lnTo>
                    <a:pt x="507955" y="25615"/>
                  </a:lnTo>
                  <a:lnTo>
                    <a:pt x="552449" y="14568"/>
                  </a:lnTo>
                  <a:lnTo>
                    <a:pt x="598005" y="6546"/>
                  </a:lnTo>
                  <a:lnTo>
                    <a:pt x="644522" y="1654"/>
                  </a:lnTo>
                  <a:lnTo>
                    <a:pt x="691896" y="0"/>
                  </a:lnTo>
                  <a:lnTo>
                    <a:pt x="739269" y="1654"/>
                  </a:lnTo>
                  <a:lnTo>
                    <a:pt x="785786" y="6546"/>
                  </a:lnTo>
                  <a:lnTo>
                    <a:pt x="831342" y="14568"/>
                  </a:lnTo>
                  <a:lnTo>
                    <a:pt x="875836" y="25615"/>
                  </a:lnTo>
                  <a:lnTo>
                    <a:pt x="919163" y="39578"/>
                  </a:lnTo>
                  <a:lnTo>
                    <a:pt x="961221" y="56352"/>
                  </a:lnTo>
                  <a:lnTo>
                    <a:pt x="1001907" y="75829"/>
                  </a:lnTo>
                  <a:lnTo>
                    <a:pt x="1041117" y="97902"/>
                  </a:lnTo>
                  <a:lnTo>
                    <a:pt x="1078750" y="122466"/>
                  </a:lnTo>
                  <a:lnTo>
                    <a:pt x="1114701" y="149412"/>
                  </a:lnTo>
                  <a:lnTo>
                    <a:pt x="1148868" y="178634"/>
                  </a:lnTo>
                  <a:lnTo>
                    <a:pt x="1181147" y="210026"/>
                  </a:lnTo>
                  <a:lnTo>
                    <a:pt x="1211436" y="243480"/>
                  </a:lnTo>
                  <a:lnTo>
                    <a:pt x="1239632" y="278889"/>
                  </a:lnTo>
                  <a:lnTo>
                    <a:pt x="1265632" y="316148"/>
                  </a:lnTo>
                  <a:lnTo>
                    <a:pt x="1289332" y="355148"/>
                  </a:lnTo>
                  <a:lnTo>
                    <a:pt x="1310629" y="395783"/>
                  </a:lnTo>
                  <a:lnTo>
                    <a:pt x="1329422" y="437947"/>
                  </a:lnTo>
                  <a:lnTo>
                    <a:pt x="1345605" y="481532"/>
                  </a:lnTo>
                  <a:lnTo>
                    <a:pt x="1359078" y="526432"/>
                  </a:lnTo>
                  <a:lnTo>
                    <a:pt x="1369735" y="572540"/>
                  </a:lnTo>
                  <a:lnTo>
                    <a:pt x="1377476" y="619748"/>
                  </a:lnTo>
                  <a:lnTo>
                    <a:pt x="1382195" y="667951"/>
                  </a:lnTo>
                  <a:lnTo>
                    <a:pt x="1383792" y="717041"/>
                  </a:lnTo>
                  <a:lnTo>
                    <a:pt x="1382195" y="766132"/>
                  </a:lnTo>
                  <a:lnTo>
                    <a:pt x="1377476" y="814335"/>
                  </a:lnTo>
                  <a:lnTo>
                    <a:pt x="1369735" y="861543"/>
                  </a:lnTo>
                  <a:lnTo>
                    <a:pt x="1359078" y="907651"/>
                  </a:lnTo>
                  <a:lnTo>
                    <a:pt x="1345605" y="952551"/>
                  </a:lnTo>
                  <a:lnTo>
                    <a:pt x="1329422" y="996136"/>
                  </a:lnTo>
                  <a:lnTo>
                    <a:pt x="1310629" y="1038300"/>
                  </a:lnTo>
                  <a:lnTo>
                    <a:pt x="1289332" y="1078935"/>
                  </a:lnTo>
                  <a:lnTo>
                    <a:pt x="1265632" y="1117935"/>
                  </a:lnTo>
                  <a:lnTo>
                    <a:pt x="1239632" y="1155194"/>
                  </a:lnTo>
                  <a:lnTo>
                    <a:pt x="1211436" y="1190603"/>
                  </a:lnTo>
                  <a:lnTo>
                    <a:pt x="1181147" y="1224057"/>
                  </a:lnTo>
                  <a:lnTo>
                    <a:pt x="1148868" y="1255449"/>
                  </a:lnTo>
                  <a:lnTo>
                    <a:pt x="1114701" y="1284671"/>
                  </a:lnTo>
                  <a:lnTo>
                    <a:pt x="1078750" y="1311617"/>
                  </a:lnTo>
                  <a:lnTo>
                    <a:pt x="1041117" y="1336181"/>
                  </a:lnTo>
                  <a:lnTo>
                    <a:pt x="1001907" y="1358254"/>
                  </a:lnTo>
                  <a:lnTo>
                    <a:pt x="961221" y="1377731"/>
                  </a:lnTo>
                  <a:lnTo>
                    <a:pt x="919163" y="1394505"/>
                  </a:lnTo>
                  <a:lnTo>
                    <a:pt x="875836" y="1408468"/>
                  </a:lnTo>
                  <a:lnTo>
                    <a:pt x="831342" y="1419515"/>
                  </a:lnTo>
                  <a:lnTo>
                    <a:pt x="785786" y="1427537"/>
                  </a:lnTo>
                  <a:lnTo>
                    <a:pt x="739269" y="1432429"/>
                  </a:lnTo>
                  <a:lnTo>
                    <a:pt x="691896" y="1434084"/>
                  </a:lnTo>
                  <a:lnTo>
                    <a:pt x="644522" y="1432429"/>
                  </a:lnTo>
                  <a:lnTo>
                    <a:pt x="598005" y="1427537"/>
                  </a:lnTo>
                  <a:lnTo>
                    <a:pt x="552449" y="1419515"/>
                  </a:lnTo>
                  <a:lnTo>
                    <a:pt x="507955" y="1408468"/>
                  </a:lnTo>
                  <a:lnTo>
                    <a:pt x="464628" y="1394505"/>
                  </a:lnTo>
                  <a:lnTo>
                    <a:pt x="422570" y="1377731"/>
                  </a:lnTo>
                  <a:lnTo>
                    <a:pt x="381884" y="1358254"/>
                  </a:lnTo>
                  <a:lnTo>
                    <a:pt x="342674" y="1336181"/>
                  </a:lnTo>
                  <a:lnTo>
                    <a:pt x="305041" y="1311617"/>
                  </a:lnTo>
                  <a:lnTo>
                    <a:pt x="269090" y="1284671"/>
                  </a:lnTo>
                  <a:lnTo>
                    <a:pt x="234923" y="1255449"/>
                  </a:lnTo>
                  <a:lnTo>
                    <a:pt x="202644" y="1224057"/>
                  </a:lnTo>
                  <a:lnTo>
                    <a:pt x="172355" y="1190603"/>
                  </a:lnTo>
                  <a:lnTo>
                    <a:pt x="144159" y="1155194"/>
                  </a:lnTo>
                  <a:lnTo>
                    <a:pt x="118159" y="1117935"/>
                  </a:lnTo>
                  <a:lnTo>
                    <a:pt x="94459" y="1078935"/>
                  </a:lnTo>
                  <a:lnTo>
                    <a:pt x="73162" y="1038300"/>
                  </a:lnTo>
                  <a:lnTo>
                    <a:pt x="54369" y="996136"/>
                  </a:lnTo>
                  <a:lnTo>
                    <a:pt x="38186" y="952551"/>
                  </a:lnTo>
                  <a:lnTo>
                    <a:pt x="24713" y="907651"/>
                  </a:lnTo>
                  <a:lnTo>
                    <a:pt x="14056" y="861543"/>
                  </a:lnTo>
                  <a:lnTo>
                    <a:pt x="6315" y="814335"/>
                  </a:lnTo>
                  <a:lnTo>
                    <a:pt x="1596" y="766132"/>
                  </a:lnTo>
                  <a:lnTo>
                    <a:pt x="0" y="717041"/>
                  </a:lnTo>
                  <a:close/>
                </a:path>
              </a:pathLst>
            </a:custGeom>
            <a:ln w="12700">
              <a:solidFill>
                <a:srgbClr val="F6BB67"/>
              </a:solidFill>
            </a:ln>
          </p:spPr>
          <p:txBody>
            <a:bodyPr wrap="square" lIns="0" tIns="0" rIns="0" bIns="0" rtlCol="0"/>
            <a:lstStyle/>
            <a:p>
              <a:endParaRPr/>
            </a:p>
          </p:txBody>
        </p:sp>
      </p:grpSp>
      <p:sp>
        <p:nvSpPr>
          <p:cNvPr id="13" name="object 13"/>
          <p:cNvSpPr txBox="1">
            <a:spLocks noGrp="1"/>
          </p:cNvSpPr>
          <p:nvPr>
            <p:ph type="title"/>
          </p:nvPr>
        </p:nvSpPr>
        <p:spPr>
          <a:xfrm>
            <a:off x="427430" y="326897"/>
            <a:ext cx="11307369" cy="489878"/>
          </a:xfrm>
          <a:prstGeom prst="rect">
            <a:avLst/>
          </a:prstGeom>
        </p:spPr>
        <p:txBody>
          <a:bodyPr vert="horz" wrap="square" lIns="0" tIns="12700" rIns="0" bIns="0" rtlCol="0">
            <a:spAutoFit/>
          </a:bodyPr>
          <a:lstStyle/>
          <a:p>
            <a:pPr marL="12700">
              <a:lnSpc>
                <a:spcPct val="100000"/>
              </a:lnSpc>
              <a:spcBef>
                <a:spcPts val="100"/>
              </a:spcBef>
            </a:pPr>
            <a:r>
              <a:rPr sz="3100" spc="120" dirty="0">
                <a:solidFill>
                  <a:srgbClr val="4C2B65"/>
                </a:solidFill>
              </a:rPr>
              <a:t>Instagram-konto:</a:t>
            </a:r>
            <a:r>
              <a:rPr sz="3100" spc="-50" dirty="0">
                <a:solidFill>
                  <a:srgbClr val="4C2B65"/>
                </a:solidFill>
              </a:rPr>
              <a:t> </a:t>
            </a:r>
            <a:r>
              <a:rPr lang="sv-SE" sz="3100" b="0" spc="145" dirty="0" smtClean="0">
                <a:solidFill>
                  <a:srgbClr val="4C2B65"/>
                </a:solidFill>
                <a:latin typeface="Tahoma"/>
                <a:cs typeface="Tahoma"/>
              </a:rPr>
              <a:t>OUTSIDE, en </a:t>
            </a:r>
            <a:r>
              <a:rPr sz="3100" b="0" spc="145" dirty="0" smtClean="0">
                <a:solidFill>
                  <a:srgbClr val="4C2B65"/>
                </a:solidFill>
                <a:latin typeface="Tahoma"/>
                <a:cs typeface="Tahoma"/>
              </a:rPr>
              <a:t>mångkulturell</a:t>
            </a:r>
            <a:r>
              <a:rPr sz="3100" b="0" spc="-150" dirty="0" smtClean="0">
                <a:solidFill>
                  <a:srgbClr val="4C2B65"/>
                </a:solidFill>
                <a:latin typeface="Tahoma"/>
                <a:cs typeface="Tahoma"/>
              </a:rPr>
              <a:t> </a:t>
            </a:r>
            <a:r>
              <a:rPr sz="3100" b="0" spc="145" dirty="0">
                <a:solidFill>
                  <a:srgbClr val="4C2B65"/>
                </a:solidFill>
                <a:latin typeface="Tahoma"/>
                <a:cs typeface="Tahoma"/>
              </a:rPr>
              <a:t>tidning</a:t>
            </a:r>
            <a:endParaRPr sz="3100" dirty="0">
              <a:latin typeface="Tahoma"/>
              <a:cs typeface="Tahoma"/>
            </a:endParaRPr>
          </a:p>
        </p:txBody>
      </p:sp>
      <p:sp>
        <p:nvSpPr>
          <p:cNvPr id="14" name="object 14"/>
          <p:cNvSpPr txBox="1"/>
          <p:nvPr/>
        </p:nvSpPr>
        <p:spPr>
          <a:xfrm>
            <a:off x="383844" y="1230630"/>
            <a:ext cx="3136265" cy="890628"/>
          </a:xfrm>
          <a:prstGeom prst="rect">
            <a:avLst/>
          </a:prstGeom>
        </p:spPr>
        <p:txBody>
          <a:bodyPr vert="horz" wrap="square" lIns="0" tIns="12700" rIns="0" bIns="0" rtlCol="0">
            <a:spAutoFit/>
          </a:bodyPr>
          <a:lstStyle/>
          <a:p>
            <a:pPr marL="354965" marR="5080" indent="-342900" algn="just">
              <a:lnSpc>
                <a:spcPct val="109100"/>
              </a:lnSpc>
              <a:spcBef>
                <a:spcPts val="100"/>
              </a:spcBef>
              <a:buSzPct val="109090"/>
              <a:buFont typeface="MS UI Gothic"/>
              <a:buChar char="✓"/>
              <a:tabLst>
                <a:tab pos="355600" algn="l"/>
              </a:tabLst>
            </a:pPr>
            <a:r>
              <a:rPr spc="100" dirty="0">
                <a:solidFill>
                  <a:srgbClr val="FFBF00"/>
                </a:solidFill>
                <a:latin typeface="Tahoma"/>
                <a:cs typeface="Tahoma"/>
              </a:rPr>
              <a:t>Outside</a:t>
            </a:r>
            <a:r>
              <a:rPr spc="-120" dirty="0">
                <a:solidFill>
                  <a:srgbClr val="FFBF00"/>
                </a:solidFill>
                <a:latin typeface="Tahoma"/>
                <a:cs typeface="Tahoma"/>
              </a:rPr>
              <a:t> </a:t>
            </a:r>
            <a:r>
              <a:rPr spc="95" dirty="0">
                <a:solidFill>
                  <a:srgbClr val="FFBF00"/>
                </a:solidFill>
                <a:latin typeface="Tahoma"/>
                <a:cs typeface="Tahoma"/>
              </a:rPr>
              <a:t>Multicultural  </a:t>
            </a:r>
            <a:r>
              <a:rPr spc="114" dirty="0">
                <a:solidFill>
                  <a:srgbClr val="FFBF00"/>
                </a:solidFill>
                <a:latin typeface="Tahoma"/>
                <a:cs typeface="Tahoma"/>
              </a:rPr>
              <a:t>Magazine</a:t>
            </a:r>
            <a:r>
              <a:rPr spc="-140" dirty="0">
                <a:solidFill>
                  <a:srgbClr val="FFBF00"/>
                </a:solidFill>
                <a:latin typeface="Tahoma"/>
                <a:cs typeface="Tahoma"/>
              </a:rPr>
              <a:t> </a:t>
            </a:r>
            <a:r>
              <a:rPr spc="110" dirty="0">
                <a:solidFill>
                  <a:srgbClr val="FFBF00"/>
                </a:solidFill>
                <a:latin typeface="Tahoma"/>
                <a:cs typeface="Tahoma"/>
              </a:rPr>
              <a:t>ger</a:t>
            </a:r>
            <a:r>
              <a:rPr spc="-140" dirty="0">
                <a:solidFill>
                  <a:srgbClr val="FFBF00"/>
                </a:solidFill>
                <a:latin typeface="Tahoma"/>
                <a:cs typeface="Tahoma"/>
              </a:rPr>
              <a:t> </a:t>
            </a:r>
            <a:r>
              <a:rPr spc="95" dirty="0">
                <a:solidFill>
                  <a:srgbClr val="FFBF00"/>
                </a:solidFill>
                <a:latin typeface="Tahoma"/>
                <a:cs typeface="Tahoma"/>
              </a:rPr>
              <a:t>röst</a:t>
            </a:r>
            <a:r>
              <a:rPr spc="-140" dirty="0">
                <a:solidFill>
                  <a:srgbClr val="FFBF00"/>
                </a:solidFill>
                <a:latin typeface="Tahoma"/>
                <a:cs typeface="Tahoma"/>
              </a:rPr>
              <a:t> </a:t>
            </a:r>
            <a:r>
              <a:rPr spc="65" dirty="0">
                <a:solidFill>
                  <a:srgbClr val="FFBF00"/>
                </a:solidFill>
                <a:latin typeface="Tahoma"/>
                <a:cs typeface="Tahoma"/>
              </a:rPr>
              <a:t>åt </a:t>
            </a:r>
            <a:r>
              <a:rPr spc="-675" dirty="0">
                <a:solidFill>
                  <a:srgbClr val="FFBF00"/>
                </a:solidFill>
                <a:latin typeface="Tahoma"/>
                <a:cs typeface="Tahoma"/>
              </a:rPr>
              <a:t> </a:t>
            </a:r>
            <a:r>
              <a:rPr spc="75" dirty="0">
                <a:solidFill>
                  <a:srgbClr val="FFBF00"/>
                </a:solidFill>
                <a:latin typeface="Tahoma"/>
                <a:cs typeface="Tahoma"/>
              </a:rPr>
              <a:t>nya</a:t>
            </a:r>
            <a:r>
              <a:rPr spc="-130" dirty="0">
                <a:solidFill>
                  <a:srgbClr val="FFBF00"/>
                </a:solidFill>
                <a:latin typeface="Tahoma"/>
                <a:cs typeface="Tahoma"/>
              </a:rPr>
              <a:t> </a:t>
            </a:r>
            <a:r>
              <a:rPr spc="100" dirty="0">
                <a:solidFill>
                  <a:srgbClr val="FFBF00"/>
                </a:solidFill>
                <a:latin typeface="Tahoma"/>
                <a:cs typeface="Tahoma"/>
              </a:rPr>
              <a:t>samhällen</a:t>
            </a:r>
            <a:endParaRPr dirty="0">
              <a:latin typeface="Tahoma"/>
              <a:cs typeface="Tahoma"/>
            </a:endParaRPr>
          </a:p>
        </p:txBody>
      </p:sp>
      <p:sp>
        <p:nvSpPr>
          <p:cNvPr id="15" name="object 15"/>
          <p:cNvSpPr txBox="1"/>
          <p:nvPr/>
        </p:nvSpPr>
        <p:spPr>
          <a:xfrm>
            <a:off x="4627878" y="2688003"/>
            <a:ext cx="703580" cy="948978"/>
          </a:xfrm>
          <a:prstGeom prst="rect">
            <a:avLst/>
          </a:prstGeom>
        </p:spPr>
        <p:txBody>
          <a:bodyPr vert="horz" wrap="square" lIns="0" tIns="12700" rIns="0" bIns="0" rtlCol="0">
            <a:spAutoFit/>
          </a:bodyPr>
          <a:lstStyle/>
          <a:p>
            <a:pPr marL="12700" algn="ctr">
              <a:spcBef>
                <a:spcPts val="100"/>
              </a:spcBef>
            </a:pPr>
            <a:r>
              <a:rPr lang="sv-SE" sz="1500" b="1" spc="-45" dirty="0">
                <a:solidFill>
                  <a:srgbClr val="FFFFFF"/>
                </a:solidFill>
                <a:latin typeface="Arial"/>
                <a:cs typeface="Arial"/>
              </a:rPr>
              <a:t>KLICKA för att </a:t>
            </a:r>
            <a:r>
              <a:rPr lang="sv-SE" sz="1500" b="1" spc="-45" dirty="0" smtClean="0">
                <a:solidFill>
                  <a:srgbClr val="FFFFFF"/>
                </a:solidFill>
                <a:latin typeface="Arial"/>
                <a:cs typeface="Arial"/>
              </a:rPr>
              <a:t>läsa</a:t>
            </a:r>
            <a:endParaRPr lang="sv-SE" sz="1500" b="1" spc="-45" dirty="0">
              <a:solidFill>
                <a:srgbClr val="FFFFFF"/>
              </a:solidFill>
              <a:latin typeface="Arial"/>
              <a:cs typeface="Arial"/>
            </a:endParaRPr>
          </a:p>
          <a:p>
            <a:pPr marL="12700">
              <a:lnSpc>
                <a:spcPct val="100000"/>
              </a:lnSpc>
              <a:spcBef>
                <a:spcPts val="100"/>
              </a:spcBef>
            </a:pPr>
            <a:endParaRPr sz="1500" dirty="0">
              <a:latin typeface="Arial"/>
              <a:cs typeface="Arial"/>
            </a:endParaRPr>
          </a:p>
        </p:txBody>
      </p:sp>
      <p:sp>
        <p:nvSpPr>
          <p:cNvPr id="16" name="object 16"/>
          <p:cNvSpPr txBox="1"/>
          <p:nvPr/>
        </p:nvSpPr>
        <p:spPr>
          <a:xfrm>
            <a:off x="383844" y="2813430"/>
            <a:ext cx="3225800" cy="1727835"/>
          </a:xfrm>
          <a:prstGeom prst="rect">
            <a:avLst/>
          </a:prstGeom>
        </p:spPr>
        <p:txBody>
          <a:bodyPr vert="horz" wrap="square" lIns="0" tIns="12700" rIns="0" bIns="0" rtlCol="0">
            <a:spAutoFit/>
          </a:bodyPr>
          <a:lstStyle/>
          <a:p>
            <a:pPr marL="355600" indent="-342900">
              <a:lnSpc>
                <a:spcPct val="100000"/>
              </a:lnSpc>
              <a:spcBef>
                <a:spcPts val="100"/>
              </a:spcBef>
              <a:buSzPct val="160000"/>
              <a:buFont typeface="MS UI Gothic"/>
              <a:buChar char="✓"/>
              <a:tabLst>
                <a:tab pos="355600" algn="l"/>
              </a:tabLst>
            </a:pPr>
            <a:r>
              <a:rPr spc="65" dirty="0">
                <a:solidFill>
                  <a:srgbClr val="76C5D2"/>
                </a:solidFill>
                <a:latin typeface="Tahoma"/>
                <a:cs typeface="Tahoma"/>
              </a:rPr>
              <a:t>De</a:t>
            </a:r>
            <a:r>
              <a:rPr spc="-95" dirty="0">
                <a:solidFill>
                  <a:srgbClr val="76C5D2"/>
                </a:solidFill>
                <a:latin typeface="Tahoma"/>
                <a:cs typeface="Tahoma"/>
              </a:rPr>
              <a:t> </a:t>
            </a:r>
            <a:r>
              <a:rPr spc="75" dirty="0">
                <a:solidFill>
                  <a:srgbClr val="76C5D2"/>
                </a:solidFill>
                <a:latin typeface="Tahoma"/>
                <a:cs typeface="Tahoma"/>
              </a:rPr>
              <a:t>bekämpar</a:t>
            </a:r>
            <a:r>
              <a:rPr spc="-90" dirty="0">
                <a:solidFill>
                  <a:srgbClr val="76C5D2"/>
                </a:solidFill>
                <a:latin typeface="Tahoma"/>
                <a:cs typeface="Tahoma"/>
              </a:rPr>
              <a:t> </a:t>
            </a:r>
            <a:r>
              <a:rPr spc="60" dirty="0">
                <a:solidFill>
                  <a:srgbClr val="76C5D2"/>
                </a:solidFill>
                <a:latin typeface="Tahoma"/>
                <a:cs typeface="Tahoma"/>
              </a:rPr>
              <a:t>det</a:t>
            </a:r>
            <a:r>
              <a:rPr spc="-95" dirty="0">
                <a:solidFill>
                  <a:srgbClr val="76C5D2"/>
                </a:solidFill>
                <a:latin typeface="Tahoma"/>
                <a:cs typeface="Tahoma"/>
              </a:rPr>
              <a:t> </a:t>
            </a:r>
            <a:r>
              <a:rPr spc="55" dirty="0">
                <a:solidFill>
                  <a:srgbClr val="76C5D2"/>
                </a:solidFill>
                <a:latin typeface="Tahoma"/>
                <a:cs typeface="Tahoma"/>
              </a:rPr>
              <a:t>negativa</a:t>
            </a:r>
            <a:endParaRPr dirty="0">
              <a:latin typeface="Tahoma"/>
              <a:cs typeface="Tahoma"/>
            </a:endParaRPr>
          </a:p>
          <a:p>
            <a:pPr marL="354965">
              <a:lnSpc>
                <a:spcPct val="100000"/>
              </a:lnSpc>
              <a:spcBef>
                <a:spcPts val="1080"/>
              </a:spcBef>
            </a:pPr>
            <a:r>
              <a:rPr spc="55" dirty="0">
                <a:solidFill>
                  <a:srgbClr val="76C5D2"/>
                </a:solidFill>
                <a:latin typeface="Tahoma"/>
                <a:cs typeface="Tahoma"/>
              </a:rPr>
              <a:t>narrativet</a:t>
            </a:r>
            <a:r>
              <a:rPr spc="-80" dirty="0">
                <a:solidFill>
                  <a:srgbClr val="76C5D2"/>
                </a:solidFill>
                <a:latin typeface="Tahoma"/>
                <a:cs typeface="Tahoma"/>
              </a:rPr>
              <a:t> </a:t>
            </a:r>
            <a:r>
              <a:rPr spc="95" dirty="0">
                <a:solidFill>
                  <a:srgbClr val="76C5D2"/>
                </a:solidFill>
                <a:latin typeface="Tahoma"/>
                <a:cs typeface="Tahoma"/>
              </a:rPr>
              <a:t>genom</a:t>
            </a:r>
            <a:endParaRPr dirty="0">
              <a:latin typeface="Tahoma"/>
              <a:cs typeface="Tahoma"/>
            </a:endParaRPr>
          </a:p>
          <a:p>
            <a:pPr marL="354965">
              <a:lnSpc>
                <a:spcPct val="100000"/>
              </a:lnSpc>
              <a:spcBef>
                <a:spcPts val="380"/>
              </a:spcBef>
            </a:pPr>
            <a:r>
              <a:rPr spc="114" dirty="0">
                <a:solidFill>
                  <a:srgbClr val="76C5D2"/>
                </a:solidFill>
                <a:latin typeface="Tahoma"/>
                <a:cs typeface="Tahoma"/>
              </a:rPr>
              <a:t>kommunicera</a:t>
            </a:r>
            <a:r>
              <a:rPr spc="-120" dirty="0">
                <a:solidFill>
                  <a:srgbClr val="76C5D2"/>
                </a:solidFill>
                <a:latin typeface="Tahoma"/>
                <a:cs typeface="Tahoma"/>
              </a:rPr>
              <a:t> </a:t>
            </a:r>
            <a:r>
              <a:rPr spc="75" dirty="0">
                <a:solidFill>
                  <a:srgbClr val="76C5D2"/>
                </a:solidFill>
                <a:latin typeface="Tahoma"/>
                <a:cs typeface="Tahoma"/>
              </a:rPr>
              <a:t>positivt</a:t>
            </a:r>
            <a:endParaRPr dirty="0">
              <a:latin typeface="Tahoma"/>
              <a:cs typeface="Tahoma"/>
            </a:endParaRPr>
          </a:p>
          <a:p>
            <a:pPr marL="354965" marR="233679">
              <a:lnSpc>
                <a:spcPts val="2880"/>
              </a:lnSpc>
              <a:spcBef>
                <a:spcPts val="40"/>
              </a:spcBef>
            </a:pPr>
            <a:r>
              <a:rPr spc="60" dirty="0">
                <a:solidFill>
                  <a:srgbClr val="76C5D2"/>
                </a:solidFill>
                <a:latin typeface="Tahoma"/>
                <a:cs typeface="Tahoma"/>
              </a:rPr>
              <a:t>fakta</a:t>
            </a:r>
            <a:r>
              <a:rPr spc="-120" dirty="0">
                <a:solidFill>
                  <a:srgbClr val="76C5D2"/>
                </a:solidFill>
                <a:latin typeface="Tahoma"/>
                <a:cs typeface="Tahoma"/>
              </a:rPr>
              <a:t> </a:t>
            </a:r>
            <a:r>
              <a:rPr spc="145" dirty="0">
                <a:solidFill>
                  <a:srgbClr val="76C5D2"/>
                </a:solidFill>
                <a:latin typeface="Tahoma"/>
                <a:cs typeface="Tahoma"/>
              </a:rPr>
              <a:t>om</a:t>
            </a:r>
            <a:r>
              <a:rPr spc="-120" dirty="0">
                <a:solidFill>
                  <a:srgbClr val="76C5D2"/>
                </a:solidFill>
                <a:latin typeface="Tahoma"/>
                <a:cs typeface="Tahoma"/>
              </a:rPr>
              <a:t> </a:t>
            </a:r>
            <a:r>
              <a:rPr spc="95" dirty="0">
                <a:solidFill>
                  <a:srgbClr val="76C5D2"/>
                </a:solidFill>
                <a:latin typeface="Tahoma"/>
                <a:cs typeface="Tahoma"/>
              </a:rPr>
              <a:t>mångfald</a:t>
            </a:r>
            <a:r>
              <a:rPr spc="-120" dirty="0">
                <a:solidFill>
                  <a:srgbClr val="76C5D2"/>
                </a:solidFill>
                <a:latin typeface="Tahoma"/>
                <a:cs typeface="Tahoma"/>
              </a:rPr>
              <a:t> </a:t>
            </a:r>
            <a:r>
              <a:rPr spc="85" dirty="0">
                <a:solidFill>
                  <a:srgbClr val="76C5D2"/>
                </a:solidFill>
                <a:latin typeface="Tahoma"/>
                <a:cs typeface="Tahoma"/>
              </a:rPr>
              <a:t>och </a:t>
            </a:r>
            <a:r>
              <a:rPr spc="-580" dirty="0">
                <a:solidFill>
                  <a:srgbClr val="76C5D2"/>
                </a:solidFill>
                <a:latin typeface="Tahoma"/>
                <a:cs typeface="Tahoma"/>
              </a:rPr>
              <a:t> </a:t>
            </a:r>
            <a:r>
              <a:rPr spc="85" dirty="0">
                <a:solidFill>
                  <a:srgbClr val="76C5D2"/>
                </a:solidFill>
                <a:latin typeface="Tahoma"/>
                <a:cs typeface="Tahoma"/>
              </a:rPr>
              <a:t>inkludering</a:t>
            </a:r>
            <a:endParaRPr dirty="0">
              <a:latin typeface="Tahoma"/>
              <a:cs typeface="Tahoma"/>
            </a:endParaRPr>
          </a:p>
        </p:txBody>
      </p:sp>
      <p:sp>
        <p:nvSpPr>
          <p:cNvPr id="17" name="object 17"/>
          <p:cNvSpPr txBox="1"/>
          <p:nvPr/>
        </p:nvSpPr>
        <p:spPr>
          <a:xfrm>
            <a:off x="383844" y="4906645"/>
            <a:ext cx="2851150" cy="1100455"/>
          </a:xfrm>
          <a:prstGeom prst="rect">
            <a:avLst/>
          </a:prstGeom>
        </p:spPr>
        <p:txBody>
          <a:bodyPr vert="horz" wrap="square" lIns="0" tIns="12065" rIns="0" bIns="0" rtlCol="0">
            <a:spAutoFit/>
          </a:bodyPr>
          <a:lstStyle/>
          <a:p>
            <a:pPr marL="354965" marR="5080" indent="-342900">
              <a:lnSpc>
                <a:spcPts val="2880"/>
              </a:lnSpc>
              <a:spcBef>
                <a:spcPts val="95"/>
              </a:spcBef>
              <a:buSzPct val="104347"/>
              <a:buFont typeface="MS UI Gothic"/>
              <a:buChar char="✓"/>
              <a:tabLst>
                <a:tab pos="355600" algn="l"/>
              </a:tabLst>
            </a:pPr>
            <a:r>
              <a:rPr spc="125" dirty="0">
                <a:solidFill>
                  <a:srgbClr val="A5377D"/>
                </a:solidFill>
                <a:latin typeface="Tahoma"/>
                <a:cs typeface="Tahoma"/>
              </a:rPr>
              <a:t>Du</a:t>
            </a:r>
            <a:r>
              <a:rPr spc="-145" dirty="0">
                <a:solidFill>
                  <a:srgbClr val="A5377D"/>
                </a:solidFill>
                <a:latin typeface="Tahoma"/>
                <a:cs typeface="Tahoma"/>
              </a:rPr>
              <a:t> </a:t>
            </a:r>
            <a:r>
              <a:rPr spc="100" dirty="0">
                <a:solidFill>
                  <a:srgbClr val="A5377D"/>
                </a:solidFill>
                <a:latin typeface="Tahoma"/>
                <a:cs typeface="Tahoma"/>
              </a:rPr>
              <a:t>kan</a:t>
            </a:r>
            <a:r>
              <a:rPr spc="-145" dirty="0">
                <a:solidFill>
                  <a:srgbClr val="A5377D"/>
                </a:solidFill>
                <a:latin typeface="Tahoma"/>
                <a:cs typeface="Tahoma"/>
              </a:rPr>
              <a:t> </a:t>
            </a:r>
            <a:r>
              <a:rPr spc="55" dirty="0">
                <a:solidFill>
                  <a:srgbClr val="A5377D"/>
                </a:solidFill>
                <a:latin typeface="Tahoma"/>
                <a:cs typeface="Tahoma"/>
              </a:rPr>
              <a:t>följa</a:t>
            </a:r>
            <a:r>
              <a:rPr spc="-140" dirty="0">
                <a:solidFill>
                  <a:srgbClr val="A5377D"/>
                </a:solidFill>
                <a:latin typeface="Tahoma"/>
                <a:cs typeface="Tahoma"/>
              </a:rPr>
              <a:t> </a:t>
            </a:r>
            <a:r>
              <a:rPr spc="100" dirty="0">
                <a:solidFill>
                  <a:srgbClr val="A5377D"/>
                </a:solidFill>
                <a:latin typeface="Tahoma"/>
                <a:cs typeface="Tahoma"/>
              </a:rPr>
              <a:t>deras </a:t>
            </a:r>
            <a:r>
              <a:rPr spc="-705" dirty="0">
                <a:solidFill>
                  <a:srgbClr val="A5377D"/>
                </a:solidFill>
                <a:latin typeface="Tahoma"/>
                <a:cs typeface="Tahoma"/>
              </a:rPr>
              <a:t> </a:t>
            </a:r>
            <a:r>
              <a:rPr spc="110" dirty="0">
                <a:solidFill>
                  <a:srgbClr val="A5377D"/>
                </a:solidFill>
                <a:latin typeface="Tahoma"/>
                <a:cs typeface="Tahoma"/>
              </a:rPr>
              <a:t>konto</a:t>
            </a:r>
            <a:r>
              <a:rPr spc="-135" dirty="0">
                <a:solidFill>
                  <a:srgbClr val="A5377D"/>
                </a:solidFill>
                <a:latin typeface="Tahoma"/>
                <a:cs typeface="Tahoma"/>
              </a:rPr>
              <a:t> </a:t>
            </a:r>
            <a:r>
              <a:rPr spc="105" dirty="0">
                <a:solidFill>
                  <a:srgbClr val="A5377D"/>
                </a:solidFill>
                <a:latin typeface="Tahoma"/>
                <a:cs typeface="Tahoma"/>
              </a:rPr>
              <a:t>och</a:t>
            </a:r>
            <a:r>
              <a:rPr spc="-130" dirty="0">
                <a:solidFill>
                  <a:srgbClr val="A5377D"/>
                </a:solidFill>
                <a:latin typeface="Tahoma"/>
                <a:cs typeface="Tahoma"/>
              </a:rPr>
              <a:t> </a:t>
            </a:r>
            <a:r>
              <a:rPr spc="75" dirty="0">
                <a:solidFill>
                  <a:srgbClr val="A5377D"/>
                </a:solidFill>
                <a:latin typeface="Tahoma"/>
                <a:cs typeface="Tahoma"/>
              </a:rPr>
              <a:t>byta</a:t>
            </a:r>
            <a:endParaRPr dirty="0">
              <a:latin typeface="Tahoma"/>
              <a:cs typeface="Tahoma"/>
            </a:endParaRPr>
          </a:p>
          <a:p>
            <a:pPr marL="354965">
              <a:lnSpc>
                <a:spcPct val="100000"/>
              </a:lnSpc>
              <a:spcBef>
                <a:spcPts val="305"/>
              </a:spcBef>
            </a:pPr>
            <a:r>
              <a:rPr spc="85" dirty="0">
                <a:solidFill>
                  <a:srgbClr val="A5377D"/>
                </a:solidFill>
                <a:latin typeface="Tahoma"/>
                <a:cs typeface="Tahoma"/>
              </a:rPr>
              <a:t>idéer</a:t>
            </a:r>
            <a:r>
              <a:rPr spc="-120" dirty="0">
                <a:solidFill>
                  <a:srgbClr val="A5377D"/>
                </a:solidFill>
                <a:latin typeface="Tahoma"/>
                <a:cs typeface="Tahoma"/>
              </a:rPr>
              <a:t> </a:t>
            </a:r>
            <a:r>
              <a:rPr spc="90" dirty="0">
                <a:solidFill>
                  <a:srgbClr val="A5377D"/>
                </a:solidFill>
                <a:latin typeface="Tahoma"/>
                <a:cs typeface="Tahoma"/>
              </a:rPr>
              <a:t>och</a:t>
            </a:r>
            <a:r>
              <a:rPr spc="-120" dirty="0">
                <a:solidFill>
                  <a:srgbClr val="A5377D"/>
                </a:solidFill>
                <a:latin typeface="Tahoma"/>
                <a:cs typeface="Tahoma"/>
              </a:rPr>
              <a:t> </a:t>
            </a:r>
            <a:r>
              <a:rPr spc="75" dirty="0">
                <a:solidFill>
                  <a:srgbClr val="A5377D"/>
                </a:solidFill>
                <a:latin typeface="Tahoma"/>
                <a:cs typeface="Tahoma"/>
              </a:rPr>
              <a:t>feedback</a:t>
            </a:r>
            <a:endParaRPr dirty="0">
              <a:latin typeface="Tahoma"/>
              <a:cs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27606"/>
            <a:ext cx="12192000" cy="5430520"/>
            <a:chOff x="0" y="1427606"/>
            <a:chExt cx="12192000" cy="5430520"/>
          </a:xfrm>
        </p:grpSpPr>
        <p:pic>
          <p:nvPicPr>
            <p:cNvPr id="3" name="object 3"/>
            <p:cNvPicPr/>
            <p:nvPr/>
          </p:nvPicPr>
          <p:blipFill>
            <a:blip r:embed="rId2" cstate="print"/>
            <a:stretch>
              <a:fillRect/>
            </a:stretch>
          </p:blipFill>
          <p:spPr>
            <a:xfrm>
              <a:off x="2793618" y="1427606"/>
              <a:ext cx="9398381" cy="5430391"/>
            </a:xfrm>
            <a:prstGeom prst="rect">
              <a:avLst/>
            </a:prstGeom>
          </p:spPr>
        </p:pic>
        <p:pic>
          <p:nvPicPr>
            <p:cNvPr id="4" name="object 4"/>
            <p:cNvPicPr/>
            <p:nvPr/>
          </p:nvPicPr>
          <p:blipFill>
            <a:blip r:embed="rId3" cstate="print"/>
            <a:stretch>
              <a:fillRect/>
            </a:stretch>
          </p:blipFill>
          <p:spPr>
            <a:xfrm>
              <a:off x="5192267" y="6401987"/>
              <a:ext cx="1731239" cy="126521"/>
            </a:xfrm>
            <a:prstGeom prst="rect">
              <a:avLst/>
            </a:prstGeom>
          </p:spPr>
        </p:pic>
        <p:sp>
          <p:nvSpPr>
            <p:cNvPr id="5" name="object 5"/>
            <p:cNvSpPr/>
            <p:nvPr/>
          </p:nvSpPr>
          <p:spPr>
            <a:xfrm>
              <a:off x="0" y="6457188"/>
              <a:ext cx="12192000" cy="0"/>
            </a:xfrm>
            <a:custGeom>
              <a:avLst/>
              <a:gdLst/>
              <a:ahLst/>
              <a:cxnLst/>
              <a:rect l="l" t="t" r="r" b="b"/>
              <a:pathLst>
                <a:path w="12192000">
                  <a:moveTo>
                    <a:pt x="5050282" y="0"/>
                  </a:moveTo>
                  <a:lnTo>
                    <a:pt x="0" y="0"/>
                  </a:lnTo>
                </a:path>
                <a:path w="12192000">
                  <a:moveTo>
                    <a:pt x="12191873" y="0"/>
                  </a:moveTo>
                  <a:lnTo>
                    <a:pt x="7075932" y="0"/>
                  </a:lnTo>
                </a:path>
              </a:pathLst>
            </a:custGeom>
            <a:ln w="6350">
              <a:solidFill>
                <a:srgbClr val="797979"/>
              </a:solidFill>
            </a:ln>
          </p:spPr>
          <p:txBody>
            <a:bodyPr wrap="square" lIns="0" tIns="0" rIns="0" bIns="0" rtlCol="0"/>
            <a:lstStyle/>
            <a:p>
              <a:endParaRPr/>
            </a:p>
          </p:txBody>
        </p:sp>
      </p:gr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grpSp>
        <p:nvGrpSpPr>
          <p:cNvPr id="7" name="object 7"/>
          <p:cNvGrpSpPr/>
          <p:nvPr/>
        </p:nvGrpSpPr>
        <p:grpSpPr>
          <a:xfrm>
            <a:off x="3650170" y="429958"/>
            <a:ext cx="419100" cy="610870"/>
            <a:chOff x="3650170" y="429958"/>
            <a:chExt cx="419100" cy="610870"/>
          </a:xfrm>
        </p:grpSpPr>
        <p:pic>
          <p:nvPicPr>
            <p:cNvPr id="8" name="object 8"/>
            <p:cNvPicPr/>
            <p:nvPr/>
          </p:nvPicPr>
          <p:blipFill>
            <a:blip r:embed="rId4" cstate="print"/>
            <a:stretch>
              <a:fillRect/>
            </a:stretch>
          </p:blipFill>
          <p:spPr>
            <a:xfrm>
              <a:off x="3767518" y="903958"/>
              <a:ext cx="184023" cy="136743"/>
            </a:xfrm>
            <a:prstGeom prst="rect">
              <a:avLst/>
            </a:prstGeom>
          </p:spPr>
        </p:pic>
        <p:sp>
          <p:nvSpPr>
            <p:cNvPr id="9" name="object 9"/>
            <p:cNvSpPr/>
            <p:nvPr/>
          </p:nvSpPr>
          <p:spPr>
            <a:xfrm>
              <a:off x="3664458" y="444245"/>
              <a:ext cx="390525" cy="445134"/>
            </a:xfrm>
            <a:custGeom>
              <a:avLst/>
              <a:gdLst/>
              <a:ahLst/>
              <a:cxnLst/>
              <a:rect l="l" t="t" r="r" b="b"/>
              <a:pathLst>
                <a:path w="390525" h="445134">
                  <a:moveTo>
                    <a:pt x="153924" y="438912"/>
                  </a:moveTo>
                  <a:lnTo>
                    <a:pt x="122681" y="302640"/>
                  </a:lnTo>
                  <a:lnTo>
                    <a:pt x="100583" y="201167"/>
                  </a:lnTo>
                </a:path>
                <a:path w="390525" h="445134">
                  <a:moveTo>
                    <a:pt x="272795" y="438912"/>
                  </a:moveTo>
                  <a:lnTo>
                    <a:pt x="277367" y="419734"/>
                  </a:lnTo>
                  <a:lnTo>
                    <a:pt x="283844" y="401574"/>
                  </a:lnTo>
                  <a:lnTo>
                    <a:pt x="308737" y="353694"/>
                  </a:lnTo>
                  <a:lnTo>
                    <a:pt x="338327" y="311150"/>
                  </a:lnTo>
                  <a:lnTo>
                    <a:pt x="348488" y="297179"/>
                  </a:lnTo>
                  <a:lnTo>
                    <a:pt x="374395" y="253745"/>
                  </a:lnTo>
                  <a:lnTo>
                    <a:pt x="388238" y="202564"/>
                  </a:lnTo>
                  <a:lnTo>
                    <a:pt x="390143" y="183387"/>
                  </a:lnTo>
                  <a:lnTo>
                    <a:pt x="380872" y="128650"/>
                  </a:lnTo>
                  <a:lnTo>
                    <a:pt x="356869" y="80899"/>
                  </a:lnTo>
                  <a:lnTo>
                    <a:pt x="318896" y="41782"/>
                  </a:lnTo>
                  <a:lnTo>
                    <a:pt x="270890" y="14858"/>
                  </a:lnTo>
                  <a:lnTo>
                    <a:pt x="233933" y="3555"/>
                  </a:lnTo>
                  <a:lnTo>
                    <a:pt x="195071" y="0"/>
                  </a:lnTo>
                  <a:lnTo>
                    <a:pt x="156209" y="3555"/>
                  </a:lnTo>
                  <a:lnTo>
                    <a:pt x="119252" y="14858"/>
                  </a:lnTo>
                  <a:lnTo>
                    <a:pt x="71119" y="41782"/>
                  </a:lnTo>
                  <a:lnTo>
                    <a:pt x="33274" y="80899"/>
                  </a:lnTo>
                  <a:lnTo>
                    <a:pt x="9270" y="128650"/>
                  </a:lnTo>
                  <a:lnTo>
                    <a:pt x="0" y="183387"/>
                  </a:lnTo>
                  <a:lnTo>
                    <a:pt x="9270" y="238125"/>
                  </a:lnTo>
                  <a:lnTo>
                    <a:pt x="32384" y="283337"/>
                  </a:lnTo>
                  <a:lnTo>
                    <a:pt x="72136" y="338963"/>
                  </a:lnTo>
                  <a:lnTo>
                    <a:pt x="81406" y="353694"/>
                  </a:lnTo>
                  <a:lnTo>
                    <a:pt x="90550" y="368426"/>
                  </a:lnTo>
                  <a:lnTo>
                    <a:pt x="98932" y="384175"/>
                  </a:lnTo>
                  <a:lnTo>
                    <a:pt x="106299" y="401574"/>
                  </a:lnTo>
                  <a:lnTo>
                    <a:pt x="112775" y="419734"/>
                  </a:lnTo>
                  <a:lnTo>
                    <a:pt x="117347" y="438912"/>
                  </a:lnTo>
                </a:path>
                <a:path w="390525" h="445134">
                  <a:moveTo>
                    <a:pt x="289559" y="201167"/>
                  </a:moveTo>
                  <a:lnTo>
                    <a:pt x="267462" y="302640"/>
                  </a:lnTo>
                  <a:lnTo>
                    <a:pt x="236219" y="438912"/>
                  </a:lnTo>
                </a:path>
                <a:path w="390525" h="445134">
                  <a:moveTo>
                    <a:pt x="126491" y="194563"/>
                  </a:moveTo>
                  <a:lnTo>
                    <a:pt x="157987" y="219455"/>
                  </a:lnTo>
                  <a:lnTo>
                    <a:pt x="189483" y="194563"/>
                  </a:lnTo>
                  <a:lnTo>
                    <a:pt x="192277" y="192912"/>
                  </a:lnTo>
                  <a:lnTo>
                    <a:pt x="195071" y="192024"/>
                  </a:lnTo>
                  <a:lnTo>
                    <a:pt x="197865" y="192912"/>
                  </a:lnTo>
                  <a:lnTo>
                    <a:pt x="200659" y="194563"/>
                  </a:lnTo>
                  <a:lnTo>
                    <a:pt x="232155" y="219455"/>
                  </a:lnTo>
                  <a:lnTo>
                    <a:pt x="263651" y="194563"/>
                  </a:lnTo>
                </a:path>
                <a:path w="390525" h="445134">
                  <a:moveTo>
                    <a:pt x="117347" y="445007"/>
                  </a:moveTo>
                  <a:lnTo>
                    <a:pt x="272795" y="445007"/>
                  </a:lnTo>
                </a:path>
              </a:pathLst>
            </a:custGeom>
            <a:ln w="28575">
              <a:solidFill>
                <a:srgbClr val="F6BB67"/>
              </a:solidFill>
            </a:ln>
          </p:spPr>
          <p:txBody>
            <a:bodyPr wrap="square" lIns="0" tIns="0" rIns="0" bIns="0" rtlCol="0"/>
            <a:lstStyle/>
            <a:p>
              <a:endParaRPr/>
            </a:p>
          </p:txBody>
        </p:sp>
      </p:grpSp>
      <p:grpSp>
        <p:nvGrpSpPr>
          <p:cNvPr id="10" name="object 10"/>
          <p:cNvGrpSpPr/>
          <p:nvPr/>
        </p:nvGrpSpPr>
        <p:grpSpPr>
          <a:xfrm>
            <a:off x="3663696" y="2328672"/>
            <a:ext cx="4276725" cy="3575685"/>
            <a:chOff x="3663696" y="2328672"/>
            <a:chExt cx="4276725" cy="3575685"/>
          </a:xfrm>
        </p:grpSpPr>
        <p:pic>
          <p:nvPicPr>
            <p:cNvPr id="11" name="object 11"/>
            <p:cNvPicPr/>
            <p:nvPr/>
          </p:nvPicPr>
          <p:blipFill>
            <a:blip r:embed="rId5" cstate="print"/>
            <a:stretch>
              <a:fillRect/>
            </a:stretch>
          </p:blipFill>
          <p:spPr>
            <a:xfrm>
              <a:off x="3663696" y="2328672"/>
              <a:ext cx="4276344" cy="2811779"/>
            </a:xfrm>
            <a:prstGeom prst="rect">
              <a:avLst/>
            </a:prstGeom>
          </p:spPr>
        </p:pic>
        <p:pic>
          <p:nvPicPr>
            <p:cNvPr id="12" name="object 12"/>
            <p:cNvPicPr/>
            <p:nvPr/>
          </p:nvPicPr>
          <p:blipFill>
            <a:blip r:embed="rId6" cstate="print"/>
            <a:stretch>
              <a:fillRect/>
            </a:stretch>
          </p:blipFill>
          <p:spPr>
            <a:xfrm>
              <a:off x="4325112" y="4175772"/>
              <a:ext cx="1757172" cy="1728216"/>
            </a:xfrm>
            <a:prstGeom prst="rect">
              <a:avLst/>
            </a:prstGeom>
          </p:spPr>
        </p:pic>
        <p:pic>
          <p:nvPicPr>
            <p:cNvPr id="13" name="object 13"/>
            <p:cNvPicPr/>
            <p:nvPr/>
          </p:nvPicPr>
          <p:blipFill>
            <a:blip r:embed="rId7" cstate="print"/>
            <a:stretch>
              <a:fillRect/>
            </a:stretch>
          </p:blipFill>
          <p:spPr>
            <a:xfrm>
              <a:off x="4550664" y="4387595"/>
              <a:ext cx="1549908" cy="1245120"/>
            </a:xfrm>
            <a:prstGeom prst="rect">
              <a:avLst/>
            </a:prstGeom>
          </p:spPr>
        </p:pic>
        <p:sp>
          <p:nvSpPr>
            <p:cNvPr id="14" name="object 14"/>
            <p:cNvSpPr/>
            <p:nvPr/>
          </p:nvSpPr>
          <p:spPr>
            <a:xfrm>
              <a:off x="4357116" y="4207764"/>
              <a:ext cx="1643380" cy="1614170"/>
            </a:xfrm>
            <a:custGeom>
              <a:avLst/>
              <a:gdLst/>
              <a:ahLst/>
              <a:cxnLst/>
              <a:rect l="l" t="t" r="r" b="b"/>
              <a:pathLst>
                <a:path w="1643379" h="1614170">
                  <a:moveTo>
                    <a:pt x="821436" y="0"/>
                  </a:moveTo>
                  <a:lnTo>
                    <a:pt x="773172" y="1369"/>
                  </a:lnTo>
                  <a:lnTo>
                    <a:pt x="725643" y="5429"/>
                  </a:lnTo>
                  <a:lnTo>
                    <a:pt x="678925" y="12102"/>
                  </a:lnTo>
                  <a:lnTo>
                    <a:pt x="633095" y="21313"/>
                  </a:lnTo>
                  <a:lnTo>
                    <a:pt x="588230" y="32987"/>
                  </a:lnTo>
                  <a:lnTo>
                    <a:pt x="544408" y="47047"/>
                  </a:lnTo>
                  <a:lnTo>
                    <a:pt x="501705" y="63418"/>
                  </a:lnTo>
                  <a:lnTo>
                    <a:pt x="460199" y="82024"/>
                  </a:lnTo>
                  <a:lnTo>
                    <a:pt x="419966" y="102790"/>
                  </a:lnTo>
                  <a:lnTo>
                    <a:pt x="381083" y="125640"/>
                  </a:lnTo>
                  <a:lnTo>
                    <a:pt x="343629" y="150498"/>
                  </a:lnTo>
                  <a:lnTo>
                    <a:pt x="307679" y="177288"/>
                  </a:lnTo>
                  <a:lnTo>
                    <a:pt x="273310" y="205935"/>
                  </a:lnTo>
                  <a:lnTo>
                    <a:pt x="240601" y="236362"/>
                  </a:lnTo>
                  <a:lnTo>
                    <a:pt x="209627" y="268495"/>
                  </a:lnTo>
                  <a:lnTo>
                    <a:pt x="180467" y="302258"/>
                  </a:lnTo>
                  <a:lnTo>
                    <a:pt x="153196" y="337574"/>
                  </a:lnTo>
                  <a:lnTo>
                    <a:pt x="127893" y="374369"/>
                  </a:lnTo>
                  <a:lnTo>
                    <a:pt x="104633" y="412566"/>
                  </a:lnTo>
                  <a:lnTo>
                    <a:pt x="83495" y="452090"/>
                  </a:lnTo>
                  <a:lnTo>
                    <a:pt x="64555" y="492865"/>
                  </a:lnTo>
                  <a:lnTo>
                    <a:pt x="47891" y="534815"/>
                  </a:lnTo>
                  <a:lnTo>
                    <a:pt x="33578" y="577865"/>
                  </a:lnTo>
                  <a:lnTo>
                    <a:pt x="21695" y="621938"/>
                  </a:lnTo>
                  <a:lnTo>
                    <a:pt x="12319" y="666960"/>
                  </a:lnTo>
                  <a:lnTo>
                    <a:pt x="5526" y="712854"/>
                  </a:lnTo>
                  <a:lnTo>
                    <a:pt x="1394" y="759545"/>
                  </a:lnTo>
                  <a:lnTo>
                    <a:pt x="0" y="806958"/>
                  </a:lnTo>
                  <a:lnTo>
                    <a:pt x="1394" y="854370"/>
                  </a:lnTo>
                  <a:lnTo>
                    <a:pt x="5526" y="901061"/>
                  </a:lnTo>
                  <a:lnTo>
                    <a:pt x="12319" y="946955"/>
                  </a:lnTo>
                  <a:lnTo>
                    <a:pt x="21695" y="991977"/>
                  </a:lnTo>
                  <a:lnTo>
                    <a:pt x="33578" y="1036050"/>
                  </a:lnTo>
                  <a:lnTo>
                    <a:pt x="47891" y="1079100"/>
                  </a:lnTo>
                  <a:lnTo>
                    <a:pt x="64555" y="1121050"/>
                  </a:lnTo>
                  <a:lnTo>
                    <a:pt x="83495" y="1161825"/>
                  </a:lnTo>
                  <a:lnTo>
                    <a:pt x="104633" y="1201349"/>
                  </a:lnTo>
                  <a:lnTo>
                    <a:pt x="127893" y="1239546"/>
                  </a:lnTo>
                  <a:lnTo>
                    <a:pt x="153196" y="1276341"/>
                  </a:lnTo>
                  <a:lnTo>
                    <a:pt x="180467" y="1311657"/>
                  </a:lnTo>
                  <a:lnTo>
                    <a:pt x="209627" y="1345420"/>
                  </a:lnTo>
                  <a:lnTo>
                    <a:pt x="240601" y="1377553"/>
                  </a:lnTo>
                  <a:lnTo>
                    <a:pt x="273310" y="1407980"/>
                  </a:lnTo>
                  <a:lnTo>
                    <a:pt x="307679" y="1436627"/>
                  </a:lnTo>
                  <a:lnTo>
                    <a:pt x="343629" y="1463417"/>
                  </a:lnTo>
                  <a:lnTo>
                    <a:pt x="381083" y="1488275"/>
                  </a:lnTo>
                  <a:lnTo>
                    <a:pt x="419966" y="1511125"/>
                  </a:lnTo>
                  <a:lnTo>
                    <a:pt x="460199" y="1531891"/>
                  </a:lnTo>
                  <a:lnTo>
                    <a:pt x="501705" y="1550497"/>
                  </a:lnTo>
                  <a:lnTo>
                    <a:pt x="544408" y="1566868"/>
                  </a:lnTo>
                  <a:lnTo>
                    <a:pt x="588230" y="1580928"/>
                  </a:lnTo>
                  <a:lnTo>
                    <a:pt x="633095" y="1592602"/>
                  </a:lnTo>
                  <a:lnTo>
                    <a:pt x="678925" y="1601813"/>
                  </a:lnTo>
                  <a:lnTo>
                    <a:pt x="725643" y="1608486"/>
                  </a:lnTo>
                  <a:lnTo>
                    <a:pt x="773172" y="1612546"/>
                  </a:lnTo>
                  <a:lnTo>
                    <a:pt x="821436" y="1613916"/>
                  </a:lnTo>
                  <a:lnTo>
                    <a:pt x="869699" y="1612546"/>
                  </a:lnTo>
                  <a:lnTo>
                    <a:pt x="917228" y="1608486"/>
                  </a:lnTo>
                  <a:lnTo>
                    <a:pt x="963946" y="1601813"/>
                  </a:lnTo>
                  <a:lnTo>
                    <a:pt x="1009776" y="1592602"/>
                  </a:lnTo>
                  <a:lnTo>
                    <a:pt x="1054641" y="1580928"/>
                  </a:lnTo>
                  <a:lnTo>
                    <a:pt x="1098463" y="1566868"/>
                  </a:lnTo>
                  <a:lnTo>
                    <a:pt x="1141166" y="1550497"/>
                  </a:lnTo>
                  <a:lnTo>
                    <a:pt x="1182672" y="1531891"/>
                  </a:lnTo>
                  <a:lnTo>
                    <a:pt x="1222905" y="1511125"/>
                  </a:lnTo>
                  <a:lnTo>
                    <a:pt x="1261788" y="1488275"/>
                  </a:lnTo>
                  <a:lnTo>
                    <a:pt x="1299242" y="1463417"/>
                  </a:lnTo>
                  <a:lnTo>
                    <a:pt x="1335192" y="1436627"/>
                  </a:lnTo>
                  <a:lnTo>
                    <a:pt x="1369561" y="1407980"/>
                  </a:lnTo>
                  <a:lnTo>
                    <a:pt x="1402270" y="1377553"/>
                  </a:lnTo>
                  <a:lnTo>
                    <a:pt x="1433244" y="1345420"/>
                  </a:lnTo>
                  <a:lnTo>
                    <a:pt x="1462404" y="1311657"/>
                  </a:lnTo>
                  <a:lnTo>
                    <a:pt x="1489675" y="1276341"/>
                  </a:lnTo>
                  <a:lnTo>
                    <a:pt x="1514978" y="1239546"/>
                  </a:lnTo>
                  <a:lnTo>
                    <a:pt x="1538238" y="1201349"/>
                  </a:lnTo>
                  <a:lnTo>
                    <a:pt x="1559376" y="1161825"/>
                  </a:lnTo>
                  <a:lnTo>
                    <a:pt x="1578316" y="1121050"/>
                  </a:lnTo>
                  <a:lnTo>
                    <a:pt x="1594980" y="1079100"/>
                  </a:lnTo>
                  <a:lnTo>
                    <a:pt x="1609293" y="1036050"/>
                  </a:lnTo>
                  <a:lnTo>
                    <a:pt x="1621176" y="991977"/>
                  </a:lnTo>
                  <a:lnTo>
                    <a:pt x="1630552" y="946955"/>
                  </a:lnTo>
                  <a:lnTo>
                    <a:pt x="1637345" y="901061"/>
                  </a:lnTo>
                  <a:lnTo>
                    <a:pt x="1641477" y="854370"/>
                  </a:lnTo>
                  <a:lnTo>
                    <a:pt x="1642872" y="806958"/>
                  </a:lnTo>
                  <a:lnTo>
                    <a:pt x="1641477" y="759545"/>
                  </a:lnTo>
                  <a:lnTo>
                    <a:pt x="1637345" y="712854"/>
                  </a:lnTo>
                  <a:lnTo>
                    <a:pt x="1630552" y="666960"/>
                  </a:lnTo>
                  <a:lnTo>
                    <a:pt x="1621176" y="621938"/>
                  </a:lnTo>
                  <a:lnTo>
                    <a:pt x="1609293" y="577865"/>
                  </a:lnTo>
                  <a:lnTo>
                    <a:pt x="1594980" y="534815"/>
                  </a:lnTo>
                  <a:lnTo>
                    <a:pt x="1578316" y="492865"/>
                  </a:lnTo>
                  <a:lnTo>
                    <a:pt x="1559376" y="452090"/>
                  </a:lnTo>
                  <a:lnTo>
                    <a:pt x="1538238" y="412566"/>
                  </a:lnTo>
                  <a:lnTo>
                    <a:pt x="1514978" y="374369"/>
                  </a:lnTo>
                  <a:lnTo>
                    <a:pt x="1489675" y="337574"/>
                  </a:lnTo>
                  <a:lnTo>
                    <a:pt x="1462404" y="302258"/>
                  </a:lnTo>
                  <a:lnTo>
                    <a:pt x="1433244" y="268495"/>
                  </a:lnTo>
                  <a:lnTo>
                    <a:pt x="1402270" y="236362"/>
                  </a:lnTo>
                  <a:lnTo>
                    <a:pt x="1369561" y="205935"/>
                  </a:lnTo>
                  <a:lnTo>
                    <a:pt x="1335192" y="177288"/>
                  </a:lnTo>
                  <a:lnTo>
                    <a:pt x="1299242" y="150498"/>
                  </a:lnTo>
                  <a:lnTo>
                    <a:pt x="1261788" y="125640"/>
                  </a:lnTo>
                  <a:lnTo>
                    <a:pt x="1222905" y="102790"/>
                  </a:lnTo>
                  <a:lnTo>
                    <a:pt x="1182672" y="82024"/>
                  </a:lnTo>
                  <a:lnTo>
                    <a:pt x="1141166" y="63418"/>
                  </a:lnTo>
                  <a:lnTo>
                    <a:pt x="1098463" y="47047"/>
                  </a:lnTo>
                  <a:lnTo>
                    <a:pt x="1054641" y="32987"/>
                  </a:lnTo>
                  <a:lnTo>
                    <a:pt x="1009776" y="21313"/>
                  </a:lnTo>
                  <a:lnTo>
                    <a:pt x="963946" y="12102"/>
                  </a:lnTo>
                  <a:lnTo>
                    <a:pt x="917228" y="5429"/>
                  </a:lnTo>
                  <a:lnTo>
                    <a:pt x="869699" y="1369"/>
                  </a:lnTo>
                  <a:lnTo>
                    <a:pt x="821436" y="0"/>
                  </a:lnTo>
                  <a:close/>
                </a:path>
              </a:pathLst>
            </a:custGeom>
            <a:solidFill>
              <a:srgbClr val="F6BB67"/>
            </a:solidFill>
          </p:spPr>
          <p:txBody>
            <a:bodyPr wrap="square" lIns="0" tIns="0" rIns="0" bIns="0" rtlCol="0"/>
            <a:lstStyle/>
            <a:p>
              <a:endParaRPr/>
            </a:p>
          </p:txBody>
        </p:sp>
        <p:sp>
          <p:nvSpPr>
            <p:cNvPr id="15" name="object 15"/>
            <p:cNvSpPr/>
            <p:nvPr/>
          </p:nvSpPr>
          <p:spPr>
            <a:xfrm>
              <a:off x="4357116" y="4207764"/>
              <a:ext cx="1643380" cy="1614170"/>
            </a:xfrm>
            <a:custGeom>
              <a:avLst/>
              <a:gdLst/>
              <a:ahLst/>
              <a:cxnLst/>
              <a:rect l="l" t="t" r="r" b="b"/>
              <a:pathLst>
                <a:path w="1643379" h="1614170">
                  <a:moveTo>
                    <a:pt x="0" y="806958"/>
                  </a:moveTo>
                  <a:lnTo>
                    <a:pt x="1394" y="759545"/>
                  </a:lnTo>
                  <a:lnTo>
                    <a:pt x="5526" y="712854"/>
                  </a:lnTo>
                  <a:lnTo>
                    <a:pt x="12319" y="666960"/>
                  </a:lnTo>
                  <a:lnTo>
                    <a:pt x="21695" y="621938"/>
                  </a:lnTo>
                  <a:lnTo>
                    <a:pt x="33578" y="577865"/>
                  </a:lnTo>
                  <a:lnTo>
                    <a:pt x="47891" y="534815"/>
                  </a:lnTo>
                  <a:lnTo>
                    <a:pt x="64555" y="492865"/>
                  </a:lnTo>
                  <a:lnTo>
                    <a:pt x="83495" y="452090"/>
                  </a:lnTo>
                  <a:lnTo>
                    <a:pt x="104633" y="412566"/>
                  </a:lnTo>
                  <a:lnTo>
                    <a:pt x="127893" y="374369"/>
                  </a:lnTo>
                  <a:lnTo>
                    <a:pt x="153196" y="337574"/>
                  </a:lnTo>
                  <a:lnTo>
                    <a:pt x="180467" y="302258"/>
                  </a:lnTo>
                  <a:lnTo>
                    <a:pt x="209627" y="268495"/>
                  </a:lnTo>
                  <a:lnTo>
                    <a:pt x="240601" y="236362"/>
                  </a:lnTo>
                  <a:lnTo>
                    <a:pt x="273310" y="205935"/>
                  </a:lnTo>
                  <a:lnTo>
                    <a:pt x="307679" y="177288"/>
                  </a:lnTo>
                  <a:lnTo>
                    <a:pt x="343629" y="150498"/>
                  </a:lnTo>
                  <a:lnTo>
                    <a:pt x="381083" y="125640"/>
                  </a:lnTo>
                  <a:lnTo>
                    <a:pt x="419966" y="102790"/>
                  </a:lnTo>
                  <a:lnTo>
                    <a:pt x="460199" y="82024"/>
                  </a:lnTo>
                  <a:lnTo>
                    <a:pt x="501705" y="63418"/>
                  </a:lnTo>
                  <a:lnTo>
                    <a:pt x="544408" y="47047"/>
                  </a:lnTo>
                  <a:lnTo>
                    <a:pt x="588230" y="32987"/>
                  </a:lnTo>
                  <a:lnTo>
                    <a:pt x="633095" y="21313"/>
                  </a:lnTo>
                  <a:lnTo>
                    <a:pt x="678925" y="12102"/>
                  </a:lnTo>
                  <a:lnTo>
                    <a:pt x="725643" y="5429"/>
                  </a:lnTo>
                  <a:lnTo>
                    <a:pt x="773172" y="1369"/>
                  </a:lnTo>
                  <a:lnTo>
                    <a:pt x="821436" y="0"/>
                  </a:lnTo>
                  <a:lnTo>
                    <a:pt x="869699" y="1369"/>
                  </a:lnTo>
                  <a:lnTo>
                    <a:pt x="917228" y="5429"/>
                  </a:lnTo>
                  <a:lnTo>
                    <a:pt x="963946" y="12102"/>
                  </a:lnTo>
                  <a:lnTo>
                    <a:pt x="1009776" y="21313"/>
                  </a:lnTo>
                  <a:lnTo>
                    <a:pt x="1054641" y="32987"/>
                  </a:lnTo>
                  <a:lnTo>
                    <a:pt x="1098463" y="47047"/>
                  </a:lnTo>
                  <a:lnTo>
                    <a:pt x="1141166" y="63418"/>
                  </a:lnTo>
                  <a:lnTo>
                    <a:pt x="1182672" y="82024"/>
                  </a:lnTo>
                  <a:lnTo>
                    <a:pt x="1222905" y="102790"/>
                  </a:lnTo>
                  <a:lnTo>
                    <a:pt x="1261788" y="125640"/>
                  </a:lnTo>
                  <a:lnTo>
                    <a:pt x="1299242" y="150498"/>
                  </a:lnTo>
                  <a:lnTo>
                    <a:pt x="1335192" y="177288"/>
                  </a:lnTo>
                  <a:lnTo>
                    <a:pt x="1369561" y="205935"/>
                  </a:lnTo>
                  <a:lnTo>
                    <a:pt x="1402270" y="236362"/>
                  </a:lnTo>
                  <a:lnTo>
                    <a:pt x="1433244" y="268495"/>
                  </a:lnTo>
                  <a:lnTo>
                    <a:pt x="1462404" y="302258"/>
                  </a:lnTo>
                  <a:lnTo>
                    <a:pt x="1489675" y="337574"/>
                  </a:lnTo>
                  <a:lnTo>
                    <a:pt x="1514978" y="374369"/>
                  </a:lnTo>
                  <a:lnTo>
                    <a:pt x="1538238" y="412566"/>
                  </a:lnTo>
                  <a:lnTo>
                    <a:pt x="1559376" y="452090"/>
                  </a:lnTo>
                  <a:lnTo>
                    <a:pt x="1578316" y="492865"/>
                  </a:lnTo>
                  <a:lnTo>
                    <a:pt x="1594980" y="534815"/>
                  </a:lnTo>
                  <a:lnTo>
                    <a:pt x="1609293" y="577865"/>
                  </a:lnTo>
                  <a:lnTo>
                    <a:pt x="1621176" y="621938"/>
                  </a:lnTo>
                  <a:lnTo>
                    <a:pt x="1630552" y="666960"/>
                  </a:lnTo>
                  <a:lnTo>
                    <a:pt x="1637345" y="712854"/>
                  </a:lnTo>
                  <a:lnTo>
                    <a:pt x="1641477" y="759545"/>
                  </a:lnTo>
                  <a:lnTo>
                    <a:pt x="1642872" y="806958"/>
                  </a:lnTo>
                  <a:lnTo>
                    <a:pt x="1641477" y="854370"/>
                  </a:lnTo>
                  <a:lnTo>
                    <a:pt x="1637345" y="901061"/>
                  </a:lnTo>
                  <a:lnTo>
                    <a:pt x="1630552" y="946955"/>
                  </a:lnTo>
                  <a:lnTo>
                    <a:pt x="1621176" y="991977"/>
                  </a:lnTo>
                  <a:lnTo>
                    <a:pt x="1609293" y="1036050"/>
                  </a:lnTo>
                  <a:lnTo>
                    <a:pt x="1594980" y="1079100"/>
                  </a:lnTo>
                  <a:lnTo>
                    <a:pt x="1578316" y="1121050"/>
                  </a:lnTo>
                  <a:lnTo>
                    <a:pt x="1559376" y="1161825"/>
                  </a:lnTo>
                  <a:lnTo>
                    <a:pt x="1538238" y="1201349"/>
                  </a:lnTo>
                  <a:lnTo>
                    <a:pt x="1514978" y="1239546"/>
                  </a:lnTo>
                  <a:lnTo>
                    <a:pt x="1489675" y="1276341"/>
                  </a:lnTo>
                  <a:lnTo>
                    <a:pt x="1462404" y="1311657"/>
                  </a:lnTo>
                  <a:lnTo>
                    <a:pt x="1433244" y="1345420"/>
                  </a:lnTo>
                  <a:lnTo>
                    <a:pt x="1402270" y="1377553"/>
                  </a:lnTo>
                  <a:lnTo>
                    <a:pt x="1369561" y="1407980"/>
                  </a:lnTo>
                  <a:lnTo>
                    <a:pt x="1335192" y="1436627"/>
                  </a:lnTo>
                  <a:lnTo>
                    <a:pt x="1299242" y="1463417"/>
                  </a:lnTo>
                  <a:lnTo>
                    <a:pt x="1261788" y="1488275"/>
                  </a:lnTo>
                  <a:lnTo>
                    <a:pt x="1222905" y="1511125"/>
                  </a:lnTo>
                  <a:lnTo>
                    <a:pt x="1182672" y="1531891"/>
                  </a:lnTo>
                  <a:lnTo>
                    <a:pt x="1141166" y="1550497"/>
                  </a:lnTo>
                  <a:lnTo>
                    <a:pt x="1098463" y="1566868"/>
                  </a:lnTo>
                  <a:lnTo>
                    <a:pt x="1054641" y="1580928"/>
                  </a:lnTo>
                  <a:lnTo>
                    <a:pt x="1009776" y="1592602"/>
                  </a:lnTo>
                  <a:lnTo>
                    <a:pt x="963946" y="1601813"/>
                  </a:lnTo>
                  <a:lnTo>
                    <a:pt x="917228" y="1608486"/>
                  </a:lnTo>
                  <a:lnTo>
                    <a:pt x="869699" y="1612546"/>
                  </a:lnTo>
                  <a:lnTo>
                    <a:pt x="821436" y="1613916"/>
                  </a:lnTo>
                  <a:lnTo>
                    <a:pt x="773172" y="1612546"/>
                  </a:lnTo>
                  <a:lnTo>
                    <a:pt x="725643" y="1608486"/>
                  </a:lnTo>
                  <a:lnTo>
                    <a:pt x="678925" y="1601813"/>
                  </a:lnTo>
                  <a:lnTo>
                    <a:pt x="633095" y="1592602"/>
                  </a:lnTo>
                  <a:lnTo>
                    <a:pt x="588230" y="1580928"/>
                  </a:lnTo>
                  <a:lnTo>
                    <a:pt x="544408" y="1566868"/>
                  </a:lnTo>
                  <a:lnTo>
                    <a:pt x="501705" y="1550497"/>
                  </a:lnTo>
                  <a:lnTo>
                    <a:pt x="460199" y="1531891"/>
                  </a:lnTo>
                  <a:lnTo>
                    <a:pt x="419966" y="1511125"/>
                  </a:lnTo>
                  <a:lnTo>
                    <a:pt x="381083" y="1488275"/>
                  </a:lnTo>
                  <a:lnTo>
                    <a:pt x="343629" y="1463417"/>
                  </a:lnTo>
                  <a:lnTo>
                    <a:pt x="307679" y="1436627"/>
                  </a:lnTo>
                  <a:lnTo>
                    <a:pt x="273310" y="1407980"/>
                  </a:lnTo>
                  <a:lnTo>
                    <a:pt x="240601" y="1377553"/>
                  </a:lnTo>
                  <a:lnTo>
                    <a:pt x="209627" y="1345420"/>
                  </a:lnTo>
                  <a:lnTo>
                    <a:pt x="180467" y="1311657"/>
                  </a:lnTo>
                  <a:lnTo>
                    <a:pt x="153196" y="1276341"/>
                  </a:lnTo>
                  <a:lnTo>
                    <a:pt x="127893" y="1239546"/>
                  </a:lnTo>
                  <a:lnTo>
                    <a:pt x="104633" y="1201349"/>
                  </a:lnTo>
                  <a:lnTo>
                    <a:pt x="83495" y="1161825"/>
                  </a:lnTo>
                  <a:lnTo>
                    <a:pt x="64555" y="1121050"/>
                  </a:lnTo>
                  <a:lnTo>
                    <a:pt x="47891" y="1079100"/>
                  </a:lnTo>
                  <a:lnTo>
                    <a:pt x="33578" y="1036050"/>
                  </a:lnTo>
                  <a:lnTo>
                    <a:pt x="21695" y="991977"/>
                  </a:lnTo>
                  <a:lnTo>
                    <a:pt x="12319" y="946955"/>
                  </a:lnTo>
                  <a:lnTo>
                    <a:pt x="5526" y="901061"/>
                  </a:lnTo>
                  <a:lnTo>
                    <a:pt x="1394" y="854370"/>
                  </a:lnTo>
                  <a:lnTo>
                    <a:pt x="0" y="806958"/>
                  </a:lnTo>
                  <a:close/>
                </a:path>
              </a:pathLst>
            </a:custGeom>
            <a:ln w="12700">
              <a:solidFill>
                <a:srgbClr val="F6BB67"/>
              </a:solidFill>
            </a:ln>
          </p:spPr>
          <p:txBody>
            <a:bodyPr wrap="square" lIns="0" tIns="0" rIns="0" bIns="0" rtlCol="0"/>
            <a:lstStyle/>
            <a:p>
              <a:endParaRPr/>
            </a:p>
          </p:txBody>
        </p:sp>
      </p:grpSp>
      <p:sp>
        <p:nvSpPr>
          <p:cNvPr id="16" name="object 16"/>
          <p:cNvSpPr txBox="1"/>
          <p:nvPr/>
        </p:nvSpPr>
        <p:spPr>
          <a:xfrm>
            <a:off x="572211" y="285496"/>
            <a:ext cx="1324610" cy="452120"/>
          </a:xfrm>
          <a:prstGeom prst="rect">
            <a:avLst/>
          </a:prstGeom>
        </p:spPr>
        <p:txBody>
          <a:bodyPr vert="horz" wrap="square" lIns="0" tIns="12700" rIns="0" bIns="0" rtlCol="0">
            <a:spAutoFit/>
          </a:bodyPr>
          <a:lstStyle/>
          <a:p>
            <a:pPr marL="12700">
              <a:lnSpc>
                <a:spcPct val="100000"/>
              </a:lnSpc>
              <a:spcBef>
                <a:spcPts val="100"/>
              </a:spcBef>
            </a:pPr>
            <a:r>
              <a:rPr sz="2800" b="1" spc="150" dirty="0">
                <a:solidFill>
                  <a:srgbClr val="FFBF00"/>
                </a:solidFill>
                <a:latin typeface="Arial"/>
                <a:cs typeface="Arial"/>
              </a:rPr>
              <a:t>Twitter</a:t>
            </a:r>
            <a:endParaRPr sz="2800">
              <a:latin typeface="Arial"/>
              <a:cs typeface="Arial"/>
            </a:endParaRPr>
          </a:p>
        </p:txBody>
      </p:sp>
      <p:sp>
        <p:nvSpPr>
          <p:cNvPr id="17" name="object 17"/>
          <p:cNvSpPr txBox="1"/>
          <p:nvPr/>
        </p:nvSpPr>
        <p:spPr>
          <a:xfrm>
            <a:off x="4229227" y="382143"/>
            <a:ext cx="7506970" cy="628377"/>
          </a:xfrm>
          <a:prstGeom prst="rect">
            <a:avLst/>
          </a:prstGeom>
        </p:spPr>
        <p:txBody>
          <a:bodyPr vert="horz" wrap="square" lIns="0" tIns="12700" rIns="0" bIns="0" rtlCol="0">
            <a:spAutoFit/>
          </a:bodyPr>
          <a:lstStyle/>
          <a:p>
            <a:pPr marL="12700" marR="5080">
              <a:lnSpc>
                <a:spcPct val="125000"/>
              </a:lnSpc>
              <a:spcBef>
                <a:spcPts val="100"/>
              </a:spcBef>
            </a:pPr>
            <a:r>
              <a:rPr sz="1600" spc="40" dirty="0">
                <a:latin typeface="Tahoma"/>
                <a:cs typeface="Tahoma"/>
              </a:rPr>
              <a:t>Twitter</a:t>
            </a:r>
            <a:r>
              <a:rPr sz="1600" spc="-80" dirty="0">
                <a:latin typeface="Tahoma"/>
                <a:cs typeface="Tahoma"/>
              </a:rPr>
              <a:t> </a:t>
            </a:r>
            <a:r>
              <a:rPr sz="1600" spc="70" dirty="0">
                <a:latin typeface="Tahoma"/>
                <a:cs typeface="Tahoma"/>
              </a:rPr>
              <a:t>är</a:t>
            </a:r>
            <a:r>
              <a:rPr sz="1600" spc="-75" dirty="0">
                <a:latin typeface="Tahoma"/>
                <a:cs typeface="Tahoma"/>
              </a:rPr>
              <a:t> </a:t>
            </a:r>
            <a:r>
              <a:rPr sz="1600" spc="45" dirty="0">
                <a:latin typeface="Tahoma"/>
                <a:cs typeface="Tahoma"/>
              </a:rPr>
              <a:t>ett</a:t>
            </a:r>
            <a:r>
              <a:rPr sz="1600" spc="-80" dirty="0">
                <a:latin typeface="Tahoma"/>
                <a:cs typeface="Tahoma"/>
              </a:rPr>
              <a:t> </a:t>
            </a:r>
            <a:r>
              <a:rPr sz="1600" spc="50" dirty="0">
                <a:latin typeface="Tahoma"/>
                <a:cs typeface="Tahoma"/>
              </a:rPr>
              <a:t>fantastiskt</a:t>
            </a:r>
            <a:r>
              <a:rPr sz="1600" spc="-75" dirty="0">
                <a:latin typeface="Tahoma"/>
                <a:cs typeface="Tahoma"/>
              </a:rPr>
              <a:t> </a:t>
            </a:r>
            <a:r>
              <a:rPr sz="1600" spc="50" dirty="0">
                <a:latin typeface="Tahoma"/>
                <a:cs typeface="Tahoma"/>
              </a:rPr>
              <a:t>verktyg</a:t>
            </a:r>
            <a:r>
              <a:rPr sz="1600" spc="-80" dirty="0">
                <a:latin typeface="Tahoma"/>
                <a:cs typeface="Tahoma"/>
              </a:rPr>
              <a:t> </a:t>
            </a:r>
            <a:r>
              <a:rPr sz="1600" spc="100" dirty="0">
                <a:latin typeface="Tahoma"/>
                <a:cs typeface="Tahoma"/>
              </a:rPr>
              <a:t>som</a:t>
            </a:r>
            <a:r>
              <a:rPr sz="1600" spc="-75" dirty="0">
                <a:latin typeface="Tahoma"/>
                <a:cs typeface="Tahoma"/>
              </a:rPr>
              <a:t> </a:t>
            </a:r>
            <a:r>
              <a:rPr sz="1600" spc="80" dirty="0">
                <a:latin typeface="Tahoma"/>
                <a:cs typeface="Tahoma"/>
              </a:rPr>
              <a:t>ger</a:t>
            </a:r>
            <a:r>
              <a:rPr sz="1600" spc="-80" dirty="0">
                <a:latin typeface="Tahoma"/>
                <a:cs typeface="Tahoma"/>
              </a:rPr>
              <a:t> </a:t>
            </a:r>
            <a:r>
              <a:rPr sz="1600" spc="80" dirty="0">
                <a:latin typeface="Tahoma"/>
                <a:cs typeface="Tahoma"/>
              </a:rPr>
              <a:t>dig</a:t>
            </a:r>
            <a:r>
              <a:rPr sz="1600" spc="-75" dirty="0">
                <a:latin typeface="Tahoma"/>
                <a:cs typeface="Tahoma"/>
              </a:rPr>
              <a:t> </a:t>
            </a:r>
            <a:r>
              <a:rPr sz="1600" spc="65" dirty="0">
                <a:latin typeface="Tahoma"/>
                <a:cs typeface="Tahoma"/>
              </a:rPr>
              <a:t>möjlighet</a:t>
            </a:r>
            <a:r>
              <a:rPr sz="1600" spc="-80" dirty="0">
                <a:latin typeface="Tahoma"/>
                <a:cs typeface="Tahoma"/>
              </a:rPr>
              <a:t> </a:t>
            </a:r>
            <a:r>
              <a:rPr sz="1600" spc="45" dirty="0">
                <a:latin typeface="Tahoma"/>
                <a:cs typeface="Tahoma"/>
              </a:rPr>
              <a:t>att</a:t>
            </a:r>
            <a:r>
              <a:rPr sz="1600" spc="-75" dirty="0">
                <a:latin typeface="Tahoma"/>
                <a:cs typeface="Tahoma"/>
              </a:rPr>
              <a:t> </a:t>
            </a:r>
            <a:r>
              <a:rPr sz="1600" spc="75" dirty="0">
                <a:latin typeface="Tahoma"/>
                <a:cs typeface="Tahoma"/>
              </a:rPr>
              <a:t>nå</a:t>
            </a:r>
            <a:r>
              <a:rPr sz="1600" spc="-75" dirty="0">
                <a:latin typeface="Tahoma"/>
                <a:cs typeface="Tahoma"/>
              </a:rPr>
              <a:t> </a:t>
            </a:r>
            <a:r>
              <a:rPr sz="1600" spc="65" dirty="0">
                <a:latin typeface="Tahoma"/>
                <a:cs typeface="Tahoma"/>
              </a:rPr>
              <a:t>långt</a:t>
            </a:r>
            <a:r>
              <a:rPr sz="1600" spc="-80" dirty="0">
                <a:latin typeface="Tahoma"/>
                <a:cs typeface="Tahoma"/>
              </a:rPr>
              <a:t> </a:t>
            </a:r>
            <a:r>
              <a:rPr sz="1600" spc="70" dirty="0">
                <a:latin typeface="Tahoma"/>
                <a:cs typeface="Tahoma"/>
              </a:rPr>
              <a:t>utanför</a:t>
            </a:r>
            <a:r>
              <a:rPr sz="1600" spc="-75" dirty="0">
                <a:latin typeface="Tahoma"/>
                <a:cs typeface="Tahoma"/>
              </a:rPr>
              <a:t> </a:t>
            </a:r>
            <a:r>
              <a:rPr sz="1600" spc="80" dirty="0">
                <a:latin typeface="Tahoma"/>
                <a:cs typeface="Tahoma"/>
              </a:rPr>
              <a:t>din </a:t>
            </a:r>
            <a:r>
              <a:rPr sz="1600" spc="-484" dirty="0">
                <a:latin typeface="Tahoma"/>
                <a:cs typeface="Tahoma"/>
              </a:rPr>
              <a:t> </a:t>
            </a:r>
            <a:r>
              <a:rPr sz="1600" spc="85" dirty="0">
                <a:latin typeface="Tahoma"/>
                <a:cs typeface="Tahoma"/>
              </a:rPr>
              <a:t>normala</a:t>
            </a:r>
            <a:r>
              <a:rPr sz="1600" spc="-85" dirty="0">
                <a:latin typeface="Tahoma"/>
                <a:cs typeface="Tahoma"/>
              </a:rPr>
              <a:t> </a:t>
            </a:r>
            <a:r>
              <a:rPr lang="sv-SE" sz="1600" spc="-85" dirty="0" smtClean="0">
                <a:latin typeface="Tahoma"/>
                <a:cs typeface="Tahoma"/>
              </a:rPr>
              <a:t>krets</a:t>
            </a:r>
            <a:r>
              <a:rPr sz="1600" spc="35" dirty="0" smtClean="0">
                <a:latin typeface="Tahoma"/>
                <a:cs typeface="Tahoma"/>
              </a:rPr>
              <a:t>.</a:t>
            </a:r>
            <a:r>
              <a:rPr sz="1600" spc="-85" dirty="0" smtClean="0">
                <a:latin typeface="Tahoma"/>
                <a:cs typeface="Tahoma"/>
              </a:rPr>
              <a:t> </a:t>
            </a:r>
            <a:r>
              <a:rPr sz="1600" spc="60" dirty="0">
                <a:latin typeface="Tahoma"/>
                <a:cs typeface="Tahoma"/>
              </a:rPr>
              <a:t>Det</a:t>
            </a:r>
            <a:r>
              <a:rPr sz="1600" spc="-80" dirty="0">
                <a:latin typeface="Tahoma"/>
                <a:cs typeface="Tahoma"/>
              </a:rPr>
              <a:t> </a:t>
            </a:r>
            <a:r>
              <a:rPr sz="1600" spc="70" dirty="0">
                <a:latin typeface="Tahoma"/>
                <a:cs typeface="Tahoma"/>
              </a:rPr>
              <a:t>är</a:t>
            </a:r>
            <a:r>
              <a:rPr sz="1600" spc="-85" dirty="0">
                <a:latin typeface="Tahoma"/>
                <a:cs typeface="Tahoma"/>
              </a:rPr>
              <a:t> </a:t>
            </a:r>
            <a:r>
              <a:rPr sz="1600" spc="45" dirty="0">
                <a:latin typeface="Tahoma"/>
                <a:cs typeface="Tahoma"/>
              </a:rPr>
              <a:t>ett</a:t>
            </a:r>
            <a:r>
              <a:rPr sz="1600" spc="-80" dirty="0">
                <a:latin typeface="Tahoma"/>
                <a:cs typeface="Tahoma"/>
              </a:rPr>
              <a:t> </a:t>
            </a:r>
            <a:r>
              <a:rPr sz="1600" spc="75" dirty="0">
                <a:latin typeface="Tahoma"/>
                <a:cs typeface="Tahoma"/>
              </a:rPr>
              <a:t>utmärkt</a:t>
            </a:r>
            <a:r>
              <a:rPr sz="1600" spc="-85" dirty="0">
                <a:latin typeface="Tahoma"/>
                <a:cs typeface="Tahoma"/>
              </a:rPr>
              <a:t> </a:t>
            </a:r>
            <a:r>
              <a:rPr sz="1600" spc="45" dirty="0">
                <a:latin typeface="Tahoma"/>
                <a:cs typeface="Tahoma"/>
              </a:rPr>
              <a:t>sätt</a:t>
            </a:r>
            <a:r>
              <a:rPr sz="1600" spc="-80" dirty="0">
                <a:latin typeface="Tahoma"/>
                <a:cs typeface="Tahoma"/>
              </a:rPr>
              <a:t> </a:t>
            </a:r>
            <a:r>
              <a:rPr sz="1600" spc="45" dirty="0">
                <a:latin typeface="Tahoma"/>
                <a:cs typeface="Tahoma"/>
              </a:rPr>
              <a:t>att</a:t>
            </a:r>
            <a:r>
              <a:rPr sz="1600" spc="-85" dirty="0">
                <a:latin typeface="Tahoma"/>
                <a:cs typeface="Tahoma"/>
              </a:rPr>
              <a:t> </a:t>
            </a:r>
            <a:r>
              <a:rPr sz="1600" spc="75" dirty="0">
                <a:latin typeface="Tahoma"/>
                <a:cs typeface="Tahoma"/>
              </a:rPr>
              <a:t>nå</a:t>
            </a:r>
            <a:r>
              <a:rPr sz="1600" spc="-80" dirty="0">
                <a:latin typeface="Tahoma"/>
                <a:cs typeface="Tahoma"/>
              </a:rPr>
              <a:t> </a:t>
            </a:r>
            <a:r>
              <a:rPr sz="1600" spc="60" dirty="0">
                <a:latin typeface="Tahoma"/>
                <a:cs typeface="Tahoma"/>
              </a:rPr>
              <a:t>media,</a:t>
            </a:r>
            <a:r>
              <a:rPr sz="1600" spc="-85" dirty="0">
                <a:latin typeface="Tahoma"/>
                <a:cs typeface="Tahoma"/>
              </a:rPr>
              <a:t> </a:t>
            </a:r>
            <a:r>
              <a:rPr sz="1600" spc="55" dirty="0">
                <a:latin typeface="Tahoma"/>
                <a:cs typeface="Tahoma"/>
              </a:rPr>
              <a:t>beslutsfattare</a:t>
            </a:r>
            <a:r>
              <a:rPr sz="1600" spc="-80" dirty="0">
                <a:latin typeface="Tahoma"/>
                <a:cs typeface="Tahoma"/>
              </a:rPr>
              <a:t> </a:t>
            </a:r>
            <a:r>
              <a:rPr sz="1600" spc="15" dirty="0">
                <a:latin typeface="Tahoma"/>
                <a:cs typeface="Tahoma"/>
              </a:rPr>
              <a:t>etc.</a:t>
            </a:r>
            <a:endParaRPr sz="1600" dirty="0">
              <a:latin typeface="Tahoma"/>
              <a:cs typeface="Tahoma"/>
            </a:endParaRPr>
          </a:p>
        </p:txBody>
      </p:sp>
      <p:sp>
        <p:nvSpPr>
          <p:cNvPr id="18" name="object 18"/>
          <p:cNvSpPr txBox="1"/>
          <p:nvPr/>
        </p:nvSpPr>
        <p:spPr>
          <a:xfrm>
            <a:off x="446633" y="1211707"/>
            <a:ext cx="468630" cy="848360"/>
          </a:xfrm>
          <a:prstGeom prst="rect">
            <a:avLst/>
          </a:prstGeom>
        </p:spPr>
        <p:txBody>
          <a:bodyPr vert="horz" wrap="square" lIns="0" tIns="12700" rIns="0" bIns="0" rtlCol="0">
            <a:spAutoFit/>
          </a:bodyPr>
          <a:lstStyle/>
          <a:p>
            <a:pPr marL="12700">
              <a:lnSpc>
                <a:spcPct val="100000"/>
              </a:lnSpc>
              <a:spcBef>
                <a:spcPts val="100"/>
              </a:spcBef>
            </a:pPr>
            <a:r>
              <a:rPr sz="5400" spc="-445" dirty="0">
                <a:solidFill>
                  <a:srgbClr val="F6BB66"/>
                </a:solidFill>
                <a:latin typeface="Tahoma"/>
                <a:cs typeface="Tahoma"/>
              </a:rPr>
              <a:t>#</a:t>
            </a:r>
            <a:endParaRPr sz="5400">
              <a:latin typeface="Tahoma"/>
              <a:cs typeface="Tahoma"/>
            </a:endParaRPr>
          </a:p>
        </p:txBody>
      </p:sp>
      <p:sp>
        <p:nvSpPr>
          <p:cNvPr id="19" name="object 19"/>
          <p:cNvSpPr txBox="1"/>
          <p:nvPr/>
        </p:nvSpPr>
        <p:spPr>
          <a:xfrm>
            <a:off x="944372" y="1396110"/>
            <a:ext cx="4613910" cy="574040"/>
          </a:xfrm>
          <a:prstGeom prst="rect">
            <a:avLst/>
          </a:prstGeom>
        </p:spPr>
        <p:txBody>
          <a:bodyPr vert="horz" wrap="square" lIns="0" tIns="12700" rIns="0" bIns="0" rtlCol="0">
            <a:spAutoFit/>
          </a:bodyPr>
          <a:lstStyle/>
          <a:p>
            <a:pPr marL="12700" marR="5080">
              <a:lnSpc>
                <a:spcPct val="120000"/>
              </a:lnSpc>
              <a:spcBef>
                <a:spcPts val="100"/>
              </a:spcBef>
            </a:pPr>
            <a:r>
              <a:rPr sz="1500" b="1" spc="-50" dirty="0">
                <a:latin typeface="Arial"/>
                <a:cs typeface="Arial"/>
              </a:rPr>
              <a:t>En</a:t>
            </a:r>
            <a:r>
              <a:rPr sz="1500" b="1" spc="-30" dirty="0">
                <a:latin typeface="Arial"/>
                <a:cs typeface="Arial"/>
              </a:rPr>
              <a:t> </a:t>
            </a:r>
            <a:r>
              <a:rPr sz="1500" b="1" spc="50" dirty="0">
                <a:latin typeface="Arial"/>
                <a:cs typeface="Arial"/>
              </a:rPr>
              <a:t>hashtag</a:t>
            </a:r>
            <a:r>
              <a:rPr sz="1500" b="1" spc="-30" dirty="0">
                <a:latin typeface="Arial"/>
                <a:cs typeface="Arial"/>
              </a:rPr>
              <a:t> </a:t>
            </a:r>
            <a:r>
              <a:rPr sz="1500" b="1" spc="45" dirty="0">
                <a:latin typeface="Arial"/>
                <a:cs typeface="Arial"/>
              </a:rPr>
              <a:t>gör</a:t>
            </a:r>
            <a:r>
              <a:rPr sz="1500" b="1" spc="-30" dirty="0">
                <a:latin typeface="Arial"/>
                <a:cs typeface="Arial"/>
              </a:rPr>
              <a:t> </a:t>
            </a:r>
            <a:r>
              <a:rPr sz="1500" b="1" spc="90" dirty="0">
                <a:latin typeface="Arial"/>
                <a:cs typeface="Arial"/>
              </a:rPr>
              <a:t>ditt</a:t>
            </a:r>
            <a:r>
              <a:rPr sz="1500" b="1" spc="-25" dirty="0">
                <a:latin typeface="Arial"/>
                <a:cs typeface="Arial"/>
              </a:rPr>
              <a:t> </a:t>
            </a:r>
            <a:r>
              <a:rPr sz="1500" b="1" spc="55" dirty="0">
                <a:latin typeface="Arial"/>
                <a:cs typeface="Arial"/>
              </a:rPr>
              <a:t>innehåll</a:t>
            </a:r>
            <a:r>
              <a:rPr sz="1500" b="1" spc="-30" dirty="0">
                <a:latin typeface="Arial"/>
                <a:cs typeface="Arial"/>
              </a:rPr>
              <a:t> </a:t>
            </a:r>
            <a:r>
              <a:rPr sz="1500" b="1" spc="95" dirty="0">
                <a:latin typeface="Arial"/>
                <a:cs typeface="Arial"/>
              </a:rPr>
              <a:t>mer</a:t>
            </a:r>
            <a:r>
              <a:rPr sz="1500" b="1" spc="-30" dirty="0">
                <a:latin typeface="Arial"/>
                <a:cs typeface="Arial"/>
              </a:rPr>
              <a:t> </a:t>
            </a:r>
            <a:r>
              <a:rPr sz="1500" b="1" spc="60" dirty="0">
                <a:latin typeface="Arial"/>
                <a:cs typeface="Arial"/>
              </a:rPr>
              <a:t>tillgängligt</a:t>
            </a:r>
            <a:r>
              <a:rPr sz="1500" b="1" spc="-30" dirty="0">
                <a:latin typeface="Arial"/>
                <a:cs typeface="Arial"/>
              </a:rPr>
              <a:t> </a:t>
            </a:r>
            <a:r>
              <a:rPr sz="1500" b="1" spc="5" dirty="0">
                <a:latin typeface="Arial"/>
                <a:cs typeface="Arial"/>
              </a:rPr>
              <a:t>och </a:t>
            </a:r>
            <a:r>
              <a:rPr sz="1500" b="1" spc="-400" dirty="0">
                <a:latin typeface="Arial"/>
                <a:cs typeface="Arial"/>
              </a:rPr>
              <a:t> </a:t>
            </a:r>
            <a:r>
              <a:rPr sz="1500" b="1" spc="35" dirty="0">
                <a:latin typeface="Arial"/>
                <a:cs typeface="Arial"/>
              </a:rPr>
              <a:t>synligt</a:t>
            </a:r>
            <a:r>
              <a:rPr sz="1500" b="1" spc="-35" dirty="0">
                <a:latin typeface="Arial"/>
                <a:cs typeface="Arial"/>
              </a:rPr>
              <a:t> </a:t>
            </a:r>
            <a:r>
              <a:rPr sz="1500" b="1" spc="60" dirty="0">
                <a:latin typeface="Arial"/>
                <a:cs typeface="Arial"/>
              </a:rPr>
              <a:t>för</a:t>
            </a:r>
            <a:r>
              <a:rPr sz="1500" b="1" spc="-35" dirty="0">
                <a:latin typeface="Arial"/>
                <a:cs typeface="Arial"/>
              </a:rPr>
              <a:t> </a:t>
            </a:r>
            <a:r>
              <a:rPr sz="1500" b="1" spc="55" dirty="0">
                <a:latin typeface="Arial"/>
                <a:cs typeface="Arial"/>
              </a:rPr>
              <a:t>alla</a:t>
            </a:r>
            <a:r>
              <a:rPr sz="1500" b="1" spc="-30" dirty="0">
                <a:latin typeface="Arial"/>
                <a:cs typeface="Arial"/>
              </a:rPr>
              <a:t> </a:t>
            </a:r>
            <a:r>
              <a:rPr sz="1500" b="1" spc="20" dirty="0">
                <a:latin typeface="Arial"/>
                <a:cs typeface="Arial"/>
              </a:rPr>
              <a:t>som</a:t>
            </a:r>
            <a:r>
              <a:rPr sz="1500" b="1" spc="-35" dirty="0">
                <a:latin typeface="Arial"/>
                <a:cs typeface="Arial"/>
              </a:rPr>
              <a:t> </a:t>
            </a:r>
            <a:r>
              <a:rPr sz="1500" b="1" spc="80" dirty="0">
                <a:latin typeface="Arial"/>
                <a:cs typeface="Arial"/>
              </a:rPr>
              <a:t>är</a:t>
            </a:r>
            <a:r>
              <a:rPr sz="1500" b="1" spc="-30" dirty="0">
                <a:latin typeface="Arial"/>
                <a:cs typeface="Arial"/>
              </a:rPr>
              <a:t> </a:t>
            </a:r>
            <a:r>
              <a:rPr sz="1500" b="1" spc="45" dirty="0">
                <a:latin typeface="Arial"/>
                <a:cs typeface="Arial"/>
              </a:rPr>
              <a:t>intresserade</a:t>
            </a:r>
            <a:r>
              <a:rPr sz="1500" b="1" spc="-35" dirty="0">
                <a:latin typeface="Arial"/>
                <a:cs typeface="Arial"/>
              </a:rPr>
              <a:t> </a:t>
            </a:r>
            <a:r>
              <a:rPr sz="1500" b="1" spc="45" dirty="0">
                <a:latin typeface="Arial"/>
                <a:cs typeface="Arial"/>
              </a:rPr>
              <a:t>av</a:t>
            </a:r>
            <a:r>
              <a:rPr sz="1500" b="1" spc="-30" dirty="0">
                <a:latin typeface="Arial"/>
                <a:cs typeface="Arial"/>
              </a:rPr>
              <a:t> </a:t>
            </a:r>
            <a:r>
              <a:rPr sz="1500" b="1" spc="80" dirty="0">
                <a:latin typeface="Arial"/>
                <a:cs typeface="Arial"/>
              </a:rPr>
              <a:t>ämnet.</a:t>
            </a:r>
            <a:endParaRPr sz="1500" dirty="0">
              <a:latin typeface="Arial"/>
              <a:cs typeface="Arial"/>
            </a:endParaRPr>
          </a:p>
        </p:txBody>
      </p:sp>
      <p:sp>
        <p:nvSpPr>
          <p:cNvPr id="20" name="object 20"/>
          <p:cNvSpPr txBox="1"/>
          <p:nvPr/>
        </p:nvSpPr>
        <p:spPr>
          <a:xfrm>
            <a:off x="125069" y="2794508"/>
            <a:ext cx="356235" cy="939800"/>
          </a:xfrm>
          <a:prstGeom prst="rect">
            <a:avLst/>
          </a:prstGeom>
        </p:spPr>
        <p:txBody>
          <a:bodyPr vert="horz" wrap="square" lIns="0" tIns="12700" rIns="0" bIns="0" rtlCol="0">
            <a:spAutoFit/>
          </a:bodyPr>
          <a:lstStyle/>
          <a:p>
            <a:pPr marL="12700">
              <a:lnSpc>
                <a:spcPct val="100000"/>
              </a:lnSpc>
              <a:spcBef>
                <a:spcPts val="100"/>
              </a:spcBef>
            </a:pPr>
            <a:r>
              <a:rPr sz="6000" spc="-240" dirty="0">
                <a:solidFill>
                  <a:srgbClr val="F6BB66"/>
                </a:solidFill>
                <a:latin typeface="Tahoma"/>
                <a:cs typeface="Tahoma"/>
              </a:rPr>
              <a:t>?</a:t>
            </a:r>
            <a:endParaRPr sz="6000">
              <a:latin typeface="Tahoma"/>
              <a:cs typeface="Tahoma"/>
            </a:endParaRPr>
          </a:p>
        </p:txBody>
      </p:sp>
      <p:sp>
        <p:nvSpPr>
          <p:cNvPr id="21" name="object 21"/>
          <p:cNvSpPr txBox="1"/>
          <p:nvPr/>
        </p:nvSpPr>
        <p:spPr>
          <a:xfrm>
            <a:off x="674852" y="2879109"/>
            <a:ext cx="1877362" cy="1762662"/>
          </a:xfrm>
          <a:prstGeom prst="rect">
            <a:avLst/>
          </a:prstGeom>
        </p:spPr>
        <p:txBody>
          <a:bodyPr vert="horz" wrap="square" lIns="0" tIns="112395" rIns="0" bIns="0" rtlCol="0">
            <a:spAutoFit/>
          </a:bodyPr>
          <a:lstStyle/>
          <a:p>
            <a:r>
              <a:rPr lang="sv-SE" sz="2000" i="1" dirty="0">
                <a:solidFill>
                  <a:srgbClr val="4D2B65"/>
                </a:solidFill>
              </a:rPr>
              <a:t>Kan du komma på en bra </a:t>
            </a:r>
            <a:r>
              <a:rPr lang="sv-SE" sz="2000" i="1" dirty="0" err="1" smtClean="0">
                <a:solidFill>
                  <a:srgbClr val="4D2B65"/>
                </a:solidFill>
              </a:rPr>
              <a:t>hashtag</a:t>
            </a:r>
            <a:r>
              <a:rPr lang="sv-SE" sz="2000" i="1" dirty="0" smtClean="0">
                <a:solidFill>
                  <a:srgbClr val="4D2B65"/>
                </a:solidFill>
              </a:rPr>
              <a:t> </a:t>
            </a:r>
            <a:r>
              <a:rPr lang="sv-SE" sz="2000" i="1" dirty="0">
                <a:solidFill>
                  <a:srgbClr val="4D2B65"/>
                </a:solidFill>
              </a:rPr>
              <a:t>för ditt nya meddelande?</a:t>
            </a:r>
          </a:p>
          <a:p>
            <a:pPr marL="12700">
              <a:lnSpc>
                <a:spcPct val="100000"/>
              </a:lnSpc>
              <a:spcBef>
                <a:spcPts val="1050"/>
              </a:spcBef>
            </a:pPr>
            <a:r>
              <a:rPr i="1" spc="-85" dirty="0" smtClean="0">
                <a:solidFill>
                  <a:srgbClr val="4C2B65"/>
                </a:solidFill>
                <a:latin typeface="Tahoma" panose="020B0604030504040204" pitchFamily="34" charset="0"/>
                <a:ea typeface="Tahoma" panose="020B0604030504040204" pitchFamily="34" charset="0"/>
                <a:cs typeface="Tahoma" panose="020B0604030504040204" pitchFamily="34" charset="0"/>
              </a:rPr>
              <a:t>?</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2" name="object 22"/>
          <p:cNvSpPr txBox="1"/>
          <p:nvPr/>
        </p:nvSpPr>
        <p:spPr>
          <a:xfrm>
            <a:off x="4512970" y="4763286"/>
            <a:ext cx="1246122" cy="807913"/>
          </a:xfrm>
          <a:prstGeom prst="rect">
            <a:avLst/>
          </a:prstGeom>
        </p:spPr>
        <p:txBody>
          <a:bodyPr vert="horz" wrap="square" lIns="0" tIns="12700" rIns="0" bIns="0" rtlCol="0">
            <a:spAutoFit/>
          </a:bodyPr>
          <a:lstStyle/>
          <a:p>
            <a:pPr marL="169545" algn="ctr">
              <a:spcBef>
                <a:spcPts val="100"/>
              </a:spcBef>
            </a:pPr>
            <a:r>
              <a:rPr lang="sv-SE" sz="1500" b="1" spc="-45" dirty="0" smtClean="0">
                <a:solidFill>
                  <a:srgbClr val="FFFFFF"/>
                </a:solidFill>
                <a:latin typeface="Arial"/>
                <a:cs typeface="Arial"/>
              </a:rPr>
              <a:t>KLICKA</a:t>
            </a:r>
          </a:p>
          <a:p>
            <a:pPr marL="169545" algn="ctr">
              <a:spcBef>
                <a:spcPts val="100"/>
              </a:spcBef>
            </a:pPr>
            <a:r>
              <a:rPr lang="sv-SE" sz="1500" b="1" spc="-45" dirty="0" smtClean="0">
                <a:solidFill>
                  <a:srgbClr val="FFFFFF"/>
                </a:solidFill>
                <a:latin typeface="Arial"/>
                <a:cs typeface="Arial"/>
              </a:rPr>
              <a:t> </a:t>
            </a:r>
            <a:r>
              <a:rPr lang="sv-SE" sz="1500" b="1" spc="-45" dirty="0">
                <a:solidFill>
                  <a:srgbClr val="FFFFFF"/>
                </a:solidFill>
                <a:latin typeface="Arial"/>
                <a:cs typeface="Arial"/>
              </a:rPr>
              <a:t>för att titta</a:t>
            </a:r>
          </a:p>
          <a:p>
            <a:pPr marL="169545">
              <a:lnSpc>
                <a:spcPct val="100000"/>
              </a:lnSpc>
              <a:spcBef>
                <a:spcPts val="100"/>
              </a:spcBef>
            </a:pPr>
            <a:endParaRPr sz="2000" dirty="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3936491" y="807669"/>
            <a:ext cx="8255634" cy="6050915"/>
            <a:chOff x="3936491" y="807669"/>
            <a:chExt cx="8255634" cy="6050915"/>
          </a:xfrm>
        </p:grpSpPr>
        <p:sp>
          <p:nvSpPr>
            <p:cNvPr id="6" name="object 6"/>
            <p:cNvSpPr/>
            <p:nvPr/>
          </p:nvSpPr>
          <p:spPr>
            <a:xfrm>
              <a:off x="11622023" y="6457187"/>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308347" y="807669"/>
              <a:ext cx="7883651" cy="6050328"/>
            </a:xfrm>
            <a:prstGeom prst="rect">
              <a:avLst/>
            </a:prstGeom>
          </p:spPr>
        </p:pic>
        <p:pic>
          <p:nvPicPr>
            <p:cNvPr id="8" name="object 8"/>
            <p:cNvPicPr/>
            <p:nvPr/>
          </p:nvPicPr>
          <p:blipFill>
            <a:blip r:embed="rId4" cstate="print"/>
            <a:stretch>
              <a:fillRect/>
            </a:stretch>
          </p:blipFill>
          <p:spPr>
            <a:xfrm>
              <a:off x="4503419" y="1002790"/>
              <a:ext cx="7591044" cy="5782054"/>
            </a:xfrm>
            <a:prstGeom prst="rect">
              <a:avLst/>
            </a:prstGeom>
          </p:spPr>
        </p:pic>
        <p:pic>
          <p:nvPicPr>
            <p:cNvPr id="9" name="object 9"/>
            <p:cNvPicPr/>
            <p:nvPr/>
          </p:nvPicPr>
          <p:blipFill>
            <a:blip r:embed="rId5" cstate="print"/>
            <a:stretch>
              <a:fillRect/>
            </a:stretch>
          </p:blipFill>
          <p:spPr>
            <a:xfrm>
              <a:off x="3936491" y="1711452"/>
              <a:ext cx="1496567" cy="1548384"/>
            </a:xfrm>
            <a:prstGeom prst="rect">
              <a:avLst/>
            </a:prstGeom>
          </p:spPr>
        </p:pic>
        <p:pic>
          <p:nvPicPr>
            <p:cNvPr id="10" name="object 10"/>
            <p:cNvPicPr/>
            <p:nvPr/>
          </p:nvPicPr>
          <p:blipFill>
            <a:blip r:embed="rId6" cstate="print"/>
            <a:stretch>
              <a:fillRect/>
            </a:stretch>
          </p:blipFill>
          <p:spPr>
            <a:xfrm>
              <a:off x="4189475" y="1897367"/>
              <a:ext cx="1392936" cy="1245120"/>
            </a:xfrm>
            <a:prstGeom prst="rect">
              <a:avLst/>
            </a:prstGeom>
          </p:spPr>
        </p:pic>
        <p:sp>
          <p:nvSpPr>
            <p:cNvPr id="11" name="object 11"/>
            <p:cNvSpPr/>
            <p:nvPr/>
          </p:nvSpPr>
          <p:spPr>
            <a:xfrm>
              <a:off x="3968495" y="1743455"/>
              <a:ext cx="1382395" cy="1434465"/>
            </a:xfrm>
            <a:custGeom>
              <a:avLst/>
              <a:gdLst/>
              <a:ahLst/>
              <a:cxnLst/>
              <a:rect l="l" t="t" r="r" b="b"/>
              <a:pathLst>
                <a:path w="1382395" h="1434464">
                  <a:moveTo>
                    <a:pt x="691133" y="0"/>
                  </a:moveTo>
                  <a:lnTo>
                    <a:pt x="643807" y="1654"/>
                  </a:lnTo>
                  <a:lnTo>
                    <a:pt x="597338" y="6546"/>
                  </a:lnTo>
                  <a:lnTo>
                    <a:pt x="551829" y="14568"/>
                  </a:lnTo>
                  <a:lnTo>
                    <a:pt x="507382" y="25615"/>
                  </a:lnTo>
                  <a:lnTo>
                    <a:pt x="464101" y="39578"/>
                  </a:lnTo>
                  <a:lnTo>
                    <a:pt x="422088" y="56352"/>
                  </a:lnTo>
                  <a:lnTo>
                    <a:pt x="381446" y="75829"/>
                  </a:lnTo>
                  <a:lnTo>
                    <a:pt x="342279" y="97902"/>
                  </a:lnTo>
                  <a:lnTo>
                    <a:pt x="304688" y="122466"/>
                  </a:lnTo>
                  <a:lnTo>
                    <a:pt x="268777" y="149412"/>
                  </a:lnTo>
                  <a:lnTo>
                    <a:pt x="234649" y="178634"/>
                  </a:lnTo>
                  <a:lnTo>
                    <a:pt x="202406" y="210026"/>
                  </a:lnTo>
                  <a:lnTo>
                    <a:pt x="172151" y="243480"/>
                  </a:lnTo>
                  <a:lnTo>
                    <a:pt x="143988" y="278889"/>
                  </a:lnTo>
                  <a:lnTo>
                    <a:pt x="118019" y="316148"/>
                  </a:lnTo>
                  <a:lnTo>
                    <a:pt x="94346" y="355148"/>
                  </a:lnTo>
                  <a:lnTo>
                    <a:pt x="73074" y="395783"/>
                  </a:lnTo>
                  <a:lnTo>
                    <a:pt x="54304" y="437947"/>
                  </a:lnTo>
                  <a:lnTo>
                    <a:pt x="38139" y="481532"/>
                  </a:lnTo>
                  <a:lnTo>
                    <a:pt x="24683" y="526432"/>
                  </a:lnTo>
                  <a:lnTo>
                    <a:pt x="14038" y="572540"/>
                  </a:lnTo>
                  <a:lnTo>
                    <a:pt x="6308" y="619748"/>
                  </a:lnTo>
                  <a:lnTo>
                    <a:pt x="1594" y="667951"/>
                  </a:lnTo>
                  <a:lnTo>
                    <a:pt x="0" y="717042"/>
                  </a:lnTo>
                  <a:lnTo>
                    <a:pt x="1594" y="766132"/>
                  </a:lnTo>
                  <a:lnTo>
                    <a:pt x="6308" y="814335"/>
                  </a:lnTo>
                  <a:lnTo>
                    <a:pt x="14038" y="861543"/>
                  </a:lnTo>
                  <a:lnTo>
                    <a:pt x="24683" y="907651"/>
                  </a:lnTo>
                  <a:lnTo>
                    <a:pt x="38139" y="952551"/>
                  </a:lnTo>
                  <a:lnTo>
                    <a:pt x="54304" y="996136"/>
                  </a:lnTo>
                  <a:lnTo>
                    <a:pt x="73074" y="1038300"/>
                  </a:lnTo>
                  <a:lnTo>
                    <a:pt x="94346" y="1078935"/>
                  </a:lnTo>
                  <a:lnTo>
                    <a:pt x="118019" y="1117935"/>
                  </a:lnTo>
                  <a:lnTo>
                    <a:pt x="143988" y="1155194"/>
                  </a:lnTo>
                  <a:lnTo>
                    <a:pt x="172151" y="1190603"/>
                  </a:lnTo>
                  <a:lnTo>
                    <a:pt x="202406" y="1224057"/>
                  </a:lnTo>
                  <a:lnTo>
                    <a:pt x="234649" y="1255449"/>
                  </a:lnTo>
                  <a:lnTo>
                    <a:pt x="268777" y="1284671"/>
                  </a:lnTo>
                  <a:lnTo>
                    <a:pt x="304688" y="1311617"/>
                  </a:lnTo>
                  <a:lnTo>
                    <a:pt x="342279" y="1336181"/>
                  </a:lnTo>
                  <a:lnTo>
                    <a:pt x="381446" y="1358254"/>
                  </a:lnTo>
                  <a:lnTo>
                    <a:pt x="422088" y="1377731"/>
                  </a:lnTo>
                  <a:lnTo>
                    <a:pt x="464101" y="1394505"/>
                  </a:lnTo>
                  <a:lnTo>
                    <a:pt x="507382" y="1408468"/>
                  </a:lnTo>
                  <a:lnTo>
                    <a:pt x="551829" y="1419515"/>
                  </a:lnTo>
                  <a:lnTo>
                    <a:pt x="597338" y="1427537"/>
                  </a:lnTo>
                  <a:lnTo>
                    <a:pt x="643807" y="1432429"/>
                  </a:lnTo>
                  <a:lnTo>
                    <a:pt x="691133" y="1434084"/>
                  </a:lnTo>
                  <a:lnTo>
                    <a:pt x="738460" y="1432429"/>
                  </a:lnTo>
                  <a:lnTo>
                    <a:pt x="784929" y="1427537"/>
                  </a:lnTo>
                  <a:lnTo>
                    <a:pt x="830438" y="1419515"/>
                  </a:lnTo>
                  <a:lnTo>
                    <a:pt x="874885" y="1408468"/>
                  </a:lnTo>
                  <a:lnTo>
                    <a:pt x="918166" y="1394505"/>
                  </a:lnTo>
                  <a:lnTo>
                    <a:pt x="960179" y="1377731"/>
                  </a:lnTo>
                  <a:lnTo>
                    <a:pt x="1000821" y="1358254"/>
                  </a:lnTo>
                  <a:lnTo>
                    <a:pt x="1039988" y="1336181"/>
                  </a:lnTo>
                  <a:lnTo>
                    <a:pt x="1077579" y="1311617"/>
                  </a:lnTo>
                  <a:lnTo>
                    <a:pt x="1113490" y="1284671"/>
                  </a:lnTo>
                  <a:lnTo>
                    <a:pt x="1147618" y="1255449"/>
                  </a:lnTo>
                  <a:lnTo>
                    <a:pt x="1179861" y="1224057"/>
                  </a:lnTo>
                  <a:lnTo>
                    <a:pt x="1210116" y="1190603"/>
                  </a:lnTo>
                  <a:lnTo>
                    <a:pt x="1238279" y="1155194"/>
                  </a:lnTo>
                  <a:lnTo>
                    <a:pt x="1264248" y="1117935"/>
                  </a:lnTo>
                  <a:lnTo>
                    <a:pt x="1287921" y="1078935"/>
                  </a:lnTo>
                  <a:lnTo>
                    <a:pt x="1309193" y="1038300"/>
                  </a:lnTo>
                  <a:lnTo>
                    <a:pt x="1327963" y="996136"/>
                  </a:lnTo>
                  <a:lnTo>
                    <a:pt x="1344128" y="952551"/>
                  </a:lnTo>
                  <a:lnTo>
                    <a:pt x="1357584" y="907651"/>
                  </a:lnTo>
                  <a:lnTo>
                    <a:pt x="1368229" y="861543"/>
                  </a:lnTo>
                  <a:lnTo>
                    <a:pt x="1375959" y="814335"/>
                  </a:lnTo>
                  <a:lnTo>
                    <a:pt x="1380673" y="766132"/>
                  </a:lnTo>
                  <a:lnTo>
                    <a:pt x="1382267" y="717042"/>
                  </a:lnTo>
                  <a:lnTo>
                    <a:pt x="1380673" y="667951"/>
                  </a:lnTo>
                  <a:lnTo>
                    <a:pt x="1375959" y="619748"/>
                  </a:lnTo>
                  <a:lnTo>
                    <a:pt x="1368229" y="572540"/>
                  </a:lnTo>
                  <a:lnTo>
                    <a:pt x="1357584" y="526432"/>
                  </a:lnTo>
                  <a:lnTo>
                    <a:pt x="1344128" y="481532"/>
                  </a:lnTo>
                  <a:lnTo>
                    <a:pt x="1327963" y="437947"/>
                  </a:lnTo>
                  <a:lnTo>
                    <a:pt x="1309193" y="395783"/>
                  </a:lnTo>
                  <a:lnTo>
                    <a:pt x="1287921" y="355148"/>
                  </a:lnTo>
                  <a:lnTo>
                    <a:pt x="1264248" y="316148"/>
                  </a:lnTo>
                  <a:lnTo>
                    <a:pt x="1238279" y="278889"/>
                  </a:lnTo>
                  <a:lnTo>
                    <a:pt x="1210116" y="243480"/>
                  </a:lnTo>
                  <a:lnTo>
                    <a:pt x="1179861" y="210026"/>
                  </a:lnTo>
                  <a:lnTo>
                    <a:pt x="1147618" y="178634"/>
                  </a:lnTo>
                  <a:lnTo>
                    <a:pt x="1113490" y="149412"/>
                  </a:lnTo>
                  <a:lnTo>
                    <a:pt x="1077579" y="122466"/>
                  </a:lnTo>
                  <a:lnTo>
                    <a:pt x="1039988" y="97902"/>
                  </a:lnTo>
                  <a:lnTo>
                    <a:pt x="1000821" y="75829"/>
                  </a:lnTo>
                  <a:lnTo>
                    <a:pt x="960179" y="56352"/>
                  </a:lnTo>
                  <a:lnTo>
                    <a:pt x="918166" y="39578"/>
                  </a:lnTo>
                  <a:lnTo>
                    <a:pt x="874885" y="25615"/>
                  </a:lnTo>
                  <a:lnTo>
                    <a:pt x="830438" y="14568"/>
                  </a:lnTo>
                  <a:lnTo>
                    <a:pt x="784929" y="6546"/>
                  </a:lnTo>
                  <a:lnTo>
                    <a:pt x="738460" y="1654"/>
                  </a:lnTo>
                  <a:lnTo>
                    <a:pt x="691133" y="0"/>
                  </a:lnTo>
                  <a:close/>
                </a:path>
              </a:pathLst>
            </a:custGeom>
            <a:solidFill>
              <a:srgbClr val="F6BB67"/>
            </a:solidFill>
          </p:spPr>
          <p:txBody>
            <a:bodyPr wrap="square" lIns="0" tIns="0" rIns="0" bIns="0" rtlCol="0"/>
            <a:lstStyle/>
            <a:p>
              <a:endParaRPr/>
            </a:p>
          </p:txBody>
        </p:sp>
        <p:sp>
          <p:nvSpPr>
            <p:cNvPr id="12" name="object 12"/>
            <p:cNvSpPr/>
            <p:nvPr/>
          </p:nvSpPr>
          <p:spPr>
            <a:xfrm>
              <a:off x="3968495" y="1743455"/>
              <a:ext cx="1382395" cy="1434465"/>
            </a:xfrm>
            <a:custGeom>
              <a:avLst/>
              <a:gdLst/>
              <a:ahLst/>
              <a:cxnLst/>
              <a:rect l="l" t="t" r="r" b="b"/>
              <a:pathLst>
                <a:path w="1382395" h="1434464">
                  <a:moveTo>
                    <a:pt x="0" y="717042"/>
                  </a:moveTo>
                  <a:lnTo>
                    <a:pt x="1594" y="667951"/>
                  </a:lnTo>
                  <a:lnTo>
                    <a:pt x="6308" y="619748"/>
                  </a:lnTo>
                  <a:lnTo>
                    <a:pt x="14038" y="572540"/>
                  </a:lnTo>
                  <a:lnTo>
                    <a:pt x="24683" y="526432"/>
                  </a:lnTo>
                  <a:lnTo>
                    <a:pt x="38139" y="481532"/>
                  </a:lnTo>
                  <a:lnTo>
                    <a:pt x="54304" y="437947"/>
                  </a:lnTo>
                  <a:lnTo>
                    <a:pt x="73074" y="395783"/>
                  </a:lnTo>
                  <a:lnTo>
                    <a:pt x="94346" y="355148"/>
                  </a:lnTo>
                  <a:lnTo>
                    <a:pt x="118019" y="316148"/>
                  </a:lnTo>
                  <a:lnTo>
                    <a:pt x="143988" y="278889"/>
                  </a:lnTo>
                  <a:lnTo>
                    <a:pt x="172151" y="243480"/>
                  </a:lnTo>
                  <a:lnTo>
                    <a:pt x="202406" y="210026"/>
                  </a:lnTo>
                  <a:lnTo>
                    <a:pt x="234649" y="178634"/>
                  </a:lnTo>
                  <a:lnTo>
                    <a:pt x="268777" y="149412"/>
                  </a:lnTo>
                  <a:lnTo>
                    <a:pt x="304688" y="122466"/>
                  </a:lnTo>
                  <a:lnTo>
                    <a:pt x="342279" y="97902"/>
                  </a:lnTo>
                  <a:lnTo>
                    <a:pt x="381446" y="75829"/>
                  </a:lnTo>
                  <a:lnTo>
                    <a:pt x="422088" y="56352"/>
                  </a:lnTo>
                  <a:lnTo>
                    <a:pt x="464101" y="39578"/>
                  </a:lnTo>
                  <a:lnTo>
                    <a:pt x="507382" y="25615"/>
                  </a:lnTo>
                  <a:lnTo>
                    <a:pt x="551829" y="14568"/>
                  </a:lnTo>
                  <a:lnTo>
                    <a:pt x="597338" y="6546"/>
                  </a:lnTo>
                  <a:lnTo>
                    <a:pt x="643807" y="1654"/>
                  </a:lnTo>
                  <a:lnTo>
                    <a:pt x="691133" y="0"/>
                  </a:lnTo>
                  <a:lnTo>
                    <a:pt x="738460" y="1654"/>
                  </a:lnTo>
                  <a:lnTo>
                    <a:pt x="784929" y="6546"/>
                  </a:lnTo>
                  <a:lnTo>
                    <a:pt x="830438" y="14568"/>
                  </a:lnTo>
                  <a:lnTo>
                    <a:pt x="874885" y="25615"/>
                  </a:lnTo>
                  <a:lnTo>
                    <a:pt x="918166" y="39578"/>
                  </a:lnTo>
                  <a:lnTo>
                    <a:pt x="960179" y="56352"/>
                  </a:lnTo>
                  <a:lnTo>
                    <a:pt x="1000821" y="75829"/>
                  </a:lnTo>
                  <a:lnTo>
                    <a:pt x="1039988" y="97902"/>
                  </a:lnTo>
                  <a:lnTo>
                    <a:pt x="1077579" y="122466"/>
                  </a:lnTo>
                  <a:lnTo>
                    <a:pt x="1113490" y="149412"/>
                  </a:lnTo>
                  <a:lnTo>
                    <a:pt x="1147618" y="178634"/>
                  </a:lnTo>
                  <a:lnTo>
                    <a:pt x="1179861" y="210026"/>
                  </a:lnTo>
                  <a:lnTo>
                    <a:pt x="1210116" y="243480"/>
                  </a:lnTo>
                  <a:lnTo>
                    <a:pt x="1238279" y="278889"/>
                  </a:lnTo>
                  <a:lnTo>
                    <a:pt x="1264248" y="316148"/>
                  </a:lnTo>
                  <a:lnTo>
                    <a:pt x="1287921" y="355148"/>
                  </a:lnTo>
                  <a:lnTo>
                    <a:pt x="1309193" y="395783"/>
                  </a:lnTo>
                  <a:lnTo>
                    <a:pt x="1327963" y="437947"/>
                  </a:lnTo>
                  <a:lnTo>
                    <a:pt x="1344128" y="481532"/>
                  </a:lnTo>
                  <a:lnTo>
                    <a:pt x="1357584" y="526432"/>
                  </a:lnTo>
                  <a:lnTo>
                    <a:pt x="1368229" y="572540"/>
                  </a:lnTo>
                  <a:lnTo>
                    <a:pt x="1375959" y="619748"/>
                  </a:lnTo>
                  <a:lnTo>
                    <a:pt x="1380673" y="667951"/>
                  </a:lnTo>
                  <a:lnTo>
                    <a:pt x="1382267" y="717042"/>
                  </a:lnTo>
                  <a:lnTo>
                    <a:pt x="1380673" y="766132"/>
                  </a:lnTo>
                  <a:lnTo>
                    <a:pt x="1375959" y="814335"/>
                  </a:lnTo>
                  <a:lnTo>
                    <a:pt x="1368229" y="861543"/>
                  </a:lnTo>
                  <a:lnTo>
                    <a:pt x="1357584" y="907651"/>
                  </a:lnTo>
                  <a:lnTo>
                    <a:pt x="1344128" y="952551"/>
                  </a:lnTo>
                  <a:lnTo>
                    <a:pt x="1327963" y="996136"/>
                  </a:lnTo>
                  <a:lnTo>
                    <a:pt x="1309193" y="1038300"/>
                  </a:lnTo>
                  <a:lnTo>
                    <a:pt x="1287921" y="1078935"/>
                  </a:lnTo>
                  <a:lnTo>
                    <a:pt x="1264248" y="1117935"/>
                  </a:lnTo>
                  <a:lnTo>
                    <a:pt x="1238279" y="1155194"/>
                  </a:lnTo>
                  <a:lnTo>
                    <a:pt x="1210116" y="1190603"/>
                  </a:lnTo>
                  <a:lnTo>
                    <a:pt x="1179861" y="1224057"/>
                  </a:lnTo>
                  <a:lnTo>
                    <a:pt x="1147618" y="1255449"/>
                  </a:lnTo>
                  <a:lnTo>
                    <a:pt x="1113490" y="1284671"/>
                  </a:lnTo>
                  <a:lnTo>
                    <a:pt x="1077579" y="1311617"/>
                  </a:lnTo>
                  <a:lnTo>
                    <a:pt x="1039988" y="1336181"/>
                  </a:lnTo>
                  <a:lnTo>
                    <a:pt x="1000821" y="1358254"/>
                  </a:lnTo>
                  <a:lnTo>
                    <a:pt x="960179" y="1377731"/>
                  </a:lnTo>
                  <a:lnTo>
                    <a:pt x="918166" y="1394505"/>
                  </a:lnTo>
                  <a:lnTo>
                    <a:pt x="874885" y="1408468"/>
                  </a:lnTo>
                  <a:lnTo>
                    <a:pt x="830438" y="1419515"/>
                  </a:lnTo>
                  <a:lnTo>
                    <a:pt x="784929" y="1427537"/>
                  </a:lnTo>
                  <a:lnTo>
                    <a:pt x="738460" y="1432429"/>
                  </a:lnTo>
                  <a:lnTo>
                    <a:pt x="691133" y="1434084"/>
                  </a:lnTo>
                  <a:lnTo>
                    <a:pt x="643807" y="1432429"/>
                  </a:lnTo>
                  <a:lnTo>
                    <a:pt x="597338" y="1427537"/>
                  </a:lnTo>
                  <a:lnTo>
                    <a:pt x="551829" y="1419515"/>
                  </a:lnTo>
                  <a:lnTo>
                    <a:pt x="507382" y="1408468"/>
                  </a:lnTo>
                  <a:lnTo>
                    <a:pt x="464101" y="1394505"/>
                  </a:lnTo>
                  <a:lnTo>
                    <a:pt x="422088" y="1377731"/>
                  </a:lnTo>
                  <a:lnTo>
                    <a:pt x="381446" y="1358254"/>
                  </a:lnTo>
                  <a:lnTo>
                    <a:pt x="342279" y="1336181"/>
                  </a:lnTo>
                  <a:lnTo>
                    <a:pt x="304688" y="1311617"/>
                  </a:lnTo>
                  <a:lnTo>
                    <a:pt x="268777" y="1284671"/>
                  </a:lnTo>
                  <a:lnTo>
                    <a:pt x="234649" y="1255449"/>
                  </a:lnTo>
                  <a:lnTo>
                    <a:pt x="202406" y="1224057"/>
                  </a:lnTo>
                  <a:lnTo>
                    <a:pt x="172151" y="1190603"/>
                  </a:lnTo>
                  <a:lnTo>
                    <a:pt x="143988" y="1155194"/>
                  </a:lnTo>
                  <a:lnTo>
                    <a:pt x="118019" y="1117935"/>
                  </a:lnTo>
                  <a:lnTo>
                    <a:pt x="94346" y="1078935"/>
                  </a:lnTo>
                  <a:lnTo>
                    <a:pt x="73074" y="1038300"/>
                  </a:lnTo>
                  <a:lnTo>
                    <a:pt x="54304" y="996136"/>
                  </a:lnTo>
                  <a:lnTo>
                    <a:pt x="38139" y="952551"/>
                  </a:lnTo>
                  <a:lnTo>
                    <a:pt x="24683" y="907651"/>
                  </a:lnTo>
                  <a:lnTo>
                    <a:pt x="14038" y="861543"/>
                  </a:lnTo>
                  <a:lnTo>
                    <a:pt x="6308" y="814335"/>
                  </a:lnTo>
                  <a:lnTo>
                    <a:pt x="1594" y="766132"/>
                  </a:lnTo>
                  <a:lnTo>
                    <a:pt x="0" y="717042"/>
                  </a:lnTo>
                  <a:close/>
                </a:path>
              </a:pathLst>
            </a:custGeom>
            <a:ln w="12700">
              <a:solidFill>
                <a:srgbClr val="F6BB67"/>
              </a:solidFill>
            </a:ln>
          </p:spPr>
          <p:txBody>
            <a:bodyPr wrap="square" lIns="0" tIns="0" rIns="0" bIns="0" rtlCol="0"/>
            <a:lstStyle/>
            <a:p>
              <a:endParaRPr/>
            </a:p>
          </p:txBody>
        </p:sp>
      </p:grpSp>
      <p:sp>
        <p:nvSpPr>
          <p:cNvPr id="13" name="object 13"/>
          <p:cNvSpPr txBox="1">
            <a:spLocks noGrp="1"/>
          </p:cNvSpPr>
          <p:nvPr>
            <p:ph type="title"/>
          </p:nvPr>
        </p:nvSpPr>
        <p:spPr>
          <a:xfrm>
            <a:off x="3967734" y="17907"/>
            <a:ext cx="6342380" cy="543560"/>
          </a:xfrm>
          <a:prstGeom prst="rect">
            <a:avLst/>
          </a:prstGeom>
        </p:spPr>
        <p:txBody>
          <a:bodyPr vert="horz" wrap="square" lIns="0" tIns="12700" rIns="0" bIns="0" rtlCol="0">
            <a:spAutoFit/>
          </a:bodyPr>
          <a:lstStyle/>
          <a:p>
            <a:pPr marL="12700">
              <a:lnSpc>
                <a:spcPct val="100000"/>
              </a:lnSpc>
              <a:spcBef>
                <a:spcPts val="100"/>
              </a:spcBef>
            </a:pPr>
            <a:r>
              <a:rPr sz="3400" spc="130" dirty="0">
                <a:solidFill>
                  <a:srgbClr val="4C2B65"/>
                </a:solidFill>
              </a:rPr>
              <a:t>Twitter-konto:</a:t>
            </a:r>
            <a:r>
              <a:rPr sz="3400" spc="-80" dirty="0">
                <a:solidFill>
                  <a:srgbClr val="4C2B65"/>
                </a:solidFill>
              </a:rPr>
              <a:t> </a:t>
            </a:r>
            <a:r>
              <a:rPr sz="3400" b="0" spc="130" dirty="0">
                <a:solidFill>
                  <a:srgbClr val="4C2B65"/>
                </a:solidFill>
                <a:latin typeface="Tahoma"/>
                <a:cs typeface="Tahoma"/>
              </a:rPr>
              <a:t>Invandrarrådet</a:t>
            </a:r>
            <a:endParaRPr sz="3400">
              <a:latin typeface="Tahoma"/>
              <a:cs typeface="Tahoma"/>
            </a:endParaRPr>
          </a:p>
        </p:txBody>
      </p:sp>
      <p:sp>
        <p:nvSpPr>
          <p:cNvPr id="14" name="object 14"/>
          <p:cNvSpPr txBox="1"/>
          <p:nvPr/>
        </p:nvSpPr>
        <p:spPr>
          <a:xfrm>
            <a:off x="383844" y="898271"/>
            <a:ext cx="3169920" cy="1897186"/>
          </a:xfrm>
          <a:prstGeom prst="rect">
            <a:avLst/>
          </a:prstGeom>
        </p:spPr>
        <p:txBody>
          <a:bodyPr vert="horz" wrap="square" lIns="0" tIns="35560" rIns="0" bIns="0" rtlCol="0">
            <a:spAutoFit/>
          </a:bodyPr>
          <a:lstStyle/>
          <a:p>
            <a:pPr marL="354965" marR="5080" indent="-342900">
              <a:lnSpc>
                <a:spcPct val="112400"/>
              </a:lnSpc>
              <a:spcBef>
                <a:spcPts val="280"/>
              </a:spcBef>
              <a:buSzPct val="120000"/>
              <a:buFont typeface="MS UI Gothic"/>
              <a:buChar char="✓"/>
              <a:tabLst>
                <a:tab pos="355600" algn="l"/>
              </a:tabLst>
            </a:pPr>
            <a:r>
              <a:rPr spc="90" dirty="0">
                <a:solidFill>
                  <a:srgbClr val="FFBF00"/>
                </a:solidFill>
                <a:latin typeface="Tahoma"/>
                <a:cs typeface="Tahoma"/>
              </a:rPr>
              <a:t>Immigrant </a:t>
            </a:r>
            <a:r>
              <a:rPr spc="80" dirty="0">
                <a:solidFill>
                  <a:srgbClr val="FFBF00"/>
                </a:solidFill>
                <a:latin typeface="Tahoma"/>
                <a:cs typeface="Tahoma"/>
              </a:rPr>
              <a:t>Council </a:t>
            </a:r>
            <a:r>
              <a:rPr spc="85" dirty="0">
                <a:solidFill>
                  <a:srgbClr val="FFBF00"/>
                </a:solidFill>
                <a:latin typeface="Tahoma"/>
                <a:cs typeface="Tahoma"/>
              </a:rPr>
              <a:t>of </a:t>
            </a:r>
            <a:r>
              <a:rPr spc="90" dirty="0">
                <a:solidFill>
                  <a:srgbClr val="FFBF00"/>
                </a:solidFill>
                <a:latin typeface="Tahoma"/>
                <a:cs typeface="Tahoma"/>
              </a:rPr>
              <a:t> </a:t>
            </a:r>
            <a:r>
              <a:rPr spc="65" dirty="0">
                <a:solidFill>
                  <a:srgbClr val="FFBF00"/>
                </a:solidFill>
                <a:latin typeface="Tahoma"/>
                <a:cs typeface="Tahoma"/>
              </a:rPr>
              <a:t>Ireland</a:t>
            </a:r>
            <a:r>
              <a:rPr spc="-135" dirty="0">
                <a:solidFill>
                  <a:srgbClr val="FFBF00"/>
                </a:solidFill>
                <a:latin typeface="Tahoma"/>
                <a:cs typeface="Tahoma"/>
              </a:rPr>
              <a:t> </a:t>
            </a:r>
            <a:r>
              <a:rPr spc="85" dirty="0">
                <a:solidFill>
                  <a:srgbClr val="FFBF00"/>
                </a:solidFill>
                <a:latin typeface="Tahoma"/>
                <a:cs typeface="Tahoma"/>
              </a:rPr>
              <a:t>är</a:t>
            </a:r>
            <a:r>
              <a:rPr spc="-130" dirty="0">
                <a:solidFill>
                  <a:srgbClr val="FFBF00"/>
                </a:solidFill>
                <a:latin typeface="Tahoma"/>
                <a:cs typeface="Tahoma"/>
              </a:rPr>
              <a:t> </a:t>
            </a:r>
            <a:r>
              <a:rPr lang="sv-SE" spc="-130" dirty="0" smtClean="0">
                <a:solidFill>
                  <a:srgbClr val="FFBF00"/>
                </a:solidFill>
                <a:latin typeface="Tahoma"/>
                <a:cs typeface="Tahoma"/>
              </a:rPr>
              <a:t>nationell</a:t>
            </a:r>
            <a:r>
              <a:rPr spc="95" dirty="0" smtClean="0">
                <a:solidFill>
                  <a:srgbClr val="FFBF00"/>
                </a:solidFill>
                <a:latin typeface="Tahoma"/>
                <a:cs typeface="Tahoma"/>
              </a:rPr>
              <a:t>, </a:t>
            </a:r>
            <a:r>
              <a:rPr spc="-615" dirty="0" smtClean="0">
                <a:solidFill>
                  <a:srgbClr val="FFBF00"/>
                </a:solidFill>
                <a:latin typeface="Tahoma"/>
                <a:cs typeface="Tahoma"/>
              </a:rPr>
              <a:t> </a:t>
            </a:r>
            <a:r>
              <a:rPr spc="114" dirty="0" smtClean="0">
                <a:solidFill>
                  <a:srgbClr val="FFBF00"/>
                </a:solidFill>
                <a:latin typeface="Tahoma"/>
                <a:cs typeface="Tahoma"/>
              </a:rPr>
              <a:t>oberoende</a:t>
            </a:r>
            <a:r>
              <a:rPr lang="sv-SE" spc="114" dirty="0" smtClean="0">
                <a:solidFill>
                  <a:srgbClr val="FFBF00"/>
                </a:solidFill>
                <a:latin typeface="Tahoma"/>
                <a:cs typeface="Tahoma"/>
              </a:rPr>
              <a:t>,</a:t>
            </a:r>
            <a:r>
              <a:rPr spc="114" dirty="0" smtClean="0">
                <a:solidFill>
                  <a:srgbClr val="FFBF00"/>
                </a:solidFill>
                <a:latin typeface="Tahoma"/>
                <a:cs typeface="Tahoma"/>
              </a:rPr>
              <a:t> </a:t>
            </a:r>
            <a:r>
              <a:rPr spc="35" dirty="0" smtClean="0">
                <a:solidFill>
                  <a:srgbClr val="FFBF00"/>
                </a:solidFill>
                <a:latin typeface="Tahoma"/>
                <a:cs typeface="Tahoma"/>
              </a:rPr>
              <a:t>icke</a:t>
            </a:r>
            <a:r>
              <a:rPr spc="80" dirty="0" smtClean="0">
                <a:solidFill>
                  <a:srgbClr val="FFBF00"/>
                </a:solidFill>
                <a:latin typeface="Tahoma"/>
                <a:cs typeface="Tahoma"/>
              </a:rPr>
              <a:t>statlig</a:t>
            </a:r>
            <a:r>
              <a:rPr lang="sv-SE" spc="80" dirty="0" smtClean="0">
                <a:solidFill>
                  <a:srgbClr val="FFBF00"/>
                </a:solidFill>
                <a:latin typeface="Tahoma"/>
                <a:cs typeface="Tahoma"/>
              </a:rPr>
              <a:t> </a:t>
            </a:r>
            <a:r>
              <a:rPr spc="85" dirty="0" smtClean="0">
                <a:solidFill>
                  <a:srgbClr val="FFBF00"/>
                </a:solidFill>
                <a:latin typeface="Tahoma"/>
                <a:cs typeface="Tahoma"/>
              </a:rPr>
              <a:t>organisation </a:t>
            </a:r>
            <a:r>
              <a:rPr spc="120" dirty="0">
                <a:solidFill>
                  <a:srgbClr val="FFBF00"/>
                </a:solidFill>
                <a:latin typeface="Tahoma"/>
                <a:cs typeface="Tahoma"/>
              </a:rPr>
              <a:t>som </a:t>
            </a:r>
            <a:r>
              <a:rPr spc="125" dirty="0">
                <a:solidFill>
                  <a:srgbClr val="FFBF00"/>
                </a:solidFill>
                <a:latin typeface="Tahoma"/>
                <a:cs typeface="Tahoma"/>
              </a:rPr>
              <a:t> </a:t>
            </a:r>
            <a:r>
              <a:rPr spc="75" dirty="0">
                <a:solidFill>
                  <a:srgbClr val="FFBF00"/>
                </a:solidFill>
                <a:latin typeface="Tahoma"/>
                <a:cs typeface="Tahoma"/>
              </a:rPr>
              <a:t>främjar</a:t>
            </a:r>
            <a:r>
              <a:rPr spc="-105" dirty="0">
                <a:solidFill>
                  <a:srgbClr val="FFBF00"/>
                </a:solidFill>
                <a:latin typeface="Tahoma"/>
                <a:cs typeface="Tahoma"/>
              </a:rPr>
              <a:t> </a:t>
            </a:r>
            <a:r>
              <a:rPr spc="90" dirty="0">
                <a:solidFill>
                  <a:srgbClr val="FFBF00"/>
                </a:solidFill>
                <a:latin typeface="Tahoma"/>
                <a:cs typeface="Tahoma"/>
              </a:rPr>
              <a:t>migranters  </a:t>
            </a:r>
            <a:r>
              <a:rPr spc="80" dirty="0">
                <a:solidFill>
                  <a:srgbClr val="FFBF00"/>
                </a:solidFill>
                <a:latin typeface="Tahoma"/>
                <a:cs typeface="Tahoma"/>
              </a:rPr>
              <a:t>rättigheter</a:t>
            </a:r>
            <a:endParaRPr dirty="0">
              <a:latin typeface="Tahoma"/>
              <a:cs typeface="Tahoma"/>
            </a:endParaRPr>
          </a:p>
        </p:txBody>
      </p:sp>
      <p:sp>
        <p:nvSpPr>
          <p:cNvPr id="15" name="object 15"/>
          <p:cNvSpPr txBox="1"/>
          <p:nvPr/>
        </p:nvSpPr>
        <p:spPr>
          <a:xfrm>
            <a:off x="3980608" y="2045438"/>
            <a:ext cx="1225043" cy="948978"/>
          </a:xfrm>
          <a:prstGeom prst="rect">
            <a:avLst/>
          </a:prstGeom>
        </p:spPr>
        <p:txBody>
          <a:bodyPr vert="horz" wrap="square" lIns="0" tIns="12700" rIns="0" bIns="0" rtlCol="0">
            <a:spAutoFit/>
          </a:bodyPr>
          <a:lstStyle/>
          <a:p>
            <a:pPr marL="17145" marR="5080" indent="139700" algn="ctr">
              <a:lnSpc>
                <a:spcPct val="100000"/>
              </a:lnSpc>
              <a:spcBef>
                <a:spcPts val="100"/>
              </a:spcBef>
            </a:pPr>
            <a:r>
              <a:rPr lang="sv-SE" sz="2000" b="1" spc="-225" dirty="0" smtClean="0">
                <a:solidFill>
                  <a:srgbClr val="FFFFFF"/>
                </a:solidFill>
                <a:latin typeface="Arial"/>
                <a:cs typeface="Arial"/>
              </a:rPr>
              <a:t>KLICKA för att</a:t>
            </a:r>
          </a:p>
          <a:p>
            <a:pPr marL="17145" marR="5080" indent="139700" algn="ctr">
              <a:lnSpc>
                <a:spcPct val="100000"/>
              </a:lnSpc>
              <a:spcBef>
                <a:spcPts val="100"/>
              </a:spcBef>
            </a:pPr>
            <a:r>
              <a:rPr lang="sv-SE" sz="2000" b="1" spc="-225" dirty="0" smtClean="0">
                <a:solidFill>
                  <a:srgbClr val="FFFFFF"/>
                </a:solidFill>
                <a:latin typeface="Arial"/>
                <a:cs typeface="Arial"/>
              </a:rPr>
              <a:t> titta</a:t>
            </a:r>
            <a:endParaRPr sz="2000" dirty="0">
              <a:latin typeface="Arial"/>
              <a:cs typeface="Arial"/>
            </a:endParaRPr>
          </a:p>
        </p:txBody>
      </p:sp>
      <p:sp>
        <p:nvSpPr>
          <p:cNvPr id="16" name="object 16"/>
          <p:cNvSpPr txBox="1"/>
          <p:nvPr/>
        </p:nvSpPr>
        <p:spPr>
          <a:xfrm>
            <a:off x="383844" y="3819651"/>
            <a:ext cx="3445510" cy="2159053"/>
          </a:xfrm>
          <a:prstGeom prst="rect">
            <a:avLst/>
          </a:prstGeom>
        </p:spPr>
        <p:txBody>
          <a:bodyPr vert="horz" wrap="square" lIns="0" tIns="31750" rIns="0" bIns="0" rtlCol="0">
            <a:spAutoFit/>
          </a:bodyPr>
          <a:lstStyle/>
          <a:p>
            <a:pPr marL="354965" marR="5080" indent="-342900">
              <a:lnSpc>
                <a:spcPct val="126400"/>
              </a:lnSpc>
              <a:spcBef>
                <a:spcPts val="250"/>
              </a:spcBef>
              <a:buSzPct val="133333"/>
              <a:buFont typeface="MS UI Gothic"/>
              <a:buChar char="✓"/>
              <a:tabLst>
                <a:tab pos="355600" algn="l"/>
              </a:tabLst>
            </a:pPr>
            <a:r>
              <a:rPr lang="sv-SE" dirty="0">
                <a:solidFill>
                  <a:srgbClr val="A6377D"/>
                </a:solidFill>
                <a:latin typeface="Tahoma" panose="020B0604030504040204" pitchFamily="34" charset="0"/>
                <a:ea typeface="Tahoma" panose="020B0604030504040204" pitchFamily="34" charset="0"/>
                <a:cs typeface="Tahoma" panose="020B0604030504040204" pitchFamily="34" charset="0"/>
              </a:rPr>
              <a:t>Det kan vara en bra idé att följa så många liknande konton som möjligt, engagera sig med dem och följa hur de kommunicerar via Twitter. </a:t>
            </a:r>
          </a:p>
          <a:p>
            <a:pPr marL="354965" marR="5080" indent="-342900">
              <a:lnSpc>
                <a:spcPct val="126400"/>
              </a:lnSpc>
              <a:spcBef>
                <a:spcPts val="250"/>
              </a:spcBef>
              <a:buSzPct val="133333"/>
              <a:buFont typeface="MS UI Gothic"/>
              <a:buChar char="✓"/>
              <a:tabLst>
                <a:tab pos="355600" algn="l"/>
              </a:tabLst>
            </a:pPr>
            <a:endParaRPr sz="2000" dirty="0">
              <a:latin typeface="Tahoma"/>
              <a:cs typeface="Tahom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548"/>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A6377C"/>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3636264" y="355091"/>
            <a:ext cx="8555990" cy="4234180"/>
            <a:chOff x="3636264" y="355091"/>
            <a:chExt cx="8555990" cy="4234180"/>
          </a:xfrm>
        </p:grpSpPr>
        <p:pic>
          <p:nvPicPr>
            <p:cNvPr id="8" name="object 8"/>
            <p:cNvPicPr/>
            <p:nvPr/>
          </p:nvPicPr>
          <p:blipFill>
            <a:blip r:embed="rId3" cstate="print"/>
            <a:stretch>
              <a:fillRect/>
            </a:stretch>
          </p:blipFill>
          <p:spPr>
            <a:xfrm>
              <a:off x="3636264" y="355091"/>
              <a:ext cx="8555736" cy="4233671"/>
            </a:xfrm>
            <a:prstGeom prst="rect">
              <a:avLst/>
            </a:prstGeom>
          </p:spPr>
        </p:pic>
        <p:pic>
          <p:nvPicPr>
            <p:cNvPr id="9" name="object 9"/>
            <p:cNvPicPr/>
            <p:nvPr/>
          </p:nvPicPr>
          <p:blipFill>
            <a:blip r:embed="rId4" cstate="print"/>
            <a:stretch>
              <a:fillRect/>
            </a:stretch>
          </p:blipFill>
          <p:spPr>
            <a:xfrm>
              <a:off x="4116324" y="1632203"/>
              <a:ext cx="1812036" cy="1728216"/>
            </a:xfrm>
            <a:prstGeom prst="rect">
              <a:avLst/>
            </a:prstGeom>
          </p:spPr>
        </p:pic>
        <p:pic>
          <p:nvPicPr>
            <p:cNvPr id="10" name="object 10"/>
            <p:cNvPicPr/>
            <p:nvPr/>
          </p:nvPicPr>
          <p:blipFill>
            <a:blip r:embed="rId5" cstate="print"/>
            <a:stretch>
              <a:fillRect/>
            </a:stretch>
          </p:blipFill>
          <p:spPr>
            <a:xfrm>
              <a:off x="4325112" y="1844027"/>
              <a:ext cx="1594103" cy="1245120"/>
            </a:xfrm>
            <a:prstGeom prst="rect">
              <a:avLst/>
            </a:prstGeom>
          </p:spPr>
        </p:pic>
        <p:sp>
          <p:nvSpPr>
            <p:cNvPr id="11" name="object 11"/>
            <p:cNvSpPr/>
            <p:nvPr/>
          </p:nvSpPr>
          <p:spPr>
            <a:xfrm>
              <a:off x="4148328" y="1664208"/>
              <a:ext cx="1697989" cy="1614170"/>
            </a:xfrm>
            <a:custGeom>
              <a:avLst/>
              <a:gdLst/>
              <a:ahLst/>
              <a:cxnLst/>
              <a:rect l="l" t="t" r="r" b="b"/>
              <a:pathLst>
                <a:path w="1697989" h="1614170">
                  <a:moveTo>
                    <a:pt x="848868" y="0"/>
                  </a:moveTo>
                  <a:lnTo>
                    <a:pt x="798996" y="1369"/>
                  </a:lnTo>
                  <a:lnTo>
                    <a:pt x="749883" y="5429"/>
                  </a:lnTo>
                  <a:lnTo>
                    <a:pt x="701607" y="12102"/>
                  </a:lnTo>
                  <a:lnTo>
                    <a:pt x="654249" y="21313"/>
                  </a:lnTo>
                  <a:lnTo>
                    <a:pt x="607888" y="32987"/>
                  </a:lnTo>
                  <a:lnTo>
                    <a:pt x="562603" y="47047"/>
                  </a:lnTo>
                  <a:lnTo>
                    <a:pt x="518475" y="63418"/>
                  </a:lnTo>
                  <a:lnTo>
                    <a:pt x="475583" y="82024"/>
                  </a:lnTo>
                  <a:lnTo>
                    <a:pt x="434007" y="102790"/>
                  </a:lnTo>
                  <a:lnTo>
                    <a:pt x="393826" y="125640"/>
                  </a:lnTo>
                  <a:lnTo>
                    <a:pt x="355120" y="150498"/>
                  </a:lnTo>
                  <a:lnTo>
                    <a:pt x="317969" y="177288"/>
                  </a:lnTo>
                  <a:lnTo>
                    <a:pt x="282452" y="205935"/>
                  </a:lnTo>
                  <a:lnTo>
                    <a:pt x="248650" y="236362"/>
                  </a:lnTo>
                  <a:lnTo>
                    <a:pt x="216641" y="268495"/>
                  </a:lnTo>
                  <a:lnTo>
                    <a:pt x="186505" y="302258"/>
                  </a:lnTo>
                  <a:lnTo>
                    <a:pt x="158323" y="337574"/>
                  </a:lnTo>
                  <a:lnTo>
                    <a:pt x="132173" y="374369"/>
                  </a:lnTo>
                  <a:lnTo>
                    <a:pt x="108135" y="412566"/>
                  </a:lnTo>
                  <a:lnTo>
                    <a:pt x="86290" y="452090"/>
                  </a:lnTo>
                  <a:lnTo>
                    <a:pt x="66716" y="492865"/>
                  </a:lnTo>
                  <a:lnTo>
                    <a:pt x="49494" y="534815"/>
                  </a:lnTo>
                  <a:lnTo>
                    <a:pt x="34702" y="577865"/>
                  </a:lnTo>
                  <a:lnTo>
                    <a:pt x="22422" y="621938"/>
                  </a:lnTo>
                  <a:lnTo>
                    <a:pt x="12732" y="666960"/>
                  </a:lnTo>
                  <a:lnTo>
                    <a:pt x="5711" y="712854"/>
                  </a:lnTo>
                  <a:lnTo>
                    <a:pt x="1441" y="759545"/>
                  </a:lnTo>
                  <a:lnTo>
                    <a:pt x="0" y="806957"/>
                  </a:lnTo>
                  <a:lnTo>
                    <a:pt x="1441" y="854370"/>
                  </a:lnTo>
                  <a:lnTo>
                    <a:pt x="5711" y="901061"/>
                  </a:lnTo>
                  <a:lnTo>
                    <a:pt x="12732" y="946955"/>
                  </a:lnTo>
                  <a:lnTo>
                    <a:pt x="22422" y="991977"/>
                  </a:lnTo>
                  <a:lnTo>
                    <a:pt x="34702" y="1036050"/>
                  </a:lnTo>
                  <a:lnTo>
                    <a:pt x="49494" y="1079100"/>
                  </a:lnTo>
                  <a:lnTo>
                    <a:pt x="66716" y="1121050"/>
                  </a:lnTo>
                  <a:lnTo>
                    <a:pt x="86290" y="1161825"/>
                  </a:lnTo>
                  <a:lnTo>
                    <a:pt x="108135" y="1201349"/>
                  </a:lnTo>
                  <a:lnTo>
                    <a:pt x="132173" y="1239546"/>
                  </a:lnTo>
                  <a:lnTo>
                    <a:pt x="158323" y="1276341"/>
                  </a:lnTo>
                  <a:lnTo>
                    <a:pt x="186505" y="1311657"/>
                  </a:lnTo>
                  <a:lnTo>
                    <a:pt x="216641" y="1345420"/>
                  </a:lnTo>
                  <a:lnTo>
                    <a:pt x="248650" y="1377553"/>
                  </a:lnTo>
                  <a:lnTo>
                    <a:pt x="282452" y="1407980"/>
                  </a:lnTo>
                  <a:lnTo>
                    <a:pt x="317969" y="1436627"/>
                  </a:lnTo>
                  <a:lnTo>
                    <a:pt x="355120" y="1463417"/>
                  </a:lnTo>
                  <a:lnTo>
                    <a:pt x="393826" y="1488275"/>
                  </a:lnTo>
                  <a:lnTo>
                    <a:pt x="434007" y="1511125"/>
                  </a:lnTo>
                  <a:lnTo>
                    <a:pt x="475583" y="1531891"/>
                  </a:lnTo>
                  <a:lnTo>
                    <a:pt x="518475" y="1550497"/>
                  </a:lnTo>
                  <a:lnTo>
                    <a:pt x="562603" y="1566868"/>
                  </a:lnTo>
                  <a:lnTo>
                    <a:pt x="607888" y="1580928"/>
                  </a:lnTo>
                  <a:lnTo>
                    <a:pt x="654249" y="1592602"/>
                  </a:lnTo>
                  <a:lnTo>
                    <a:pt x="701607" y="1601813"/>
                  </a:lnTo>
                  <a:lnTo>
                    <a:pt x="749883" y="1608486"/>
                  </a:lnTo>
                  <a:lnTo>
                    <a:pt x="798996" y="1612546"/>
                  </a:lnTo>
                  <a:lnTo>
                    <a:pt x="848868" y="1613915"/>
                  </a:lnTo>
                  <a:lnTo>
                    <a:pt x="898739" y="1612546"/>
                  </a:lnTo>
                  <a:lnTo>
                    <a:pt x="947852" y="1608486"/>
                  </a:lnTo>
                  <a:lnTo>
                    <a:pt x="996128" y="1601813"/>
                  </a:lnTo>
                  <a:lnTo>
                    <a:pt x="1043486" y="1592602"/>
                  </a:lnTo>
                  <a:lnTo>
                    <a:pt x="1089847" y="1580928"/>
                  </a:lnTo>
                  <a:lnTo>
                    <a:pt x="1135132" y="1566868"/>
                  </a:lnTo>
                  <a:lnTo>
                    <a:pt x="1179260" y="1550497"/>
                  </a:lnTo>
                  <a:lnTo>
                    <a:pt x="1222152" y="1531891"/>
                  </a:lnTo>
                  <a:lnTo>
                    <a:pt x="1263728" y="1511125"/>
                  </a:lnTo>
                  <a:lnTo>
                    <a:pt x="1303909" y="1488275"/>
                  </a:lnTo>
                  <a:lnTo>
                    <a:pt x="1342615" y="1463417"/>
                  </a:lnTo>
                  <a:lnTo>
                    <a:pt x="1379766" y="1436627"/>
                  </a:lnTo>
                  <a:lnTo>
                    <a:pt x="1415283" y="1407980"/>
                  </a:lnTo>
                  <a:lnTo>
                    <a:pt x="1449085" y="1377553"/>
                  </a:lnTo>
                  <a:lnTo>
                    <a:pt x="1481094" y="1345420"/>
                  </a:lnTo>
                  <a:lnTo>
                    <a:pt x="1511230" y="1311657"/>
                  </a:lnTo>
                  <a:lnTo>
                    <a:pt x="1539412" y="1276341"/>
                  </a:lnTo>
                  <a:lnTo>
                    <a:pt x="1565562" y="1239546"/>
                  </a:lnTo>
                  <a:lnTo>
                    <a:pt x="1589600" y="1201349"/>
                  </a:lnTo>
                  <a:lnTo>
                    <a:pt x="1611445" y="1161825"/>
                  </a:lnTo>
                  <a:lnTo>
                    <a:pt x="1631019" y="1121050"/>
                  </a:lnTo>
                  <a:lnTo>
                    <a:pt x="1648241" y="1079100"/>
                  </a:lnTo>
                  <a:lnTo>
                    <a:pt x="1663033" y="1036050"/>
                  </a:lnTo>
                  <a:lnTo>
                    <a:pt x="1675313" y="991977"/>
                  </a:lnTo>
                  <a:lnTo>
                    <a:pt x="1685003" y="946955"/>
                  </a:lnTo>
                  <a:lnTo>
                    <a:pt x="1692024" y="901061"/>
                  </a:lnTo>
                  <a:lnTo>
                    <a:pt x="1696294" y="854370"/>
                  </a:lnTo>
                  <a:lnTo>
                    <a:pt x="1697736" y="806957"/>
                  </a:lnTo>
                  <a:lnTo>
                    <a:pt x="1696294" y="759545"/>
                  </a:lnTo>
                  <a:lnTo>
                    <a:pt x="1692024" y="712854"/>
                  </a:lnTo>
                  <a:lnTo>
                    <a:pt x="1685003" y="666960"/>
                  </a:lnTo>
                  <a:lnTo>
                    <a:pt x="1675313" y="621938"/>
                  </a:lnTo>
                  <a:lnTo>
                    <a:pt x="1663033" y="577865"/>
                  </a:lnTo>
                  <a:lnTo>
                    <a:pt x="1648241" y="534815"/>
                  </a:lnTo>
                  <a:lnTo>
                    <a:pt x="1631019" y="492865"/>
                  </a:lnTo>
                  <a:lnTo>
                    <a:pt x="1611445" y="452090"/>
                  </a:lnTo>
                  <a:lnTo>
                    <a:pt x="1589600" y="412566"/>
                  </a:lnTo>
                  <a:lnTo>
                    <a:pt x="1565562" y="374369"/>
                  </a:lnTo>
                  <a:lnTo>
                    <a:pt x="1539412" y="337574"/>
                  </a:lnTo>
                  <a:lnTo>
                    <a:pt x="1511230" y="302258"/>
                  </a:lnTo>
                  <a:lnTo>
                    <a:pt x="1481094" y="268495"/>
                  </a:lnTo>
                  <a:lnTo>
                    <a:pt x="1449085" y="236362"/>
                  </a:lnTo>
                  <a:lnTo>
                    <a:pt x="1415283" y="205935"/>
                  </a:lnTo>
                  <a:lnTo>
                    <a:pt x="1379766" y="177288"/>
                  </a:lnTo>
                  <a:lnTo>
                    <a:pt x="1342615" y="150498"/>
                  </a:lnTo>
                  <a:lnTo>
                    <a:pt x="1303909" y="125640"/>
                  </a:lnTo>
                  <a:lnTo>
                    <a:pt x="1263728" y="102790"/>
                  </a:lnTo>
                  <a:lnTo>
                    <a:pt x="1222152" y="82024"/>
                  </a:lnTo>
                  <a:lnTo>
                    <a:pt x="1179260" y="63418"/>
                  </a:lnTo>
                  <a:lnTo>
                    <a:pt x="1135132" y="47047"/>
                  </a:lnTo>
                  <a:lnTo>
                    <a:pt x="1089847" y="32987"/>
                  </a:lnTo>
                  <a:lnTo>
                    <a:pt x="1043486" y="21313"/>
                  </a:lnTo>
                  <a:lnTo>
                    <a:pt x="996128" y="12102"/>
                  </a:lnTo>
                  <a:lnTo>
                    <a:pt x="947852" y="5429"/>
                  </a:lnTo>
                  <a:lnTo>
                    <a:pt x="898739" y="1369"/>
                  </a:lnTo>
                  <a:lnTo>
                    <a:pt x="848868" y="0"/>
                  </a:lnTo>
                  <a:close/>
                </a:path>
              </a:pathLst>
            </a:custGeom>
            <a:solidFill>
              <a:srgbClr val="A6377C"/>
            </a:solidFill>
          </p:spPr>
          <p:txBody>
            <a:bodyPr wrap="square" lIns="0" tIns="0" rIns="0" bIns="0" rtlCol="0"/>
            <a:lstStyle/>
            <a:p>
              <a:endParaRPr/>
            </a:p>
          </p:txBody>
        </p:sp>
        <p:sp>
          <p:nvSpPr>
            <p:cNvPr id="12" name="object 12"/>
            <p:cNvSpPr/>
            <p:nvPr/>
          </p:nvSpPr>
          <p:spPr>
            <a:xfrm>
              <a:off x="4148328" y="1664208"/>
              <a:ext cx="1697989" cy="1614170"/>
            </a:xfrm>
            <a:custGeom>
              <a:avLst/>
              <a:gdLst/>
              <a:ahLst/>
              <a:cxnLst/>
              <a:rect l="l" t="t" r="r" b="b"/>
              <a:pathLst>
                <a:path w="1697989" h="1614170">
                  <a:moveTo>
                    <a:pt x="0" y="806957"/>
                  </a:moveTo>
                  <a:lnTo>
                    <a:pt x="1441" y="759545"/>
                  </a:lnTo>
                  <a:lnTo>
                    <a:pt x="5711" y="712854"/>
                  </a:lnTo>
                  <a:lnTo>
                    <a:pt x="12732" y="666960"/>
                  </a:lnTo>
                  <a:lnTo>
                    <a:pt x="22422" y="621938"/>
                  </a:lnTo>
                  <a:lnTo>
                    <a:pt x="34702" y="577865"/>
                  </a:lnTo>
                  <a:lnTo>
                    <a:pt x="49494" y="534815"/>
                  </a:lnTo>
                  <a:lnTo>
                    <a:pt x="66716" y="492865"/>
                  </a:lnTo>
                  <a:lnTo>
                    <a:pt x="86290" y="452090"/>
                  </a:lnTo>
                  <a:lnTo>
                    <a:pt x="108135" y="412566"/>
                  </a:lnTo>
                  <a:lnTo>
                    <a:pt x="132173" y="374369"/>
                  </a:lnTo>
                  <a:lnTo>
                    <a:pt x="158323" y="337574"/>
                  </a:lnTo>
                  <a:lnTo>
                    <a:pt x="186505" y="302258"/>
                  </a:lnTo>
                  <a:lnTo>
                    <a:pt x="216641" y="268495"/>
                  </a:lnTo>
                  <a:lnTo>
                    <a:pt x="248650" y="236362"/>
                  </a:lnTo>
                  <a:lnTo>
                    <a:pt x="282452" y="205935"/>
                  </a:lnTo>
                  <a:lnTo>
                    <a:pt x="317969" y="177288"/>
                  </a:lnTo>
                  <a:lnTo>
                    <a:pt x="355120" y="150498"/>
                  </a:lnTo>
                  <a:lnTo>
                    <a:pt x="393826" y="125640"/>
                  </a:lnTo>
                  <a:lnTo>
                    <a:pt x="434007" y="102790"/>
                  </a:lnTo>
                  <a:lnTo>
                    <a:pt x="475583" y="82024"/>
                  </a:lnTo>
                  <a:lnTo>
                    <a:pt x="518475" y="63418"/>
                  </a:lnTo>
                  <a:lnTo>
                    <a:pt x="562603" y="47047"/>
                  </a:lnTo>
                  <a:lnTo>
                    <a:pt x="607888" y="32987"/>
                  </a:lnTo>
                  <a:lnTo>
                    <a:pt x="654249" y="21313"/>
                  </a:lnTo>
                  <a:lnTo>
                    <a:pt x="701607" y="12102"/>
                  </a:lnTo>
                  <a:lnTo>
                    <a:pt x="749883" y="5429"/>
                  </a:lnTo>
                  <a:lnTo>
                    <a:pt x="798996" y="1369"/>
                  </a:lnTo>
                  <a:lnTo>
                    <a:pt x="848868" y="0"/>
                  </a:lnTo>
                  <a:lnTo>
                    <a:pt x="898739" y="1369"/>
                  </a:lnTo>
                  <a:lnTo>
                    <a:pt x="947852" y="5429"/>
                  </a:lnTo>
                  <a:lnTo>
                    <a:pt x="996128" y="12102"/>
                  </a:lnTo>
                  <a:lnTo>
                    <a:pt x="1043486" y="21313"/>
                  </a:lnTo>
                  <a:lnTo>
                    <a:pt x="1089847" y="32987"/>
                  </a:lnTo>
                  <a:lnTo>
                    <a:pt x="1135132" y="47047"/>
                  </a:lnTo>
                  <a:lnTo>
                    <a:pt x="1179260" y="63418"/>
                  </a:lnTo>
                  <a:lnTo>
                    <a:pt x="1222152" y="82024"/>
                  </a:lnTo>
                  <a:lnTo>
                    <a:pt x="1263728" y="102790"/>
                  </a:lnTo>
                  <a:lnTo>
                    <a:pt x="1303909" y="125640"/>
                  </a:lnTo>
                  <a:lnTo>
                    <a:pt x="1342615" y="150498"/>
                  </a:lnTo>
                  <a:lnTo>
                    <a:pt x="1379766" y="177288"/>
                  </a:lnTo>
                  <a:lnTo>
                    <a:pt x="1415283" y="205935"/>
                  </a:lnTo>
                  <a:lnTo>
                    <a:pt x="1449085" y="236362"/>
                  </a:lnTo>
                  <a:lnTo>
                    <a:pt x="1481094" y="268495"/>
                  </a:lnTo>
                  <a:lnTo>
                    <a:pt x="1511230" y="302258"/>
                  </a:lnTo>
                  <a:lnTo>
                    <a:pt x="1539412" y="337574"/>
                  </a:lnTo>
                  <a:lnTo>
                    <a:pt x="1565562" y="374369"/>
                  </a:lnTo>
                  <a:lnTo>
                    <a:pt x="1589600" y="412566"/>
                  </a:lnTo>
                  <a:lnTo>
                    <a:pt x="1611445" y="452090"/>
                  </a:lnTo>
                  <a:lnTo>
                    <a:pt x="1631019" y="492865"/>
                  </a:lnTo>
                  <a:lnTo>
                    <a:pt x="1648241" y="534815"/>
                  </a:lnTo>
                  <a:lnTo>
                    <a:pt x="1663033" y="577865"/>
                  </a:lnTo>
                  <a:lnTo>
                    <a:pt x="1675313" y="621938"/>
                  </a:lnTo>
                  <a:lnTo>
                    <a:pt x="1685003" y="666960"/>
                  </a:lnTo>
                  <a:lnTo>
                    <a:pt x="1692024" y="712854"/>
                  </a:lnTo>
                  <a:lnTo>
                    <a:pt x="1696294" y="759545"/>
                  </a:lnTo>
                  <a:lnTo>
                    <a:pt x="1697736" y="806957"/>
                  </a:lnTo>
                  <a:lnTo>
                    <a:pt x="1696294" y="854370"/>
                  </a:lnTo>
                  <a:lnTo>
                    <a:pt x="1692024" y="901061"/>
                  </a:lnTo>
                  <a:lnTo>
                    <a:pt x="1685003" y="946955"/>
                  </a:lnTo>
                  <a:lnTo>
                    <a:pt x="1675313" y="991977"/>
                  </a:lnTo>
                  <a:lnTo>
                    <a:pt x="1663033" y="1036050"/>
                  </a:lnTo>
                  <a:lnTo>
                    <a:pt x="1648241" y="1079100"/>
                  </a:lnTo>
                  <a:lnTo>
                    <a:pt x="1631019" y="1121050"/>
                  </a:lnTo>
                  <a:lnTo>
                    <a:pt x="1611445" y="1161825"/>
                  </a:lnTo>
                  <a:lnTo>
                    <a:pt x="1589600" y="1201349"/>
                  </a:lnTo>
                  <a:lnTo>
                    <a:pt x="1565562" y="1239546"/>
                  </a:lnTo>
                  <a:lnTo>
                    <a:pt x="1539412" y="1276341"/>
                  </a:lnTo>
                  <a:lnTo>
                    <a:pt x="1511230" y="1311657"/>
                  </a:lnTo>
                  <a:lnTo>
                    <a:pt x="1481094" y="1345420"/>
                  </a:lnTo>
                  <a:lnTo>
                    <a:pt x="1449085" y="1377553"/>
                  </a:lnTo>
                  <a:lnTo>
                    <a:pt x="1415283" y="1407980"/>
                  </a:lnTo>
                  <a:lnTo>
                    <a:pt x="1379766" y="1436627"/>
                  </a:lnTo>
                  <a:lnTo>
                    <a:pt x="1342615" y="1463417"/>
                  </a:lnTo>
                  <a:lnTo>
                    <a:pt x="1303909" y="1488275"/>
                  </a:lnTo>
                  <a:lnTo>
                    <a:pt x="1263728" y="1511125"/>
                  </a:lnTo>
                  <a:lnTo>
                    <a:pt x="1222152" y="1531891"/>
                  </a:lnTo>
                  <a:lnTo>
                    <a:pt x="1179260" y="1550497"/>
                  </a:lnTo>
                  <a:lnTo>
                    <a:pt x="1135132" y="1566868"/>
                  </a:lnTo>
                  <a:lnTo>
                    <a:pt x="1089847" y="1580928"/>
                  </a:lnTo>
                  <a:lnTo>
                    <a:pt x="1043486" y="1592602"/>
                  </a:lnTo>
                  <a:lnTo>
                    <a:pt x="996128" y="1601813"/>
                  </a:lnTo>
                  <a:lnTo>
                    <a:pt x="947852" y="1608486"/>
                  </a:lnTo>
                  <a:lnTo>
                    <a:pt x="898739" y="1612546"/>
                  </a:lnTo>
                  <a:lnTo>
                    <a:pt x="848868" y="1613915"/>
                  </a:lnTo>
                  <a:lnTo>
                    <a:pt x="798996" y="1612546"/>
                  </a:lnTo>
                  <a:lnTo>
                    <a:pt x="749883" y="1608486"/>
                  </a:lnTo>
                  <a:lnTo>
                    <a:pt x="701607" y="1601813"/>
                  </a:lnTo>
                  <a:lnTo>
                    <a:pt x="654249" y="1592602"/>
                  </a:lnTo>
                  <a:lnTo>
                    <a:pt x="607888" y="1580928"/>
                  </a:lnTo>
                  <a:lnTo>
                    <a:pt x="562603" y="1566868"/>
                  </a:lnTo>
                  <a:lnTo>
                    <a:pt x="518475" y="1550497"/>
                  </a:lnTo>
                  <a:lnTo>
                    <a:pt x="475583" y="1531891"/>
                  </a:lnTo>
                  <a:lnTo>
                    <a:pt x="434007" y="1511125"/>
                  </a:lnTo>
                  <a:lnTo>
                    <a:pt x="393826" y="1488275"/>
                  </a:lnTo>
                  <a:lnTo>
                    <a:pt x="355120" y="1463417"/>
                  </a:lnTo>
                  <a:lnTo>
                    <a:pt x="317969" y="1436627"/>
                  </a:lnTo>
                  <a:lnTo>
                    <a:pt x="282452" y="1407980"/>
                  </a:lnTo>
                  <a:lnTo>
                    <a:pt x="248650" y="1377553"/>
                  </a:lnTo>
                  <a:lnTo>
                    <a:pt x="216641" y="1345420"/>
                  </a:lnTo>
                  <a:lnTo>
                    <a:pt x="186505" y="1311657"/>
                  </a:lnTo>
                  <a:lnTo>
                    <a:pt x="158323" y="1276341"/>
                  </a:lnTo>
                  <a:lnTo>
                    <a:pt x="132173" y="1239546"/>
                  </a:lnTo>
                  <a:lnTo>
                    <a:pt x="108135" y="1201349"/>
                  </a:lnTo>
                  <a:lnTo>
                    <a:pt x="86290" y="1161825"/>
                  </a:lnTo>
                  <a:lnTo>
                    <a:pt x="66716" y="1121050"/>
                  </a:lnTo>
                  <a:lnTo>
                    <a:pt x="49494" y="1079100"/>
                  </a:lnTo>
                  <a:lnTo>
                    <a:pt x="34702" y="1036050"/>
                  </a:lnTo>
                  <a:lnTo>
                    <a:pt x="22422" y="991977"/>
                  </a:lnTo>
                  <a:lnTo>
                    <a:pt x="12732" y="946955"/>
                  </a:lnTo>
                  <a:lnTo>
                    <a:pt x="5711" y="901061"/>
                  </a:lnTo>
                  <a:lnTo>
                    <a:pt x="1441" y="854370"/>
                  </a:lnTo>
                  <a:lnTo>
                    <a:pt x="0" y="806957"/>
                  </a:lnTo>
                  <a:close/>
                </a:path>
              </a:pathLst>
            </a:custGeom>
            <a:ln w="12700">
              <a:solidFill>
                <a:srgbClr val="A6377C"/>
              </a:solidFill>
            </a:ln>
          </p:spPr>
          <p:txBody>
            <a:bodyPr wrap="square" lIns="0" tIns="0" rIns="0" bIns="0" rtlCol="0"/>
            <a:lstStyle/>
            <a:p>
              <a:endParaRPr/>
            </a:p>
          </p:txBody>
        </p:sp>
        <p:sp>
          <p:nvSpPr>
            <p:cNvPr id="13" name="object 13"/>
            <p:cNvSpPr/>
            <p:nvPr/>
          </p:nvSpPr>
          <p:spPr>
            <a:xfrm>
              <a:off x="3843862" y="3200295"/>
              <a:ext cx="544830" cy="822960"/>
            </a:xfrm>
            <a:custGeom>
              <a:avLst/>
              <a:gdLst/>
              <a:ahLst/>
              <a:cxnLst/>
              <a:rect l="l" t="t" r="r" b="b"/>
              <a:pathLst>
                <a:path w="544829" h="822960">
                  <a:moveTo>
                    <a:pt x="122670" y="182152"/>
                  </a:moveTo>
                  <a:lnTo>
                    <a:pt x="111745" y="197787"/>
                  </a:lnTo>
                  <a:lnTo>
                    <a:pt x="6048" y="440544"/>
                  </a:lnTo>
                  <a:lnTo>
                    <a:pt x="3060" y="455835"/>
                  </a:lnTo>
                  <a:lnTo>
                    <a:pt x="4982" y="472926"/>
                  </a:lnTo>
                  <a:lnTo>
                    <a:pt x="42265" y="600741"/>
                  </a:lnTo>
                  <a:lnTo>
                    <a:pt x="0" y="658770"/>
                  </a:lnTo>
                  <a:lnTo>
                    <a:pt x="224582" y="822345"/>
                  </a:lnTo>
                  <a:lnTo>
                    <a:pt x="252758" y="783659"/>
                  </a:lnTo>
                  <a:lnTo>
                    <a:pt x="279625" y="760311"/>
                  </a:lnTo>
                  <a:lnTo>
                    <a:pt x="348494" y="736575"/>
                  </a:lnTo>
                  <a:lnTo>
                    <a:pt x="389152" y="713040"/>
                  </a:lnTo>
                  <a:lnTo>
                    <a:pt x="433061" y="666294"/>
                  </a:lnTo>
                  <a:lnTo>
                    <a:pt x="534502" y="527017"/>
                  </a:lnTo>
                  <a:lnTo>
                    <a:pt x="544734" y="484288"/>
                  </a:lnTo>
                  <a:lnTo>
                    <a:pt x="537224" y="463553"/>
                  </a:lnTo>
                  <a:lnTo>
                    <a:pt x="521851" y="446749"/>
                  </a:lnTo>
                  <a:lnTo>
                    <a:pt x="512256" y="441056"/>
                  </a:lnTo>
                  <a:lnTo>
                    <a:pt x="502225" y="437487"/>
                  </a:lnTo>
                  <a:lnTo>
                    <a:pt x="492008" y="436004"/>
                  </a:lnTo>
                  <a:lnTo>
                    <a:pt x="481857" y="436567"/>
                  </a:lnTo>
                  <a:lnTo>
                    <a:pt x="485239" y="431925"/>
                  </a:lnTo>
                  <a:lnTo>
                    <a:pt x="494701" y="411228"/>
                  </a:lnTo>
                  <a:lnTo>
                    <a:pt x="495470" y="389195"/>
                  </a:lnTo>
                  <a:lnTo>
                    <a:pt x="487961" y="368460"/>
                  </a:lnTo>
                  <a:lnTo>
                    <a:pt x="472587" y="351656"/>
                  </a:lnTo>
                  <a:lnTo>
                    <a:pt x="462850" y="345878"/>
                  </a:lnTo>
                  <a:lnTo>
                    <a:pt x="452407" y="342139"/>
                  </a:lnTo>
                  <a:lnTo>
                    <a:pt x="441527" y="340524"/>
                  </a:lnTo>
                  <a:lnTo>
                    <a:pt x="430481" y="341120"/>
                  </a:lnTo>
                  <a:lnTo>
                    <a:pt x="435110" y="322306"/>
                  </a:lnTo>
                  <a:lnTo>
                    <a:pt x="412052" y="272039"/>
                  </a:lnTo>
                  <a:lnTo>
                    <a:pt x="369303" y="261775"/>
                  </a:lnTo>
                  <a:lnTo>
                    <a:pt x="348569" y="269266"/>
                  </a:lnTo>
                  <a:lnTo>
                    <a:pt x="331773" y="284621"/>
                  </a:lnTo>
                  <a:lnTo>
                    <a:pt x="483945" y="75694"/>
                  </a:lnTo>
                  <a:lnTo>
                    <a:pt x="492004" y="58323"/>
                  </a:lnTo>
                  <a:lnTo>
                    <a:pt x="492722" y="40047"/>
                  </a:lnTo>
                  <a:lnTo>
                    <a:pt x="486416" y="22872"/>
                  </a:lnTo>
                  <a:lnTo>
                    <a:pt x="473402" y="8804"/>
                  </a:lnTo>
                  <a:lnTo>
                    <a:pt x="456020" y="733"/>
                  </a:lnTo>
                  <a:lnTo>
                    <a:pt x="437738" y="0"/>
                  </a:lnTo>
                  <a:lnTo>
                    <a:pt x="420564" y="6290"/>
                  </a:lnTo>
                  <a:lnTo>
                    <a:pt x="406503" y="19289"/>
                  </a:lnTo>
                  <a:lnTo>
                    <a:pt x="127529" y="402312"/>
                  </a:lnTo>
                  <a:lnTo>
                    <a:pt x="200037" y="236041"/>
                  </a:lnTo>
                  <a:lnTo>
                    <a:pt x="203998" y="217406"/>
                  </a:lnTo>
                  <a:lnTo>
                    <a:pt x="200585" y="199285"/>
                  </a:lnTo>
                  <a:lnTo>
                    <a:pt x="190635" y="183730"/>
                  </a:lnTo>
                  <a:lnTo>
                    <a:pt x="174987" y="172795"/>
                  </a:lnTo>
                  <a:lnTo>
                    <a:pt x="156344" y="168820"/>
                  </a:lnTo>
                  <a:lnTo>
                    <a:pt x="138221" y="172217"/>
                  </a:lnTo>
                  <a:lnTo>
                    <a:pt x="122670" y="182152"/>
                  </a:lnTo>
                  <a:close/>
                </a:path>
              </a:pathLst>
            </a:custGeom>
            <a:solidFill>
              <a:srgbClr val="A6377C"/>
            </a:solidFill>
          </p:spPr>
          <p:txBody>
            <a:bodyPr wrap="square" lIns="0" tIns="0" rIns="0" bIns="0" rtlCol="0"/>
            <a:lstStyle/>
            <a:p>
              <a:endParaRPr/>
            </a:p>
          </p:txBody>
        </p:sp>
        <p:sp>
          <p:nvSpPr>
            <p:cNvPr id="14" name="object 14"/>
            <p:cNvSpPr/>
            <p:nvPr/>
          </p:nvSpPr>
          <p:spPr>
            <a:xfrm>
              <a:off x="3843862" y="3200295"/>
              <a:ext cx="544830" cy="822960"/>
            </a:xfrm>
            <a:custGeom>
              <a:avLst/>
              <a:gdLst/>
              <a:ahLst/>
              <a:cxnLst/>
              <a:rect l="l" t="t" r="r" b="b"/>
              <a:pathLst>
                <a:path w="544829" h="822960">
                  <a:moveTo>
                    <a:pt x="406503" y="19289"/>
                  </a:moveTo>
                  <a:lnTo>
                    <a:pt x="127529" y="402312"/>
                  </a:lnTo>
                  <a:lnTo>
                    <a:pt x="200037" y="236041"/>
                  </a:lnTo>
                  <a:lnTo>
                    <a:pt x="203998" y="217406"/>
                  </a:lnTo>
                  <a:lnTo>
                    <a:pt x="200585" y="199285"/>
                  </a:lnTo>
                  <a:lnTo>
                    <a:pt x="190635" y="183730"/>
                  </a:lnTo>
                  <a:lnTo>
                    <a:pt x="174987" y="172795"/>
                  </a:lnTo>
                  <a:lnTo>
                    <a:pt x="156344" y="168820"/>
                  </a:lnTo>
                  <a:lnTo>
                    <a:pt x="138221" y="172217"/>
                  </a:lnTo>
                  <a:lnTo>
                    <a:pt x="6048" y="440544"/>
                  </a:lnTo>
                  <a:lnTo>
                    <a:pt x="3060" y="455835"/>
                  </a:lnTo>
                  <a:lnTo>
                    <a:pt x="3318" y="464201"/>
                  </a:lnTo>
                  <a:lnTo>
                    <a:pt x="4982" y="472926"/>
                  </a:lnTo>
                  <a:lnTo>
                    <a:pt x="42265" y="600741"/>
                  </a:lnTo>
                  <a:lnTo>
                    <a:pt x="0" y="658770"/>
                  </a:lnTo>
                  <a:lnTo>
                    <a:pt x="224582" y="822345"/>
                  </a:lnTo>
                  <a:lnTo>
                    <a:pt x="252758" y="783659"/>
                  </a:lnTo>
                  <a:lnTo>
                    <a:pt x="279625" y="760311"/>
                  </a:lnTo>
                  <a:lnTo>
                    <a:pt x="311761" y="748474"/>
                  </a:lnTo>
                  <a:lnTo>
                    <a:pt x="348494" y="736575"/>
                  </a:lnTo>
                  <a:lnTo>
                    <a:pt x="389152" y="713040"/>
                  </a:lnTo>
                  <a:lnTo>
                    <a:pt x="433061" y="666294"/>
                  </a:lnTo>
                  <a:lnTo>
                    <a:pt x="453190" y="638656"/>
                  </a:lnTo>
                  <a:lnTo>
                    <a:pt x="481668" y="599557"/>
                  </a:lnTo>
                  <a:lnTo>
                    <a:pt x="511202" y="559007"/>
                  </a:lnTo>
                  <a:lnTo>
                    <a:pt x="534502" y="527017"/>
                  </a:lnTo>
                  <a:lnTo>
                    <a:pt x="543965" y="506321"/>
                  </a:lnTo>
                  <a:lnTo>
                    <a:pt x="544734" y="484288"/>
                  </a:lnTo>
                  <a:lnTo>
                    <a:pt x="537224" y="463553"/>
                  </a:lnTo>
                  <a:lnTo>
                    <a:pt x="521851" y="446749"/>
                  </a:lnTo>
                  <a:lnTo>
                    <a:pt x="512256" y="441056"/>
                  </a:lnTo>
                  <a:lnTo>
                    <a:pt x="502225" y="437487"/>
                  </a:lnTo>
                  <a:lnTo>
                    <a:pt x="492008" y="436004"/>
                  </a:lnTo>
                  <a:lnTo>
                    <a:pt x="481857" y="436567"/>
                  </a:lnTo>
                  <a:lnTo>
                    <a:pt x="482984" y="435020"/>
                  </a:lnTo>
                  <a:lnTo>
                    <a:pt x="484111" y="433472"/>
                  </a:lnTo>
                  <a:lnTo>
                    <a:pt x="485239" y="431925"/>
                  </a:lnTo>
                  <a:lnTo>
                    <a:pt x="494701" y="411228"/>
                  </a:lnTo>
                  <a:lnTo>
                    <a:pt x="495470" y="389195"/>
                  </a:lnTo>
                  <a:lnTo>
                    <a:pt x="487961" y="368460"/>
                  </a:lnTo>
                  <a:lnTo>
                    <a:pt x="472587" y="351656"/>
                  </a:lnTo>
                  <a:lnTo>
                    <a:pt x="462850" y="345878"/>
                  </a:lnTo>
                  <a:lnTo>
                    <a:pt x="452407" y="342139"/>
                  </a:lnTo>
                  <a:lnTo>
                    <a:pt x="441527" y="340524"/>
                  </a:lnTo>
                  <a:lnTo>
                    <a:pt x="430481" y="341120"/>
                  </a:lnTo>
                  <a:lnTo>
                    <a:pt x="435110" y="322306"/>
                  </a:lnTo>
                  <a:lnTo>
                    <a:pt x="412052" y="272039"/>
                  </a:lnTo>
                  <a:lnTo>
                    <a:pt x="369303" y="261775"/>
                  </a:lnTo>
                  <a:lnTo>
                    <a:pt x="348569" y="269266"/>
                  </a:lnTo>
                  <a:lnTo>
                    <a:pt x="331773" y="284621"/>
                  </a:lnTo>
                  <a:lnTo>
                    <a:pt x="483945" y="75694"/>
                  </a:lnTo>
                  <a:lnTo>
                    <a:pt x="492004" y="58323"/>
                  </a:lnTo>
                  <a:lnTo>
                    <a:pt x="492722" y="40047"/>
                  </a:lnTo>
                  <a:lnTo>
                    <a:pt x="486416" y="22872"/>
                  </a:lnTo>
                  <a:lnTo>
                    <a:pt x="473402" y="8804"/>
                  </a:lnTo>
                  <a:lnTo>
                    <a:pt x="456020" y="733"/>
                  </a:lnTo>
                  <a:lnTo>
                    <a:pt x="437738" y="0"/>
                  </a:lnTo>
                  <a:lnTo>
                    <a:pt x="420564" y="6290"/>
                  </a:lnTo>
                  <a:lnTo>
                    <a:pt x="406503" y="19289"/>
                  </a:lnTo>
                </a:path>
              </a:pathLst>
            </a:custGeom>
            <a:ln w="11170">
              <a:solidFill>
                <a:srgbClr val="A6377C"/>
              </a:solidFill>
            </a:ln>
          </p:spPr>
          <p:txBody>
            <a:bodyPr wrap="square" lIns="0" tIns="0" rIns="0" bIns="0" rtlCol="0"/>
            <a:lstStyle/>
            <a:p>
              <a:endParaRPr/>
            </a:p>
          </p:txBody>
        </p:sp>
      </p:grpSp>
      <p:sp>
        <p:nvSpPr>
          <p:cNvPr id="15" name="object 15"/>
          <p:cNvSpPr txBox="1">
            <a:spLocks noGrp="1"/>
          </p:cNvSpPr>
          <p:nvPr>
            <p:ph type="title"/>
          </p:nvPr>
        </p:nvSpPr>
        <p:spPr>
          <a:xfrm>
            <a:off x="467054" y="859413"/>
            <a:ext cx="2885745" cy="3212481"/>
          </a:xfrm>
          <a:prstGeom prst="rect">
            <a:avLst/>
          </a:prstGeom>
        </p:spPr>
        <p:txBody>
          <a:bodyPr vert="horz" wrap="square" lIns="0" tIns="32384" rIns="0" bIns="0" rtlCol="0">
            <a:spAutoFit/>
          </a:bodyPr>
          <a:lstStyle/>
          <a:p>
            <a:pPr marL="12700" marR="5080">
              <a:lnSpc>
                <a:spcPct val="108900"/>
              </a:lnSpc>
              <a:spcBef>
                <a:spcPts val="254"/>
              </a:spcBef>
            </a:pPr>
            <a:r>
              <a:rPr lang="sv-SE" sz="3200" dirty="0"/>
              <a:t>Känn dig inte stressad eller pressad till att använda media!</a:t>
            </a:r>
            <a:r>
              <a:rPr lang="sv-SE" dirty="0"/>
              <a:t/>
            </a:r>
            <a:br>
              <a:rPr lang="sv-SE" dirty="0"/>
            </a:br>
            <a:endParaRPr sz="3200" dirty="0"/>
          </a:p>
        </p:txBody>
      </p:sp>
      <p:sp>
        <p:nvSpPr>
          <p:cNvPr id="16" name="object 16"/>
          <p:cNvSpPr txBox="1"/>
          <p:nvPr/>
        </p:nvSpPr>
        <p:spPr>
          <a:xfrm>
            <a:off x="4521072" y="2023260"/>
            <a:ext cx="952500" cy="747641"/>
          </a:xfrm>
          <a:prstGeom prst="rect">
            <a:avLst/>
          </a:prstGeom>
        </p:spPr>
        <p:txBody>
          <a:bodyPr vert="horz" wrap="square" lIns="0" tIns="44450" rIns="0" bIns="0" rtlCol="0">
            <a:spAutoFit/>
          </a:bodyPr>
          <a:lstStyle/>
          <a:p>
            <a:pPr marL="31750" algn="ctr">
              <a:lnSpc>
                <a:spcPct val="100000"/>
              </a:lnSpc>
              <a:spcBef>
                <a:spcPts val="350"/>
              </a:spcBef>
            </a:pPr>
            <a:r>
              <a:rPr sz="1300" b="1" dirty="0" smtClean="0">
                <a:solidFill>
                  <a:schemeClr val="bg1"/>
                </a:solidFill>
              </a:rPr>
              <a:t>KLICK</a:t>
            </a:r>
            <a:r>
              <a:rPr lang="sv-SE" sz="1300" b="1" dirty="0" smtClean="0">
                <a:solidFill>
                  <a:schemeClr val="bg1"/>
                </a:solidFill>
              </a:rPr>
              <a:t>A  för a</a:t>
            </a:r>
            <a:r>
              <a:rPr sz="1300" b="1" dirty="0" smtClean="0">
                <a:solidFill>
                  <a:schemeClr val="bg1"/>
                </a:solidFill>
              </a:rPr>
              <a:t>tt få</a:t>
            </a:r>
          </a:p>
          <a:p>
            <a:pPr algn="ctr">
              <a:lnSpc>
                <a:spcPct val="100000"/>
              </a:lnSpc>
              <a:spcBef>
                <a:spcPts val="840"/>
              </a:spcBef>
            </a:pPr>
            <a:r>
              <a:rPr sz="1300" b="1" dirty="0" smtClean="0">
                <a:solidFill>
                  <a:schemeClr val="bg1"/>
                </a:solidFill>
              </a:rPr>
              <a:t>INSPIR</a:t>
            </a:r>
            <a:r>
              <a:rPr lang="sv-SE" sz="1300" b="1" dirty="0" smtClean="0">
                <a:solidFill>
                  <a:schemeClr val="bg1"/>
                </a:solidFill>
              </a:rPr>
              <a:t>ATION</a:t>
            </a:r>
            <a:endParaRPr sz="1300" b="1" dirty="0">
              <a:solidFill>
                <a:schemeClr val="bg1"/>
              </a:solidFill>
            </a:endParaRPr>
          </a:p>
        </p:txBody>
      </p:sp>
      <p:sp>
        <p:nvSpPr>
          <p:cNvPr id="17" name="object 17"/>
          <p:cNvSpPr txBox="1"/>
          <p:nvPr/>
        </p:nvSpPr>
        <p:spPr>
          <a:xfrm>
            <a:off x="609700" y="5156580"/>
            <a:ext cx="8252945" cy="997709"/>
          </a:xfrm>
          <a:prstGeom prst="rect">
            <a:avLst/>
          </a:prstGeom>
        </p:spPr>
        <p:txBody>
          <a:bodyPr vert="horz" wrap="square" lIns="0" tIns="12700" rIns="0" bIns="0" rtlCol="0">
            <a:spAutoFit/>
          </a:bodyPr>
          <a:lstStyle/>
          <a:p>
            <a:pPr algn="ctr">
              <a:lnSpc>
                <a:spcPct val="100000"/>
              </a:lnSpc>
              <a:spcBef>
                <a:spcPts val="100"/>
              </a:spcBef>
            </a:pPr>
            <a:r>
              <a:rPr sz="3200" spc="195" dirty="0">
                <a:solidFill>
                  <a:srgbClr val="A5377D"/>
                </a:solidFill>
                <a:latin typeface="Tahoma"/>
                <a:cs typeface="Tahoma"/>
              </a:rPr>
              <a:t>Kom </a:t>
            </a:r>
            <a:r>
              <a:rPr sz="3200" spc="195" dirty="0" smtClean="0">
                <a:solidFill>
                  <a:srgbClr val="A5377D"/>
                </a:solidFill>
                <a:latin typeface="Tahoma"/>
                <a:cs typeface="Tahoma"/>
              </a:rPr>
              <a:t>ihågatt </a:t>
            </a:r>
            <a:r>
              <a:rPr sz="3200" spc="195" dirty="0">
                <a:solidFill>
                  <a:srgbClr val="A5377D"/>
                </a:solidFill>
                <a:latin typeface="Tahoma"/>
                <a:cs typeface="Tahoma"/>
              </a:rPr>
              <a:t>du </a:t>
            </a:r>
            <a:r>
              <a:rPr sz="3200" spc="195" dirty="0" smtClean="0">
                <a:solidFill>
                  <a:srgbClr val="A5377D"/>
                </a:solidFill>
                <a:latin typeface="Tahoma"/>
                <a:cs typeface="Tahoma"/>
              </a:rPr>
              <a:t>är</a:t>
            </a:r>
            <a:r>
              <a:rPr lang="sv-SE" sz="3200" spc="195" dirty="0" smtClean="0">
                <a:solidFill>
                  <a:srgbClr val="A5377D"/>
                </a:solidFill>
                <a:latin typeface="Tahoma"/>
                <a:cs typeface="Tahoma"/>
              </a:rPr>
              <a:t> </a:t>
            </a:r>
            <a:r>
              <a:rPr sz="3200" spc="195" dirty="0" smtClean="0">
                <a:solidFill>
                  <a:srgbClr val="A5377D"/>
                </a:solidFill>
                <a:latin typeface="Tahoma"/>
                <a:cs typeface="Tahoma"/>
              </a:rPr>
              <a:t>en </a:t>
            </a:r>
            <a:r>
              <a:rPr sz="3200" spc="195" dirty="0">
                <a:solidFill>
                  <a:srgbClr val="A5377D"/>
                </a:solidFill>
                <a:latin typeface="Tahoma"/>
                <a:cs typeface="Tahoma"/>
              </a:rPr>
              <a:t>medlare även om du</a:t>
            </a:r>
            <a:r>
              <a:rPr lang="sv-SE" sz="3200" spc="195" dirty="0">
                <a:solidFill>
                  <a:srgbClr val="A5377D"/>
                </a:solidFill>
                <a:latin typeface="Tahoma"/>
                <a:cs typeface="Tahoma"/>
              </a:rPr>
              <a:t> enbart </a:t>
            </a:r>
            <a:r>
              <a:rPr sz="3200" spc="195" dirty="0" smtClean="0">
                <a:solidFill>
                  <a:srgbClr val="A5377D"/>
                </a:solidFill>
                <a:latin typeface="Tahoma"/>
                <a:cs typeface="Tahoma"/>
              </a:rPr>
              <a:t>hjälp</a:t>
            </a:r>
            <a:r>
              <a:rPr lang="sv-SE" sz="3200" spc="195" dirty="0" smtClean="0">
                <a:solidFill>
                  <a:srgbClr val="A5377D"/>
                </a:solidFill>
                <a:latin typeface="Tahoma"/>
                <a:cs typeface="Tahoma"/>
              </a:rPr>
              <a:t>t</a:t>
            </a:r>
            <a:r>
              <a:rPr sz="3200" spc="195" dirty="0" smtClean="0">
                <a:solidFill>
                  <a:srgbClr val="A5377D"/>
                </a:solidFill>
                <a:latin typeface="Tahoma"/>
                <a:cs typeface="Tahoma"/>
              </a:rPr>
              <a:t> </a:t>
            </a:r>
            <a:r>
              <a:rPr sz="3200" spc="195" dirty="0">
                <a:solidFill>
                  <a:srgbClr val="A5377D"/>
                </a:solidFill>
                <a:latin typeface="Tahoma"/>
                <a:cs typeface="Tahoma"/>
              </a:rPr>
              <a:t>en person!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350000"/>
            <a:chOff x="42670" y="301752"/>
            <a:chExt cx="12150090" cy="6350000"/>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75131" y="3307815"/>
              <a:ext cx="5090455" cy="3343814"/>
            </a:xfrm>
            <a:prstGeom prst="rect">
              <a:avLst/>
            </a:prstGeom>
          </p:spPr>
        </p:pic>
      </p:grpSp>
      <p:sp>
        <p:nvSpPr>
          <p:cNvPr id="8" name="object 8"/>
          <p:cNvSpPr txBox="1"/>
          <p:nvPr/>
        </p:nvSpPr>
        <p:spPr>
          <a:xfrm>
            <a:off x="7983981" y="528129"/>
            <a:ext cx="3239135" cy="948978"/>
          </a:xfrm>
          <a:prstGeom prst="rect">
            <a:avLst/>
          </a:prstGeom>
        </p:spPr>
        <p:txBody>
          <a:bodyPr vert="horz" wrap="square" lIns="0" tIns="147320" rIns="0" bIns="0" rtlCol="0">
            <a:spAutoFit/>
          </a:bodyPr>
          <a:lstStyle/>
          <a:p>
            <a:pPr marL="12700" algn="r">
              <a:lnSpc>
                <a:spcPct val="100000"/>
              </a:lnSpc>
              <a:spcBef>
                <a:spcPts val="1160"/>
              </a:spcBef>
            </a:pPr>
            <a:r>
              <a:rPr sz="2600" b="1" spc="114" dirty="0">
                <a:solidFill>
                  <a:srgbClr val="FFFFFF"/>
                </a:solidFill>
                <a:latin typeface="Arial"/>
                <a:cs typeface="Arial"/>
              </a:rPr>
              <a:t>Innovativa</a:t>
            </a:r>
            <a:r>
              <a:rPr sz="2600" b="1" spc="-60" dirty="0">
                <a:solidFill>
                  <a:srgbClr val="FFFFFF"/>
                </a:solidFill>
                <a:latin typeface="Arial"/>
                <a:cs typeface="Arial"/>
              </a:rPr>
              <a:t> </a:t>
            </a:r>
            <a:r>
              <a:rPr sz="2600" b="1" spc="120" dirty="0">
                <a:solidFill>
                  <a:srgbClr val="FFFFFF"/>
                </a:solidFill>
                <a:latin typeface="Arial"/>
                <a:cs typeface="Arial"/>
              </a:rPr>
              <a:t>sätt</a:t>
            </a:r>
            <a:r>
              <a:rPr sz="2600" b="1" spc="-60" dirty="0">
                <a:solidFill>
                  <a:srgbClr val="FFFFFF"/>
                </a:solidFill>
                <a:latin typeface="Arial"/>
                <a:cs typeface="Arial"/>
              </a:rPr>
              <a:t> </a:t>
            </a:r>
            <a:r>
              <a:rPr lang="sv-SE" sz="2600" b="1" spc="-60" dirty="0" smtClean="0">
                <a:solidFill>
                  <a:srgbClr val="FFFFFF"/>
                </a:solidFill>
                <a:latin typeface="Arial"/>
                <a:cs typeface="Arial"/>
              </a:rPr>
              <a:t>för att informera på </a:t>
            </a:r>
            <a:endParaRPr sz="1600" dirty="0">
              <a:latin typeface="Arial"/>
              <a:cs typeface="Arial"/>
            </a:endParaRPr>
          </a:p>
        </p:txBody>
      </p:sp>
      <p:sp>
        <p:nvSpPr>
          <p:cNvPr id="9" name="object 9"/>
          <p:cNvSpPr txBox="1">
            <a:spLocks noGrp="1"/>
          </p:cNvSpPr>
          <p:nvPr>
            <p:ph type="title"/>
          </p:nvPr>
        </p:nvSpPr>
        <p:spPr>
          <a:xfrm>
            <a:off x="7552690" y="1910079"/>
            <a:ext cx="3369310" cy="966931"/>
          </a:xfrm>
          <a:prstGeom prst="rect">
            <a:avLst/>
          </a:prstGeom>
        </p:spPr>
        <p:txBody>
          <a:bodyPr vert="horz" wrap="square" lIns="0" tIns="12700" rIns="0" bIns="0" rtlCol="0">
            <a:spAutoFit/>
          </a:bodyPr>
          <a:lstStyle/>
          <a:p>
            <a:pPr marL="12700">
              <a:lnSpc>
                <a:spcPct val="100000"/>
              </a:lnSpc>
              <a:spcBef>
                <a:spcPts val="100"/>
              </a:spcBef>
            </a:pPr>
            <a:r>
              <a:rPr lang="sv-SE" sz="3100" spc="35" dirty="0"/>
              <a:t/>
            </a:r>
            <a:br>
              <a:rPr lang="sv-SE" sz="3100" spc="35" dirty="0"/>
            </a:br>
            <a:endParaRPr sz="3100" dirty="0"/>
          </a:p>
        </p:txBody>
      </p:sp>
      <p:sp>
        <p:nvSpPr>
          <p:cNvPr id="10" name="object 10"/>
          <p:cNvSpPr txBox="1"/>
          <p:nvPr/>
        </p:nvSpPr>
        <p:spPr>
          <a:xfrm>
            <a:off x="7493254" y="2414270"/>
            <a:ext cx="3817620" cy="1633909"/>
          </a:xfrm>
          <a:prstGeom prst="rect">
            <a:avLst/>
          </a:prstGeom>
        </p:spPr>
        <p:txBody>
          <a:bodyPr vert="horz" wrap="square" lIns="0" tIns="102235" rIns="0" bIns="0" rtlCol="0">
            <a:spAutoFit/>
          </a:bodyPr>
          <a:lstStyle/>
          <a:p>
            <a:pPr marL="644525" marR="5080" indent="-632460" algn="r">
              <a:lnSpc>
                <a:spcPct val="79700"/>
              </a:lnSpc>
              <a:spcBef>
                <a:spcPts val="805"/>
              </a:spcBef>
              <a:buFont typeface="+mj-lt"/>
              <a:buAutoNum type="arabicPeriod"/>
            </a:pPr>
            <a:r>
              <a:rPr lang="sv-SE" sz="2900" b="1" spc="30" dirty="0">
                <a:solidFill>
                  <a:srgbClr val="FFFFFF"/>
                </a:solidFill>
                <a:latin typeface="Arial"/>
                <a:cs typeface="Arial"/>
              </a:rPr>
              <a:t> </a:t>
            </a:r>
            <a:r>
              <a:rPr lang="sv-SE" sz="2900" b="1" spc="-80" dirty="0">
                <a:solidFill>
                  <a:srgbClr val="FFFFFF"/>
                </a:solidFill>
                <a:latin typeface="Arial"/>
                <a:cs typeface="Arial"/>
              </a:rPr>
              <a:t>Konstens kraft</a:t>
            </a:r>
          </a:p>
          <a:p>
            <a:pPr marL="644525" marR="5080" indent="-632460" algn="r">
              <a:lnSpc>
                <a:spcPct val="79700"/>
              </a:lnSpc>
              <a:spcBef>
                <a:spcPts val="805"/>
              </a:spcBef>
              <a:buFont typeface="+mj-lt"/>
              <a:buAutoNum type="arabicPeriod"/>
            </a:pPr>
            <a:r>
              <a:rPr sz="2900" b="1" spc="-80" dirty="0" smtClean="0">
                <a:solidFill>
                  <a:srgbClr val="FFFFFF"/>
                </a:solidFill>
                <a:latin typeface="Arial"/>
                <a:cs typeface="Arial"/>
              </a:rPr>
              <a:t> </a:t>
            </a:r>
            <a:r>
              <a:rPr lang="sv-SE" sz="2900" b="1" spc="-80" dirty="0" smtClean="0">
                <a:solidFill>
                  <a:srgbClr val="FFFFFF"/>
                </a:solidFill>
                <a:latin typeface="Arial"/>
                <a:cs typeface="Arial"/>
              </a:rPr>
              <a:t>Föreställningar som ett sätt att sprida information</a:t>
            </a:r>
            <a:endParaRPr sz="1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850391" y="230428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76C5D2"/>
          </a:solidFill>
        </p:spPr>
        <p:txBody>
          <a:bodyPr wrap="square" lIns="0" tIns="0" rIns="0" bIns="0" rtlCol="0"/>
          <a:lstStyle/>
          <a:p>
            <a:endParaRPr/>
          </a:p>
        </p:txBody>
      </p:sp>
      <p:sp>
        <p:nvSpPr>
          <p:cNvPr id="6" name="object 6"/>
          <p:cNvSpPr/>
          <p:nvPr/>
        </p:nvSpPr>
        <p:spPr>
          <a:xfrm>
            <a:off x="4463796" y="230428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A6377C"/>
          </a:solidFill>
        </p:spPr>
        <p:txBody>
          <a:bodyPr wrap="square" lIns="0" tIns="0" rIns="0" bIns="0" rtlCol="0"/>
          <a:lstStyle/>
          <a:p>
            <a:endParaRPr/>
          </a:p>
        </p:txBody>
      </p:sp>
      <p:sp>
        <p:nvSpPr>
          <p:cNvPr id="7" name="object 7"/>
          <p:cNvSpPr/>
          <p:nvPr/>
        </p:nvSpPr>
        <p:spPr>
          <a:xfrm>
            <a:off x="8077200" y="2304288"/>
            <a:ext cx="3360420" cy="3834765"/>
          </a:xfrm>
          <a:custGeom>
            <a:avLst/>
            <a:gdLst/>
            <a:ahLst/>
            <a:cxnLst/>
            <a:rect l="l" t="t" r="r" b="b"/>
            <a:pathLst>
              <a:path w="3360420" h="3834765">
                <a:moveTo>
                  <a:pt x="0" y="0"/>
                </a:moveTo>
                <a:lnTo>
                  <a:pt x="0" y="3834384"/>
                </a:lnTo>
                <a:lnTo>
                  <a:pt x="3360420" y="3067558"/>
                </a:lnTo>
                <a:lnTo>
                  <a:pt x="3360420" y="766826"/>
                </a:lnTo>
                <a:lnTo>
                  <a:pt x="0" y="0"/>
                </a:lnTo>
                <a:close/>
              </a:path>
            </a:pathLst>
          </a:custGeom>
          <a:solidFill>
            <a:srgbClr val="FFC000"/>
          </a:solidFill>
        </p:spPr>
        <p:txBody>
          <a:bodyPr wrap="square" lIns="0" tIns="0" rIns="0" bIns="0" rtlCol="0"/>
          <a:lstStyle/>
          <a:p>
            <a:endParaRPr/>
          </a:p>
        </p:txBody>
      </p:sp>
      <p:sp>
        <p:nvSpPr>
          <p:cNvPr id="8" name="object 8"/>
          <p:cNvSpPr txBox="1"/>
          <p:nvPr/>
        </p:nvSpPr>
        <p:spPr>
          <a:xfrm>
            <a:off x="332231" y="301752"/>
            <a:ext cx="11513820" cy="1859280"/>
          </a:xfrm>
          <a:prstGeom prst="rect">
            <a:avLst/>
          </a:prstGeom>
          <a:solidFill>
            <a:srgbClr val="A6377C"/>
          </a:solidFill>
        </p:spPr>
        <p:txBody>
          <a:bodyPr vert="horz" wrap="square" lIns="0" tIns="393700" rIns="0" bIns="0" rtlCol="0">
            <a:spAutoFit/>
          </a:bodyPr>
          <a:lstStyle/>
          <a:p>
            <a:pPr marR="7620" algn="ctr">
              <a:lnSpc>
                <a:spcPct val="100000"/>
              </a:lnSpc>
              <a:spcBef>
                <a:spcPts val="3100"/>
              </a:spcBef>
            </a:pPr>
            <a:r>
              <a:rPr sz="3200" spc="-20" dirty="0">
                <a:solidFill>
                  <a:srgbClr val="FFFFFF"/>
                </a:solidFill>
                <a:latin typeface="Tahoma"/>
                <a:cs typeface="Tahoma"/>
              </a:rPr>
              <a:t>ATT</a:t>
            </a:r>
            <a:r>
              <a:rPr sz="3200" spc="-180" dirty="0">
                <a:solidFill>
                  <a:srgbClr val="FFFFFF"/>
                </a:solidFill>
                <a:latin typeface="Tahoma"/>
                <a:cs typeface="Tahoma"/>
              </a:rPr>
              <a:t> </a:t>
            </a:r>
            <a:r>
              <a:rPr sz="3200" spc="135" dirty="0">
                <a:solidFill>
                  <a:srgbClr val="FFFFFF"/>
                </a:solidFill>
                <a:latin typeface="Tahoma"/>
                <a:cs typeface="Tahoma"/>
              </a:rPr>
              <a:t>GÖRA</a:t>
            </a:r>
            <a:r>
              <a:rPr sz="3200" spc="-175" dirty="0">
                <a:solidFill>
                  <a:srgbClr val="FFFFFF"/>
                </a:solidFill>
                <a:latin typeface="Tahoma"/>
                <a:cs typeface="Tahoma"/>
              </a:rPr>
              <a:t> </a:t>
            </a:r>
            <a:r>
              <a:rPr sz="3200" spc="-70" dirty="0">
                <a:solidFill>
                  <a:srgbClr val="FFFFFF"/>
                </a:solidFill>
                <a:latin typeface="Tahoma"/>
                <a:cs typeface="Tahoma"/>
              </a:rPr>
              <a:t>ETT</a:t>
            </a:r>
            <a:r>
              <a:rPr sz="3200" spc="-175" dirty="0">
                <a:solidFill>
                  <a:srgbClr val="FFFFFF"/>
                </a:solidFill>
                <a:latin typeface="Tahoma"/>
                <a:cs typeface="Tahoma"/>
              </a:rPr>
              <a:t> </a:t>
            </a:r>
            <a:r>
              <a:rPr sz="3200" spc="-20" dirty="0">
                <a:solidFill>
                  <a:srgbClr val="FFFFFF"/>
                </a:solidFill>
                <a:latin typeface="Tahoma"/>
                <a:cs typeface="Tahoma"/>
              </a:rPr>
              <a:t>EFFEKTIV</a:t>
            </a:r>
            <a:r>
              <a:rPr sz="3200" spc="-175" dirty="0">
                <a:solidFill>
                  <a:srgbClr val="FFFFFF"/>
                </a:solidFill>
                <a:latin typeface="Tahoma"/>
                <a:cs typeface="Tahoma"/>
              </a:rPr>
              <a:t> </a:t>
            </a:r>
            <a:r>
              <a:rPr sz="3200" spc="125" dirty="0">
                <a:solidFill>
                  <a:srgbClr val="FFFFFF"/>
                </a:solidFill>
                <a:latin typeface="Tahoma"/>
                <a:cs typeface="Tahoma"/>
              </a:rPr>
              <a:t>MEDELARBUDSKAP</a:t>
            </a:r>
            <a:endParaRPr sz="3200">
              <a:latin typeface="Tahoma"/>
              <a:cs typeface="Tahoma"/>
            </a:endParaRPr>
          </a:p>
          <a:p>
            <a:pPr marL="379730" algn="ctr">
              <a:lnSpc>
                <a:spcPct val="100000"/>
              </a:lnSpc>
              <a:spcBef>
                <a:spcPts val="695"/>
              </a:spcBef>
            </a:pPr>
            <a:r>
              <a:rPr sz="3550" i="1" spc="-100" dirty="0">
                <a:solidFill>
                  <a:srgbClr val="76C5D2"/>
                </a:solidFill>
                <a:latin typeface="Verdana"/>
                <a:cs typeface="Verdana"/>
              </a:rPr>
              <a:t>i</a:t>
            </a:r>
            <a:r>
              <a:rPr sz="3550" i="1" spc="-365" dirty="0">
                <a:solidFill>
                  <a:srgbClr val="76C5D2"/>
                </a:solidFill>
                <a:latin typeface="Verdana"/>
                <a:cs typeface="Verdana"/>
              </a:rPr>
              <a:t> </a:t>
            </a:r>
            <a:r>
              <a:rPr sz="3550" i="1" spc="-315" dirty="0">
                <a:solidFill>
                  <a:srgbClr val="76C5D2"/>
                </a:solidFill>
                <a:latin typeface="Verdana"/>
                <a:cs typeface="Verdana"/>
              </a:rPr>
              <a:t>6</a:t>
            </a:r>
            <a:r>
              <a:rPr sz="3550" i="1" spc="-365" dirty="0">
                <a:solidFill>
                  <a:srgbClr val="76C5D2"/>
                </a:solidFill>
                <a:latin typeface="Verdana"/>
                <a:cs typeface="Verdana"/>
              </a:rPr>
              <a:t> </a:t>
            </a:r>
            <a:r>
              <a:rPr sz="3550" i="1" spc="-180" dirty="0">
                <a:solidFill>
                  <a:srgbClr val="76C5D2"/>
                </a:solidFill>
                <a:latin typeface="Verdana"/>
                <a:cs typeface="Verdana"/>
              </a:rPr>
              <a:t>steg</a:t>
            </a:r>
            <a:endParaRPr sz="3550">
              <a:latin typeface="Verdana"/>
              <a:cs typeface="Verdana"/>
            </a:endParaRPr>
          </a:p>
        </p:txBody>
      </p:sp>
      <p:sp>
        <p:nvSpPr>
          <p:cNvPr id="9" name="object 9"/>
          <p:cNvSpPr txBox="1"/>
          <p:nvPr/>
        </p:nvSpPr>
        <p:spPr>
          <a:xfrm>
            <a:off x="1095857" y="2663316"/>
            <a:ext cx="60261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Arial"/>
                <a:cs typeface="Arial"/>
              </a:rPr>
              <a:t>STEG</a:t>
            </a:r>
            <a:r>
              <a:rPr sz="1400" b="1" spc="-25" dirty="0">
                <a:solidFill>
                  <a:srgbClr val="FFFFFF"/>
                </a:solidFill>
                <a:latin typeface="Arial"/>
                <a:cs typeface="Arial"/>
              </a:rPr>
              <a:t> </a:t>
            </a:r>
            <a:r>
              <a:rPr sz="1400" b="1" spc="20" dirty="0">
                <a:solidFill>
                  <a:srgbClr val="FFFFFF"/>
                </a:solidFill>
                <a:latin typeface="Arial"/>
                <a:cs typeface="Arial"/>
              </a:rPr>
              <a:t>4</a:t>
            </a:r>
            <a:endParaRPr sz="1400">
              <a:latin typeface="Arial"/>
              <a:cs typeface="Arial"/>
            </a:endParaRPr>
          </a:p>
        </p:txBody>
      </p:sp>
      <p:sp>
        <p:nvSpPr>
          <p:cNvPr id="10" name="object 10"/>
          <p:cNvSpPr txBox="1"/>
          <p:nvPr/>
        </p:nvSpPr>
        <p:spPr>
          <a:xfrm>
            <a:off x="4710429" y="2815716"/>
            <a:ext cx="60261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Arial"/>
                <a:cs typeface="Arial"/>
              </a:rPr>
              <a:t>STEG</a:t>
            </a:r>
            <a:r>
              <a:rPr sz="1400" b="1" spc="-25" dirty="0">
                <a:solidFill>
                  <a:srgbClr val="FFFFFF"/>
                </a:solidFill>
                <a:latin typeface="Arial"/>
                <a:cs typeface="Arial"/>
              </a:rPr>
              <a:t> </a:t>
            </a:r>
            <a:r>
              <a:rPr sz="1400" b="1" spc="20" dirty="0">
                <a:solidFill>
                  <a:srgbClr val="FFFFFF"/>
                </a:solidFill>
                <a:latin typeface="Arial"/>
                <a:cs typeface="Arial"/>
              </a:rPr>
              <a:t>5</a:t>
            </a:r>
            <a:endParaRPr sz="1400">
              <a:latin typeface="Arial"/>
              <a:cs typeface="Arial"/>
            </a:endParaRPr>
          </a:p>
        </p:txBody>
      </p:sp>
      <p:sp>
        <p:nvSpPr>
          <p:cNvPr id="11" name="object 11"/>
          <p:cNvSpPr txBox="1"/>
          <p:nvPr/>
        </p:nvSpPr>
        <p:spPr>
          <a:xfrm>
            <a:off x="8325104" y="2783459"/>
            <a:ext cx="60261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Arial"/>
                <a:cs typeface="Arial"/>
              </a:rPr>
              <a:t>STEG</a:t>
            </a:r>
            <a:r>
              <a:rPr sz="1400" b="1" spc="-25" dirty="0">
                <a:solidFill>
                  <a:srgbClr val="FFFFFF"/>
                </a:solidFill>
                <a:latin typeface="Arial"/>
                <a:cs typeface="Arial"/>
              </a:rPr>
              <a:t> </a:t>
            </a:r>
            <a:r>
              <a:rPr sz="1400" b="1" spc="20" dirty="0">
                <a:solidFill>
                  <a:srgbClr val="FFFFFF"/>
                </a:solidFill>
                <a:latin typeface="Arial"/>
                <a:cs typeface="Arial"/>
              </a:rPr>
              <a:t>6</a:t>
            </a:r>
            <a:endParaRPr sz="1400">
              <a:latin typeface="Arial"/>
              <a:cs typeface="Arial"/>
            </a:endParaRPr>
          </a:p>
        </p:txBody>
      </p:sp>
      <p:sp>
        <p:nvSpPr>
          <p:cNvPr id="14" name="object 14"/>
          <p:cNvSpPr txBox="1"/>
          <p:nvPr/>
        </p:nvSpPr>
        <p:spPr>
          <a:xfrm>
            <a:off x="8257793" y="3464814"/>
            <a:ext cx="3025775" cy="317203"/>
          </a:xfrm>
          <a:prstGeom prst="rect">
            <a:avLst/>
          </a:prstGeom>
        </p:spPr>
        <p:txBody>
          <a:bodyPr vert="horz" wrap="square" lIns="0" tIns="12700" rIns="0" bIns="0" rtlCol="0">
            <a:spAutoFit/>
          </a:bodyPr>
          <a:lstStyle/>
          <a:p>
            <a:pPr marL="256540" marR="5080" indent="272415">
              <a:lnSpc>
                <a:spcPct val="141700"/>
              </a:lnSpc>
              <a:spcBef>
                <a:spcPts val="100"/>
              </a:spcBef>
            </a:pPr>
            <a:endParaRPr sz="1600" spc="65" dirty="0">
              <a:solidFill>
                <a:srgbClr val="FFFFFF"/>
              </a:solidFill>
              <a:latin typeface="Tahoma"/>
              <a:cs typeface="Tahoma"/>
            </a:endParaRPr>
          </a:p>
        </p:txBody>
      </p:sp>
      <p:sp>
        <p:nvSpPr>
          <p:cNvPr id="15" name="textruta 14"/>
          <p:cNvSpPr txBox="1"/>
          <p:nvPr/>
        </p:nvSpPr>
        <p:spPr>
          <a:xfrm>
            <a:off x="1013561" y="3200400"/>
            <a:ext cx="2967355" cy="2585323"/>
          </a:xfrm>
          <a:prstGeom prst="rect">
            <a:avLst/>
          </a:prstGeom>
          <a:noFill/>
        </p:spPr>
        <p:txBody>
          <a:bodyPr wrap="square" rtlCol="0">
            <a:spAutoFit/>
          </a:bodyPr>
          <a:lstStyle/>
          <a:p>
            <a:r>
              <a:rPr lang="sv-SE" sz="1600" spc="65" dirty="0">
                <a:solidFill>
                  <a:srgbClr val="FFFFFF"/>
                </a:solidFill>
                <a:latin typeface="Tahoma"/>
                <a:cs typeface="Tahoma"/>
              </a:rPr>
              <a:t>Dela en berättelse eller ge ett exempel på problemet. Ett exempel eller berättelse sätter ett mänskligt ansikte på frågan och gör det verkligt och mer övertygande. Återigen, se till exemplet är relevant för din publik.</a:t>
            </a:r>
          </a:p>
          <a:p>
            <a:endParaRPr lang="sv-SE" dirty="0"/>
          </a:p>
        </p:txBody>
      </p:sp>
      <p:sp>
        <p:nvSpPr>
          <p:cNvPr id="16" name="textruta 15"/>
          <p:cNvSpPr txBox="1"/>
          <p:nvPr/>
        </p:nvSpPr>
        <p:spPr>
          <a:xfrm>
            <a:off x="4710429" y="3198377"/>
            <a:ext cx="2909571" cy="1877437"/>
          </a:xfrm>
          <a:prstGeom prst="rect">
            <a:avLst/>
          </a:prstGeom>
          <a:noFill/>
        </p:spPr>
        <p:txBody>
          <a:bodyPr wrap="square" rtlCol="0">
            <a:spAutoFit/>
          </a:bodyPr>
          <a:lstStyle/>
          <a:p>
            <a:r>
              <a:rPr lang="sv-SE" sz="1600" spc="65" dirty="0">
                <a:solidFill>
                  <a:srgbClr val="FFFFFF"/>
                </a:solidFill>
                <a:latin typeface="Tahoma"/>
                <a:cs typeface="Tahoma"/>
              </a:rPr>
              <a:t>Koppla frågan till publikens värderingar, oro eller egenintresse. Visa din publik hur detta intresse passar med det de bryr sig om, vill eller behöver.</a:t>
            </a:r>
          </a:p>
          <a:p>
            <a:endParaRPr lang="sv-SE" dirty="0"/>
          </a:p>
        </p:txBody>
      </p:sp>
      <p:sp>
        <p:nvSpPr>
          <p:cNvPr id="17" name="textruta 16"/>
          <p:cNvSpPr txBox="1"/>
          <p:nvPr/>
        </p:nvSpPr>
        <p:spPr>
          <a:xfrm>
            <a:off x="8251931" y="3262277"/>
            <a:ext cx="2943607" cy="1107996"/>
          </a:xfrm>
          <a:prstGeom prst="rect">
            <a:avLst/>
          </a:prstGeom>
          <a:noFill/>
        </p:spPr>
        <p:txBody>
          <a:bodyPr wrap="square" rtlCol="0">
            <a:spAutoFit/>
          </a:bodyPr>
          <a:lstStyle/>
          <a:p>
            <a:r>
              <a:rPr lang="sv-SE" sz="1600" spc="65" dirty="0">
                <a:solidFill>
                  <a:srgbClr val="FFFFFF"/>
                </a:solidFill>
                <a:latin typeface="Tahoma"/>
                <a:cs typeface="Tahoma"/>
              </a:rPr>
              <a:t>Gör din förfrågan ("fråga"). Ange tydligt vad du vill att personen ska göra.</a:t>
            </a:r>
          </a:p>
          <a:p>
            <a:endParaRPr lang="sv-S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6350" y="0"/>
            <a:ext cx="12198985" cy="6858000"/>
            <a:chOff x="-6350" y="0"/>
            <a:chExt cx="12198985" cy="6858000"/>
          </a:xfrm>
        </p:grpSpPr>
        <p:sp>
          <p:nvSpPr>
            <p:cNvPr id="6" name="object 6"/>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0" y="0"/>
              <a:ext cx="12191999" cy="6857997"/>
            </a:xfrm>
            <a:prstGeom prst="rect">
              <a:avLst/>
            </a:prstGeom>
          </p:spPr>
        </p:pic>
        <p:sp>
          <p:nvSpPr>
            <p:cNvPr id="8" name="object 8"/>
            <p:cNvSpPr/>
            <p:nvPr/>
          </p:nvSpPr>
          <p:spPr>
            <a:xfrm>
              <a:off x="0" y="2566416"/>
              <a:ext cx="11671300" cy="4178935"/>
            </a:xfrm>
            <a:custGeom>
              <a:avLst/>
              <a:gdLst/>
              <a:ahLst/>
              <a:cxnLst/>
              <a:rect l="l" t="t" r="r" b="b"/>
              <a:pathLst>
                <a:path w="11671300" h="4178934">
                  <a:moveTo>
                    <a:pt x="11670792" y="0"/>
                  </a:moveTo>
                  <a:lnTo>
                    <a:pt x="0" y="0"/>
                  </a:lnTo>
                  <a:lnTo>
                    <a:pt x="0" y="4178808"/>
                  </a:lnTo>
                  <a:lnTo>
                    <a:pt x="11670792" y="4178808"/>
                  </a:lnTo>
                  <a:lnTo>
                    <a:pt x="11670792" y="0"/>
                  </a:lnTo>
                  <a:close/>
                </a:path>
              </a:pathLst>
            </a:custGeom>
            <a:solidFill>
              <a:srgbClr val="1F3863">
                <a:alpha val="72155"/>
              </a:srgbClr>
            </a:solidFill>
          </p:spPr>
          <p:txBody>
            <a:bodyPr wrap="square" lIns="0" tIns="0" rIns="0" bIns="0" rtlCol="0"/>
            <a:lstStyle/>
            <a:p>
              <a:endParaRPr/>
            </a:p>
          </p:txBody>
        </p:sp>
        <p:sp>
          <p:nvSpPr>
            <p:cNvPr id="9" name="object 9"/>
            <p:cNvSpPr/>
            <p:nvPr/>
          </p:nvSpPr>
          <p:spPr>
            <a:xfrm>
              <a:off x="0" y="2566416"/>
              <a:ext cx="11671300" cy="4178935"/>
            </a:xfrm>
            <a:custGeom>
              <a:avLst/>
              <a:gdLst/>
              <a:ahLst/>
              <a:cxnLst/>
              <a:rect l="l" t="t" r="r" b="b"/>
              <a:pathLst>
                <a:path w="11671300" h="4178934">
                  <a:moveTo>
                    <a:pt x="0" y="4178808"/>
                  </a:moveTo>
                  <a:lnTo>
                    <a:pt x="11670792" y="4178808"/>
                  </a:lnTo>
                  <a:lnTo>
                    <a:pt x="11670792" y="0"/>
                  </a:lnTo>
                  <a:lnTo>
                    <a:pt x="0" y="0"/>
                  </a:lnTo>
                  <a:lnTo>
                    <a:pt x="0" y="4178808"/>
                  </a:lnTo>
                  <a:close/>
                </a:path>
              </a:pathLst>
            </a:custGeom>
            <a:ln w="12700">
              <a:solidFill>
                <a:srgbClr val="1F4E79"/>
              </a:solidFill>
            </a:ln>
          </p:spPr>
          <p:txBody>
            <a:bodyPr wrap="square" lIns="0" tIns="0" rIns="0" bIns="0" rtlCol="0"/>
            <a:lstStyle/>
            <a:p>
              <a:endParaRPr/>
            </a:p>
          </p:txBody>
        </p:sp>
      </p:grpSp>
      <p:sp>
        <p:nvSpPr>
          <p:cNvPr id="10" name="object 10"/>
          <p:cNvSpPr txBox="1">
            <a:spLocks noGrp="1"/>
          </p:cNvSpPr>
          <p:nvPr>
            <p:ph type="title"/>
          </p:nvPr>
        </p:nvSpPr>
        <p:spPr>
          <a:xfrm>
            <a:off x="190601" y="184022"/>
            <a:ext cx="4504690" cy="1013460"/>
          </a:xfrm>
          <a:prstGeom prst="rect">
            <a:avLst/>
          </a:prstGeom>
        </p:spPr>
        <p:txBody>
          <a:bodyPr vert="horz" wrap="square" lIns="0" tIns="12700" rIns="0" bIns="0" rtlCol="0">
            <a:spAutoFit/>
          </a:bodyPr>
          <a:lstStyle/>
          <a:p>
            <a:pPr marL="12700" marR="5080">
              <a:lnSpc>
                <a:spcPct val="115700"/>
              </a:lnSpc>
              <a:spcBef>
                <a:spcPts val="100"/>
              </a:spcBef>
            </a:pPr>
            <a:r>
              <a:rPr sz="2800" spc="30" dirty="0">
                <a:solidFill>
                  <a:srgbClr val="76C5D2"/>
                </a:solidFill>
              </a:rPr>
              <a:t>1. </a:t>
            </a:r>
            <a:r>
              <a:rPr sz="2800" spc="20" dirty="0">
                <a:solidFill>
                  <a:srgbClr val="76C5D2"/>
                </a:solidFill>
              </a:rPr>
              <a:t>Konstens </a:t>
            </a:r>
            <a:r>
              <a:rPr sz="2800" spc="185" dirty="0">
                <a:solidFill>
                  <a:srgbClr val="76C5D2"/>
                </a:solidFill>
              </a:rPr>
              <a:t>kraft </a:t>
            </a:r>
            <a:r>
              <a:rPr sz="2800" spc="75" dirty="0">
                <a:solidFill>
                  <a:srgbClr val="76C5D2"/>
                </a:solidFill>
              </a:rPr>
              <a:t>i </a:t>
            </a:r>
            <a:r>
              <a:rPr sz="2800" spc="80" dirty="0">
                <a:solidFill>
                  <a:srgbClr val="76C5D2"/>
                </a:solidFill>
              </a:rPr>
              <a:t> </a:t>
            </a:r>
            <a:r>
              <a:rPr sz="2800" spc="140" dirty="0">
                <a:solidFill>
                  <a:srgbClr val="76C5D2"/>
                </a:solidFill>
              </a:rPr>
              <a:t>interkulturell</a:t>
            </a:r>
            <a:r>
              <a:rPr sz="2800" spc="-100" dirty="0">
                <a:solidFill>
                  <a:srgbClr val="76C5D2"/>
                </a:solidFill>
              </a:rPr>
              <a:t> </a:t>
            </a:r>
            <a:r>
              <a:rPr sz="2800" spc="110" dirty="0">
                <a:solidFill>
                  <a:srgbClr val="76C5D2"/>
                </a:solidFill>
              </a:rPr>
              <a:t>förmedling</a:t>
            </a:r>
            <a:endParaRPr sz="2800" dirty="0"/>
          </a:p>
        </p:txBody>
      </p:sp>
      <p:sp>
        <p:nvSpPr>
          <p:cNvPr id="11" name="object 11"/>
          <p:cNvSpPr txBox="1"/>
          <p:nvPr/>
        </p:nvSpPr>
        <p:spPr>
          <a:xfrm>
            <a:off x="280822" y="2658490"/>
            <a:ext cx="11340465" cy="3422027"/>
          </a:xfrm>
          <a:prstGeom prst="rect">
            <a:avLst/>
          </a:prstGeom>
        </p:spPr>
        <p:txBody>
          <a:bodyPr vert="horz" wrap="square" lIns="0" tIns="12700" rIns="0" bIns="0" rtlCol="0">
            <a:spAutoFit/>
          </a:bodyPr>
          <a:lstStyle/>
          <a:p>
            <a:pPr marL="355600" marR="5080" indent="-343535">
              <a:lnSpc>
                <a:spcPct val="116500"/>
              </a:lnSpc>
              <a:spcBef>
                <a:spcPts val="100"/>
              </a:spcBef>
              <a:buSzPct val="129411"/>
              <a:buFont typeface="MS UI Gothic"/>
              <a:buChar char="✓"/>
              <a:tabLst>
                <a:tab pos="356235" algn="l"/>
              </a:tabLst>
            </a:pPr>
            <a:r>
              <a:rPr sz="1700" spc="70" dirty="0">
                <a:solidFill>
                  <a:srgbClr val="FFFFFF"/>
                </a:solidFill>
                <a:latin typeface="Tahoma"/>
                <a:cs typeface="Tahoma"/>
              </a:rPr>
              <a:t>Konst</a:t>
            </a:r>
            <a:r>
              <a:rPr sz="1700" spc="-80" dirty="0">
                <a:solidFill>
                  <a:srgbClr val="FFFFFF"/>
                </a:solidFill>
                <a:latin typeface="Tahoma"/>
                <a:cs typeface="Tahoma"/>
              </a:rPr>
              <a:t> </a:t>
            </a:r>
            <a:r>
              <a:rPr sz="1700" spc="75" dirty="0">
                <a:solidFill>
                  <a:srgbClr val="FFFFFF"/>
                </a:solidFill>
                <a:latin typeface="Tahoma"/>
                <a:cs typeface="Tahoma"/>
              </a:rPr>
              <a:t>och</a:t>
            </a:r>
            <a:r>
              <a:rPr sz="1700" spc="-75" dirty="0">
                <a:solidFill>
                  <a:srgbClr val="FFFFFF"/>
                </a:solidFill>
                <a:latin typeface="Tahoma"/>
                <a:cs typeface="Tahoma"/>
              </a:rPr>
              <a:t> </a:t>
            </a:r>
            <a:r>
              <a:rPr sz="1700" spc="65" dirty="0">
                <a:solidFill>
                  <a:srgbClr val="FFFFFF"/>
                </a:solidFill>
                <a:latin typeface="Tahoma"/>
                <a:cs typeface="Tahoma"/>
              </a:rPr>
              <a:t>interkulturell</a:t>
            </a:r>
            <a:r>
              <a:rPr sz="1700" spc="-80" dirty="0">
                <a:solidFill>
                  <a:srgbClr val="FFFFFF"/>
                </a:solidFill>
                <a:latin typeface="Tahoma"/>
                <a:cs typeface="Tahoma"/>
              </a:rPr>
              <a:t> </a:t>
            </a:r>
            <a:r>
              <a:rPr lang="sv-SE" sz="1700" spc="-80" dirty="0" smtClean="0">
                <a:solidFill>
                  <a:srgbClr val="FFFFFF"/>
                </a:solidFill>
                <a:latin typeface="Tahoma"/>
                <a:cs typeface="Tahoma"/>
              </a:rPr>
              <a:t>f</a:t>
            </a:r>
            <a:r>
              <a:rPr sz="1700" spc="35" dirty="0" smtClean="0">
                <a:solidFill>
                  <a:srgbClr val="FFFFFF"/>
                </a:solidFill>
                <a:latin typeface="Tahoma"/>
                <a:cs typeface="Tahoma"/>
              </a:rPr>
              <a:t>estivaler</a:t>
            </a:r>
            <a:r>
              <a:rPr sz="1700" spc="35" dirty="0">
                <a:solidFill>
                  <a:srgbClr val="FFFFFF"/>
                </a:solidFill>
                <a:latin typeface="Tahoma"/>
                <a:cs typeface="Tahoma"/>
              </a:rPr>
              <a:t>,</a:t>
            </a:r>
            <a:r>
              <a:rPr sz="1700" spc="-80" dirty="0">
                <a:solidFill>
                  <a:srgbClr val="FFFFFF"/>
                </a:solidFill>
                <a:latin typeface="Tahoma"/>
                <a:cs typeface="Tahoma"/>
              </a:rPr>
              <a:t> </a:t>
            </a:r>
            <a:r>
              <a:rPr sz="1700" spc="60" dirty="0">
                <a:solidFill>
                  <a:srgbClr val="FFFFFF"/>
                </a:solidFill>
                <a:latin typeface="Tahoma"/>
                <a:cs typeface="Tahoma"/>
              </a:rPr>
              <a:t>utställningar,</a:t>
            </a:r>
            <a:r>
              <a:rPr sz="1700" spc="-75" dirty="0">
                <a:solidFill>
                  <a:srgbClr val="FFFFFF"/>
                </a:solidFill>
                <a:latin typeface="Tahoma"/>
                <a:cs typeface="Tahoma"/>
              </a:rPr>
              <a:t> </a:t>
            </a:r>
            <a:r>
              <a:rPr sz="1700" spc="70" dirty="0">
                <a:solidFill>
                  <a:srgbClr val="FFFFFF"/>
                </a:solidFill>
                <a:latin typeface="Tahoma"/>
                <a:cs typeface="Tahoma"/>
              </a:rPr>
              <a:t>drama,</a:t>
            </a:r>
            <a:r>
              <a:rPr sz="1700" spc="-80" dirty="0">
                <a:solidFill>
                  <a:srgbClr val="FFFFFF"/>
                </a:solidFill>
                <a:latin typeface="Tahoma"/>
                <a:cs typeface="Tahoma"/>
              </a:rPr>
              <a:t> </a:t>
            </a:r>
            <a:r>
              <a:rPr sz="1700" spc="60" dirty="0">
                <a:solidFill>
                  <a:srgbClr val="FFFFFF"/>
                </a:solidFill>
                <a:latin typeface="Tahoma"/>
                <a:cs typeface="Tahoma"/>
              </a:rPr>
              <a:t>litteratur</a:t>
            </a:r>
            <a:r>
              <a:rPr sz="1700" spc="-75" dirty="0">
                <a:solidFill>
                  <a:srgbClr val="FFFFFF"/>
                </a:solidFill>
                <a:latin typeface="Tahoma"/>
                <a:cs typeface="Tahoma"/>
              </a:rPr>
              <a:t> </a:t>
            </a:r>
            <a:r>
              <a:rPr sz="1700" spc="60" dirty="0">
                <a:solidFill>
                  <a:srgbClr val="FFFFFF"/>
                </a:solidFill>
                <a:latin typeface="Tahoma"/>
                <a:cs typeface="Tahoma"/>
              </a:rPr>
              <a:t>eller</a:t>
            </a:r>
            <a:r>
              <a:rPr sz="1700" spc="-80" dirty="0">
                <a:solidFill>
                  <a:srgbClr val="FFFFFF"/>
                </a:solidFill>
                <a:latin typeface="Tahoma"/>
                <a:cs typeface="Tahoma"/>
              </a:rPr>
              <a:t> </a:t>
            </a:r>
            <a:r>
              <a:rPr sz="1700" spc="75" dirty="0">
                <a:solidFill>
                  <a:srgbClr val="FFFFFF"/>
                </a:solidFill>
                <a:latin typeface="Tahoma"/>
                <a:cs typeface="Tahoma"/>
              </a:rPr>
              <a:t>film</a:t>
            </a:r>
            <a:r>
              <a:rPr sz="1700" spc="-75" dirty="0">
                <a:solidFill>
                  <a:srgbClr val="FFFFFF"/>
                </a:solidFill>
                <a:latin typeface="Tahoma"/>
                <a:cs typeface="Tahoma"/>
              </a:rPr>
              <a:t> </a:t>
            </a:r>
            <a:r>
              <a:rPr sz="1700" spc="75" dirty="0">
                <a:solidFill>
                  <a:srgbClr val="FFFFFF"/>
                </a:solidFill>
                <a:latin typeface="Tahoma"/>
                <a:cs typeface="Tahoma"/>
              </a:rPr>
              <a:t>är</a:t>
            </a:r>
            <a:r>
              <a:rPr sz="1700" spc="-80" dirty="0">
                <a:solidFill>
                  <a:srgbClr val="FFFFFF"/>
                </a:solidFill>
                <a:latin typeface="Tahoma"/>
                <a:cs typeface="Tahoma"/>
              </a:rPr>
              <a:t> </a:t>
            </a:r>
            <a:r>
              <a:rPr sz="1700" spc="85" dirty="0">
                <a:solidFill>
                  <a:srgbClr val="FFFFFF"/>
                </a:solidFill>
                <a:latin typeface="Tahoma"/>
                <a:cs typeface="Tahoma"/>
              </a:rPr>
              <a:t>bland</a:t>
            </a:r>
            <a:r>
              <a:rPr sz="1700" spc="-75" dirty="0">
                <a:solidFill>
                  <a:srgbClr val="FFFFFF"/>
                </a:solidFill>
                <a:latin typeface="Tahoma"/>
                <a:cs typeface="Tahoma"/>
              </a:rPr>
              <a:t> </a:t>
            </a:r>
            <a:r>
              <a:rPr sz="1700" spc="80" dirty="0">
                <a:solidFill>
                  <a:srgbClr val="FFFFFF"/>
                </a:solidFill>
                <a:latin typeface="Tahoma"/>
                <a:cs typeface="Tahoma"/>
              </a:rPr>
              <a:t>de</a:t>
            </a:r>
            <a:r>
              <a:rPr sz="1700" spc="-80" dirty="0">
                <a:solidFill>
                  <a:srgbClr val="FFFFFF"/>
                </a:solidFill>
                <a:latin typeface="Tahoma"/>
                <a:cs typeface="Tahoma"/>
              </a:rPr>
              <a:t> </a:t>
            </a:r>
            <a:r>
              <a:rPr sz="1700" spc="80" dirty="0">
                <a:solidFill>
                  <a:srgbClr val="FFFFFF"/>
                </a:solidFill>
                <a:latin typeface="Tahoma"/>
                <a:cs typeface="Tahoma"/>
              </a:rPr>
              <a:t>mest</a:t>
            </a:r>
            <a:r>
              <a:rPr sz="1700" spc="-75" dirty="0">
                <a:solidFill>
                  <a:srgbClr val="FFFFFF"/>
                </a:solidFill>
                <a:latin typeface="Tahoma"/>
                <a:cs typeface="Tahoma"/>
              </a:rPr>
              <a:t> </a:t>
            </a:r>
            <a:r>
              <a:rPr sz="1700" spc="60" dirty="0">
                <a:solidFill>
                  <a:srgbClr val="FFFFFF"/>
                </a:solidFill>
                <a:latin typeface="Tahoma"/>
                <a:cs typeface="Tahoma"/>
              </a:rPr>
              <a:t>kraftfulla </a:t>
            </a:r>
            <a:r>
              <a:rPr sz="1700" spc="-520" dirty="0">
                <a:solidFill>
                  <a:srgbClr val="FFFFFF"/>
                </a:solidFill>
                <a:latin typeface="Tahoma"/>
                <a:cs typeface="Tahoma"/>
              </a:rPr>
              <a:t> </a:t>
            </a:r>
            <a:r>
              <a:rPr sz="1700" spc="50" dirty="0">
                <a:solidFill>
                  <a:srgbClr val="FFFFFF"/>
                </a:solidFill>
                <a:latin typeface="Tahoma"/>
                <a:cs typeface="Tahoma"/>
              </a:rPr>
              <a:t>sätt</a:t>
            </a:r>
            <a:r>
              <a:rPr sz="1700" spc="-90" dirty="0">
                <a:solidFill>
                  <a:srgbClr val="FFFFFF"/>
                </a:solidFill>
                <a:latin typeface="Tahoma"/>
                <a:cs typeface="Tahoma"/>
              </a:rPr>
              <a:t> </a:t>
            </a:r>
            <a:r>
              <a:rPr sz="1700" spc="105" dirty="0">
                <a:solidFill>
                  <a:srgbClr val="FFFFFF"/>
                </a:solidFill>
                <a:latin typeface="Tahoma"/>
                <a:cs typeface="Tahoma"/>
              </a:rPr>
              <a:t>som</a:t>
            </a:r>
            <a:r>
              <a:rPr sz="1700" spc="-90" dirty="0">
                <a:solidFill>
                  <a:srgbClr val="FFFFFF"/>
                </a:solidFill>
                <a:latin typeface="Tahoma"/>
                <a:cs typeface="Tahoma"/>
              </a:rPr>
              <a:t> </a:t>
            </a:r>
            <a:r>
              <a:rPr sz="1700" spc="85" dirty="0">
                <a:solidFill>
                  <a:srgbClr val="FFFFFF"/>
                </a:solidFill>
                <a:latin typeface="Tahoma"/>
                <a:cs typeface="Tahoma"/>
              </a:rPr>
              <a:t>människor</a:t>
            </a:r>
            <a:r>
              <a:rPr sz="1700" spc="-90" dirty="0">
                <a:solidFill>
                  <a:srgbClr val="FFFFFF"/>
                </a:solidFill>
                <a:latin typeface="Tahoma"/>
                <a:cs typeface="Tahoma"/>
              </a:rPr>
              <a:t> </a:t>
            </a:r>
            <a:r>
              <a:rPr sz="1700" spc="80" dirty="0">
                <a:solidFill>
                  <a:srgbClr val="FFFFFF"/>
                </a:solidFill>
                <a:latin typeface="Tahoma"/>
                <a:cs typeface="Tahoma"/>
              </a:rPr>
              <a:t>har</a:t>
            </a:r>
            <a:r>
              <a:rPr sz="1700" spc="-85" dirty="0">
                <a:solidFill>
                  <a:srgbClr val="FFFFFF"/>
                </a:solidFill>
                <a:latin typeface="Tahoma"/>
                <a:cs typeface="Tahoma"/>
              </a:rPr>
              <a:t> </a:t>
            </a:r>
            <a:r>
              <a:rPr sz="1700" spc="45" dirty="0">
                <a:solidFill>
                  <a:srgbClr val="FFFFFF"/>
                </a:solidFill>
                <a:latin typeface="Tahoma"/>
                <a:cs typeface="Tahoma"/>
              </a:rPr>
              <a:t>till</a:t>
            </a:r>
            <a:r>
              <a:rPr sz="1700" spc="-90" dirty="0">
                <a:solidFill>
                  <a:srgbClr val="FFFFFF"/>
                </a:solidFill>
                <a:latin typeface="Tahoma"/>
                <a:cs typeface="Tahoma"/>
              </a:rPr>
              <a:t> </a:t>
            </a:r>
            <a:r>
              <a:rPr sz="1700" spc="80" dirty="0">
                <a:solidFill>
                  <a:srgbClr val="FFFFFF"/>
                </a:solidFill>
                <a:latin typeface="Tahoma"/>
                <a:cs typeface="Tahoma"/>
              </a:rPr>
              <a:t>förfogande</a:t>
            </a:r>
            <a:r>
              <a:rPr sz="1700" spc="-90" dirty="0">
                <a:solidFill>
                  <a:srgbClr val="FFFFFF"/>
                </a:solidFill>
                <a:latin typeface="Tahoma"/>
                <a:cs typeface="Tahoma"/>
              </a:rPr>
              <a:t> </a:t>
            </a:r>
            <a:r>
              <a:rPr sz="1700" spc="75" dirty="0">
                <a:solidFill>
                  <a:srgbClr val="FFFFFF"/>
                </a:solidFill>
                <a:latin typeface="Tahoma"/>
                <a:cs typeface="Tahoma"/>
              </a:rPr>
              <a:t>för</a:t>
            </a:r>
            <a:r>
              <a:rPr sz="1700" spc="-85" dirty="0">
                <a:solidFill>
                  <a:srgbClr val="FFFFFF"/>
                </a:solidFill>
                <a:latin typeface="Tahoma"/>
                <a:cs typeface="Tahoma"/>
              </a:rPr>
              <a:t> </a:t>
            </a:r>
            <a:r>
              <a:rPr sz="1700" spc="50" dirty="0">
                <a:solidFill>
                  <a:srgbClr val="FFFFFF"/>
                </a:solidFill>
                <a:latin typeface="Tahoma"/>
                <a:cs typeface="Tahoma"/>
              </a:rPr>
              <a:t>att</a:t>
            </a:r>
            <a:r>
              <a:rPr sz="1700" spc="-90" dirty="0">
                <a:solidFill>
                  <a:srgbClr val="FFFFFF"/>
                </a:solidFill>
                <a:latin typeface="Tahoma"/>
                <a:cs typeface="Tahoma"/>
              </a:rPr>
              <a:t> </a:t>
            </a:r>
            <a:r>
              <a:rPr sz="1700" spc="55" dirty="0">
                <a:solidFill>
                  <a:srgbClr val="FFFFFF"/>
                </a:solidFill>
                <a:latin typeface="Tahoma"/>
                <a:cs typeface="Tahoma"/>
              </a:rPr>
              <a:t>uttrycka</a:t>
            </a:r>
            <a:r>
              <a:rPr sz="1700" spc="-90" dirty="0">
                <a:solidFill>
                  <a:srgbClr val="FFFFFF"/>
                </a:solidFill>
                <a:latin typeface="Tahoma"/>
                <a:cs typeface="Tahoma"/>
              </a:rPr>
              <a:t> </a:t>
            </a:r>
            <a:r>
              <a:rPr sz="1700" spc="65" dirty="0">
                <a:solidFill>
                  <a:srgbClr val="FFFFFF"/>
                </a:solidFill>
                <a:latin typeface="Tahoma"/>
                <a:cs typeface="Tahoma"/>
              </a:rPr>
              <a:t>sina</a:t>
            </a:r>
            <a:r>
              <a:rPr sz="1700" spc="-85" dirty="0">
                <a:solidFill>
                  <a:srgbClr val="FFFFFF"/>
                </a:solidFill>
                <a:latin typeface="Tahoma"/>
                <a:cs typeface="Tahoma"/>
              </a:rPr>
              <a:t> </a:t>
            </a:r>
            <a:r>
              <a:rPr sz="1700" spc="60" dirty="0">
                <a:solidFill>
                  <a:srgbClr val="FFFFFF"/>
                </a:solidFill>
                <a:latin typeface="Tahoma"/>
                <a:cs typeface="Tahoma"/>
              </a:rPr>
              <a:t>världsbilder,</a:t>
            </a:r>
            <a:r>
              <a:rPr sz="1700" spc="-90" dirty="0">
                <a:solidFill>
                  <a:srgbClr val="FFFFFF"/>
                </a:solidFill>
                <a:latin typeface="Tahoma"/>
                <a:cs typeface="Tahoma"/>
              </a:rPr>
              <a:t> </a:t>
            </a:r>
            <a:r>
              <a:rPr sz="1700" spc="75" dirty="0">
                <a:solidFill>
                  <a:srgbClr val="FFFFFF"/>
                </a:solidFill>
                <a:latin typeface="Tahoma"/>
                <a:cs typeface="Tahoma"/>
              </a:rPr>
              <a:t>känslor</a:t>
            </a:r>
            <a:r>
              <a:rPr sz="1700" spc="-90" dirty="0">
                <a:solidFill>
                  <a:srgbClr val="FFFFFF"/>
                </a:solidFill>
                <a:latin typeface="Tahoma"/>
                <a:cs typeface="Tahoma"/>
              </a:rPr>
              <a:t> </a:t>
            </a:r>
            <a:r>
              <a:rPr sz="1700" spc="75" dirty="0">
                <a:solidFill>
                  <a:srgbClr val="FFFFFF"/>
                </a:solidFill>
                <a:latin typeface="Tahoma"/>
                <a:cs typeface="Tahoma"/>
              </a:rPr>
              <a:t>och</a:t>
            </a:r>
            <a:r>
              <a:rPr sz="1700" spc="-85" dirty="0">
                <a:solidFill>
                  <a:srgbClr val="FFFFFF"/>
                </a:solidFill>
                <a:latin typeface="Tahoma"/>
                <a:cs typeface="Tahoma"/>
              </a:rPr>
              <a:t> </a:t>
            </a:r>
            <a:r>
              <a:rPr sz="1700" spc="45" dirty="0">
                <a:solidFill>
                  <a:srgbClr val="FFFFFF"/>
                </a:solidFill>
                <a:latin typeface="Tahoma"/>
                <a:cs typeface="Tahoma"/>
              </a:rPr>
              <a:t>åsikter.</a:t>
            </a:r>
            <a:endParaRPr sz="1700" dirty="0">
              <a:latin typeface="Tahoma"/>
              <a:cs typeface="Tahoma"/>
            </a:endParaRPr>
          </a:p>
          <a:p>
            <a:pPr marL="355600" marR="234950" indent="-343535">
              <a:lnSpc>
                <a:spcPct val="104200"/>
              </a:lnSpc>
              <a:spcBef>
                <a:spcPts val="1035"/>
              </a:spcBef>
              <a:buSzPct val="115789"/>
              <a:buFont typeface="MS UI Gothic"/>
              <a:buChar char="✓"/>
              <a:tabLst>
                <a:tab pos="356235" algn="l"/>
              </a:tabLst>
            </a:pPr>
            <a:r>
              <a:rPr sz="1700" spc="80" dirty="0">
                <a:solidFill>
                  <a:srgbClr val="FFFFFF"/>
                </a:solidFill>
                <a:latin typeface="Tahoma"/>
                <a:cs typeface="Tahoma"/>
              </a:rPr>
              <a:t>Konst är det mest använda instrumentet (och genom de mest skiftande former), för att minnas  och fira viktiga händelser, för att bevara kollektiva identiteter, för att hedra människor.</a:t>
            </a:r>
          </a:p>
          <a:p>
            <a:pPr marL="355600" marR="398780" indent="-343535">
              <a:lnSpc>
                <a:spcPct val="123800"/>
              </a:lnSpc>
              <a:spcBef>
                <a:spcPts val="935"/>
              </a:spcBef>
              <a:buSzPct val="137500"/>
              <a:buFont typeface="MS UI Gothic"/>
              <a:buChar char="✓"/>
              <a:tabLst>
                <a:tab pos="356235" algn="l"/>
              </a:tabLst>
            </a:pPr>
            <a:r>
              <a:rPr sz="1700" spc="80" dirty="0">
                <a:solidFill>
                  <a:srgbClr val="FFFFFF"/>
                </a:solidFill>
                <a:latin typeface="Tahoma"/>
                <a:cs typeface="Tahoma"/>
              </a:rPr>
              <a:t>Genom konsten utövar individer och grupper också aktivt medborgarskap och sprider åsikter: de hävdar  rättigheter, fördömer grymheter, påverkar den allmänna opinionen och uppmuntrar sina </a:t>
            </a:r>
            <a:r>
              <a:rPr lang="sv-SE" sz="1700" spc="80" dirty="0" smtClean="0">
                <a:solidFill>
                  <a:srgbClr val="FFFFFF"/>
                </a:solidFill>
                <a:latin typeface="Tahoma"/>
                <a:cs typeface="Tahoma"/>
              </a:rPr>
              <a:t>vänners</a:t>
            </a:r>
            <a:r>
              <a:rPr sz="1700" spc="80" dirty="0" smtClean="0">
                <a:solidFill>
                  <a:srgbClr val="FFFFFF"/>
                </a:solidFill>
                <a:latin typeface="Tahoma"/>
                <a:cs typeface="Tahoma"/>
              </a:rPr>
              <a:t> </a:t>
            </a:r>
            <a:r>
              <a:rPr sz="1700" spc="80" dirty="0">
                <a:solidFill>
                  <a:srgbClr val="FFFFFF"/>
                </a:solidFill>
                <a:latin typeface="Tahoma"/>
                <a:cs typeface="Tahoma"/>
              </a:rPr>
              <a:t>agerande</a:t>
            </a:r>
            <a:r>
              <a:rPr sz="1700" spc="80" dirty="0" smtClean="0">
                <a:solidFill>
                  <a:srgbClr val="FFFFFF"/>
                </a:solidFill>
                <a:latin typeface="Tahoma"/>
                <a:cs typeface="Tahoma"/>
              </a:rPr>
              <a:t>.</a:t>
            </a:r>
            <a:endParaRPr sz="1700" spc="80" dirty="0">
              <a:solidFill>
                <a:srgbClr val="FFFFFF"/>
              </a:solidFill>
              <a:latin typeface="Tahoma"/>
              <a:cs typeface="Tahoma"/>
            </a:endParaRPr>
          </a:p>
          <a:p>
            <a:pPr marL="355600" marR="361950" indent="-343535">
              <a:lnSpc>
                <a:spcPct val="132100"/>
              </a:lnSpc>
              <a:buSzPct val="146666"/>
              <a:buFont typeface="MS UI Gothic"/>
              <a:buChar char="✓"/>
              <a:tabLst>
                <a:tab pos="356235" algn="l"/>
              </a:tabLst>
            </a:pPr>
            <a:r>
              <a:rPr sz="1700" spc="80" dirty="0">
                <a:solidFill>
                  <a:srgbClr val="FFFFFF"/>
                </a:solidFill>
                <a:latin typeface="Tahoma"/>
                <a:cs typeface="Tahoma"/>
              </a:rPr>
              <a:t>Konst används för att utbilda ungdomar, </a:t>
            </a:r>
            <a:r>
              <a:rPr sz="1700" spc="80" dirty="0" smtClean="0">
                <a:solidFill>
                  <a:srgbClr val="FFFFFF"/>
                </a:solidFill>
                <a:latin typeface="Tahoma"/>
                <a:cs typeface="Tahoma"/>
              </a:rPr>
              <a:t>för </a:t>
            </a:r>
            <a:r>
              <a:rPr sz="1700" spc="80" dirty="0">
                <a:solidFill>
                  <a:srgbClr val="FFFFFF"/>
                </a:solidFill>
                <a:latin typeface="Tahoma"/>
                <a:cs typeface="Tahoma"/>
              </a:rPr>
              <a:t>att stimulera solidaritet och kollektiva </a:t>
            </a:r>
            <a:r>
              <a:rPr lang="sv-SE" sz="1700" spc="80" dirty="0" smtClean="0">
                <a:solidFill>
                  <a:srgbClr val="FFFFFF"/>
                </a:solidFill>
                <a:latin typeface="Tahoma"/>
                <a:cs typeface="Tahoma"/>
              </a:rPr>
              <a:t>länkar</a:t>
            </a:r>
            <a:r>
              <a:rPr sz="1700" spc="80" dirty="0" smtClean="0">
                <a:solidFill>
                  <a:srgbClr val="FFFFFF"/>
                </a:solidFill>
                <a:latin typeface="Tahoma"/>
                <a:cs typeface="Tahoma"/>
              </a:rPr>
              <a:t> </a:t>
            </a:r>
            <a:r>
              <a:rPr sz="1700" spc="80" dirty="0">
                <a:solidFill>
                  <a:srgbClr val="FFFFFF"/>
                </a:solidFill>
                <a:latin typeface="Tahoma"/>
                <a:cs typeface="Tahoma"/>
              </a:rPr>
              <a:t>och för att främja samhällets välbefinnande, eller enbart för att beröra den inre världen av andlighet och tillbedjan,  glädje och extas.*</a:t>
            </a:r>
          </a:p>
        </p:txBody>
      </p:sp>
      <p:sp>
        <p:nvSpPr>
          <p:cNvPr id="12" name="object 12"/>
          <p:cNvSpPr txBox="1"/>
          <p:nvPr/>
        </p:nvSpPr>
        <p:spPr>
          <a:xfrm>
            <a:off x="280822" y="6481571"/>
            <a:ext cx="1018476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Tahoma"/>
                <a:cs typeface="Tahoma"/>
              </a:rPr>
              <a:t>*</a:t>
            </a:r>
            <a:r>
              <a:rPr sz="800" spc="-40" dirty="0">
                <a:solidFill>
                  <a:srgbClr val="FFFFFF"/>
                </a:solidFill>
                <a:latin typeface="Tahoma"/>
                <a:cs typeface="Tahoma"/>
              </a:rPr>
              <a:t> </a:t>
            </a:r>
            <a:r>
              <a:rPr sz="800" spc="10" dirty="0">
                <a:solidFill>
                  <a:srgbClr val="FFFFFF"/>
                </a:solidFill>
                <a:latin typeface="Tahoma"/>
                <a:cs typeface="Tahoma"/>
              </a:rPr>
              <a:t>KÄLLA:</a:t>
            </a:r>
            <a:r>
              <a:rPr sz="800" spc="-35" dirty="0">
                <a:solidFill>
                  <a:srgbClr val="FFFFFF"/>
                </a:solidFill>
                <a:latin typeface="Tahoma"/>
                <a:cs typeface="Tahoma"/>
              </a:rPr>
              <a:t> </a:t>
            </a:r>
            <a:r>
              <a:rPr sz="800" spc="30" dirty="0">
                <a:solidFill>
                  <a:srgbClr val="FFFFFF"/>
                </a:solidFill>
                <a:latin typeface="Tahoma"/>
                <a:cs typeface="Tahoma"/>
              </a:rPr>
              <a:t>Konst</a:t>
            </a:r>
            <a:r>
              <a:rPr sz="800" spc="-40" dirty="0">
                <a:solidFill>
                  <a:srgbClr val="FFFFFF"/>
                </a:solidFill>
                <a:latin typeface="Tahoma"/>
                <a:cs typeface="Tahoma"/>
              </a:rPr>
              <a:t> </a:t>
            </a:r>
            <a:r>
              <a:rPr sz="800" spc="35" dirty="0">
                <a:solidFill>
                  <a:srgbClr val="FFFFFF"/>
                </a:solidFill>
                <a:latin typeface="Tahoma"/>
                <a:cs typeface="Tahoma"/>
              </a:rPr>
              <a:t>och</a:t>
            </a:r>
            <a:r>
              <a:rPr sz="800" spc="-35" dirty="0">
                <a:solidFill>
                  <a:srgbClr val="FFFFFF"/>
                </a:solidFill>
                <a:latin typeface="Tahoma"/>
                <a:cs typeface="Tahoma"/>
              </a:rPr>
              <a:t> </a:t>
            </a:r>
            <a:r>
              <a:rPr sz="800" spc="30" dirty="0">
                <a:solidFill>
                  <a:srgbClr val="FFFFFF"/>
                </a:solidFill>
                <a:latin typeface="Tahoma"/>
                <a:cs typeface="Tahoma"/>
              </a:rPr>
              <a:t>interkulturell</a:t>
            </a:r>
            <a:r>
              <a:rPr sz="800" spc="-35" dirty="0">
                <a:solidFill>
                  <a:srgbClr val="FFFFFF"/>
                </a:solidFill>
                <a:latin typeface="Tahoma"/>
                <a:cs typeface="Tahoma"/>
              </a:rPr>
              <a:t> </a:t>
            </a:r>
            <a:r>
              <a:rPr sz="800" spc="25" dirty="0">
                <a:solidFill>
                  <a:srgbClr val="FFFFFF"/>
                </a:solidFill>
                <a:latin typeface="Tahoma"/>
                <a:cs typeface="Tahoma"/>
              </a:rPr>
              <a:t>dialog,</a:t>
            </a:r>
            <a:r>
              <a:rPr sz="800" spc="-40" dirty="0">
                <a:solidFill>
                  <a:srgbClr val="FFFFFF"/>
                </a:solidFill>
                <a:latin typeface="Tahoma"/>
                <a:cs typeface="Tahoma"/>
              </a:rPr>
              <a:t> </a:t>
            </a:r>
            <a:r>
              <a:rPr sz="800" spc="20" dirty="0">
                <a:solidFill>
                  <a:srgbClr val="FFFFFF"/>
                </a:solidFill>
                <a:latin typeface="Tahoma"/>
                <a:cs typeface="Tahoma"/>
              </a:rPr>
              <a:t>JÄMFÖRANDE</a:t>
            </a:r>
            <a:r>
              <a:rPr sz="800" spc="-35" dirty="0">
                <a:solidFill>
                  <a:srgbClr val="FFFFFF"/>
                </a:solidFill>
                <a:latin typeface="Tahoma"/>
                <a:cs typeface="Tahoma"/>
              </a:rPr>
              <a:t> </a:t>
            </a:r>
            <a:r>
              <a:rPr sz="800" spc="45" dirty="0">
                <a:solidFill>
                  <a:srgbClr val="FFFFFF"/>
                </a:solidFill>
                <a:latin typeface="Tahoma"/>
                <a:cs typeface="Tahoma"/>
              </a:rPr>
              <a:t>OCH</a:t>
            </a:r>
            <a:r>
              <a:rPr sz="800" spc="-40" dirty="0">
                <a:solidFill>
                  <a:srgbClr val="FFFFFF"/>
                </a:solidFill>
                <a:latin typeface="Tahoma"/>
                <a:cs typeface="Tahoma"/>
              </a:rPr>
              <a:t> </a:t>
            </a:r>
            <a:r>
              <a:rPr sz="800" spc="15" dirty="0">
                <a:solidFill>
                  <a:srgbClr val="FFFFFF"/>
                </a:solidFill>
                <a:latin typeface="Tahoma"/>
                <a:cs typeface="Tahoma"/>
              </a:rPr>
              <a:t>INTERNATIONELL</a:t>
            </a:r>
            <a:r>
              <a:rPr sz="800" spc="-35" dirty="0">
                <a:solidFill>
                  <a:srgbClr val="FFFFFF"/>
                </a:solidFill>
                <a:latin typeface="Tahoma"/>
                <a:cs typeface="Tahoma"/>
              </a:rPr>
              <a:t> </a:t>
            </a:r>
            <a:r>
              <a:rPr sz="800" spc="20" dirty="0">
                <a:solidFill>
                  <a:srgbClr val="FFFFFF"/>
                </a:solidFill>
                <a:latin typeface="Tahoma"/>
                <a:cs typeface="Tahoma"/>
              </a:rPr>
              <a:t>UTBILDNING:</a:t>
            </a:r>
            <a:r>
              <a:rPr sz="800" spc="-35" dirty="0">
                <a:solidFill>
                  <a:srgbClr val="FFFFFF"/>
                </a:solidFill>
                <a:latin typeface="Tahoma"/>
                <a:cs typeface="Tahoma"/>
              </a:rPr>
              <a:t> </a:t>
            </a:r>
            <a:r>
              <a:rPr sz="800" spc="30" dirty="0">
                <a:solidFill>
                  <a:srgbClr val="FFFFFF"/>
                </a:solidFill>
                <a:latin typeface="Tahoma"/>
                <a:cs typeface="Tahoma"/>
              </a:rPr>
              <a:t>A</a:t>
            </a:r>
            <a:r>
              <a:rPr sz="800" spc="-40" dirty="0">
                <a:solidFill>
                  <a:srgbClr val="FFFFFF"/>
                </a:solidFill>
                <a:latin typeface="Tahoma"/>
                <a:cs typeface="Tahoma"/>
              </a:rPr>
              <a:t> </a:t>
            </a:r>
            <a:r>
              <a:rPr sz="800" spc="25" dirty="0">
                <a:solidFill>
                  <a:srgbClr val="FFFFFF"/>
                </a:solidFill>
                <a:latin typeface="Tahoma"/>
                <a:cs typeface="Tahoma"/>
              </a:rPr>
              <a:t>Diversity</a:t>
            </a:r>
            <a:r>
              <a:rPr sz="800" spc="-35" dirty="0">
                <a:solidFill>
                  <a:srgbClr val="FFFFFF"/>
                </a:solidFill>
                <a:latin typeface="Tahoma"/>
                <a:cs typeface="Tahoma"/>
              </a:rPr>
              <a:t> </a:t>
            </a:r>
            <a:r>
              <a:rPr sz="800" spc="35" dirty="0">
                <a:solidFill>
                  <a:srgbClr val="FFFFFF"/>
                </a:solidFill>
                <a:latin typeface="Tahoma"/>
                <a:cs typeface="Tahoma"/>
              </a:rPr>
              <a:t>of</a:t>
            </a:r>
            <a:r>
              <a:rPr sz="800" spc="-40" dirty="0">
                <a:solidFill>
                  <a:srgbClr val="FFFFFF"/>
                </a:solidFill>
                <a:latin typeface="Tahoma"/>
                <a:cs typeface="Tahoma"/>
              </a:rPr>
              <a:t> </a:t>
            </a:r>
            <a:r>
              <a:rPr sz="800" spc="15" dirty="0">
                <a:solidFill>
                  <a:srgbClr val="FFFFFF"/>
                </a:solidFill>
                <a:latin typeface="Tahoma"/>
                <a:cs typeface="Tahoma"/>
              </a:rPr>
              <a:t>Voices,</a:t>
            </a:r>
            <a:r>
              <a:rPr sz="800" spc="-35" dirty="0">
                <a:solidFill>
                  <a:srgbClr val="FFFFFF"/>
                </a:solidFill>
                <a:latin typeface="Tahoma"/>
                <a:cs typeface="Tahoma"/>
              </a:rPr>
              <a:t> </a:t>
            </a:r>
            <a:r>
              <a:rPr sz="800" spc="30" dirty="0">
                <a:solidFill>
                  <a:srgbClr val="FFFFFF"/>
                </a:solidFill>
                <a:latin typeface="Tahoma"/>
                <a:cs typeface="Tahoma"/>
              </a:rPr>
              <a:t>Allan</a:t>
            </a:r>
            <a:r>
              <a:rPr sz="800" spc="-35" dirty="0">
                <a:solidFill>
                  <a:srgbClr val="FFFFFF"/>
                </a:solidFill>
                <a:latin typeface="Tahoma"/>
                <a:cs typeface="Tahoma"/>
              </a:rPr>
              <a:t> </a:t>
            </a:r>
            <a:r>
              <a:rPr sz="800" spc="30" dirty="0">
                <a:solidFill>
                  <a:srgbClr val="FFFFFF"/>
                </a:solidFill>
                <a:latin typeface="Tahoma"/>
                <a:cs typeface="Tahoma"/>
              </a:rPr>
              <a:t>PitmanUniversity</a:t>
            </a:r>
            <a:r>
              <a:rPr sz="800" spc="-40" dirty="0">
                <a:solidFill>
                  <a:srgbClr val="FFFFFF"/>
                </a:solidFill>
                <a:latin typeface="Tahoma"/>
                <a:cs typeface="Tahoma"/>
              </a:rPr>
              <a:t> </a:t>
            </a:r>
            <a:r>
              <a:rPr sz="800" spc="35" dirty="0">
                <a:solidFill>
                  <a:srgbClr val="FFFFFF"/>
                </a:solidFill>
                <a:latin typeface="Tahoma"/>
                <a:cs typeface="Tahoma"/>
              </a:rPr>
              <a:t>of</a:t>
            </a:r>
            <a:r>
              <a:rPr sz="800" spc="-35" dirty="0">
                <a:solidFill>
                  <a:srgbClr val="FFFFFF"/>
                </a:solidFill>
                <a:latin typeface="Tahoma"/>
                <a:cs typeface="Tahoma"/>
              </a:rPr>
              <a:t> </a:t>
            </a:r>
            <a:r>
              <a:rPr sz="800" spc="30" dirty="0">
                <a:solidFill>
                  <a:srgbClr val="FFFFFF"/>
                </a:solidFill>
                <a:latin typeface="Tahoma"/>
                <a:cs typeface="Tahoma"/>
              </a:rPr>
              <a:t>Western</a:t>
            </a:r>
            <a:r>
              <a:rPr sz="800" spc="-40" dirty="0">
                <a:solidFill>
                  <a:srgbClr val="FFFFFF"/>
                </a:solidFill>
                <a:latin typeface="Tahoma"/>
                <a:cs typeface="Tahoma"/>
              </a:rPr>
              <a:t> </a:t>
            </a:r>
            <a:r>
              <a:rPr sz="800" spc="30" dirty="0">
                <a:solidFill>
                  <a:srgbClr val="FFFFFF"/>
                </a:solidFill>
                <a:latin typeface="Tahoma"/>
                <a:cs typeface="Tahoma"/>
              </a:rPr>
              <a:t>Ontario,</a:t>
            </a:r>
            <a:r>
              <a:rPr sz="800" spc="-35" dirty="0">
                <a:solidFill>
                  <a:srgbClr val="FFFFFF"/>
                </a:solidFill>
                <a:latin typeface="Tahoma"/>
                <a:cs typeface="Tahoma"/>
              </a:rPr>
              <a:t> </a:t>
            </a:r>
            <a:r>
              <a:rPr sz="800" spc="40" dirty="0">
                <a:solidFill>
                  <a:srgbClr val="FFFFFF"/>
                </a:solidFill>
                <a:latin typeface="Tahoma"/>
                <a:cs typeface="Tahoma"/>
              </a:rPr>
              <a:t>KanadaMiguel</a:t>
            </a:r>
            <a:r>
              <a:rPr sz="800" spc="-35" dirty="0">
                <a:solidFill>
                  <a:srgbClr val="FFFFFF"/>
                </a:solidFill>
                <a:latin typeface="Tahoma"/>
                <a:cs typeface="Tahoma"/>
              </a:rPr>
              <a:t> </a:t>
            </a:r>
            <a:r>
              <a:rPr sz="800" dirty="0">
                <a:solidFill>
                  <a:srgbClr val="FFFFFF"/>
                </a:solidFill>
                <a:latin typeface="Tahoma"/>
                <a:cs typeface="Tahoma"/>
              </a:rPr>
              <a:t>A.</a:t>
            </a:r>
            <a:r>
              <a:rPr sz="800" spc="-40" dirty="0">
                <a:solidFill>
                  <a:srgbClr val="FFFFFF"/>
                </a:solidFill>
                <a:latin typeface="Tahoma"/>
                <a:cs typeface="Tahoma"/>
              </a:rPr>
              <a:t> </a:t>
            </a:r>
            <a:r>
              <a:rPr sz="800" spc="30" dirty="0">
                <a:solidFill>
                  <a:srgbClr val="FFFFFF"/>
                </a:solidFill>
                <a:latin typeface="Tahoma"/>
                <a:cs typeface="Tahoma"/>
              </a:rPr>
              <a:t>PereyraUniversity</a:t>
            </a:r>
            <a:r>
              <a:rPr sz="800" spc="-35" dirty="0">
                <a:solidFill>
                  <a:srgbClr val="FFFFFF"/>
                </a:solidFill>
                <a:latin typeface="Tahoma"/>
                <a:cs typeface="Tahoma"/>
              </a:rPr>
              <a:t> </a:t>
            </a:r>
            <a:r>
              <a:rPr sz="800" spc="35" dirty="0">
                <a:solidFill>
                  <a:srgbClr val="FFFFFF"/>
                </a:solidFill>
                <a:latin typeface="Tahoma"/>
                <a:cs typeface="Tahoma"/>
              </a:rPr>
              <a:t>of</a:t>
            </a:r>
            <a:r>
              <a:rPr sz="800" spc="-40" dirty="0">
                <a:solidFill>
                  <a:srgbClr val="FFFFFF"/>
                </a:solidFill>
                <a:latin typeface="Tahoma"/>
                <a:cs typeface="Tahoma"/>
              </a:rPr>
              <a:t> </a:t>
            </a:r>
            <a:r>
              <a:rPr sz="800" spc="30" dirty="0">
                <a:solidFill>
                  <a:srgbClr val="FFFFFF"/>
                </a:solidFill>
                <a:latin typeface="Tahoma"/>
                <a:cs typeface="Tahoma"/>
              </a:rPr>
              <a:t>Granada,</a:t>
            </a:r>
            <a:r>
              <a:rPr sz="800" spc="-35" dirty="0">
                <a:solidFill>
                  <a:srgbClr val="FFFFFF"/>
                </a:solidFill>
                <a:latin typeface="Tahoma"/>
                <a:cs typeface="Tahoma"/>
              </a:rPr>
              <a:t> </a:t>
            </a:r>
            <a:r>
              <a:rPr sz="800" spc="30" dirty="0">
                <a:solidFill>
                  <a:srgbClr val="FFFFFF"/>
                </a:solidFill>
                <a:latin typeface="Tahoma"/>
                <a:cs typeface="Tahoma"/>
              </a:rPr>
              <a:t>Spanien</a:t>
            </a:r>
            <a:endParaRPr sz="800">
              <a:latin typeface="Tahoma"/>
              <a:cs typeface="Tahom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6627905" y="0"/>
            <a:ext cx="5564505" cy="4961255"/>
            <a:chOff x="6627905" y="0"/>
            <a:chExt cx="5564505" cy="4961255"/>
          </a:xfrm>
        </p:grpSpPr>
        <p:pic>
          <p:nvPicPr>
            <p:cNvPr id="7" name="object 7"/>
            <p:cNvPicPr/>
            <p:nvPr/>
          </p:nvPicPr>
          <p:blipFill>
            <a:blip r:embed="rId3" cstate="print"/>
            <a:stretch>
              <a:fillRect/>
            </a:stretch>
          </p:blipFill>
          <p:spPr>
            <a:xfrm>
              <a:off x="6627905" y="0"/>
              <a:ext cx="5564092" cy="4960984"/>
            </a:xfrm>
            <a:prstGeom prst="rect">
              <a:avLst/>
            </a:prstGeom>
          </p:spPr>
        </p:pic>
        <p:pic>
          <p:nvPicPr>
            <p:cNvPr id="8" name="object 8"/>
            <p:cNvPicPr/>
            <p:nvPr/>
          </p:nvPicPr>
          <p:blipFill>
            <a:blip r:embed="rId4" cstate="print"/>
            <a:stretch>
              <a:fillRect/>
            </a:stretch>
          </p:blipFill>
          <p:spPr>
            <a:xfrm>
              <a:off x="6786371" y="0"/>
              <a:ext cx="5405628" cy="4622292"/>
            </a:xfrm>
            <a:prstGeom prst="rect">
              <a:avLst/>
            </a:prstGeom>
          </p:spPr>
        </p:pic>
      </p:grpSp>
      <p:grpSp>
        <p:nvGrpSpPr>
          <p:cNvPr id="9" name="object 9"/>
          <p:cNvGrpSpPr/>
          <p:nvPr/>
        </p:nvGrpSpPr>
        <p:grpSpPr>
          <a:xfrm>
            <a:off x="0" y="1081719"/>
            <a:ext cx="6327140" cy="3879850"/>
            <a:chOff x="0" y="1081719"/>
            <a:chExt cx="6327140" cy="3879850"/>
          </a:xfrm>
        </p:grpSpPr>
        <p:pic>
          <p:nvPicPr>
            <p:cNvPr id="10" name="object 10"/>
            <p:cNvPicPr/>
            <p:nvPr/>
          </p:nvPicPr>
          <p:blipFill>
            <a:blip r:embed="rId5" cstate="print"/>
            <a:stretch>
              <a:fillRect/>
            </a:stretch>
          </p:blipFill>
          <p:spPr>
            <a:xfrm>
              <a:off x="0" y="1081719"/>
              <a:ext cx="6326548" cy="3879348"/>
            </a:xfrm>
            <a:prstGeom prst="rect">
              <a:avLst/>
            </a:prstGeom>
          </p:spPr>
        </p:pic>
        <p:pic>
          <p:nvPicPr>
            <p:cNvPr id="11" name="object 11"/>
            <p:cNvPicPr/>
            <p:nvPr/>
          </p:nvPicPr>
          <p:blipFill>
            <a:blip r:embed="rId6" cstate="print"/>
            <a:stretch>
              <a:fillRect/>
            </a:stretch>
          </p:blipFill>
          <p:spPr>
            <a:xfrm>
              <a:off x="0" y="1240536"/>
              <a:ext cx="5987795" cy="3381755"/>
            </a:xfrm>
            <a:prstGeom prst="rect">
              <a:avLst/>
            </a:prstGeom>
          </p:spPr>
        </p:pic>
      </p:grpSp>
      <p:sp>
        <p:nvSpPr>
          <p:cNvPr id="12" name="object 12"/>
          <p:cNvSpPr txBox="1">
            <a:spLocks noGrp="1"/>
          </p:cNvSpPr>
          <p:nvPr>
            <p:ph type="title"/>
          </p:nvPr>
        </p:nvSpPr>
        <p:spPr>
          <a:xfrm>
            <a:off x="207670" y="302386"/>
            <a:ext cx="2257425" cy="320601"/>
          </a:xfrm>
          <a:prstGeom prst="rect">
            <a:avLst/>
          </a:prstGeom>
        </p:spPr>
        <p:txBody>
          <a:bodyPr vert="horz" wrap="square" lIns="0" tIns="12700" rIns="0" bIns="0" rtlCol="0">
            <a:spAutoFit/>
          </a:bodyPr>
          <a:lstStyle/>
          <a:p>
            <a:pPr marL="12700">
              <a:lnSpc>
                <a:spcPct val="100000"/>
              </a:lnSpc>
              <a:spcBef>
                <a:spcPts val="100"/>
              </a:spcBef>
            </a:pPr>
            <a:r>
              <a:rPr lang="sv-SE" spc="5" dirty="0" smtClean="0">
                <a:solidFill>
                  <a:srgbClr val="F6BB66"/>
                </a:solidFill>
              </a:rPr>
              <a:t>Titta på </a:t>
            </a:r>
            <a:r>
              <a:rPr spc="25" dirty="0" smtClean="0">
                <a:solidFill>
                  <a:srgbClr val="F6BB66"/>
                </a:solidFill>
              </a:rPr>
              <a:t>videon</a:t>
            </a:r>
            <a:r>
              <a:rPr spc="25" dirty="0">
                <a:solidFill>
                  <a:srgbClr val="F6BB66"/>
                </a:solidFill>
              </a:rPr>
              <a:t>:</a:t>
            </a:r>
          </a:p>
        </p:txBody>
      </p:sp>
      <p:sp>
        <p:nvSpPr>
          <p:cNvPr id="13" name="object 13"/>
          <p:cNvSpPr txBox="1"/>
          <p:nvPr/>
        </p:nvSpPr>
        <p:spPr>
          <a:xfrm>
            <a:off x="207670" y="4952867"/>
            <a:ext cx="11049635" cy="1125693"/>
          </a:xfrm>
          <a:prstGeom prst="rect">
            <a:avLst/>
          </a:prstGeom>
        </p:spPr>
        <p:txBody>
          <a:bodyPr vert="horz" wrap="square" lIns="0" tIns="12700" rIns="0" bIns="0" rtlCol="0">
            <a:spAutoFit/>
          </a:bodyPr>
          <a:lstStyle/>
          <a:p>
            <a:pPr marL="12700" marR="5080">
              <a:lnSpc>
                <a:spcPct val="112500"/>
              </a:lnSpc>
              <a:spcBef>
                <a:spcPts val="100"/>
              </a:spcBef>
            </a:pPr>
            <a:r>
              <a:rPr sz="1600" spc="65" dirty="0">
                <a:solidFill>
                  <a:srgbClr val="3F3F3F"/>
                </a:solidFill>
                <a:latin typeface="Tahoma"/>
                <a:cs typeface="Tahoma"/>
              </a:rPr>
              <a:t>Dutch</a:t>
            </a:r>
            <a:r>
              <a:rPr sz="1600" spc="-75" dirty="0">
                <a:solidFill>
                  <a:srgbClr val="3F3F3F"/>
                </a:solidFill>
                <a:latin typeface="Tahoma"/>
                <a:cs typeface="Tahoma"/>
              </a:rPr>
              <a:t> </a:t>
            </a:r>
            <a:r>
              <a:rPr sz="1600" spc="70" dirty="0">
                <a:solidFill>
                  <a:srgbClr val="3F3F3F"/>
                </a:solidFill>
                <a:latin typeface="Tahoma"/>
                <a:cs typeface="Tahoma"/>
              </a:rPr>
              <a:t>National</a:t>
            </a:r>
            <a:r>
              <a:rPr sz="1600" spc="-75" dirty="0">
                <a:solidFill>
                  <a:srgbClr val="3F3F3F"/>
                </a:solidFill>
                <a:latin typeface="Tahoma"/>
                <a:cs typeface="Tahoma"/>
              </a:rPr>
              <a:t> </a:t>
            </a:r>
            <a:r>
              <a:rPr sz="1600" spc="110" dirty="0">
                <a:solidFill>
                  <a:srgbClr val="3F3F3F"/>
                </a:solidFill>
                <a:latin typeface="Tahoma"/>
                <a:cs typeface="Tahoma"/>
              </a:rPr>
              <a:t>Museum</a:t>
            </a:r>
            <a:r>
              <a:rPr sz="1600" spc="-75" dirty="0">
                <a:solidFill>
                  <a:srgbClr val="3F3F3F"/>
                </a:solidFill>
                <a:latin typeface="Tahoma"/>
                <a:cs typeface="Tahoma"/>
              </a:rPr>
              <a:t> </a:t>
            </a:r>
            <a:r>
              <a:rPr sz="1600" spc="70" dirty="0">
                <a:solidFill>
                  <a:srgbClr val="3F3F3F"/>
                </a:solidFill>
                <a:latin typeface="Tahoma"/>
                <a:cs typeface="Tahoma"/>
              </a:rPr>
              <a:t>of</a:t>
            </a:r>
            <a:r>
              <a:rPr sz="1600" spc="-75" dirty="0">
                <a:solidFill>
                  <a:srgbClr val="3F3F3F"/>
                </a:solidFill>
                <a:latin typeface="Tahoma"/>
                <a:cs typeface="Tahoma"/>
              </a:rPr>
              <a:t> </a:t>
            </a:r>
            <a:r>
              <a:rPr sz="1600" spc="75" dirty="0">
                <a:solidFill>
                  <a:srgbClr val="3F3F3F"/>
                </a:solidFill>
                <a:latin typeface="Tahoma"/>
                <a:cs typeface="Tahoma"/>
              </a:rPr>
              <a:t>World</a:t>
            </a:r>
            <a:r>
              <a:rPr sz="1600" spc="-75" dirty="0">
                <a:solidFill>
                  <a:srgbClr val="3F3F3F"/>
                </a:solidFill>
                <a:latin typeface="Tahoma"/>
                <a:cs typeface="Tahoma"/>
              </a:rPr>
              <a:t> </a:t>
            </a:r>
            <a:r>
              <a:rPr sz="1600" spc="65" dirty="0">
                <a:solidFill>
                  <a:srgbClr val="3F3F3F"/>
                </a:solidFill>
                <a:latin typeface="Tahoma"/>
                <a:cs typeface="Tahoma"/>
              </a:rPr>
              <a:t>Cultures</a:t>
            </a:r>
            <a:r>
              <a:rPr sz="1600" spc="-75" dirty="0">
                <a:solidFill>
                  <a:srgbClr val="3F3F3F"/>
                </a:solidFill>
                <a:latin typeface="Tahoma"/>
                <a:cs typeface="Tahoma"/>
              </a:rPr>
              <a:t> </a:t>
            </a:r>
            <a:r>
              <a:rPr sz="1600" spc="75" dirty="0">
                <a:solidFill>
                  <a:srgbClr val="3F3F3F"/>
                </a:solidFill>
                <a:latin typeface="Tahoma"/>
                <a:cs typeface="Tahoma"/>
              </a:rPr>
              <a:t>har</a:t>
            </a:r>
            <a:r>
              <a:rPr sz="1600" spc="-75" dirty="0">
                <a:solidFill>
                  <a:srgbClr val="3F3F3F"/>
                </a:solidFill>
                <a:latin typeface="Tahoma"/>
                <a:cs typeface="Tahoma"/>
              </a:rPr>
              <a:t> </a:t>
            </a:r>
            <a:r>
              <a:rPr sz="1600" spc="55" dirty="0">
                <a:solidFill>
                  <a:srgbClr val="3F3F3F"/>
                </a:solidFill>
                <a:latin typeface="Tahoma"/>
                <a:cs typeface="Tahoma"/>
              </a:rPr>
              <a:t>bjudit</a:t>
            </a:r>
            <a:r>
              <a:rPr sz="1600" spc="-75" dirty="0">
                <a:solidFill>
                  <a:srgbClr val="3F3F3F"/>
                </a:solidFill>
                <a:latin typeface="Tahoma"/>
                <a:cs typeface="Tahoma"/>
              </a:rPr>
              <a:t> </a:t>
            </a:r>
            <a:r>
              <a:rPr sz="1600" spc="70" dirty="0">
                <a:solidFill>
                  <a:srgbClr val="3F3F3F"/>
                </a:solidFill>
                <a:latin typeface="Tahoma"/>
                <a:cs typeface="Tahoma"/>
              </a:rPr>
              <a:t>in</a:t>
            </a:r>
            <a:r>
              <a:rPr sz="1600" spc="-75" dirty="0">
                <a:solidFill>
                  <a:srgbClr val="3F3F3F"/>
                </a:solidFill>
                <a:latin typeface="Tahoma"/>
                <a:cs typeface="Tahoma"/>
              </a:rPr>
              <a:t> </a:t>
            </a:r>
            <a:r>
              <a:rPr sz="1600" spc="85" dirty="0">
                <a:solidFill>
                  <a:srgbClr val="3F3F3F"/>
                </a:solidFill>
                <a:latin typeface="Tahoma"/>
                <a:cs typeface="Tahoma"/>
              </a:rPr>
              <a:t>den</a:t>
            </a:r>
            <a:r>
              <a:rPr sz="1600" spc="-75" dirty="0">
                <a:solidFill>
                  <a:srgbClr val="3F3F3F"/>
                </a:solidFill>
                <a:latin typeface="Tahoma"/>
                <a:cs typeface="Tahoma"/>
              </a:rPr>
              <a:t> </a:t>
            </a:r>
            <a:r>
              <a:rPr sz="1600" spc="60" dirty="0">
                <a:solidFill>
                  <a:srgbClr val="3F3F3F"/>
                </a:solidFill>
                <a:latin typeface="Tahoma"/>
                <a:cs typeface="Tahoma"/>
              </a:rPr>
              <a:t>syriskfödde</a:t>
            </a:r>
            <a:r>
              <a:rPr sz="1600" spc="-75" dirty="0">
                <a:solidFill>
                  <a:srgbClr val="3F3F3F"/>
                </a:solidFill>
                <a:latin typeface="Tahoma"/>
                <a:cs typeface="Tahoma"/>
              </a:rPr>
              <a:t> </a:t>
            </a:r>
            <a:r>
              <a:rPr sz="1600" spc="70" dirty="0">
                <a:solidFill>
                  <a:srgbClr val="3F3F3F"/>
                </a:solidFill>
                <a:latin typeface="Tahoma"/>
                <a:cs typeface="Tahoma"/>
              </a:rPr>
              <a:t>konstnären</a:t>
            </a:r>
            <a:r>
              <a:rPr sz="1600" spc="-75" dirty="0">
                <a:solidFill>
                  <a:srgbClr val="3F3F3F"/>
                </a:solidFill>
                <a:latin typeface="Tahoma"/>
                <a:cs typeface="Tahoma"/>
              </a:rPr>
              <a:t> </a:t>
            </a:r>
            <a:r>
              <a:rPr sz="1600" spc="50" dirty="0">
                <a:solidFill>
                  <a:srgbClr val="3F3F3F"/>
                </a:solidFill>
                <a:latin typeface="Tahoma"/>
                <a:cs typeface="Tahoma"/>
              </a:rPr>
              <a:t>Issam</a:t>
            </a:r>
            <a:r>
              <a:rPr sz="1600" spc="-75" dirty="0">
                <a:solidFill>
                  <a:srgbClr val="3F3F3F"/>
                </a:solidFill>
                <a:latin typeface="Tahoma"/>
                <a:cs typeface="Tahoma"/>
              </a:rPr>
              <a:t> </a:t>
            </a:r>
            <a:r>
              <a:rPr sz="1600" spc="60" dirty="0">
                <a:solidFill>
                  <a:srgbClr val="3F3F3F"/>
                </a:solidFill>
                <a:latin typeface="Tahoma"/>
                <a:cs typeface="Tahoma"/>
              </a:rPr>
              <a:t>Kourbaj</a:t>
            </a:r>
            <a:r>
              <a:rPr sz="1600" spc="-75" dirty="0">
                <a:solidFill>
                  <a:srgbClr val="3F3F3F"/>
                </a:solidFill>
                <a:latin typeface="Tahoma"/>
                <a:cs typeface="Tahoma"/>
              </a:rPr>
              <a:t> </a:t>
            </a:r>
            <a:r>
              <a:rPr sz="1600" spc="45" dirty="0">
                <a:solidFill>
                  <a:srgbClr val="3F3F3F"/>
                </a:solidFill>
                <a:latin typeface="Tahoma"/>
                <a:cs typeface="Tahoma"/>
              </a:rPr>
              <a:t>att</a:t>
            </a:r>
            <a:r>
              <a:rPr sz="1600" spc="-75" dirty="0">
                <a:solidFill>
                  <a:srgbClr val="3F3F3F"/>
                </a:solidFill>
                <a:latin typeface="Tahoma"/>
                <a:cs typeface="Tahoma"/>
              </a:rPr>
              <a:t> </a:t>
            </a:r>
            <a:r>
              <a:rPr lang="sv-SE" sz="1600" spc="-75" dirty="0" smtClean="0">
                <a:solidFill>
                  <a:srgbClr val="3F3F3F"/>
                </a:solidFill>
                <a:latin typeface="Tahoma"/>
                <a:cs typeface="Tahoma"/>
              </a:rPr>
              <a:t>arrangera en utställning </a:t>
            </a:r>
            <a:r>
              <a:rPr sz="1600" spc="45" dirty="0" smtClean="0">
                <a:solidFill>
                  <a:srgbClr val="3F3F3F"/>
                </a:solidFill>
                <a:latin typeface="Tahoma"/>
                <a:cs typeface="Tahoma"/>
              </a:rPr>
              <a:t>i</a:t>
            </a:r>
            <a:r>
              <a:rPr sz="1600" spc="-75" dirty="0" smtClean="0">
                <a:solidFill>
                  <a:srgbClr val="3F3F3F"/>
                </a:solidFill>
                <a:latin typeface="Tahoma"/>
                <a:cs typeface="Tahoma"/>
              </a:rPr>
              <a:t> </a:t>
            </a:r>
            <a:r>
              <a:rPr sz="1600" spc="80" dirty="0">
                <a:solidFill>
                  <a:srgbClr val="3F3F3F"/>
                </a:solidFill>
                <a:latin typeface="Tahoma"/>
                <a:cs typeface="Tahoma"/>
              </a:rPr>
              <a:t>Tropenmuseum</a:t>
            </a:r>
            <a:r>
              <a:rPr sz="1600" spc="-75" dirty="0">
                <a:solidFill>
                  <a:srgbClr val="3F3F3F"/>
                </a:solidFill>
                <a:latin typeface="Tahoma"/>
                <a:cs typeface="Tahoma"/>
              </a:rPr>
              <a:t> </a:t>
            </a:r>
            <a:r>
              <a:rPr sz="1600" spc="40" dirty="0">
                <a:solidFill>
                  <a:srgbClr val="3F3F3F"/>
                </a:solidFill>
                <a:latin typeface="Tahoma"/>
                <a:cs typeface="Tahoma"/>
              </a:rPr>
              <a:t>Lichthal,</a:t>
            </a:r>
            <a:r>
              <a:rPr sz="1600" spc="-70" dirty="0">
                <a:solidFill>
                  <a:srgbClr val="3F3F3F"/>
                </a:solidFill>
                <a:latin typeface="Tahoma"/>
                <a:cs typeface="Tahoma"/>
              </a:rPr>
              <a:t> </a:t>
            </a:r>
            <a:r>
              <a:rPr sz="1600" spc="80" dirty="0">
                <a:solidFill>
                  <a:srgbClr val="3F3F3F"/>
                </a:solidFill>
                <a:latin typeface="Tahoma"/>
                <a:cs typeface="Tahoma"/>
              </a:rPr>
              <a:t>där</a:t>
            </a:r>
            <a:r>
              <a:rPr sz="1600" spc="-75" dirty="0">
                <a:solidFill>
                  <a:srgbClr val="3F3F3F"/>
                </a:solidFill>
                <a:latin typeface="Tahoma"/>
                <a:cs typeface="Tahoma"/>
              </a:rPr>
              <a:t> </a:t>
            </a:r>
            <a:r>
              <a:rPr sz="1600" spc="80" dirty="0">
                <a:solidFill>
                  <a:srgbClr val="3F3F3F"/>
                </a:solidFill>
                <a:latin typeface="Tahoma"/>
                <a:cs typeface="Tahoma"/>
              </a:rPr>
              <a:t>han</a:t>
            </a:r>
            <a:r>
              <a:rPr sz="1600" spc="-75" dirty="0">
                <a:solidFill>
                  <a:srgbClr val="3F3F3F"/>
                </a:solidFill>
                <a:latin typeface="Tahoma"/>
                <a:cs typeface="Tahoma"/>
              </a:rPr>
              <a:t> </a:t>
            </a:r>
            <a:r>
              <a:rPr sz="1600" spc="80" dirty="0">
                <a:solidFill>
                  <a:srgbClr val="3F3F3F"/>
                </a:solidFill>
                <a:latin typeface="Tahoma"/>
                <a:cs typeface="Tahoma"/>
              </a:rPr>
              <a:t>kombinerar</a:t>
            </a:r>
            <a:r>
              <a:rPr sz="1600" spc="-70" dirty="0">
                <a:solidFill>
                  <a:srgbClr val="3F3F3F"/>
                </a:solidFill>
                <a:latin typeface="Tahoma"/>
                <a:cs typeface="Tahoma"/>
              </a:rPr>
              <a:t> </a:t>
            </a:r>
            <a:r>
              <a:rPr sz="1600" spc="60" dirty="0">
                <a:solidFill>
                  <a:srgbClr val="3F3F3F"/>
                </a:solidFill>
                <a:latin typeface="Tahoma"/>
                <a:cs typeface="Tahoma"/>
              </a:rPr>
              <a:t>sina</a:t>
            </a:r>
            <a:r>
              <a:rPr sz="1600" spc="-75" dirty="0">
                <a:solidFill>
                  <a:srgbClr val="3F3F3F"/>
                </a:solidFill>
                <a:latin typeface="Tahoma"/>
                <a:cs typeface="Tahoma"/>
              </a:rPr>
              <a:t> </a:t>
            </a:r>
            <a:r>
              <a:rPr sz="1600" spc="75" dirty="0">
                <a:solidFill>
                  <a:srgbClr val="3F3F3F"/>
                </a:solidFill>
                <a:latin typeface="Tahoma"/>
                <a:cs typeface="Tahoma"/>
              </a:rPr>
              <a:t>egna</a:t>
            </a:r>
            <a:r>
              <a:rPr sz="1600" spc="-75" dirty="0">
                <a:solidFill>
                  <a:srgbClr val="3F3F3F"/>
                </a:solidFill>
                <a:latin typeface="Tahoma"/>
                <a:cs typeface="Tahoma"/>
              </a:rPr>
              <a:t> </a:t>
            </a:r>
            <a:r>
              <a:rPr sz="1600" spc="60" dirty="0">
                <a:solidFill>
                  <a:srgbClr val="3F3F3F"/>
                </a:solidFill>
                <a:latin typeface="Tahoma"/>
                <a:cs typeface="Tahoma"/>
              </a:rPr>
              <a:t>konstverk</a:t>
            </a:r>
            <a:r>
              <a:rPr sz="1600" spc="-70" dirty="0">
                <a:solidFill>
                  <a:srgbClr val="3F3F3F"/>
                </a:solidFill>
                <a:latin typeface="Tahoma"/>
                <a:cs typeface="Tahoma"/>
              </a:rPr>
              <a:t> </a:t>
            </a:r>
            <a:r>
              <a:rPr sz="1600" spc="100" dirty="0">
                <a:solidFill>
                  <a:srgbClr val="3F3F3F"/>
                </a:solidFill>
                <a:latin typeface="Tahoma"/>
                <a:cs typeface="Tahoma"/>
              </a:rPr>
              <a:t>med</a:t>
            </a:r>
            <a:r>
              <a:rPr sz="1600" spc="-75" dirty="0">
                <a:solidFill>
                  <a:srgbClr val="3F3F3F"/>
                </a:solidFill>
                <a:latin typeface="Tahoma"/>
                <a:cs typeface="Tahoma"/>
              </a:rPr>
              <a:t> </a:t>
            </a:r>
            <a:r>
              <a:rPr sz="1600" spc="75" dirty="0">
                <a:solidFill>
                  <a:srgbClr val="3F3F3F"/>
                </a:solidFill>
                <a:latin typeface="Tahoma"/>
                <a:cs typeface="Tahoma"/>
              </a:rPr>
              <a:t>föremål</a:t>
            </a:r>
            <a:r>
              <a:rPr sz="1600" spc="-75" dirty="0">
                <a:solidFill>
                  <a:srgbClr val="3F3F3F"/>
                </a:solidFill>
                <a:latin typeface="Tahoma"/>
                <a:cs typeface="Tahoma"/>
              </a:rPr>
              <a:t> </a:t>
            </a:r>
            <a:r>
              <a:rPr sz="1600" spc="65" dirty="0">
                <a:solidFill>
                  <a:srgbClr val="3F3F3F"/>
                </a:solidFill>
                <a:latin typeface="Tahoma"/>
                <a:cs typeface="Tahoma"/>
              </a:rPr>
              <a:t>från</a:t>
            </a:r>
            <a:r>
              <a:rPr sz="1600" spc="-70" dirty="0">
                <a:solidFill>
                  <a:srgbClr val="3F3F3F"/>
                </a:solidFill>
                <a:latin typeface="Tahoma"/>
                <a:cs typeface="Tahoma"/>
              </a:rPr>
              <a:t> </a:t>
            </a:r>
            <a:r>
              <a:rPr sz="1600" spc="75" dirty="0">
                <a:solidFill>
                  <a:srgbClr val="3F3F3F"/>
                </a:solidFill>
                <a:latin typeface="Tahoma"/>
                <a:cs typeface="Tahoma"/>
              </a:rPr>
              <a:t>samlingen</a:t>
            </a:r>
            <a:r>
              <a:rPr sz="1600" spc="-75" dirty="0">
                <a:solidFill>
                  <a:srgbClr val="3F3F3F"/>
                </a:solidFill>
                <a:latin typeface="Tahoma"/>
                <a:cs typeface="Tahoma"/>
              </a:rPr>
              <a:t> </a:t>
            </a:r>
            <a:r>
              <a:rPr sz="1600" spc="100" dirty="0">
                <a:solidFill>
                  <a:srgbClr val="3F3F3F"/>
                </a:solidFill>
                <a:latin typeface="Tahoma"/>
                <a:cs typeface="Tahoma"/>
              </a:rPr>
              <a:t>som </a:t>
            </a:r>
            <a:r>
              <a:rPr sz="1600" spc="105" dirty="0">
                <a:solidFill>
                  <a:srgbClr val="3F3F3F"/>
                </a:solidFill>
                <a:latin typeface="Tahoma"/>
                <a:cs typeface="Tahoma"/>
              </a:rPr>
              <a:t> </a:t>
            </a:r>
            <a:r>
              <a:rPr sz="1600" spc="70" dirty="0">
                <a:solidFill>
                  <a:srgbClr val="3F3F3F"/>
                </a:solidFill>
                <a:latin typeface="Tahoma"/>
                <a:cs typeface="Tahoma"/>
              </a:rPr>
              <a:t>inspirerar</a:t>
            </a:r>
            <a:r>
              <a:rPr sz="1600" spc="-80" dirty="0">
                <a:solidFill>
                  <a:srgbClr val="3F3F3F"/>
                </a:solidFill>
                <a:latin typeface="Tahoma"/>
                <a:cs typeface="Tahoma"/>
              </a:rPr>
              <a:t> </a:t>
            </a:r>
            <a:r>
              <a:rPr sz="1600" spc="80" dirty="0">
                <a:solidFill>
                  <a:srgbClr val="3F3F3F"/>
                </a:solidFill>
                <a:latin typeface="Tahoma"/>
                <a:cs typeface="Tahoma"/>
              </a:rPr>
              <a:t>honom.</a:t>
            </a:r>
            <a:r>
              <a:rPr sz="1600" spc="-75" dirty="0">
                <a:solidFill>
                  <a:srgbClr val="3F3F3F"/>
                </a:solidFill>
                <a:latin typeface="Tahoma"/>
                <a:cs typeface="Tahoma"/>
              </a:rPr>
              <a:t> </a:t>
            </a:r>
            <a:r>
              <a:rPr sz="1600" spc="60" dirty="0">
                <a:solidFill>
                  <a:srgbClr val="3F3F3F"/>
                </a:solidFill>
                <a:latin typeface="Tahoma"/>
                <a:cs typeface="Tahoma"/>
              </a:rPr>
              <a:t>Interventionen</a:t>
            </a:r>
            <a:r>
              <a:rPr sz="1600" spc="-75" dirty="0">
                <a:solidFill>
                  <a:srgbClr val="3F3F3F"/>
                </a:solidFill>
                <a:latin typeface="Tahoma"/>
                <a:cs typeface="Tahoma"/>
              </a:rPr>
              <a:t> </a:t>
            </a:r>
            <a:r>
              <a:rPr sz="1600" spc="75" dirty="0">
                <a:solidFill>
                  <a:srgbClr val="3F3F3F"/>
                </a:solidFill>
                <a:latin typeface="Tahoma"/>
                <a:cs typeface="Tahoma"/>
              </a:rPr>
              <a:t>markerar</a:t>
            </a:r>
            <a:r>
              <a:rPr sz="1600" spc="-75" dirty="0">
                <a:solidFill>
                  <a:srgbClr val="3F3F3F"/>
                </a:solidFill>
                <a:latin typeface="Tahoma"/>
                <a:cs typeface="Tahoma"/>
              </a:rPr>
              <a:t> </a:t>
            </a:r>
            <a:r>
              <a:rPr sz="1600" spc="60" dirty="0">
                <a:solidFill>
                  <a:srgbClr val="3F3F3F"/>
                </a:solidFill>
                <a:latin typeface="Tahoma"/>
                <a:cs typeface="Tahoma"/>
              </a:rPr>
              <a:t>tio</a:t>
            </a:r>
            <a:r>
              <a:rPr sz="1600" spc="-75" dirty="0">
                <a:solidFill>
                  <a:srgbClr val="3F3F3F"/>
                </a:solidFill>
                <a:latin typeface="Tahoma"/>
                <a:cs typeface="Tahoma"/>
              </a:rPr>
              <a:t> </a:t>
            </a:r>
            <a:r>
              <a:rPr sz="1600" spc="70" dirty="0">
                <a:solidFill>
                  <a:srgbClr val="3F3F3F"/>
                </a:solidFill>
                <a:latin typeface="Tahoma"/>
                <a:cs typeface="Tahoma"/>
              </a:rPr>
              <a:t>år</a:t>
            </a:r>
            <a:r>
              <a:rPr sz="1600" spc="-75" dirty="0">
                <a:solidFill>
                  <a:srgbClr val="3F3F3F"/>
                </a:solidFill>
                <a:latin typeface="Tahoma"/>
                <a:cs typeface="Tahoma"/>
              </a:rPr>
              <a:t> </a:t>
            </a:r>
            <a:r>
              <a:rPr sz="1600" spc="70" dirty="0">
                <a:solidFill>
                  <a:srgbClr val="3F3F3F"/>
                </a:solidFill>
                <a:latin typeface="Tahoma"/>
                <a:cs typeface="Tahoma"/>
              </a:rPr>
              <a:t>sedan</a:t>
            </a:r>
            <a:r>
              <a:rPr sz="1600" spc="-75" dirty="0">
                <a:solidFill>
                  <a:srgbClr val="3F3F3F"/>
                </a:solidFill>
                <a:latin typeface="Tahoma"/>
                <a:cs typeface="Tahoma"/>
              </a:rPr>
              <a:t> </a:t>
            </a:r>
            <a:r>
              <a:rPr sz="1600" spc="65" dirty="0">
                <a:solidFill>
                  <a:srgbClr val="3F3F3F"/>
                </a:solidFill>
                <a:latin typeface="Tahoma"/>
                <a:cs typeface="Tahoma"/>
              </a:rPr>
              <a:t>krisen</a:t>
            </a:r>
            <a:r>
              <a:rPr sz="1600" spc="-75" dirty="0">
                <a:solidFill>
                  <a:srgbClr val="3F3F3F"/>
                </a:solidFill>
                <a:latin typeface="Tahoma"/>
                <a:cs typeface="Tahoma"/>
              </a:rPr>
              <a:t> </a:t>
            </a:r>
            <a:r>
              <a:rPr sz="1600" spc="45" dirty="0">
                <a:solidFill>
                  <a:srgbClr val="3F3F3F"/>
                </a:solidFill>
                <a:latin typeface="Tahoma"/>
                <a:cs typeface="Tahoma"/>
              </a:rPr>
              <a:t>i</a:t>
            </a:r>
            <a:r>
              <a:rPr sz="1600" spc="-80" dirty="0">
                <a:solidFill>
                  <a:srgbClr val="3F3F3F"/>
                </a:solidFill>
                <a:latin typeface="Tahoma"/>
                <a:cs typeface="Tahoma"/>
              </a:rPr>
              <a:t> </a:t>
            </a:r>
            <a:r>
              <a:rPr sz="1600" spc="45" dirty="0">
                <a:solidFill>
                  <a:srgbClr val="3F3F3F"/>
                </a:solidFill>
                <a:latin typeface="Tahoma"/>
                <a:cs typeface="Tahoma"/>
              </a:rPr>
              <a:t>Syrien</a:t>
            </a:r>
            <a:r>
              <a:rPr sz="1600" spc="-75" dirty="0">
                <a:solidFill>
                  <a:srgbClr val="3F3F3F"/>
                </a:solidFill>
                <a:latin typeface="Tahoma"/>
                <a:cs typeface="Tahoma"/>
              </a:rPr>
              <a:t> </a:t>
            </a:r>
            <a:r>
              <a:rPr sz="1600" spc="50" dirty="0">
                <a:solidFill>
                  <a:srgbClr val="3F3F3F"/>
                </a:solidFill>
                <a:latin typeface="Tahoma"/>
                <a:cs typeface="Tahoma"/>
              </a:rPr>
              <a:t>började.</a:t>
            </a:r>
            <a:r>
              <a:rPr sz="1600" spc="-75" dirty="0">
                <a:solidFill>
                  <a:srgbClr val="3F3F3F"/>
                </a:solidFill>
                <a:latin typeface="Tahoma"/>
                <a:cs typeface="Tahoma"/>
              </a:rPr>
              <a:t> </a:t>
            </a:r>
            <a:r>
              <a:rPr sz="1600" spc="50" dirty="0">
                <a:solidFill>
                  <a:srgbClr val="3F3F3F"/>
                </a:solidFill>
                <a:latin typeface="Tahoma"/>
                <a:cs typeface="Tahoma"/>
              </a:rPr>
              <a:t>Tusentals</a:t>
            </a:r>
            <a:r>
              <a:rPr sz="1600" spc="-75" dirty="0">
                <a:solidFill>
                  <a:srgbClr val="3F3F3F"/>
                </a:solidFill>
                <a:latin typeface="Tahoma"/>
                <a:cs typeface="Tahoma"/>
              </a:rPr>
              <a:t> </a:t>
            </a:r>
            <a:r>
              <a:rPr sz="1600" spc="55" dirty="0">
                <a:solidFill>
                  <a:srgbClr val="3F3F3F"/>
                </a:solidFill>
                <a:latin typeface="Tahoma"/>
                <a:cs typeface="Tahoma"/>
              </a:rPr>
              <a:t>miniatyrbåtar,</a:t>
            </a:r>
            <a:r>
              <a:rPr sz="1600" spc="-75" dirty="0">
                <a:solidFill>
                  <a:srgbClr val="3F3F3F"/>
                </a:solidFill>
                <a:latin typeface="Tahoma"/>
                <a:cs typeface="Tahoma"/>
              </a:rPr>
              <a:t> </a:t>
            </a:r>
            <a:r>
              <a:rPr sz="1600" spc="45" dirty="0">
                <a:solidFill>
                  <a:srgbClr val="3F3F3F"/>
                </a:solidFill>
                <a:latin typeface="Tahoma"/>
                <a:cs typeface="Tahoma"/>
              </a:rPr>
              <a:t>ett</a:t>
            </a:r>
            <a:r>
              <a:rPr sz="1600" spc="-75" dirty="0">
                <a:solidFill>
                  <a:srgbClr val="3F3F3F"/>
                </a:solidFill>
                <a:latin typeface="Tahoma"/>
                <a:cs typeface="Tahoma"/>
              </a:rPr>
              <a:t> </a:t>
            </a:r>
            <a:r>
              <a:rPr sz="1600" spc="50" dirty="0">
                <a:solidFill>
                  <a:srgbClr val="3F3F3F"/>
                </a:solidFill>
                <a:latin typeface="Tahoma"/>
                <a:cs typeface="Tahoma"/>
              </a:rPr>
              <a:t>sällsynt </a:t>
            </a:r>
            <a:r>
              <a:rPr sz="1600" spc="-484" dirty="0">
                <a:solidFill>
                  <a:srgbClr val="3F3F3F"/>
                </a:solidFill>
                <a:latin typeface="Tahoma"/>
                <a:cs typeface="Tahoma"/>
              </a:rPr>
              <a:t> </a:t>
            </a:r>
            <a:r>
              <a:rPr sz="1600" spc="60" dirty="0">
                <a:solidFill>
                  <a:srgbClr val="3F3F3F"/>
                </a:solidFill>
                <a:latin typeface="Tahoma"/>
                <a:cs typeface="Tahoma"/>
              </a:rPr>
              <a:t>1500-talsherbarium</a:t>
            </a:r>
            <a:r>
              <a:rPr sz="1600" spc="-85" dirty="0">
                <a:solidFill>
                  <a:srgbClr val="3F3F3F"/>
                </a:solidFill>
                <a:latin typeface="Tahoma"/>
                <a:cs typeface="Tahoma"/>
              </a:rPr>
              <a:t> </a:t>
            </a:r>
            <a:r>
              <a:rPr sz="1600" spc="100" dirty="0">
                <a:solidFill>
                  <a:srgbClr val="3F3F3F"/>
                </a:solidFill>
                <a:latin typeface="Tahoma"/>
                <a:cs typeface="Tahoma"/>
              </a:rPr>
              <a:t>med</a:t>
            </a:r>
            <a:r>
              <a:rPr sz="1600" spc="-85" dirty="0">
                <a:solidFill>
                  <a:srgbClr val="3F3F3F"/>
                </a:solidFill>
                <a:latin typeface="Tahoma"/>
                <a:cs typeface="Tahoma"/>
              </a:rPr>
              <a:t> </a:t>
            </a:r>
            <a:r>
              <a:rPr sz="1600" spc="85" dirty="0">
                <a:solidFill>
                  <a:srgbClr val="3F3F3F"/>
                </a:solidFill>
                <a:latin typeface="Tahoma"/>
                <a:cs typeface="Tahoma"/>
              </a:rPr>
              <a:t>mera</a:t>
            </a:r>
            <a:r>
              <a:rPr sz="1600" spc="-85" dirty="0">
                <a:solidFill>
                  <a:srgbClr val="3F3F3F"/>
                </a:solidFill>
                <a:latin typeface="Tahoma"/>
                <a:cs typeface="Tahoma"/>
              </a:rPr>
              <a:t> </a:t>
            </a:r>
            <a:r>
              <a:rPr sz="1600" spc="70" dirty="0">
                <a:solidFill>
                  <a:srgbClr val="3F3F3F"/>
                </a:solidFill>
                <a:latin typeface="Tahoma"/>
                <a:cs typeface="Tahoma"/>
              </a:rPr>
              <a:t>bildar</a:t>
            </a:r>
            <a:r>
              <a:rPr sz="1600" spc="-80" dirty="0">
                <a:solidFill>
                  <a:srgbClr val="3F3F3F"/>
                </a:solidFill>
                <a:latin typeface="Tahoma"/>
                <a:cs typeface="Tahoma"/>
              </a:rPr>
              <a:t> </a:t>
            </a:r>
            <a:r>
              <a:rPr sz="1600" spc="55" dirty="0">
                <a:solidFill>
                  <a:srgbClr val="3F3F3F"/>
                </a:solidFill>
                <a:latin typeface="Tahoma"/>
                <a:cs typeface="Tahoma"/>
              </a:rPr>
              <a:t>Fleeing</a:t>
            </a:r>
            <a:r>
              <a:rPr sz="1600" spc="-85" dirty="0">
                <a:solidFill>
                  <a:srgbClr val="3F3F3F"/>
                </a:solidFill>
                <a:latin typeface="Tahoma"/>
                <a:cs typeface="Tahoma"/>
              </a:rPr>
              <a:t> </a:t>
            </a:r>
            <a:r>
              <a:rPr sz="1600" spc="65" dirty="0">
                <a:solidFill>
                  <a:srgbClr val="3F3F3F"/>
                </a:solidFill>
                <a:latin typeface="Tahoma"/>
                <a:cs typeface="Tahoma"/>
              </a:rPr>
              <a:t>the</a:t>
            </a:r>
            <a:r>
              <a:rPr sz="1600" spc="-85" dirty="0">
                <a:solidFill>
                  <a:srgbClr val="3F3F3F"/>
                </a:solidFill>
                <a:latin typeface="Tahoma"/>
                <a:cs typeface="Tahoma"/>
              </a:rPr>
              <a:t> </a:t>
            </a:r>
            <a:r>
              <a:rPr sz="1600" spc="45" dirty="0">
                <a:solidFill>
                  <a:srgbClr val="3F3F3F"/>
                </a:solidFill>
                <a:latin typeface="Tahoma"/>
                <a:cs typeface="Tahoma"/>
              </a:rPr>
              <a:t>Dark,</a:t>
            </a:r>
            <a:r>
              <a:rPr sz="1600" spc="-80" dirty="0">
                <a:solidFill>
                  <a:srgbClr val="3F3F3F"/>
                </a:solidFill>
                <a:latin typeface="Tahoma"/>
                <a:cs typeface="Tahoma"/>
              </a:rPr>
              <a:t> </a:t>
            </a:r>
            <a:r>
              <a:rPr sz="1600" spc="75" dirty="0">
                <a:solidFill>
                  <a:srgbClr val="3F3F3F"/>
                </a:solidFill>
                <a:latin typeface="Tahoma"/>
                <a:cs typeface="Tahoma"/>
              </a:rPr>
              <a:t>en</a:t>
            </a:r>
            <a:r>
              <a:rPr sz="1600" spc="-85" dirty="0">
                <a:solidFill>
                  <a:srgbClr val="3F3F3F"/>
                </a:solidFill>
                <a:latin typeface="Tahoma"/>
                <a:cs typeface="Tahoma"/>
              </a:rPr>
              <a:t> </a:t>
            </a:r>
            <a:r>
              <a:rPr sz="1600" spc="65" dirty="0">
                <a:solidFill>
                  <a:srgbClr val="3F3F3F"/>
                </a:solidFill>
                <a:latin typeface="Tahoma"/>
                <a:cs typeface="Tahoma"/>
              </a:rPr>
              <a:t>utställning</a:t>
            </a:r>
            <a:r>
              <a:rPr sz="1600" spc="-85" dirty="0">
                <a:solidFill>
                  <a:srgbClr val="3F3F3F"/>
                </a:solidFill>
                <a:latin typeface="Tahoma"/>
                <a:cs typeface="Tahoma"/>
              </a:rPr>
              <a:t> </a:t>
            </a:r>
            <a:r>
              <a:rPr sz="1600" spc="125" dirty="0">
                <a:solidFill>
                  <a:srgbClr val="3F3F3F"/>
                </a:solidFill>
                <a:latin typeface="Tahoma"/>
                <a:cs typeface="Tahoma"/>
              </a:rPr>
              <a:t>om</a:t>
            </a:r>
            <a:r>
              <a:rPr sz="1600" spc="-80" dirty="0">
                <a:solidFill>
                  <a:srgbClr val="3F3F3F"/>
                </a:solidFill>
                <a:latin typeface="Tahoma"/>
                <a:cs typeface="Tahoma"/>
              </a:rPr>
              <a:t> </a:t>
            </a:r>
            <a:r>
              <a:rPr sz="1600" spc="65" dirty="0">
                <a:solidFill>
                  <a:srgbClr val="3F3F3F"/>
                </a:solidFill>
                <a:latin typeface="Tahoma"/>
                <a:cs typeface="Tahoma"/>
              </a:rPr>
              <a:t>migration,</a:t>
            </a:r>
            <a:r>
              <a:rPr sz="1600" spc="-85" dirty="0">
                <a:solidFill>
                  <a:srgbClr val="3F3F3F"/>
                </a:solidFill>
                <a:latin typeface="Tahoma"/>
                <a:cs typeface="Tahoma"/>
              </a:rPr>
              <a:t> </a:t>
            </a:r>
            <a:r>
              <a:rPr sz="1600" spc="40" dirty="0">
                <a:solidFill>
                  <a:srgbClr val="3F3F3F"/>
                </a:solidFill>
                <a:latin typeface="Tahoma"/>
                <a:cs typeface="Tahoma"/>
              </a:rPr>
              <a:t>tillväxt</a:t>
            </a:r>
            <a:r>
              <a:rPr sz="1600" spc="-85" dirty="0">
                <a:solidFill>
                  <a:srgbClr val="3F3F3F"/>
                </a:solidFill>
                <a:latin typeface="Tahoma"/>
                <a:cs typeface="Tahoma"/>
              </a:rPr>
              <a:t> </a:t>
            </a:r>
            <a:r>
              <a:rPr sz="1600" spc="75" dirty="0">
                <a:solidFill>
                  <a:srgbClr val="3F3F3F"/>
                </a:solidFill>
                <a:latin typeface="Tahoma"/>
                <a:cs typeface="Tahoma"/>
              </a:rPr>
              <a:t>och</a:t>
            </a:r>
            <a:r>
              <a:rPr sz="1600" spc="-85" dirty="0">
                <a:solidFill>
                  <a:srgbClr val="3F3F3F"/>
                </a:solidFill>
                <a:latin typeface="Tahoma"/>
                <a:cs typeface="Tahoma"/>
              </a:rPr>
              <a:t> </a:t>
            </a:r>
            <a:r>
              <a:rPr sz="1600" spc="65" dirty="0">
                <a:solidFill>
                  <a:srgbClr val="3F3F3F"/>
                </a:solidFill>
                <a:latin typeface="Tahoma"/>
                <a:cs typeface="Tahoma"/>
              </a:rPr>
              <a:t>hopp.</a:t>
            </a:r>
            <a:endParaRPr sz="1600" dirty="0">
              <a:latin typeface="Tahoma"/>
              <a:cs typeface="Tahom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5" name="object 5"/>
          <p:cNvPicPr/>
          <p:nvPr/>
        </p:nvPicPr>
        <p:blipFill>
          <a:blip r:embed="rId3" cstate="print"/>
          <a:stretch>
            <a:fillRect/>
          </a:stretch>
        </p:blipFill>
        <p:spPr>
          <a:xfrm>
            <a:off x="606096" y="3055182"/>
            <a:ext cx="90307" cy="96931"/>
          </a:xfrm>
          <a:prstGeom prst="rect">
            <a:avLst/>
          </a:prstGeom>
        </p:spPr>
      </p:pic>
      <p:pic>
        <p:nvPicPr>
          <p:cNvPr id="6" name="object 6"/>
          <p:cNvPicPr/>
          <p:nvPr/>
        </p:nvPicPr>
        <p:blipFill>
          <a:blip r:embed="rId4" cstate="print"/>
          <a:stretch>
            <a:fillRect/>
          </a:stretch>
        </p:blipFill>
        <p:spPr>
          <a:xfrm>
            <a:off x="777848" y="3040843"/>
            <a:ext cx="103786" cy="84438"/>
          </a:xfrm>
          <a:prstGeom prst="rect">
            <a:avLst/>
          </a:prstGeom>
        </p:spPr>
      </p:pic>
      <p:grpSp>
        <p:nvGrpSpPr>
          <p:cNvPr id="7" name="object 7"/>
          <p:cNvGrpSpPr/>
          <p:nvPr/>
        </p:nvGrpSpPr>
        <p:grpSpPr>
          <a:xfrm>
            <a:off x="477568" y="2553510"/>
            <a:ext cx="890905" cy="883919"/>
            <a:chOff x="477568" y="2553510"/>
            <a:chExt cx="890905" cy="883919"/>
          </a:xfrm>
        </p:grpSpPr>
        <p:pic>
          <p:nvPicPr>
            <p:cNvPr id="8" name="object 8"/>
            <p:cNvPicPr/>
            <p:nvPr/>
          </p:nvPicPr>
          <p:blipFill>
            <a:blip r:embed="rId5" cstate="print"/>
            <a:stretch>
              <a:fillRect/>
            </a:stretch>
          </p:blipFill>
          <p:spPr>
            <a:xfrm>
              <a:off x="636749" y="3199042"/>
              <a:ext cx="250940" cy="103411"/>
            </a:xfrm>
            <a:prstGeom prst="rect">
              <a:avLst/>
            </a:prstGeom>
          </p:spPr>
        </p:pic>
        <p:sp>
          <p:nvSpPr>
            <p:cNvPr id="9" name="object 9"/>
            <p:cNvSpPr/>
            <p:nvPr/>
          </p:nvSpPr>
          <p:spPr>
            <a:xfrm>
              <a:off x="636749" y="3199042"/>
              <a:ext cx="251460" cy="103505"/>
            </a:xfrm>
            <a:custGeom>
              <a:avLst/>
              <a:gdLst/>
              <a:ahLst/>
              <a:cxnLst/>
              <a:rect l="l" t="t" r="r" b="b"/>
              <a:pathLst>
                <a:path w="251459" h="103504">
                  <a:moveTo>
                    <a:pt x="2463" y="86470"/>
                  </a:moveTo>
                  <a:lnTo>
                    <a:pt x="0" y="92004"/>
                  </a:lnTo>
                  <a:lnTo>
                    <a:pt x="2482" y="98480"/>
                  </a:lnTo>
                  <a:lnTo>
                    <a:pt x="8002" y="100945"/>
                  </a:lnTo>
                  <a:lnTo>
                    <a:pt x="13532" y="103411"/>
                  </a:lnTo>
                  <a:lnTo>
                    <a:pt x="20002" y="100927"/>
                  </a:lnTo>
                  <a:lnTo>
                    <a:pt x="22466" y="95393"/>
                  </a:lnTo>
                  <a:lnTo>
                    <a:pt x="49716" y="55679"/>
                  </a:lnTo>
                  <a:lnTo>
                    <a:pt x="88495" y="30590"/>
                  </a:lnTo>
                  <a:lnTo>
                    <a:pt x="133843" y="21885"/>
                  </a:lnTo>
                  <a:lnTo>
                    <a:pt x="180677" y="31608"/>
                  </a:lnTo>
                  <a:lnTo>
                    <a:pt x="219499" y="58209"/>
                  </a:lnTo>
                  <a:lnTo>
                    <a:pt x="233420" y="75072"/>
                  </a:lnTo>
                  <a:lnTo>
                    <a:pt x="240282" y="76058"/>
                  </a:lnTo>
                  <a:lnTo>
                    <a:pt x="245118" y="72423"/>
                  </a:lnTo>
                  <a:lnTo>
                    <a:pt x="249954" y="68788"/>
                  </a:lnTo>
                  <a:lnTo>
                    <a:pt x="250940" y="61920"/>
                  </a:lnTo>
                  <a:lnTo>
                    <a:pt x="247308" y="57080"/>
                  </a:lnTo>
                  <a:lnTo>
                    <a:pt x="214531" y="25385"/>
                  </a:lnTo>
                  <a:lnTo>
                    <a:pt x="174932" y="6201"/>
                  </a:lnTo>
                  <a:lnTo>
                    <a:pt x="131796" y="0"/>
                  </a:lnTo>
                  <a:lnTo>
                    <a:pt x="88402" y="7252"/>
                  </a:lnTo>
                  <a:lnTo>
                    <a:pt x="48034" y="28430"/>
                  </a:lnTo>
                  <a:lnTo>
                    <a:pt x="33850" y="40594"/>
                  </a:lnTo>
                  <a:lnTo>
                    <a:pt x="21426" y="54452"/>
                  </a:lnTo>
                  <a:lnTo>
                    <a:pt x="10914" y="69813"/>
                  </a:lnTo>
                  <a:lnTo>
                    <a:pt x="2463" y="86488"/>
                  </a:lnTo>
                  <a:close/>
                </a:path>
              </a:pathLst>
            </a:custGeom>
            <a:ln w="12784">
              <a:solidFill>
                <a:srgbClr val="FFC000"/>
              </a:solidFill>
            </a:ln>
          </p:spPr>
          <p:txBody>
            <a:bodyPr wrap="square" lIns="0" tIns="0" rIns="0" bIns="0" rtlCol="0"/>
            <a:lstStyle/>
            <a:p>
              <a:endParaRPr/>
            </a:p>
          </p:txBody>
        </p:sp>
        <p:sp>
          <p:nvSpPr>
            <p:cNvPr id="10" name="object 10"/>
            <p:cNvSpPr/>
            <p:nvPr/>
          </p:nvSpPr>
          <p:spPr>
            <a:xfrm>
              <a:off x="483959" y="2559900"/>
              <a:ext cx="878205" cy="870585"/>
            </a:xfrm>
            <a:custGeom>
              <a:avLst/>
              <a:gdLst/>
              <a:ahLst/>
              <a:cxnLst/>
              <a:rect l="l" t="t" r="r" b="b"/>
              <a:pathLst>
                <a:path w="878205" h="870585">
                  <a:moveTo>
                    <a:pt x="398721" y="0"/>
                  </a:moveTo>
                  <a:lnTo>
                    <a:pt x="373454" y="240862"/>
                  </a:lnTo>
                  <a:lnTo>
                    <a:pt x="372279" y="274383"/>
                  </a:lnTo>
                  <a:lnTo>
                    <a:pt x="375777" y="307576"/>
                  </a:lnTo>
                  <a:lnTo>
                    <a:pt x="383862" y="339958"/>
                  </a:lnTo>
                  <a:lnTo>
                    <a:pt x="396449" y="371043"/>
                  </a:lnTo>
                  <a:lnTo>
                    <a:pt x="0" y="418653"/>
                  </a:lnTo>
                  <a:lnTo>
                    <a:pt x="28835" y="659123"/>
                  </a:lnTo>
                  <a:lnTo>
                    <a:pt x="40188" y="708778"/>
                  </a:lnTo>
                  <a:lnTo>
                    <a:pt x="61077" y="753724"/>
                  </a:lnTo>
                  <a:lnTo>
                    <a:pt x="90302" y="792897"/>
                  </a:lnTo>
                  <a:lnTo>
                    <a:pt x="126669" y="825232"/>
                  </a:lnTo>
                  <a:lnTo>
                    <a:pt x="168978" y="849666"/>
                  </a:lnTo>
                  <a:lnTo>
                    <a:pt x="216032" y="865133"/>
                  </a:lnTo>
                  <a:lnTo>
                    <a:pt x="266635" y="870569"/>
                  </a:lnTo>
                  <a:lnTo>
                    <a:pt x="273872" y="870456"/>
                  </a:lnTo>
                  <a:lnTo>
                    <a:pt x="345099" y="857965"/>
                  </a:lnTo>
                  <a:lnTo>
                    <a:pt x="365917" y="848650"/>
                  </a:lnTo>
                  <a:lnTo>
                    <a:pt x="266617" y="848650"/>
                  </a:lnTo>
                  <a:lnTo>
                    <a:pt x="220641" y="843702"/>
                  </a:lnTo>
                  <a:lnTo>
                    <a:pt x="177893" y="829642"/>
                  </a:lnTo>
                  <a:lnTo>
                    <a:pt x="139457" y="807437"/>
                  </a:lnTo>
                  <a:lnTo>
                    <a:pt x="106421" y="778055"/>
                  </a:lnTo>
                  <a:lnTo>
                    <a:pt x="79872" y="742462"/>
                  </a:lnTo>
                  <a:lnTo>
                    <a:pt x="60896" y="701625"/>
                  </a:lnTo>
                  <a:lnTo>
                    <a:pt x="50580" y="656511"/>
                  </a:lnTo>
                  <a:lnTo>
                    <a:pt x="24354" y="437796"/>
                  </a:lnTo>
                  <a:lnTo>
                    <a:pt x="407800" y="391748"/>
                  </a:lnTo>
                  <a:lnTo>
                    <a:pt x="435036" y="391748"/>
                  </a:lnTo>
                  <a:lnTo>
                    <a:pt x="428639" y="383846"/>
                  </a:lnTo>
                  <a:lnTo>
                    <a:pt x="407273" y="340888"/>
                  </a:lnTo>
                  <a:lnTo>
                    <a:pt x="395750" y="293524"/>
                  </a:lnTo>
                  <a:lnTo>
                    <a:pt x="395235" y="243191"/>
                  </a:lnTo>
                  <a:lnTo>
                    <a:pt x="418230" y="24110"/>
                  </a:lnTo>
                  <a:lnTo>
                    <a:pt x="628287" y="24110"/>
                  </a:lnTo>
                  <a:lnTo>
                    <a:pt x="398721" y="0"/>
                  </a:lnTo>
                  <a:close/>
                </a:path>
                <a:path w="878205" h="870585">
                  <a:moveTo>
                    <a:pt x="435036" y="391748"/>
                  </a:moveTo>
                  <a:lnTo>
                    <a:pt x="407800" y="391748"/>
                  </a:lnTo>
                  <a:lnTo>
                    <a:pt x="420460" y="410316"/>
                  </a:lnTo>
                  <a:lnTo>
                    <a:pt x="434763" y="427590"/>
                  </a:lnTo>
                  <a:lnTo>
                    <a:pt x="450609" y="443459"/>
                  </a:lnTo>
                  <a:lnTo>
                    <a:pt x="467898" y="457815"/>
                  </a:lnTo>
                  <a:lnTo>
                    <a:pt x="485419" y="604280"/>
                  </a:lnTo>
                  <a:lnTo>
                    <a:pt x="485612" y="654590"/>
                  </a:lnTo>
                  <a:lnTo>
                    <a:pt x="474780" y="702096"/>
                  </a:lnTo>
                  <a:lnTo>
                    <a:pt x="454061" y="745348"/>
                  </a:lnTo>
                  <a:lnTo>
                    <a:pt x="424594" y="782895"/>
                  </a:lnTo>
                  <a:lnTo>
                    <a:pt x="387517" y="813287"/>
                  </a:lnTo>
                  <a:lnTo>
                    <a:pt x="343969" y="835074"/>
                  </a:lnTo>
                  <a:lnTo>
                    <a:pt x="295087" y="846805"/>
                  </a:lnTo>
                  <a:lnTo>
                    <a:pt x="266617" y="848650"/>
                  </a:lnTo>
                  <a:lnTo>
                    <a:pt x="365917" y="848650"/>
                  </a:lnTo>
                  <a:lnTo>
                    <a:pt x="425933" y="811884"/>
                  </a:lnTo>
                  <a:lnTo>
                    <a:pt x="457679" y="778554"/>
                  </a:lnTo>
                  <a:lnTo>
                    <a:pt x="482523" y="739794"/>
                  </a:lnTo>
                  <a:lnTo>
                    <a:pt x="499620" y="696680"/>
                  </a:lnTo>
                  <a:lnTo>
                    <a:pt x="508130" y="650283"/>
                  </a:lnTo>
                  <a:lnTo>
                    <a:pt x="507209" y="601677"/>
                  </a:lnTo>
                  <a:lnTo>
                    <a:pt x="491879" y="473652"/>
                  </a:lnTo>
                  <a:lnTo>
                    <a:pt x="548064" y="473652"/>
                  </a:lnTo>
                  <a:lnTo>
                    <a:pt x="540151" y="471888"/>
                  </a:lnTo>
                  <a:lnTo>
                    <a:pt x="496243" y="450784"/>
                  </a:lnTo>
                  <a:lnTo>
                    <a:pt x="458684" y="420957"/>
                  </a:lnTo>
                  <a:lnTo>
                    <a:pt x="435036" y="391748"/>
                  </a:lnTo>
                  <a:close/>
                </a:path>
                <a:path w="878205" h="870585">
                  <a:moveTo>
                    <a:pt x="548064" y="473652"/>
                  </a:moveTo>
                  <a:lnTo>
                    <a:pt x="491879" y="473652"/>
                  </a:lnTo>
                  <a:lnTo>
                    <a:pt x="514314" y="485140"/>
                  </a:lnTo>
                  <a:lnTo>
                    <a:pt x="562038" y="500694"/>
                  </a:lnTo>
                  <a:lnTo>
                    <a:pt x="605989" y="506183"/>
                  </a:lnTo>
                  <a:lnTo>
                    <a:pt x="614448" y="506183"/>
                  </a:lnTo>
                  <a:lnTo>
                    <a:pt x="659367" y="501906"/>
                  </a:lnTo>
                  <a:lnTo>
                    <a:pt x="701599" y="489690"/>
                  </a:lnTo>
                  <a:lnTo>
                    <a:pt x="712422" y="484264"/>
                  </a:lnTo>
                  <a:lnTo>
                    <a:pt x="606746" y="484264"/>
                  </a:lnTo>
                  <a:lnTo>
                    <a:pt x="599072" y="483862"/>
                  </a:lnTo>
                  <a:lnTo>
                    <a:pt x="589244" y="482830"/>
                  </a:lnTo>
                  <a:lnTo>
                    <a:pt x="548064" y="473652"/>
                  </a:lnTo>
                  <a:close/>
                </a:path>
                <a:path w="878205" h="870585">
                  <a:moveTo>
                    <a:pt x="628287" y="24110"/>
                  </a:moveTo>
                  <a:lnTo>
                    <a:pt x="418230" y="24110"/>
                  </a:lnTo>
                  <a:lnTo>
                    <a:pt x="853854" y="69839"/>
                  </a:lnTo>
                  <a:lnTo>
                    <a:pt x="830859" y="288920"/>
                  </a:lnTo>
                  <a:lnTo>
                    <a:pt x="821132" y="334719"/>
                  </a:lnTo>
                  <a:lnTo>
                    <a:pt x="802454" y="376269"/>
                  </a:lnTo>
                  <a:lnTo>
                    <a:pt x="776006" y="412476"/>
                  </a:lnTo>
                  <a:lnTo>
                    <a:pt x="742847" y="442408"/>
                  </a:lnTo>
                  <a:lnTo>
                    <a:pt x="704118" y="465025"/>
                  </a:lnTo>
                  <a:lnTo>
                    <a:pt x="660939" y="479315"/>
                  </a:lnTo>
                  <a:lnTo>
                    <a:pt x="614429" y="484264"/>
                  </a:lnTo>
                  <a:lnTo>
                    <a:pt x="712422" y="484264"/>
                  </a:lnTo>
                  <a:lnTo>
                    <a:pt x="774723" y="444408"/>
                  </a:lnTo>
                  <a:lnTo>
                    <a:pt x="803976" y="412825"/>
                  </a:lnTo>
                  <a:lnTo>
                    <a:pt x="827275" y="376242"/>
                  </a:lnTo>
                  <a:lnTo>
                    <a:pt x="843768" y="335482"/>
                  </a:lnTo>
                  <a:lnTo>
                    <a:pt x="852668" y="291203"/>
                  </a:lnTo>
                  <a:lnTo>
                    <a:pt x="877853" y="50322"/>
                  </a:lnTo>
                  <a:lnTo>
                    <a:pt x="628287" y="24110"/>
                  </a:lnTo>
                  <a:close/>
                </a:path>
              </a:pathLst>
            </a:custGeom>
            <a:solidFill>
              <a:srgbClr val="F6BB67"/>
            </a:solidFill>
          </p:spPr>
          <p:txBody>
            <a:bodyPr wrap="square" lIns="0" tIns="0" rIns="0" bIns="0" rtlCol="0"/>
            <a:lstStyle/>
            <a:p>
              <a:endParaRPr/>
            </a:p>
          </p:txBody>
        </p:sp>
        <p:sp>
          <p:nvSpPr>
            <p:cNvPr id="11" name="object 11"/>
            <p:cNvSpPr/>
            <p:nvPr/>
          </p:nvSpPr>
          <p:spPr>
            <a:xfrm>
              <a:off x="483959" y="2559900"/>
              <a:ext cx="878205" cy="870585"/>
            </a:xfrm>
            <a:custGeom>
              <a:avLst/>
              <a:gdLst/>
              <a:ahLst/>
              <a:cxnLst/>
              <a:rect l="l" t="t" r="r" b="b"/>
              <a:pathLst>
                <a:path w="878205" h="870585">
                  <a:moveTo>
                    <a:pt x="266635" y="870569"/>
                  </a:moveTo>
                  <a:lnTo>
                    <a:pt x="345099" y="857965"/>
                  </a:lnTo>
                  <a:lnTo>
                    <a:pt x="388125" y="838713"/>
                  </a:lnTo>
                  <a:lnTo>
                    <a:pt x="425933" y="811884"/>
                  </a:lnTo>
                  <a:lnTo>
                    <a:pt x="457679" y="778554"/>
                  </a:lnTo>
                  <a:lnTo>
                    <a:pt x="482523" y="739794"/>
                  </a:lnTo>
                  <a:lnTo>
                    <a:pt x="499620" y="696680"/>
                  </a:lnTo>
                  <a:lnTo>
                    <a:pt x="508130" y="650283"/>
                  </a:lnTo>
                  <a:lnTo>
                    <a:pt x="507209" y="601677"/>
                  </a:lnTo>
                  <a:lnTo>
                    <a:pt x="491879" y="473652"/>
                  </a:lnTo>
                  <a:lnTo>
                    <a:pt x="514314" y="485140"/>
                  </a:lnTo>
                  <a:lnTo>
                    <a:pt x="562038" y="500694"/>
                  </a:lnTo>
                  <a:lnTo>
                    <a:pt x="605989" y="506183"/>
                  </a:lnTo>
                  <a:lnTo>
                    <a:pt x="614448" y="506183"/>
                  </a:lnTo>
                  <a:lnTo>
                    <a:pt x="659367" y="501906"/>
                  </a:lnTo>
                  <a:lnTo>
                    <a:pt x="701599" y="489690"/>
                  </a:lnTo>
                  <a:lnTo>
                    <a:pt x="740325" y="470277"/>
                  </a:lnTo>
                  <a:lnTo>
                    <a:pt x="774723" y="444408"/>
                  </a:lnTo>
                  <a:lnTo>
                    <a:pt x="803976" y="412825"/>
                  </a:lnTo>
                  <a:lnTo>
                    <a:pt x="827264" y="376269"/>
                  </a:lnTo>
                  <a:lnTo>
                    <a:pt x="843768" y="335482"/>
                  </a:lnTo>
                  <a:lnTo>
                    <a:pt x="852668" y="291203"/>
                  </a:lnTo>
                  <a:lnTo>
                    <a:pt x="877853" y="50322"/>
                  </a:lnTo>
                  <a:lnTo>
                    <a:pt x="398721" y="0"/>
                  </a:lnTo>
                  <a:lnTo>
                    <a:pt x="373454" y="240862"/>
                  </a:lnTo>
                  <a:lnTo>
                    <a:pt x="372279" y="274383"/>
                  </a:lnTo>
                  <a:lnTo>
                    <a:pt x="375777" y="307576"/>
                  </a:lnTo>
                  <a:lnTo>
                    <a:pt x="383862" y="339958"/>
                  </a:lnTo>
                  <a:lnTo>
                    <a:pt x="396449" y="371043"/>
                  </a:lnTo>
                  <a:lnTo>
                    <a:pt x="0" y="418653"/>
                  </a:lnTo>
                  <a:lnTo>
                    <a:pt x="28835" y="659123"/>
                  </a:lnTo>
                  <a:lnTo>
                    <a:pt x="40188" y="708778"/>
                  </a:lnTo>
                  <a:lnTo>
                    <a:pt x="61077" y="753724"/>
                  </a:lnTo>
                  <a:lnTo>
                    <a:pt x="90302" y="792897"/>
                  </a:lnTo>
                  <a:lnTo>
                    <a:pt x="126669" y="825232"/>
                  </a:lnTo>
                  <a:lnTo>
                    <a:pt x="168978" y="849666"/>
                  </a:lnTo>
                  <a:lnTo>
                    <a:pt x="216032" y="865133"/>
                  </a:lnTo>
                  <a:lnTo>
                    <a:pt x="266635" y="870569"/>
                  </a:lnTo>
                  <a:close/>
                </a:path>
                <a:path w="878205" h="870585">
                  <a:moveTo>
                    <a:pt x="395235" y="243155"/>
                  </a:moveTo>
                  <a:lnTo>
                    <a:pt x="418230" y="24110"/>
                  </a:lnTo>
                  <a:lnTo>
                    <a:pt x="853854" y="69839"/>
                  </a:lnTo>
                  <a:lnTo>
                    <a:pt x="830859" y="288920"/>
                  </a:lnTo>
                  <a:lnTo>
                    <a:pt x="821132" y="334719"/>
                  </a:lnTo>
                  <a:lnTo>
                    <a:pt x="802474" y="376242"/>
                  </a:lnTo>
                  <a:lnTo>
                    <a:pt x="776006" y="412476"/>
                  </a:lnTo>
                  <a:lnTo>
                    <a:pt x="742847" y="442408"/>
                  </a:lnTo>
                  <a:lnTo>
                    <a:pt x="704118" y="465025"/>
                  </a:lnTo>
                  <a:lnTo>
                    <a:pt x="660939" y="479315"/>
                  </a:lnTo>
                  <a:lnTo>
                    <a:pt x="614429" y="484264"/>
                  </a:lnTo>
                  <a:lnTo>
                    <a:pt x="606746" y="484264"/>
                  </a:lnTo>
                  <a:lnTo>
                    <a:pt x="599072" y="483862"/>
                  </a:lnTo>
                  <a:lnTo>
                    <a:pt x="591434" y="483059"/>
                  </a:lnTo>
                  <a:lnTo>
                    <a:pt x="589244" y="482830"/>
                  </a:lnTo>
                  <a:lnTo>
                    <a:pt x="540151" y="471888"/>
                  </a:lnTo>
                  <a:lnTo>
                    <a:pt x="496243" y="450784"/>
                  </a:lnTo>
                  <a:lnTo>
                    <a:pt x="458684" y="420957"/>
                  </a:lnTo>
                  <a:lnTo>
                    <a:pt x="428639" y="383846"/>
                  </a:lnTo>
                  <a:lnTo>
                    <a:pt x="407273" y="340888"/>
                  </a:lnTo>
                  <a:lnTo>
                    <a:pt x="395750" y="293524"/>
                  </a:lnTo>
                  <a:lnTo>
                    <a:pt x="395235" y="243191"/>
                  </a:lnTo>
                  <a:close/>
                </a:path>
                <a:path w="878205" h="870585">
                  <a:moveTo>
                    <a:pt x="407800" y="391748"/>
                  </a:moveTo>
                  <a:lnTo>
                    <a:pt x="420460" y="410316"/>
                  </a:lnTo>
                  <a:lnTo>
                    <a:pt x="434763" y="427590"/>
                  </a:lnTo>
                  <a:lnTo>
                    <a:pt x="450609" y="443459"/>
                  </a:lnTo>
                  <a:lnTo>
                    <a:pt x="467898" y="457815"/>
                  </a:lnTo>
                  <a:lnTo>
                    <a:pt x="485419" y="604280"/>
                  </a:lnTo>
                  <a:lnTo>
                    <a:pt x="485612" y="654590"/>
                  </a:lnTo>
                  <a:lnTo>
                    <a:pt x="474780" y="702096"/>
                  </a:lnTo>
                  <a:lnTo>
                    <a:pt x="454061" y="745348"/>
                  </a:lnTo>
                  <a:lnTo>
                    <a:pt x="424594" y="782895"/>
                  </a:lnTo>
                  <a:lnTo>
                    <a:pt x="387517" y="813287"/>
                  </a:lnTo>
                  <a:lnTo>
                    <a:pt x="343969" y="835074"/>
                  </a:lnTo>
                  <a:lnTo>
                    <a:pt x="295087" y="846805"/>
                  </a:lnTo>
                  <a:lnTo>
                    <a:pt x="266617" y="848650"/>
                  </a:lnTo>
                  <a:lnTo>
                    <a:pt x="220641" y="843702"/>
                  </a:lnTo>
                  <a:lnTo>
                    <a:pt x="177893" y="829642"/>
                  </a:lnTo>
                  <a:lnTo>
                    <a:pt x="139457" y="807437"/>
                  </a:lnTo>
                  <a:lnTo>
                    <a:pt x="106421" y="778055"/>
                  </a:lnTo>
                  <a:lnTo>
                    <a:pt x="79872" y="742462"/>
                  </a:lnTo>
                  <a:lnTo>
                    <a:pt x="60896" y="701625"/>
                  </a:lnTo>
                  <a:lnTo>
                    <a:pt x="50580" y="656511"/>
                  </a:lnTo>
                  <a:lnTo>
                    <a:pt x="24354" y="437796"/>
                  </a:lnTo>
                  <a:lnTo>
                    <a:pt x="407800" y="391748"/>
                  </a:lnTo>
                  <a:close/>
                </a:path>
              </a:pathLst>
            </a:custGeom>
            <a:ln w="12780">
              <a:solidFill>
                <a:srgbClr val="FFC000"/>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965709" y="2854976"/>
              <a:ext cx="251305" cy="100672"/>
            </a:xfrm>
            <a:prstGeom prst="rect">
              <a:avLst/>
            </a:prstGeom>
          </p:spPr>
        </p:pic>
        <p:sp>
          <p:nvSpPr>
            <p:cNvPr id="13" name="object 13"/>
            <p:cNvSpPr/>
            <p:nvPr/>
          </p:nvSpPr>
          <p:spPr>
            <a:xfrm>
              <a:off x="965709" y="2854976"/>
              <a:ext cx="251460" cy="100965"/>
            </a:xfrm>
            <a:custGeom>
              <a:avLst/>
              <a:gdLst/>
              <a:ahLst/>
              <a:cxnLst/>
              <a:rect l="l" t="t" r="r" b="b"/>
              <a:pathLst>
                <a:path w="251459" h="100964">
                  <a:moveTo>
                    <a:pt x="117686" y="100672"/>
                  </a:moveTo>
                  <a:lnTo>
                    <a:pt x="190456" y="89098"/>
                  </a:lnTo>
                  <a:lnTo>
                    <a:pt x="247746" y="42714"/>
                  </a:lnTo>
                  <a:lnTo>
                    <a:pt x="251305" y="37810"/>
                  </a:lnTo>
                  <a:lnTo>
                    <a:pt x="250219" y="30951"/>
                  </a:lnTo>
                  <a:lnTo>
                    <a:pt x="245328" y="27389"/>
                  </a:lnTo>
                  <a:lnTo>
                    <a:pt x="240428" y="23827"/>
                  </a:lnTo>
                  <a:lnTo>
                    <a:pt x="233566" y="24914"/>
                  </a:lnTo>
                  <a:lnTo>
                    <a:pt x="230007" y="29819"/>
                  </a:lnTo>
                  <a:lnTo>
                    <a:pt x="194813" y="62233"/>
                  </a:lnTo>
                  <a:lnTo>
                    <a:pt x="151435" y="78075"/>
                  </a:lnTo>
                  <a:lnTo>
                    <a:pt x="105286" y="76480"/>
                  </a:lnTo>
                  <a:lnTo>
                    <a:pt x="61776" y="56587"/>
                  </a:lnTo>
                  <a:lnTo>
                    <a:pt x="29827" y="22021"/>
                  </a:lnTo>
                  <a:lnTo>
                    <a:pt x="19993" y="2484"/>
                  </a:lnTo>
                  <a:lnTo>
                    <a:pt x="13514" y="0"/>
                  </a:lnTo>
                  <a:lnTo>
                    <a:pt x="7993" y="2475"/>
                  </a:lnTo>
                  <a:lnTo>
                    <a:pt x="2472" y="4940"/>
                  </a:lnTo>
                  <a:lnTo>
                    <a:pt x="0" y="11425"/>
                  </a:lnTo>
                  <a:lnTo>
                    <a:pt x="2463" y="16950"/>
                  </a:lnTo>
                  <a:lnTo>
                    <a:pt x="22131" y="48860"/>
                  </a:lnTo>
                  <a:lnTo>
                    <a:pt x="48916" y="74195"/>
                  </a:lnTo>
                  <a:lnTo>
                    <a:pt x="81280" y="91839"/>
                  </a:lnTo>
                  <a:lnTo>
                    <a:pt x="117686" y="100672"/>
                  </a:lnTo>
                  <a:close/>
                </a:path>
              </a:pathLst>
            </a:custGeom>
            <a:ln w="12784">
              <a:solidFill>
                <a:srgbClr val="FFC000"/>
              </a:solidFill>
            </a:ln>
          </p:spPr>
          <p:txBody>
            <a:bodyPr wrap="square" lIns="0" tIns="0" rIns="0" bIns="0" rtlCol="0"/>
            <a:lstStyle/>
            <a:p>
              <a:endParaRPr/>
            </a:p>
          </p:txBody>
        </p:sp>
        <p:sp>
          <p:nvSpPr>
            <p:cNvPr id="14" name="object 14"/>
            <p:cNvSpPr/>
            <p:nvPr/>
          </p:nvSpPr>
          <p:spPr>
            <a:xfrm>
              <a:off x="974926" y="2695588"/>
              <a:ext cx="99695" cy="31115"/>
            </a:xfrm>
            <a:custGeom>
              <a:avLst/>
              <a:gdLst/>
              <a:ahLst/>
              <a:cxnLst/>
              <a:rect l="l" t="t" r="r" b="b"/>
              <a:pathLst>
                <a:path w="99694" h="31114">
                  <a:moveTo>
                    <a:pt x="6706" y="0"/>
                  </a:moveTo>
                  <a:lnTo>
                    <a:pt x="1295" y="4365"/>
                  </a:lnTo>
                  <a:lnTo>
                    <a:pt x="0" y="16439"/>
                  </a:lnTo>
                  <a:lnTo>
                    <a:pt x="4361" y="21864"/>
                  </a:lnTo>
                  <a:lnTo>
                    <a:pt x="10402" y="22512"/>
                  </a:lnTo>
                  <a:lnTo>
                    <a:pt x="87792" y="30577"/>
                  </a:lnTo>
                  <a:lnTo>
                    <a:pt x="93842" y="30878"/>
                  </a:lnTo>
                  <a:lnTo>
                    <a:pt x="98989" y="26220"/>
                  </a:lnTo>
                  <a:lnTo>
                    <a:pt x="99591" y="14110"/>
                  </a:lnTo>
                  <a:lnTo>
                    <a:pt x="94937" y="8959"/>
                  </a:lnTo>
                  <a:lnTo>
                    <a:pt x="88887" y="8658"/>
                  </a:lnTo>
                  <a:lnTo>
                    <a:pt x="6706" y="0"/>
                  </a:lnTo>
                  <a:close/>
                </a:path>
              </a:pathLst>
            </a:custGeom>
            <a:solidFill>
              <a:srgbClr val="F6BB67"/>
            </a:solidFill>
          </p:spPr>
          <p:txBody>
            <a:bodyPr wrap="square" lIns="0" tIns="0" rIns="0" bIns="0" rtlCol="0"/>
            <a:lstStyle/>
            <a:p>
              <a:endParaRPr/>
            </a:p>
          </p:txBody>
        </p:sp>
        <p:sp>
          <p:nvSpPr>
            <p:cNvPr id="15" name="object 15"/>
            <p:cNvSpPr/>
            <p:nvPr/>
          </p:nvSpPr>
          <p:spPr>
            <a:xfrm>
              <a:off x="974926" y="2695588"/>
              <a:ext cx="99695" cy="31115"/>
            </a:xfrm>
            <a:custGeom>
              <a:avLst/>
              <a:gdLst/>
              <a:ahLst/>
              <a:cxnLst/>
              <a:rect l="l" t="t" r="r" b="b"/>
              <a:pathLst>
                <a:path w="99694" h="31114">
                  <a:moveTo>
                    <a:pt x="10402" y="22512"/>
                  </a:moveTo>
                  <a:lnTo>
                    <a:pt x="86633" y="30513"/>
                  </a:lnTo>
                  <a:lnTo>
                    <a:pt x="87017" y="30549"/>
                  </a:lnTo>
                  <a:lnTo>
                    <a:pt x="87409" y="30577"/>
                  </a:lnTo>
                  <a:lnTo>
                    <a:pt x="87792" y="30577"/>
                  </a:lnTo>
                  <a:lnTo>
                    <a:pt x="93842" y="30878"/>
                  </a:lnTo>
                  <a:lnTo>
                    <a:pt x="98989" y="26220"/>
                  </a:lnTo>
                  <a:lnTo>
                    <a:pt x="99290" y="20165"/>
                  </a:lnTo>
                  <a:lnTo>
                    <a:pt x="99591" y="14110"/>
                  </a:lnTo>
                  <a:lnTo>
                    <a:pt x="94937" y="8959"/>
                  </a:lnTo>
                  <a:lnTo>
                    <a:pt x="88887" y="8658"/>
                  </a:lnTo>
                  <a:lnTo>
                    <a:pt x="12738" y="648"/>
                  </a:lnTo>
                  <a:lnTo>
                    <a:pt x="6706" y="0"/>
                  </a:lnTo>
                  <a:lnTo>
                    <a:pt x="1295" y="4365"/>
                  </a:lnTo>
                  <a:lnTo>
                    <a:pt x="647" y="10402"/>
                  </a:lnTo>
                  <a:lnTo>
                    <a:pt x="0" y="16439"/>
                  </a:lnTo>
                  <a:lnTo>
                    <a:pt x="4361" y="21864"/>
                  </a:lnTo>
                  <a:lnTo>
                    <a:pt x="10402" y="22512"/>
                  </a:lnTo>
                  <a:close/>
                </a:path>
              </a:pathLst>
            </a:custGeom>
            <a:ln w="12785">
              <a:solidFill>
                <a:srgbClr val="FFC000"/>
              </a:solidFill>
            </a:ln>
          </p:spPr>
          <p:txBody>
            <a:bodyPr wrap="square" lIns="0" tIns="0" rIns="0" bIns="0" rtlCol="0"/>
            <a:lstStyle/>
            <a:p>
              <a:endParaRPr/>
            </a:p>
          </p:txBody>
        </p:sp>
        <p:sp>
          <p:nvSpPr>
            <p:cNvPr id="16" name="object 16"/>
            <p:cNvSpPr/>
            <p:nvPr/>
          </p:nvSpPr>
          <p:spPr>
            <a:xfrm>
              <a:off x="1138210" y="2712712"/>
              <a:ext cx="99695" cy="31115"/>
            </a:xfrm>
            <a:custGeom>
              <a:avLst/>
              <a:gdLst/>
              <a:ahLst/>
              <a:cxnLst/>
              <a:rect l="l" t="t" r="r" b="b"/>
              <a:pathLst>
                <a:path w="99694" h="31114">
                  <a:moveTo>
                    <a:pt x="6652" y="0"/>
                  </a:moveTo>
                  <a:lnTo>
                    <a:pt x="1259" y="4365"/>
                  </a:lnTo>
                  <a:lnTo>
                    <a:pt x="0" y="16411"/>
                  </a:lnTo>
                  <a:lnTo>
                    <a:pt x="4361" y="21809"/>
                  </a:lnTo>
                  <a:lnTo>
                    <a:pt x="10420" y="22494"/>
                  </a:lnTo>
                  <a:lnTo>
                    <a:pt x="87810" y="30558"/>
                  </a:lnTo>
                  <a:lnTo>
                    <a:pt x="93851" y="30860"/>
                  </a:lnTo>
                  <a:lnTo>
                    <a:pt x="99007" y="26202"/>
                  </a:lnTo>
                  <a:lnTo>
                    <a:pt x="99609" y="14092"/>
                  </a:lnTo>
                  <a:lnTo>
                    <a:pt x="94946" y="8941"/>
                  </a:lnTo>
                  <a:lnTo>
                    <a:pt x="88905" y="8639"/>
                  </a:lnTo>
                  <a:lnTo>
                    <a:pt x="6652" y="0"/>
                  </a:lnTo>
                  <a:close/>
                </a:path>
              </a:pathLst>
            </a:custGeom>
            <a:solidFill>
              <a:srgbClr val="F6BB67"/>
            </a:solidFill>
          </p:spPr>
          <p:txBody>
            <a:bodyPr wrap="square" lIns="0" tIns="0" rIns="0" bIns="0" rtlCol="0"/>
            <a:lstStyle/>
            <a:p>
              <a:endParaRPr/>
            </a:p>
          </p:txBody>
        </p:sp>
        <p:sp>
          <p:nvSpPr>
            <p:cNvPr id="17" name="object 17"/>
            <p:cNvSpPr/>
            <p:nvPr/>
          </p:nvSpPr>
          <p:spPr>
            <a:xfrm>
              <a:off x="1138210" y="2712712"/>
              <a:ext cx="99695" cy="31115"/>
            </a:xfrm>
            <a:custGeom>
              <a:avLst/>
              <a:gdLst/>
              <a:ahLst/>
              <a:cxnLst/>
              <a:rect l="l" t="t" r="r" b="b"/>
              <a:pathLst>
                <a:path w="99694" h="31114">
                  <a:moveTo>
                    <a:pt x="10420" y="22494"/>
                  </a:moveTo>
                  <a:lnTo>
                    <a:pt x="86661" y="30494"/>
                  </a:lnTo>
                  <a:lnTo>
                    <a:pt x="87044" y="30540"/>
                  </a:lnTo>
                  <a:lnTo>
                    <a:pt x="87427" y="30558"/>
                  </a:lnTo>
                  <a:lnTo>
                    <a:pt x="87810" y="30558"/>
                  </a:lnTo>
                  <a:lnTo>
                    <a:pt x="93851" y="30860"/>
                  </a:lnTo>
                  <a:lnTo>
                    <a:pt x="99007" y="26202"/>
                  </a:lnTo>
                  <a:lnTo>
                    <a:pt x="99308" y="20147"/>
                  </a:lnTo>
                  <a:lnTo>
                    <a:pt x="99609" y="14092"/>
                  </a:lnTo>
                  <a:lnTo>
                    <a:pt x="94946" y="8941"/>
                  </a:lnTo>
                  <a:lnTo>
                    <a:pt x="88905" y="8639"/>
                  </a:lnTo>
                  <a:lnTo>
                    <a:pt x="12665" y="630"/>
                  </a:lnTo>
                  <a:lnTo>
                    <a:pt x="6652" y="0"/>
                  </a:lnTo>
                  <a:lnTo>
                    <a:pt x="1259" y="4365"/>
                  </a:lnTo>
                  <a:lnTo>
                    <a:pt x="629" y="10384"/>
                  </a:lnTo>
                  <a:lnTo>
                    <a:pt x="0" y="16411"/>
                  </a:lnTo>
                  <a:lnTo>
                    <a:pt x="4361" y="21809"/>
                  </a:lnTo>
                  <a:lnTo>
                    <a:pt x="10384" y="22439"/>
                  </a:lnTo>
                  <a:close/>
                </a:path>
              </a:pathLst>
            </a:custGeom>
            <a:ln w="12785">
              <a:solidFill>
                <a:srgbClr val="FFC000"/>
              </a:solidFill>
            </a:ln>
          </p:spPr>
          <p:txBody>
            <a:bodyPr wrap="square" lIns="0" tIns="0" rIns="0" bIns="0" rtlCol="0"/>
            <a:lstStyle/>
            <a:p>
              <a:endParaRPr/>
            </a:p>
          </p:txBody>
        </p:sp>
      </p:grpSp>
      <p:sp>
        <p:nvSpPr>
          <p:cNvPr id="18" name="object 18"/>
          <p:cNvSpPr txBox="1">
            <a:spLocks noGrp="1"/>
          </p:cNvSpPr>
          <p:nvPr>
            <p:ph type="title"/>
          </p:nvPr>
        </p:nvSpPr>
        <p:spPr>
          <a:xfrm>
            <a:off x="332231" y="301752"/>
            <a:ext cx="11513820" cy="1178528"/>
          </a:xfrm>
          <a:prstGeom prst="rect">
            <a:avLst/>
          </a:prstGeom>
          <a:solidFill>
            <a:srgbClr val="F6BB67"/>
          </a:solidFill>
        </p:spPr>
        <p:txBody>
          <a:bodyPr vert="horz" wrap="square" lIns="0" tIns="1270" rIns="0" bIns="0" rtlCol="0">
            <a:spAutoFit/>
          </a:bodyPr>
          <a:lstStyle/>
          <a:p>
            <a:pPr>
              <a:lnSpc>
                <a:spcPct val="100000"/>
              </a:lnSpc>
              <a:spcBef>
                <a:spcPts val="10"/>
              </a:spcBef>
            </a:pPr>
            <a:endParaRPr sz="4650" dirty="0">
              <a:latin typeface="Times New Roman"/>
              <a:cs typeface="Times New Roman"/>
            </a:endParaRPr>
          </a:p>
          <a:p>
            <a:pPr marL="542290">
              <a:lnSpc>
                <a:spcPct val="100000"/>
              </a:lnSpc>
            </a:pPr>
            <a:r>
              <a:rPr sz="3000" b="0" spc="-15" dirty="0">
                <a:latin typeface="Tahoma"/>
                <a:cs typeface="Tahoma"/>
              </a:rPr>
              <a:t>2.</a:t>
            </a:r>
            <a:r>
              <a:rPr sz="3000" b="0" spc="-160" dirty="0">
                <a:latin typeface="Tahoma"/>
                <a:cs typeface="Tahoma"/>
              </a:rPr>
              <a:t> </a:t>
            </a:r>
            <a:r>
              <a:rPr lang="sv-SE" sz="3000" b="0" spc="130" dirty="0" smtClean="0">
                <a:latin typeface="Tahoma"/>
                <a:cs typeface="Tahoma"/>
              </a:rPr>
              <a:t>Föreställningar </a:t>
            </a:r>
            <a:r>
              <a:rPr sz="3000" b="0" spc="185" dirty="0" smtClean="0">
                <a:latin typeface="Tahoma"/>
                <a:cs typeface="Tahoma"/>
              </a:rPr>
              <a:t>som</a:t>
            </a:r>
            <a:r>
              <a:rPr sz="3000" b="0" spc="-160" dirty="0" smtClean="0">
                <a:latin typeface="Tahoma"/>
                <a:cs typeface="Tahoma"/>
              </a:rPr>
              <a:t> </a:t>
            </a:r>
            <a:r>
              <a:rPr sz="3000" b="0" spc="90" dirty="0">
                <a:latin typeface="Tahoma"/>
                <a:cs typeface="Tahoma"/>
              </a:rPr>
              <a:t>ett</a:t>
            </a:r>
            <a:r>
              <a:rPr sz="3000" b="0" spc="-155" dirty="0">
                <a:latin typeface="Tahoma"/>
                <a:cs typeface="Tahoma"/>
              </a:rPr>
              <a:t> </a:t>
            </a:r>
            <a:r>
              <a:rPr sz="3000" b="0" spc="90" dirty="0">
                <a:latin typeface="Tahoma"/>
                <a:cs typeface="Tahoma"/>
              </a:rPr>
              <a:t>sätt</a:t>
            </a:r>
            <a:r>
              <a:rPr sz="3000" b="0" spc="-160" dirty="0">
                <a:latin typeface="Tahoma"/>
                <a:cs typeface="Tahoma"/>
              </a:rPr>
              <a:t> </a:t>
            </a:r>
            <a:r>
              <a:rPr sz="3000" b="0" spc="85" dirty="0">
                <a:latin typeface="Tahoma"/>
                <a:cs typeface="Tahoma"/>
              </a:rPr>
              <a:t>att</a:t>
            </a:r>
            <a:r>
              <a:rPr sz="3000" b="0" spc="-160" dirty="0">
                <a:latin typeface="Tahoma"/>
                <a:cs typeface="Tahoma"/>
              </a:rPr>
              <a:t> </a:t>
            </a:r>
            <a:r>
              <a:rPr sz="3000" b="0" spc="135" dirty="0">
                <a:latin typeface="Tahoma"/>
                <a:cs typeface="Tahoma"/>
              </a:rPr>
              <a:t>sprida</a:t>
            </a:r>
            <a:r>
              <a:rPr sz="3000" b="0" spc="-155" dirty="0">
                <a:latin typeface="Tahoma"/>
                <a:cs typeface="Tahoma"/>
              </a:rPr>
              <a:t> </a:t>
            </a:r>
            <a:r>
              <a:rPr sz="3000" b="0" spc="135" dirty="0" smtClean="0">
                <a:latin typeface="Tahoma"/>
                <a:cs typeface="Tahoma"/>
              </a:rPr>
              <a:t>budskap</a:t>
            </a:r>
            <a:endParaRPr sz="3000" dirty="0">
              <a:latin typeface="Tahoma"/>
              <a:cs typeface="Tahoma"/>
            </a:endParaRPr>
          </a:p>
        </p:txBody>
      </p:sp>
      <p:sp>
        <p:nvSpPr>
          <p:cNvPr id="19" name="object 19"/>
          <p:cNvSpPr txBox="1"/>
          <p:nvPr/>
        </p:nvSpPr>
        <p:spPr>
          <a:xfrm>
            <a:off x="1632585" y="2461831"/>
            <a:ext cx="9596120" cy="3332194"/>
          </a:xfrm>
          <a:prstGeom prst="rect">
            <a:avLst/>
          </a:prstGeom>
        </p:spPr>
        <p:txBody>
          <a:bodyPr vert="horz" wrap="square" lIns="0" tIns="12700" rIns="0" bIns="0" rtlCol="0">
            <a:spAutoFit/>
          </a:bodyPr>
          <a:lstStyle/>
          <a:p>
            <a:pPr marL="12700" marR="294005">
              <a:lnSpc>
                <a:spcPct val="108000"/>
              </a:lnSpc>
              <a:spcBef>
                <a:spcPts val="100"/>
              </a:spcBef>
            </a:pPr>
            <a:r>
              <a:rPr spc="40" dirty="0" smtClean="0">
                <a:solidFill>
                  <a:srgbClr val="5E5E5E"/>
                </a:solidFill>
                <a:latin typeface="Tahoma"/>
                <a:cs typeface="Tahoma"/>
              </a:rPr>
              <a:t>Föreställning</a:t>
            </a:r>
            <a:r>
              <a:rPr lang="sv-SE" spc="40" dirty="0" smtClean="0">
                <a:solidFill>
                  <a:srgbClr val="5E5E5E"/>
                </a:solidFill>
                <a:latin typeface="Tahoma"/>
                <a:cs typeface="Tahoma"/>
              </a:rPr>
              <a:t>ar </a:t>
            </a:r>
            <a:r>
              <a:rPr spc="40" dirty="0" smtClean="0">
                <a:solidFill>
                  <a:srgbClr val="5E5E5E"/>
                </a:solidFill>
                <a:latin typeface="Tahoma"/>
                <a:cs typeface="Tahoma"/>
              </a:rPr>
              <a:t>inkluderar </a:t>
            </a:r>
            <a:r>
              <a:rPr spc="40" dirty="0">
                <a:solidFill>
                  <a:srgbClr val="5E5E5E"/>
                </a:solidFill>
                <a:latin typeface="Tahoma"/>
                <a:cs typeface="Tahoma"/>
              </a:rPr>
              <a:t>pjäser, danser, dockteater, poesi, sång och andra  format som ger information som är relevant för viktiga väntande beslut,  möjligheter att delta i beslutsprocessen och/eller vikten av allmänhetens  deltagande. </a:t>
            </a:r>
            <a:r>
              <a:rPr lang="sv-SE" spc="40" dirty="0" smtClean="0">
                <a:solidFill>
                  <a:srgbClr val="5E5E5E"/>
                </a:solidFill>
                <a:latin typeface="Tahoma"/>
                <a:cs typeface="Tahoma"/>
              </a:rPr>
              <a:t>Föreställningar </a:t>
            </a:r>
            <a:r>
              <a:rPr spc="40" dirty="0" smtClean="0">
                <a:solidFill>
                  <a:srgbClr val="5E5E5E"/>
                </a:solidFill>
                <a:latin typeface="Tahoma"/>
                <a:cs typeface="Tahoma"/>
              </a:rPr>
              <a:t> </a:t>
            </a:r>
            <a:r>
              <a:rPr spc="40" dirty="0">
                <a:solidFill>
                  <a:srgbClr val="5E5E5E"/>
                </a:solidFill>
                <a:latin typeface="Tahoma"/>
                <a:cs typeface="Tahoma"/>
              </a:rPr>
              <a:t>använder storytelling som grund för att skapa  och kommunicera information.</a:t>
            </a:r>
          </a:p>
          <a:p>
            <a:pPr marL="12700" marR="5080">
              <a:lnSpc>
                <a:spcPct val="120000"/>
              </a:lnSpc>
              <a:spcBef>
                <a:spcPts val="965"/>
              </a:spcBef>
            </a:pPr>
            <a:r>
              <a:rPr spc="40" dirty="0">
                <a:solidFill>
                  <a:srgbClr val="5E5E5E"/>
                </a:solidFill>
                <a:latin typeface="Tahoma"/>
                <a:cs typeface="Tahoma"/>
              </a:rPr>
              <a:t>Till skillnad från många konventionella verktyg för allmänhetens </a:t>
            </a:r>
            <a:r>
              <a:rPr spc="40" dirty="0" smtClean="0">
                <a:solidFill>
                  <a:srgbClr val="5E5E5E"/>
                </a:solidFill>
                <a:latin typeface="Tahoma"/>
                <a:cs typeface="Tahoma"/>
              </a:rPr>
              <a:t>deltagande</a:t>
            </a:r>
            <a:r>
              <a:rPr lang="sv-SE" spc="40" dirty="0" smtClean="0">
                <a:solidFill>
                  <a:srgbClr val="5E5E5E"/>
                </a:solidFill>
                <a:latin typeface="Tahoma"/>
                <a:cs typeface="Tahoma"/>
              </a:rPr>
              <a:t>,</a:t>
            </a:r>
            <a:r>
              <a:rPr spc="40" dirty="0" smtClean="0">
                <a:solidFill>
                  <a:srgbClr val="5E5E5E"/>
                </a:solidFill>
                <a:latin typeface="Tahoma"/>
                <a:cs typeface="Tahoma"/>
              </a:rPr>
              <a:t> </a:t>
            </a:r>
            <a:r>
              <a:rPr spc="40" dirty="0">
                <a:solidFill>
                  <a:srgbClr val="5E5E5E"/>
                </a:solidFill>
                <a:latin typeface="Tahoma"/>
                <a:cs typeface="Tahoma"/>
              </a:rPr>
              <a:t>involverar  </a:t>
            </a:r>
            <a:r>
              <a:rPr lang="sv-SE" spc="40" dirty="0" err="1" smtClean="0">
                <a:solidFill>
                  <a:srgbClr val="5E5E5E"/>
                </a:solidFill>
                <a:latin typeface="Tahoma"/>
                <a:cs typeface="Tahoma"/>
              </a:rPr>
              <a:t>föreställngar</a:t>
            </a:r>
            <a:r>
              <a:rPr spc="40" dirty="0" smtClean="0">
                <a:solidFill>
                  <a:srgbClr val="5E5E5E"/>
                </a:solidFill>
                <a:latin typeface="Tahoma"/>
                <a:cs typeface="Tahoma"/>
              </a:rPr>
              <a:t> </a:t>
            </a:r>
            <a:r>
              <a:rPr spc="40" dirty="0">
                <a:solidFill>
                  <a:srgbClr val="5E5E5E"/>
                </a:solidFill>
                <a:latin typeface="Tahoma"/>
                <a:cs typeface="Tahoma"/>
              </a:rPr>
              <a:t>ofta en affektiv eller emotionell dimension i informationsutbyte. Som sådan  kommunicerar den genom att vädja till intuition och känslor snarare än genom strikt  logisk övertygelse. </a:t>
            </a:r>
            <a:r>
              <a:rPr lang="sv-SE" spc="40" dirty="0" err="1" smtClean="0">
                <a:solidFill>
                  <a:srgbClr val="5E5E5E"/>
                </a:solidFill>
                <a:latin typeface="Tahoma"/>
                <a:cs typeface="Tahoma"/>
              </a:rPr>
              <a:t>Föreställngar</a:t>
            </a:r>
            <a:r>
              <a:rPr spc="40" dirty="0" smtClean="0">
                <a:solidFill>
                  <a:srgbClr val="5E5E5E"/>
                </a:solidFill>
                <a:latin typeface="Tahoma"/>
                <a:cs typeface="Tahoma"/>
              </a:rPr>
              <a:t> </a:t>
            </a:r>
            <a:r>
              <a:rPr spc="40" dirty="0">
                <a:solidFill>
                  <a:srgbClr val="5E5E5E"/>
                </a:solidFill>
                <a:latin typeface="Tahoma"/>
                <a:cs typeface="Tahoma"/>
              </a:rPr>
              <a:t>är ofta </a:t>
            </a:r>
            <a:r>
              <a:rPr spc="40" dirty="0" smtClean="0">
                <a:solidFill>
                  <a:srgbClr val="5E5E5E"/>
                </a:solidFill>
                <a:latin typeface="Tahoma"/>
                <a:cs typeface="Tahoma"/>
              </a:rPr>
              <a:t>effektiv</a:t>
            </a:r>
            <a:r>
              <a:rPr lang="sv-SE" spc="40" dirty="0" smtClean="0">
                <a:solidFill>
                  <a:srgbClr val="5E5E5E"/>
                </a:solidFill>
                <a:latin typeface="Tahoma"/>
                <a:cs typeface="Tahoma"/>
              </a:rPr>
              <a:t>a</a:t>
            </a:r>
            <a:r>
              <a:rPr spc="40" dirty="0" smtClean="0">
                <a:solidFill>
                  <a:srgbClr val="5E5E5E"/>
                </a:solidFill>
                <a:latin typeface="Tahoma"/>
                <a:cs typeface="Tahoma"/>
              </a:rPr>
              <a:t> </a:t>
            </a:r>
            <a:r>
              <a:rPr spc="40" dirty="0">
                <a:solidFill>
                  <a:srgbClr val="5E5E5E"/>
                </a:solidFill>
                <a:latin typeface="Tahoma"/>
                <a:cs typeface="Tahoma"/>
              </a:rPr>
              <a:t>genom att den för information direkt in i  samhället, den underhåller när den kommunicerar och engagerar ofta människor direkt i  processen</a:t>
            </a:r>
            <a:r>
              <a:rPr sz="1800" spc="65" dirty="0">
                <a:solidFill>
                  <a:srgbClr val="5E5E5E"/>
                </a:solidFill>
                <a:latin typeface="Tahoma"/>
                <a:cs typeface="Tahoma"/>
              </a:rPr>
              <a:t>.</a:t>
            </a:r>
            <a:endParaRPr sz="1800" dirty="0">
              <a:latin typeface="Tahoma"/>
              <a:cs typeface="Tahom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548"/>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A6377C"/>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427476" y="0"/>
            <a:ext cx="8624316" cy="4872228"/>
          </a:xfrm>
          <a:prstGeom prst="rect">
            <a:avLst/>
          </a:prstGeom>
        </p:spPr>
      </p:pic>
      <p:sp>
        <p:nvSpPr>
          <p:cNvPr id="8" name="object 8"/>
          <p:cNvSpPr txBox="1">
            <a:spLocks noGrp="1"/>
          </p:cNvSpPr>
          <p:nvPr>
            <p:ph type="title"/>
          </p:nvPr>
        </p:nvSpPr>
        <p:spPr>
          <a:xfrm>
            <a:off x="218643" y="944753"/>
            <a:ext cx="1151890" cy="314960"/>
          </a:xfrm>
          <a:prstGeom prst="rect">
            <a:avLst/>
          </a:prstGeom>
        </p:spPr>
        <p:txBody>
          <a:bodyPr vert="horz" wrap="square" lIns="0" tIns="12700" rIns="0" bIns="0" rtlCol="0">
            <a:spAutoFit/>
          </a:bodyPr>
          <a:lstStyle/>
          <a:p>
            <a:pPr marL="12700">
              <a:lnSpc>
                <a:spcPct val="100000"/>
              </a:lnSpc>
              <a:spcBef>
                <a:spcPts val="100"/>
              </a:spcBef>
            </a:pPr>
            <a:r>
              <a:rPr sz="1900" spc="70" dirty="0"/>
              <a:t>Aktivitet:</a:t>
            </a:r>
            <a:endParaRPr sz="1900"/>
          </a:p>
        </p:txBody>
      </p:sp>
      <p:sp>
        <p:nvSpPr>
          <p:cNvPr id="9" name="object 9"/>
          <p:cNvSpPr txBox="1"/>
          <p:nvPr/>
        </p:nvSpPr>
        <p:spPr>
          <a:xfrm>
            <a:off x="218643" y="1302892"/>
            <a:ext cx="3100705" cy="2682240"/>
          </a:xfrm>
          <a:prstGeom prst="rect">
            <a:avLst/>
          </a:prstGeom>
        </p:spPr>
        <p:txBody>
          <a:bodyPr vert="horz" wrap="square" lIns="0" tIns="12700" rIns="0" bIns="0" rtlCol="0">
            <a:spAutoFit/>
          </a:bodyPr>
          <a:lstStyle/>
          <a:p>
            <a:pPr marL="12700">
              <a:lnSpc>
                <a:spcPct val="100000"/>
              </a:lnSpc>
              <a:spcBef>
                <a:spcPts val="100"/>
              </a:spcBef>
            </a:pPr>
            <a:r>
              <a:rPr sz="1900" b="1" spc="-85" dirty="0">
                <a:solidFill>
                  <a:srgbClr val="FFFFFF"/>
                </a:solidFill>
                <a:latin typeface="Arial"/>
                <a:cs typeface="Arial"/>
              </a:rPr>
              <a:t>FLASH</a:t>
            </a:r>
            <a:r>
              <a:rPr sz="1900" b="1" spc="-35" dirty="0">
                <a:solidFill>
                  <a:srgbClr val="FFFFFF"/>
                </a:solidFill>
                <a:latin typeface="Arial"/>
                <a:cs typeface="Arial"/>
              </a:rPr>
              <a:t> </a:t>
            </a:r>
            <a:r>
              <a:rPr sz="1900" b="1" spc="45" dirty="0">
                <a:solidFill>
                  <a:srgbClr val="FFFFFF"/>
                </a:solidFill>
                <a:latin typeface="Arial"/>
                <a:cs typeface="Arial"/>
              </a:rPr>
              <a:t>MOB</a:t>
            </a:r>
            <a:r>
              <a:rPr sz="1900" b="1" spc="-35" dirty="0">
                <a:solidFill>
                  <a:srgbClr val="FFFFFF"/>
                </a:solidFill>
                <a:latin typeface="Arial"/>
                <a:cs typeface="Arial"/>
              </a:rPr>
              <a:t> </a:t>
            </a:r>
            <a:r>
              <a:rPr sz="1900" b="1" spc="-80" dirty="0">
                <a:solidFill>
                  <a:srgbClr val="FFFFFF"/>
                </a:solidFill>
                <a:latin typeface="Arial"/>
                <a:cs typeface="Arial"/>
              </a:rPr>
              <a:t>Se</a:t>
            </a:r>
            <a:r>
              <a:rPr sz="1900" b="1" spc="-35" dirty="0">
                <a:solidFill>
                  <a:srgbClr val="FFFFFF"/>
                </a:solidFill>
                <a:latin typeface="Arial"/>
                <a:cs typeface="Arial"/>
              </a:rPr>
              <a:t> </a:t>
            </a:r>
            <a:r>
              <a:rPr sz="1900" b="1" spc="40" dirty="0">
                <a:solidFill>
                  <a:srgbClr val="FFFFFF"/>
                </a:solidFill>
                <a:latin typeface="Arial"/>
                <a:cs typeface="Arial"/>
              </a:rPr>
              <a:t>video</a:t>
            </a:r>
            <a:endParaRPr sz="1900" dirty="0">
              <a:latin typeface="Arial"/>
              <a:cs typeface="Arial"/>
            </a:endParaRPr>
          </a:p>
          <a:p>
            <a:pPr>
              <a:lnSpc>
                <a:spcPct val="100000"/>
              </a:lnSpc>
              <a:spcBef>
                <a:spcPts val="5"/>
              </a:spcBef>
            </a:pPr>
            <a:endParaRPr sz="3050" dirty="0">
              <a:latin typeface="Arial"/>
              <a:cs typeface="Arial"/>
            </a:endParaRPr>
          </a:p>
          <a:p>
            <a:pPr marL="12700" marR="5080">
              <a:lnSpc>
                <a:spcPct val="133400"/>
              </a:lnSpc>
            </a:pPr>
            <a:r>
              <a:rPr sz="1350" b="1" spc="10" dirty="0">
                <a:solidFill>
                  <a:srgbClr val="FFFFFF"/>
                </a:solidFill>
                <a:latin typeface="Arial"/>
                <a:cs typeface="Arial"/>
              </a:rPr>
              <a:t>Vid </a:t>
            </a:r>
            <a:r>
              <a:rPr sz="1350" b="1" spc="50" dirty="0">
                <a:solidFill>
                  <a:srgbClr val="FFFFFF"/>
                </a:solidFill>
                <a:latin typeface="Arial"/>
                <a:cs typeface="Arial"/>
              </a:rPr>
              <a:t>en </a:t>
            </a:r>
            <a:r>
              <a:rPr sz="1350" b="1" spc="70" dirty="0">
                <a:solidFill>
                  <a:srgbClr val="FFFFFF"/>
                </a:solidFill>
                <a:latin typeface="Arial"/>
                <a:cs typeface="Arial"/>
              </a:rPr>
              <a:t>tidpunkt </a:t>
            </a:r>
            <a:r>
              <a:rPr sz="1350" b="1" spc="45" dirty="0">
                <a:solidFill>
                  <a:srgbClr val="FFFFFF"/>
                </a:solidFill>
                <a:latin typeface="Arial"/>
                <a:cs typeface="Arial"/>
              </a:rPr>
              <a:t>då </a:t>
            </a:r>
            <a:r>
              <a:rPr sz="1350" b="1" spc="20" dirty="0">
                <a:solidFill>
                  <a:srgbClr val="FFFFFF"/>
                </a:solidFill>
                <a:latin typeface="Arial"/>
                <a:cs typeface="Arial"/>
              </a:rPr>
              <a:t>Spanien </a:t>
            </a:r>
            <a:r>
              <a:rPr sz="1350" b="1" spc="70" dirty="0">
                <a:solidFill>
                  <a:srgbClr val="FFFFFF"/>
                </a:solidFill>
                <a:latin typeface="Arial"/>
                <a:cs typeface="Arial"/>
              </a:rPr>
              <a:t>har </a:t>
            </a:r>
            <a:r>
              <a:rPr sz="1350" b="1" spc="50" dirty="0">
                <a:solidFill>
                  <a:srgbClr val="FFFFFF"/>
                </a:solidFill>
                <a:latin typeface="Arial"/>
                <a:cs typeface="Arial"/>
              </a:rPr>
              <a:t>en </a:t>
            </a:r>
            <a:r>
              <a:rPr sz="1350" b="1" spc="55" dirty="0">
                <a:solidFill>
                  <a:srgbClr val="FFFFFF"/>
                </a:solidFill>
                <a:latin typeface="Arial"/>
                <a:cs typeface="Arial"/>
              </a:rPr>
              <a:t> </a:t>
            </a:r>
            <a:r>
              <a:rPr sz="1350" b="1" spc="40" dirty="0">
                <a:solidFill>
                  <a:srgbClr val="FFFFFF"/>
                </a:solidFill>
                <a:latin typeface="Arial"/>
                <a:cs typeface="Arial"/>
              </a:rPr>
              <a:t>arbetslöshet </a:t>
            </a:r>
            <a:r>
              <a:rPr sz="1350" b="1" spc="45" dirty="0">
                <a:solidFill>
                  <a:srgbClr val="FFFFFF"/>
                </a:solidFill>
                <a:latin typeface="Arial"/>
                <a:cs typeface="Arial"/>
              </a:rPr>
              <a:t>på </a:t>
            </a:r>
            <a:r>
              <a:rPr sz="1350" b="1" spc="20" dirty="0">
                <a:solidFill>
                  <a:srgbClr val="FFFFFF"/>
                </a:solidFill>
                <a:latin typeface="Arial"/>
                <a:cs typeface="Arial"/>
              </a:rPr>
              <a:t>26 </a:t>
            </a:r>
            <a:r>
              <a:rPr sz="1350" b="1" spc="10" dirty="0">
                <a:solidFill>
                  <a:srgbClr val="FFFFFF"/>
                </a:solidFill>
                <a:latin typeface="Arial"/>
                <a:cs typeface="Arial"/>
              </a:rPr>
              <a:t>%, </a:t>
            </a:r>
            <a:r>
              <a:rPr sz="1350" b="1" spc="25" dirty="0">
                <a:solidFill>
                  <a:srgbClr val="FFFFFF"/>
                </a:solidFill>
                <a:latin typeface="Arial"/>
                <a:cs typeface="Arial"/>
              </a:rPr>
              <a:t>skickade </a:t>
            </a:r>
            <a:r>
              <a:rPr sz="1350" b="1" spc="30" dirty="0">
                <a:solidFill>
                  <a:srgbClr val="FFFFFF"/>
                </a:solidFill>
                <a:latin typeface="Arial"/>
                <a:cs typeface="Arial"/>
              </a:rPr>
              <a:t> </a:t>
            </a:r>
            <a:r>
              <a:rPr sz="1350" b="1" spc="25" dirty="0">
                <a:solidFill>
                  <a:srgbClr val="FFFFFF"/>
                </a:solidFill>
                <a:latin typeface="Arial"/>
                <a:cs typeface="Arial"/>
              </a:rPr>
              <a:t>Carne</a:t>
            </a:r>
            <a:r>
              <a:rPr sz="1350" b="1" spc="-35" dirty="0">
                <a:solidFill>
                  <a:srgbClr val="FFFFFF"/>
                </a:solidFill>
                <a:latin typeface="Arial"/>
                <a:cs typeface="Arial"/>
              </a:rPr>
              <a:t> </a:t>
            </a:r>
            <a:r>
              <a:rPr sz="1350" b="1" spc="25" dirty="0">
                <a:solidFill>
                  <a:srgbClr val="FFFFFF"/>
                </a:solidFill>
                <a:latin typeface="Arial"/>
                <a:cs typeface="Arial"/>
              </a:rPr>
              <a:t>Cruda</a:t>
            </a:r>
            <a:r>
              <a:rPr sz="1350" b="1" spc="-30" dirty="0">
                <a:solidFill>
                  <a:srgbClr val="FFFFFF"/>
                </a:solidFill>
                <a:latin typeface="Arial"/>
                <a:cs typeface="Arial"/>
              </a:rPr>
              <a:t> </a:t>
            </a:r>
            <a:r>
              <a:rPr sz="1350" b="1" spc="15" dirty="0">
                <a:solidFill>
                  <a:srgbClr val="FFFFFF"/>
                </a:solidFill>
                <a:latin typeface="Arial"/>
                <a:cs typeface="Arial"/>
              </a:rPr>
              <a:t>2.0,</a:t>
            </a:r>
            <a:r>
              <a:rPr sz="1350" b="1" spc="-35" dirty="0">
                <a:solidFill>
                  <a:srgbClr val="FFFFFF"/>
                </a:solidFill>
                <a:latin typeface="Arial"/>
                <a:cs typeface="Arial"/>
              </a:rPr>
              <a:t> </a:t>
            </a:r>
            <a:r>
              <a:rPr sz="1350" b="1" spc="105" dirty="0">
                <a:solidFill>
                  <a:srgbClr val="FFFFFF"/>
                </a:solidFill>
                <a:latin typeface="Arial"/>
                <a:cs typeface="Arial"/>
              </a:rPr>
              <a:t>ett</a:t>
            </a:r>
            <a:r>
              <a:rPr sz="1350" b="1" spc="-30" dirty="0">
                <a:solidFill>
                  <a:srgbClr val="FFFFFF"/>
                </a:solidFill>
                <a:latin typeface="Arial"/>
                <a:cs typeface="Arial"/>
              </a:rPr>
              <a:t> </a:t>
            </a:r>
            <a:r>
              <a:rPr sz="1350" b="1" spc="60" dirty="0">
                <a:solidFill>
                  <a:srgbClr val="FFFFFF"/>
                </a:solidFill>
                <a:latin typeface="Arial"/>
                <a:cs typeface="Arial"/>
              </a:rPr>
              <a:t>program</a:t>
            </a:r>
            <a:r>
              <a:rPr sz="1350" b="1" spc="-35" dirty="0">
                <a:solidFill>
                  <a:srgbClr val="FFFFFF"/>
                </a:solidFill>
                <a:latin typeface="Arial"/>
                <a:cs typeface="Arial"/>
              </a:rPr>
              <a:t> </a:t>
            </a:r>
            <a:r>
              <a:rPr sz="1350" b="1" spc="45" dirty="0">
                <a:solidFill>
                  <a:srgbClr val="FFFFFF"/>
                </a:solidFill>
                <a:latin typeface="Arial"/>
                <a:cs typeface="Arial"/>
              </a:rPr>
              <a:t>på</a:t>
            </a:r>
            <a:r>
              <a:rPr sz="1350" b="1" spc="-30" dirty="0">
                <a:solidFill>
                  <a:srgbClr val="FFFFFF"/>
                </a:solidFill>
                <a:latin typeface="Arial"/>
                <a:cs typeface="Arial"/>
              </a:rPr>
              <a:t> </a:t>
            </a:r>
            <a:r>
              <a:rPr sz="1350" b="1" spc="70" dirty="0">
                <a:solidFill>
                  <a:srgbClr val="FFFFFF"/>
                </a:solidFill>
                <a:latin typeface="Arial"/>
                <a:cs typeface="Arial"/>
              </a:rPr>
              <a:t>det </a:t>
            </a:r>
            <a:r>
              <a:rPr sz="1350" b="1" spc="-360" dirty="0">
                <a:solidFill>
                  <a:srgbClr val="FFFFFF"/>
                </a:solidFill>
                <a:latin typeface="Arial"/>
                <a:cs typeface="Arial"/>
              </a:rPr>
              <a:t> </a:t>
            </a:r>
            <a:r>
              <a:rPr sz="1350" b="1" spc="20" dirty="0">
                <a:solidFill>
                  <a:srgbClr val="FFFFFF"/>
                </a:solidFill>
                <a:latin typeface="Arial"/>
                <a:cs typeface="Arial"/>
              </a:rPr>
              <a:t>spanska </a:t>
            </a:r>
            <a:r>
              <a:rPr sz="1350" b="1" spc="25" dirty="0">
                <a:solidFill>
                  <a:srgbClr val="FFFFFF"/>
                </a:solidFill>
                <a:latin typeface="Arial"/>
                <a:cs typeface="Arial"/>
              </a:rPr>
              <a:t>Cadena </a:t>
            </a:r>
            <a:r>
              <a:rPr sz="1350" b="1" spc="20" dirty="0">
                <a:solidFill>
                  <a:srgbClr val="FFFFFF"/>
                </a:solidFill>
                <a:latin typeface="Arial"/>
                <a:cs typeface="Arial"/>
              </a:rPr>
              <a:t>SER-nätverket, </a:t>
            </a:r>
            <a:r>
              <a:rPr sz="1350" b="1" spc="50" dirty="0">
                <a:solidFill>
                  <a:srgbClr val="FFFFFF"/>
                </a:solidFill>
                <a:latin typeface="Arial"/>
                <a:cs typeface="Arial"/>
              </a:rPr>
              <a:t>en </a:t>
            </a:r>
            <a:r>
              <a:rPr sz="1350" b="1" spc="55" dirty="0">
                <a:solidFill>
                  <a:srgbClr val="FFFFFF"/>
                </a:solidFill>
                <a:latin typeface="Arial"/>
                <a:cs typeface="Arial"/>
              </a:rPr>
              <a:t> </a:t>
            </a:r>
            <a:r>
              <a:rPr sz="1350" b="1" spc="60" dirty="0">
                <a:solidFill>
                  <a:srgbClr val="FFFFFF"/>
                </a:solidFill>
                <a:latin typeface="Arial"/>
                <a:cs typeface="Arial"/>
              </a:rPr>
              <a:t>liten </a:t>
            </a:r>
            <a:r>
              <a:rPr sz="1350" b="1" spc="50" dirty="0">
                <a:solidFill>
                  <a:srgbClr val="FFFFFF"/>
                </a:solidFill>
                <a:latin typeface="Arial"/>
                <a:cs typeface="Arial"/>
              </a:rPr>
              <a:t>orkester </a:t>
            </a:r>
            <a:r>
              <a:rPr sz="1350" b="1" spc="55" dirty="0">
                <a:solidFill>
                  <a:srgbClr val="FFFFFF"/>
                </a:solidFill>
                <a:latin typeface="Arial"/>
                <a:cs typeface="Arial"/>
              </a:rPr>
              <a:t>för </a:t>
            </a:r>
            <a:r>
              <a:rPr sz="1350" b="1" spc="110" dirty="0">
                <a:solidFill>
                  <a:srgbClr val="FFFFFF"/>
                </a:solidFill>
                <a:latin typeface="Arial"/>
                <a:cs typeface="Arial"/>
              </a:rPr>
              <a:t>att </a:t>
            </a:r>
            <a:r>
              <a:rPr sz="1350" b="1" spc="40" dirty="0">
                <a:solidFill>
                  <a:srgbClr val="FFFFFF"/>
                </a:solidFill>
                <a:latin typeface="Arial"/>
                <a:cs typeface="Arial"/>
              </a:rPr>
              <a:t>flashmob </a:t>
            </a:r>
            <a:r>
              <a:rPr sz="1350" b="1" spc="35" dirty="0">
                <a:solidFill>
                  <a:srgbClr val="FFFFFF"/>
                </a:solidFill>
                <a:latin typeface="Arial"/>
                <a:cs typeface="Arial"/>
              </a:rPr>
              <a:t>i </a:t>
            </a:r>
            <a:r>
              <a:rPr sz="1350" b="1" spc="40" dirty="0">
                <a:solidFill>
                  <a:srgbClr val="FFFFFF"/>
                </a:solidFill>
                <a:latin typeface="Arial"/>
                <a:cs typeface="Arial"/>
              </a:rPr>
              <a:t> </a:t>
            </a:r>
            <a:r>
              <a:rPr sz="1350" b="1" spc="85" dirty="0">
                <a:solidFill>
                  <a:srgbClr val="FFFFFF"/>
                </a:solidFill>
                <a:latin typeface="Arial"/>
                <a:cs typeface="Arial"/>
              </a:rPr>
              <a:t>väntrummet </a:t>
            </a:r>
            <a:r>
              <a:rPr sz="1350" b="1" spc="45" dirty="0">
                <a:solidFill>
                  <a:srgbClr val="FFFFFF"/>
                </a:solidFill>
                <a:latin typeface="Arial"/>
                <a:cs typeface="Arial"/>
              </a:rPr>
              <a:t>på </a:t>
            </a:r>
            <a:r>
              <a:rPr sz="1350" b="1" spc="105" dirty="0">
                <a:solidFill>
                  <a:srgbClr val="FFFFFF"/>
                </a:solidFill>
                <a:latin typeface="Arial"/>
                <a:cs typeface="Arial"/>
              </a:rPr>
              <a:t>ett </a:t>
            </a:r>
            <a:r>
              <a:rPr sz="1350" b="1" spc="60" dirty="0">
                <a:solidFill>
                  <a:srgbClr val="FFFFFF"/>
                </a:solidFill>
                <a:latin typeface="Arial"/>
                <a:cs typeface="Arial"/>
              </a:rPr>
              <a:t>hektiskt </a:t>
            </a:r>
            <a:r>
              <a:rPr sz="1350" b="1" spc="65" dirty="0">
                <a:solidFill>
                  <a:srgbClr val="FFFFFF"/>
                </a:solidFill>
                <a:latin typeface="Arial"/>
                <a:cs typeface="Arial"/>
              </a:rPr>
              <a:t> </a:t>
            </a:r>
            <a:r>
              <a:rPr sz="1350" b="1" spc="40" dirty="0">
                <a:solidFill>
                  <a:srgbClr val="FFFFFF"/>
                </a:solidFill>
                <a:latin typeface="Arial"/>
                <a:cs typeface="Arial"/>
              </a:rPr>
              <a:t>arbetslöshetskontor</a:t>
            </a:r>
            <a:r>
              <a:rPr sz="1350" b="1" spc="-30" dirty="0">
                <a:solidFill>
                  <a:srgbClr val="FFFFFF"/>
                </a:solidFill>
                <a:latin typeface="Arial"/>
                <a:cs typeface="Arial"/>
              </a:rPr>
              <a:t> </a:t>
            </a:r>
            <a:r>
              <a:rPr sz="1350" b="1" spc="35" dirty="0">
                <a:solidFill>
                  <a:srgbClr val="FFFFFF"/>
                </a:solidFill>
                <a:latin typeface="Arial"/>
                <a:cs typeface="Arial"/>
              </a:rPr>
              <a:t>i</a:t>
            </a:r>
            <a:r>
              <a:rPr sz="1350" b="1" spc="-25" dirty="0">
                <a:solidFill>
                  <a:srgbClr val="FFFFFF"/>
                </a:solidFill>
                <a:latin typeface="Arial"/>
                <a:cs typeface="Arial"/>
              </a:rPr>
              <a:t> </a:t>
            </a:r>
            <a:r>
              <a:rPr sz="1350" b="1" spc="55" dirty="0">
                <a:solidFill>
                  <a:srgbClr val="FFFFFF"/>
                </a:solidFill>
                <a:latin typeface="Arial"/>
                <a:cs typeface="Arial"/>
              </a:rPr>
              <a:t>Madrid.</a:t>
            </a:r>
            <a:endParaRPr sz="1350" dirty="0">
              <a:latin typeface="Arial"/>
              <a:cs typeface="Arial"/>
            </a:endParaRPr>
          </a:p>
        </p:txBody>
      </p:sp>
      <p:sp>
        <p:nvSpPr>
          <p:cNvPr id="10" name="object 10"/>
          <p:cNvSpPr txBox="1"/>
          <p:nvPr/>
        </p:nvSpPr>
        <p:spPr>
          <a:xfrm>
            <a:off x="575868" y="5119471"/>
            <a:ext cx="8810625" cy="906780"/>
          </a:xfrm>
          <a:prstGeom prst="rect">
            <a:avLst/>
          </a:prstGeom>
        </p:spPr>
        <p:txBody>
          <a:bodyPr vert="horz" wrap="square" lIns="0" tIns="12700" rIns="0" bIns="0" rtlCol="0">
            <a:spAutoFit/>
          </a:bodyPr>
          <a:lstStyle/>
          <a:p>
            <a:pPr marL="12700" marR="5080">
              <a:lnSpc>
                <a:spcPct val="120000"/>
              </a:lnSpc>
              <a:spcBef>
                <a:spcPts val="100"/>
              </a:spcBef>
            </a:pPr>
            <a:r>
              <a:rPr sz="1500" spc="60" dirty="0">
                <a:solidFill>
                  <a:srgbClr val="5E5E5E"/>
                </a:solidFill>
                <a:latin typeface="Tahoma"/>
                <a:cs typeface="Tahoma"/>
              </a:rPr>
              <a:t>Deras</a:t>
            </a:r>
            <a:r>
              <a:rPr sz="1500" spc="-80" dirty="0">
                <a:solidFill>
                  <a:srgbClr val="5E5E5E"/>
                </a:solidFill>
                <a:latin typeface="Tahoma"/>
                <a:cs typeface="Tahoma"/>
              </a:rPr>
              <a:t> </a:t>
            </a:r>
            <a:r>
              <a:rPr sz="1500" spc="75" dirty="0">
                <a:solidFill>
                  <a:srgbClr val="5E5E5E"/>
                </a:solidFill>
                <a:latin typeface="Tahoma"/>
                <a:cs typeface="Tahoma"/>
              </a:rPr>
              <a:t>rörande</a:t>
            </a:r>
            <a:r>
              <a:rPr sz="1500" spc="-75" dirty="0">
                <a:solidFill>
                  <a:srgbClr val="5E5E5E"/>
                </a:solidFill>
                <a:latin typeface="Tahoma"/>
                <a:cs typeface="Tahoma"/>
              </a:rPr>
              <a:t> </a:t>
            </a:r>
            <a:r>
              <a:rPr sz="1500" spc="70" dirty="0">
                <a:solidFill>
                  <a:srgbClr val="5E5E5E"/>
                </a:solidFill>
                <a:latin typeface="Tahoma"/>
                <a:cs typeface="Tahoma"/>
              </a:rPr>
              <a:t>framförande</a:t>
            </a:r>
            <a:r>
              <a:rPr sz="1500" spc="-75" dirty="0">
                <a:solidFill>
                  <a:srgbClr val="5E5E5E"/>
                </a:solidFill>
                <a:latin typeface="Tahoma"/>
                <a:cs typeface="Tahoma"/>
              </a:rPr>
              <a:t> </a:t>
            </a:r>
            <a:r>
              <a:rPr sz="1500" spc="30" dirty="0">
                <a:solidFill>
                  <a:srgbClr val="5E5E5E"/>
                </a:solidFill>
                <a:latin typeface="Tahoma"/>
                <a:cs typeface="Tahoma"/>
              </a:rPr>
              <a:t>av</a:t>
            </a:r>
            <a:r>
              <a:rPr sz="1500" spc="-75" dirty="0">
                <a:solidFill>
                  <a:srgbClr val="5E5E5E"/>
                </a:solidFill>
                <a:latin typeface="Tahoma"/>
                <a:cs typeface="Tahoma"/>
              </a:rPr>
              <a:t> </a:t>
            </a:r>
            <a:r>
              <a:rPr sz="1500" spc="35" dirty="0">
                <a:solidFill>
                  <a:srgbClr val="5E5E5E"/>
                </a:solidFill>
                <a:latin typeface="Tahoma"/>
                <a:cs typeface="Tahoma"/>
              </a:rPr>
              <a:t>The</a:t>
            </a:r>
            <a:r>
              <a:rPr sz="1500" spc="-75" dirty="0">
                <a:solidFill>
                  <a:srgbClr val="5E5E5E"/>
                </a:solidFill>
                <a:latin typeface="Tahoma"/>
                <a:cs typeface="Tahoma"/>
              </a:rPr>
              <a:t> </a:t>
            </a:r>
            <a:r>
              <a:rPr sz="1500" spc="55" dirty="0">
                <a:solidFill>
                  <a:srgbClr val="5E5E5E"/>
                </a:solidFill>
                <a:latin typeface="Tahoma"/>
                <a:cs typeface="Tahoma"/>
              </a:rPr>
              <a:t>Beatles</a:t>
            </a:r>
            <a:r>
              <a:rPr sz="1500" spc="-75" dirty="0">
                <a:solidFill>
                  <a:srgbClr val="5E5E5E"/>
                </a:solidFill>
                <a:latin typeface="Tahoma"/>
                <a:cs typeface="Tahoma"/>
              </a:rPr>
              <a:t> </a:t>
            </a:r>
            <a:r>
              <a:rPr sz="1500" spc="60" dirty="0">
                <a:solidFill>
                  <a:srgbClr val="5E5E5E"/>
                </a:solidFill>
                <a:latin typeface="Tahoma"/>
                <a:cs typeface="Tahoma"/>
              </a:rPr>
              <a:t>"Here</a:t>
            </a:r>
            <a:r>
              <a:rPr sz="1500" spc="-75" dirty="0">
                <a:solidFill>
                  <a:srgbClr val="5E5E5E"/>
                </a:solidFill>
                <a:latin typeface="Tahoma"/>
                <a:cs typeface="Tahoma"/>
              </a:rPr>
              <a:t> </a:t>
            </a:r>
            <a:r>
              <a:rPr sz="1500" spc="75" dirty="0">
                <a:solidFill>
                  <a:srgbClr val="5E5E5E"/>
                </a:solidFill>
                <a:latin typeface="Tahoma"/>
                <a:cs typeface="Tahoma"/>
              </a:rPr>
              <a:t>Comes</a:t>
            </a:r>
            <a:r>
              <a:rPr sz="1500" spc="-80" dirty="0">
                <a:solidFill>
                  <a:srgbClr val="5E5E5E"/>
                </a:solidFill>
                <a:latin typeface="Tahoma"/>
                <a:cs typeface="Tahoma"/>
              </a:rPr>
              <a:t> </a:t>
            </a:r>
            <a:r>
              <a:rPr sz="1500" spc="35" dirty="0">
                <a:solidFill>
                  <a:srgbClr val="5E5E5E"/>
                </a:solidFill>
                <a:latin typeface="Tahoma"/>
                <a:cs typeface="Tahoma"/>
              </a:rPr>
              <a:t>The</a:t>
            </a:r>
            <a:r>
              <a:rPr sz="1500" spc="-75" dirty="0">
                <a:solidFill>
                  <a:srgbClr val="5E5E5E"/>
                </a:solidFill>
                <a:latin typeface="Tahoma"/>
                <a:cs typeface="Tahoma"/>
              </a:rPr>
              <a:t> </a:t>
            </a:r>
            <a:r>
              <a:rPr sz="1500" spc="40" dirty="0">
                <a:solidFill>
                  <a:srgbClr val="5E5E5E"/>
                </a:solidFill>
                <a:latin typeface="Tahoma"/>
                <a:cs typeface="Tahoma"/>
              </a:rPr>
              <a:t>Sun"</a:t>
            </a:r>
            <a:r>
              <a:rPr sz="1500" spc="-75" dirty="0">
                <a:solidFill>
                  <a:srgbClr val="5E5E5E"/>
                </a:solidFill>
                <a:latin typeface="Tahoma"/>
                <a:cs typeface="Tahoma"/>
              </a:rPr>
              <a:t> </a:t>
            </a:r>
            <a:r>
              <a:rPr sz="1500" spc="50" dirty="0">
                <a:solidFill>
                  <a:srgbClr val="5E5E5E"/>
                </a:solidFill>
                <a:latin typeface="Tahoma"/>
                <a:cs typeface="Tahoma"/>
              </a:rPr>
              <a:t>blev</a:t>
            </a:r>
            <a:r>
              <a:rPr sz="1500" spc="-75" dirty="0">
                <a:solidFill>
                  <a:srgbClr val="5E5E5E"/>
                </a:solidFill>
                <a:latin typeface="Tahoma"/>
                <a:cs typeface="Tahoma"/>
              </a:rPr>
              <a:t> </a:t>
            </a:r>
            <a:r>
              <a:rPr sz="1500" spc="75" dirty="0">
                <a:solidFill>
                  <a:srgbClr val="5E5E5E"/>
                </a:solidFill>
                <a:latin typeface="Tahoma"/>
                <a:cs typeface="Tahoma"/>
              </a:rPr>
              <a:t>omedelbart</a:t>
            </a:r>
            <a:r>
              <a:rPr sz="1500" spc="-75" dirty="0">
                <a:solidFill>
                  <a:srgbClr val="5E5E5E"/>
                </a:solidFill>
                <a:latin typeface="Tahoma"/>
                <a:cs typeface="Tahoma"/>
              </a:rPr>
              <a:t> </a:t>
            </a:r>
            <a:r>
              <a:rPr sz="1500" spc="45" dirty="0">
                <a:solidFill>
                  <a:srgbClr val="5E5E5E"/>
                </a:solidFill>
                <a:latin typeface="Tahoma"/>
                <a:cs typeface="Tahoma"/>
              </a:rPr>
              <a:t>viralt</a:t>
            </a:r>
            <a:r>
              <a:rPr sz="1500" spc="-75" dirty="0">
                <a:solidFill>
                  <a:srgbClr val="5E5E5E"/>
                </a:solidFill>
                <a:latin typeface="Tahoma"/>
                <a:cs typeface="Tahoma"/>
              </a:rPr>
              <a:t> </a:t>
            </a:r>
            <a:r>
              <a:rPr sz="1500" spc="60" dirty="0">
                <a:solidFill>
                  <a:srgbClr val="5E5E5E"/>
                </a:solidFill>
                <a:latin typeface="Tahoma"/>
                <a:cs typeface="Tahoma"/>
              </a:rPr>
              <a:t>över</a:t>
            </a:r>
            <a:r>
              <a:rPr sz="1500" spc="-75" dirty="0">
                <a:solidFill>
                  <a:srgbClr val="5E5E5E"/>
                </a:solidFill>
                <a:latin typeface="Tahoma"/>
                <a:cs typeface="Tahoma"/>
              </a:rPr>
              <a:t> </a:t>
            </a:r>
            <a:r>
              <a:rPr sz="1500" spc="60" dirty="0">
                <a:solidFill>
                  <a:srgbClr val="5E5E5E"/>
                </a:solidFill>
                <a:latin typeface="Tahoma"/>
                <a:cs typeface="Tahoma"/>
              </a:rPr>
              <a:t>hela </a:t>
            </a:r>
            <a:r>
              <a:rPr sz="1500" spc="-455" dirty="0">
                <a:solidFill>
                  <a:srgbClr val="5E5E5E"/>
                </a:solidFill>
                <a:latin typeface="Tahoma"/>
                <a:cs typeface="Tahoma"/>
              </a:rPr>
              <a:t> </a:t>
            </a:r>
            <a:r>
              <a:rPr sz="1500" spc="60" dirty="0">
                <a:solidFill>
                  <a:srgbClr val="5E5E5E"/>
                </a:solidFill>
                <a:latin typeface="Tahoma"/>
                <a:cs typeface="Tahoma"/>
              </a:rPr>
              <a:t>världen</a:t>
            </a:r>
            <a:r>
              <a:rPr sz="1500" spc="-80" dirty="0">
                <a:solidFill>
                  <a:srgbClr val="5E5E5E"/>
                </a:solidFill>
                <a:latin typeface="Tahoma"/>
                <a:cs typeface="Tahoma"/>
              </a:rPr>
              <a:t> </a:t>
            </a:r>
            <a:r>
              <a:rPr sz="1500" spc="70" dirty="0">
                <a:solidFill>
                  <a:srgbClr val="5E5E5E"/>
                </a:solidFill>
                <a:latin typeface="Tahoma"/>
                <a:cs typeface="Tahoma"/>
              </a:rPr>
              <a:t>och</a:t>
            </a:r>
            <a:r>
              <a:rPr sz="1500" spc="-75" dirty="0">
                <a:solidFill>
                  <a:srgbClr val="5E5E5E"/>
                </a:solidFill>
                <a:latin typeface="Tahoma"/>
                <a:cs typeface="Tahoma"/>
              </a:rPr>
              <a:t> </a:t>
            </a:r>
            <a:r>
              <a:rPr sz="1500" spc="40" dirty="0">
                <a:solidFill>
                  <a:srgbClr val="5E5E5E"/>
                </a:solidFill>
                <a:latin typeface="Tahoma"/>
                <a:cs typeface="Tahoma"/>
              </a:rPr>
              <a:t>väckte</a:t>
            </a:r>
            <a:r>
              <a:rPr sz="1500" spc="-80" dirty="0">
                <a:solidFill>
                  <a:srgbClr val="5E5E5E"/>
                </a:solidFill>
                <a:latin typeface="Tahoma"/>
                <a:cs typeface="Tahoma"/>
              </a:rPr>
              <a:t> </a:t>
            </a:r>
            <a:r>
              <a:rPr sz="1500" spc="60" dirty="0">
                <a:solidFill>
                  <a:srgbClr val="5E5E5E"/>
                </a:solidFill>
                <a:latin typeface="Tahoma"/>
                <a:cs typeface="Tahoma"/>
              </a:rPr>
              <a:t>internationell</a:t>
            </a:r>
            <a:r>
              <a:rPr sz="1500" spc="-75" dirty="0">
                <a:solidFill>
                  <a:srgbClr val="5E5E5E"/>
                </a:solidFill>
                <a:latin typeface="Tahoma"/>
                <a:cs typeface="Tahoma"/>
              </a:rPr>
              <a:t> </a:t>
            </a:r>
            <a:r>
              <a:rPr sz="1500" spc="80" dirty="0">
                <a:solidFill>
                  <a:srgbClr val="5E5E5E"/>
                </a:solidFill>
                <a:latin typeface="Tahoma"/>
                <a:cs typeface="Tahoma"/>
              </a:rPr>
              <a:t>uppmärksamhet</a:t>
            </a:r>
            <a:r>
              <a:rPr sz="1500" spc="-80" dirty="0">
                <a:solidFill>
                  <a:srgbClr val="5E5E5E"/>
                </a:solidFill>
                <a:latin typeface="Tahoma"/>
                <a:cs typeface="Tahoma"/>
              </a:rPr>
              <a:t> </a:t>
            </a:r>
            <a:r>
              <a:rPr sz="1500" spc="40" dirty="0">
                <a:solidFill>
                  <a:srgbClr val="5E5E5E"/>
                </a:solidFill>
                <a:latin typeface="Tahoma"/>
                <a:cs typeface="Tahoma"/>
              </a:rPr>
              <a:t>till</a:t>
            </a:r>
            <a:r>
              <a:rPr sz="1500" spc="-75" dirty="0">
                <a:solidFill>
                  <a:srgbClr val="5E5E5E"/>
                </a:solidFill>
                <a:latin typeface="Tahoma"/>
                <a:cs typeface="Tahoma"/>
              </a:rPr>
              <a:t> </a:t>
            </a:r>
            <a:r>
              <a:rPr sz="1500" spc="55" dirty="0">
                <a:solidFill>
                  <a:srgbClr val="5E5E5E"/>
                </a:solidFill>
                <a:latin typeface="Tahoma"/>
                <a:cs typeface="Tahoma"/>
              </a:rPr>
              <a:t>Spaniens</a:t>
            </a:r>
            <a:r>
              <a:rPr sz="1500" spc="-80" dirty="0">
                <a:solidFill>
                  <a:srgbClr val="5E5E5E"/>
                </a:solidFill>
                <a:latin typeface="Tahoma"/>
                <a:cs typeface="Tahoma"/>
              </a:rPr>
              <a:t> </a:t>
            </a:r>
            <a:r>
              <a:rPr sz="1500" spc="55" dirty="0">
                <a:solidFill>
                  <a:srgbClr val="5E5E5E"/>
                </a:solidFill>
                <a:latin typeface="Tahoma"/>
                <a:cs typeface="Tahoma"/>
              </a:rPr>
              <a:t>växande</a:t>
            </a:r>
            <a:r>
              <a:rPr sz="1500" spc="-75" dirty="0">
                <a:solidFill>
                  <a:srgbClr val="5E5E5E"/>
                </a:solidFill>
                <a:latin typeface="Tahoma"/>
                <a:cs typeface="Tahoma"/>
              </a:rPr>
              <a:t> </a:t>
            </a:r>
            <a:r>
              <a:rPr sz="1500" spc="70" dirty="0">
                <a:solidFill>
                  <a:srgbClr val="5E5E5E"/>
                </a:solidFill>
                <a:latin typeface="Tahoma"/>
                <a:cs typeface="Tahoma"/>
              </a:rPr>
              <a:t>ekonomiska</a:t>
            </a:r>
            <a:r>
              <a:rPr sz="1500" spc="-80" dirty="0">
                <a:solidFill>
                  <a:srgbClr val="5E5E5E"/>
                </a:solidFill>
                <a:latin typeface="Tahoma"/>
                <a:cs typeface="Tahoma"/>
              </a:rPr>
              <a:t> </a:t>
            </a:r>
            <a:r>
              <a:rPr sz="1500" spc="30" dirty="0">
                <a:solidFill>
                  <a:srgbClr val="5E5E5E"/>
                </a:solidFill>
                <a:latin typeface="Tahoma"/>
                <a:cs typeface="Tahoma"/>
              </a:rPr>
              <a:t>kris.</a:t>
            </a:r>
            <a:endParaRPr sz="1500" dirty="0">
              <a:latin typeface="Tahoma"/>
              <a:cs typeface="Tahoma"/>
            </a:endParaRPr>
          </a:p>
          <a:p>
            <a:pPr marL="12700">
              <a:lnSpc>
                <a:spcPct val="100000"/>
              </a:lnSpc>
              <a:spcBef>
                <a:spcPts val="1175"/>
              </a:spcBef>
            </a:pPr>
            <a:r>
              <a:rPr sz="1200" u="sng" spc="15" dirty="0">
                <a:solidFill>
                  <a:srgbClr val="0563C0"/>
                </a:solidFill>
                <a:uFill>
                  <a:solidFill>
                    <a:srgbClr val="0563C0"/>
                  </a:solidFill>
                </a:uFill>
                <a:latin typeface="Tahoma"/>
                <a:cs typeface="Tahoma"/>
                <a:hlinkClick r:id="rId4"/>
              </a:rPr>
              <a:t>KÄLLA:</a:t>
            </a:r>
            <a:r>
              <a:rPr sz="1200" u="sng" spc="5" dirty="0">
                <a:solidFill>
                  <a:srgbClr val="0563C0"/>
                </a:solidFill>
                <a:uFill>
                  <a:solidFill>
                    <a:srgbClr val="0563C0"/>
                  </a:solidFill>
                </a:uFill>
                <a:latin typeface="Tahoma"/>
                <a:cs typeface="Tahoma"/>
                <a:hlinkClick r:id="rId4"/>
              </a:rPr>
              <a:t> </a:t>
            </a:r>
            <a:r>
              <a:rPr sz="1200" u="sng" spc="20" dirty="0">
                <a:solidFill>
                  <a:srgbClr val="0563C0"/>
                </a:solidFill>
                <a:uFill>
                  <a:solidFill>
                    <a:srgbClr val="0563C0"/>
                  </a:solidFill>
                </a:uFill>
                <a:latin typeface="Tahoma"/>
                <a:cs typeface="Tahoma"/>
                <a:hlinkClick r:id="rId4"/>
              </a:rPr>
              <a:t>https://www.youtube.com/watch?v=kS709ZyZ_YU&amp;feature=youtu.be</a:t>
            </a:r>
            <a:endParaRPr sz="1200" dirty="0">
              <a:latin typeface="Tahoma"/>
              <a:cs typeface="Tahom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421"/>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76C5D2"/>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3608832" y="0"/>
            <a:ext cx="8583295" cy="5196840"/>
            <a:chOff x="3608832" y="0"/>
            <a:chExt cx="8583295" cy="5196840"/>
          </a:xfrm>
        </p:grpSpPr>
        <p:pic>
          <p:nvPicPr>
            <p:cNvPr id="8" name="object 8"/>
            <p:cNvPicPr/>
            <p:nvPr/>
          </p:nvPicPr>
          <p:blipFill>
            <a:blip r:embed="rId3" cstate="print"/>
            <a:stretch>
              <a:fillRect/>
            </a:stretch>
          </p:blipFill>
          <p:spPr>
            <a:xfrm>
              <a:off x="3608832" y="0"/>
              <a:ext cx="8583167" cy="4636008"/>
            </a:xfrm>
            <a:prstGeom prst="rect">
              <a:avLst/>
            </a:prstGeom>
          </p:spPr>
        </p:pic>
        <p:sp>
          <p:nvSpPr>
            <p:cNvPr id="9" name="object 9"/>
            <p:cNvSpPr/>
            <p:nvPr/>
          </p:nvSpPr>
          <p:spPr>
            <a:xfrm>
              <a:off x="6065204" y="2737170"/>
              <a:ext cx="549275" cy="816610"/>
            </a:xfrm>
            <a:custGeom>
              <a:avLst/>
              <a:gdLst/>
              <a:ahLst/>
              <a:cxnLst/>
              <a:rect l="l" t="t" r="r" b="b"/>
              <a:pathLst>
                <a:path w="549275" h="816610">
                  <a:moveTo>
                    <a:pt x="135168" y="173798"/>
                  </a:moveTo>
                  <a:lnTo>
                    <a:pt x="123836" y="189140"/>
                  </a:lnTo>
                  <a:lnTo>
                    <a:pt x="11788" y="429032"/>
                  </a:lnTo>
                  <a:lnTo>
                    <a:pt x="8398" y="444238"/>
                  </a:lnTo>
                  <a:lnTo>
                    <a:pt x="9870" y="461374"/>
                  </a:lnTo>
                  <a:lnTo>
                    <a:pt x="43778" y="590125"/>
                  </a:lnTo>
                  <a:lnTo>
                    <a:pt x="0" y="647023"/>
                  </a:lnTo>
                  <a:lnTo>
                    <a:pt x="220199" y="816449"/>
                  </a:lnTo>
                  <a:lnTo>
                    <a:pt x="249384" y="778518"/>
                  </a:lnTo>
                  <a:lnTo>
                    <a:pt x="276856" y="755885"/>
                  </a:lnTo>
                  <a:lnTo>
                    <a:pt x="346326" y="733970"/>
                  </a:lnTo>
                  <a:lnTo>
                    <a:pt x="387588" y="711513"/>
                  </a:lnTo>
                  <a:lnTo>
                    <a:pt x="432712" y="665938"/>
                  </a:lnTo>
                  <a:lnTo>
                    <a:pt x="537783" y="529380"/>
                  </a:lnTo>
                  <a:lnTo>
                    <a:pt x="549135" y="486934"/>
                  </a:lnTo>
                  <a:lnTo>
                    <a:pt x="542174" y="466009"/>
                  </a:lnTo>
                  <a:lnTo>
                    <a:pt x="527248" y="448806"/>
                  </a:lnTo>
                  <a:lnTo>
                    <a:pt x="517806" y="442863"/>
                  </a:lnTo>
                  <a:lnTo>
                    <a:pt x="507872" y="439032"/>
                  </a:lnTo>
                  <a:lnTo>
                    <a:pt x="497698" y="437280"/>
                  </a:lnTo>
                  <a:lnTo>
                    <a:pt x="487536" y="437576"/>
                  </a:lnTo>
                  <a:lnTo>
                    <a:pt x="491038" y="433024"/>
                  </a:lnTo>
                  <a:lnTo>
                    <a:pt x="501042" y="412583"/>
                  </a:lnTo>
                  <a:lnTo>
                    <a:pt x="502391" y="390579"/>
                  </a:lnTo>
                  <a:lnTo>
                    <a:pt x="495429" y="369653"/>
                  </a:lnTo>
                  <a:lnTo>
                    <a:pt x="480503" y="352451"/>
                  </a:lnTo>
                  <a:lnTo>
                    <a:pt x="470922" y="346418"/>
                  </a:lnTo>
                  <a:lnTo>
                    <a:pt x="460580" y="342406"/>
                  </a:lnTo>
                  <a:lnTo>
                    <a:pt x="449746" y="340505"/>
                  </a:lnTo>
                  <a:lnTo>
                    <a:pt x="438689" y="340810"/>
                  </a:lnTo>
                  <a:lnTo>
                    <a:pt x="443811" y="322124"/>
                  </a:lnTo>
                  <a:lnTo>
                    <a:pt x="422084" y="271268"/>
                  </a:lnTo>
                  <a:lnTo>
                    <a:pt x="379620" y="259883"/>
                  </a:lnTo>
                  <a:lnTo>
                    <a:pt x="358696" y="266825"/>
                  </a:lnTo>
                  <a:lnTo>
                    <a:pt x="341502" y="281734"/>
                  </a:lnTo>
                  <a:lnTo>
                    <a:pt x="499118" y="76883"/>
                  </a:lnTo>
                  <a:lnTo>
                    <a:pt x="507631" y="59731"/>
                  </a:lnTo>
                  <a:lnTo>
                    <a:pt x="508830" y="41480"/>
                  </a:lnTo>
                  <a:lnTo>
                    <a:pt x="502978" y="24144"/>
                  </a:lnTo>
                  <a:lnTo>
                    <a:pt x="490339" y="9739"/>
                  </a:lnTo>
                  <a:lnTo>
                    <a:pt x="473175" y="1213"/>
                  </a:lnTo>
                  <a:lnTo>
                    <a:pt x="454919" y="0"/>
                  </a:lnTo>
                  <a:lnTo>
                    <a:pt x="437585" y="5836"/>
                  </a:lnTo>
                  <a:lnTo>
                    <a:pt x="423187" y="18461"/>
                  </a:lnTo>
                  <a:lnTo>
                    <a:pt x="134232" y="394009"/>
                  </a:lnTo>
                  <a:lnTo>
                    <a:pt x="211090" y="229704"/>
                  </a:lnTo>
                  <a:lnTo>
                    <a:pt x="215540" y="211180"/>
                  </a:lnTo>
                  <a:lnTo>
                    <a:pt x="212605" y="192975"/>
                  </a:lnTo>
                  <a:lnTo>
                    <a:pt x="203068" y="177164"/>
                  </a:lnTo>
                  <a:lnTo>
                    <a:pt x="187713" y="165821"/>
                  </a:lnTo>
                  <a:lnTo>
                    <a:pt x="169181" y="161357"/>
                  </a:lnTo>
                  <a:lnTo>
                    <a:pt x="150975" y="164276"/>
                  </a:lnTo>
                  <a:lnTo>
                    <a:pt x="135168" y="173798"/>
                  </a:lnTo>
                  <a:close/>
                </a:path>
              </a:pathLst>
            </a:custGeom>
            <a:solidFill>
              <a:srgbClr val="A6377C"/>
            </a:solidFill>
          </p:spPr>
          <p:txBody>
            <a:bodyPr wrap="square" lIns="0" tIns="0" rIns="0" bIns="0" rtlCol="0"/>
            <a:lstStyle/>
            <a:p>
              <a:endParaRPr/>
            </a:p>
          </p:txBody>
        </p:sp>
        <p:sp>
          <p:nvSpPr>
            <p:cNvPr id="10" name="object 10"/>
            <p:cNvSpPr/>
            <p:nvPr/>
          </p:nvSpPr>
          <p:spPr>
            <a:xfrm>
              <a:off x="6065204" y="2737170"/>
              <a:ext cx="549275" cy="816610"/>
            </a:xfrm>
            <a:custGeom>
              <a:avLst/>
              <a:gdLst/>
              <a:ahLst/>
              <a:cxnLst/>
              <a:rect l="l" t="t" r="r" b="b"/>
              <a:pathLst>
                <a:path w="549275" h="816610">
                  <a:moveTo>
                    <a:pt x="423187" y="18461"/>
                  </a:moveTo>
                  <a:lnTo>
                    <a:pt x="134232" y="394009"/>
                  </a:lnTo>
                  <a:lnTo>
                    <a:pt x="211090" y="229704"/>
                  </a:lnTo>
                  <a:lnTo>
                    <a:pt x="215540" y="211180"/>
                  </a:lnTo>
                  <a:lnTo>
                    <a:pt x="212605" y="192975"/>
                  </a:lnTo>
                  <a:lnTo>
                    <a:pt x="203068" y="177164"/>
                  </a:lnTo>
                  <a:lnTo>
                    <a:pt x="187713" y="165821"/>
                  </a:lnTo>
                  <a:lnTo>
                    <a:pt x="169181" y="161357"/>
                  </a:lnTo>
                  <a:lnTo>
                    <a:pt x="150975" y="164276"/>
                  </a:lnTo>
                  <a:lnTo>
                    <a:pt x="11788" y="429032"/>
                  </a:lnTo>
                  <a:lnTo>
                    <a:pt x="8398" y="444238"/>
                  </a:lnTo>
                  <a:lnTo>
                    <a:pt x="8436" y="452609"/>
                  </a:lnTo>
                  <a:lnTo>
                    <a:pt x="9870" y="461374"/>
                  </a:lnTo>
                  <a:lnTo>
                    <a:pt x="43778" y="590125"/>
                  </a:lnTo>
                  <a:lnTo>
                    <a:pt x="0" y="647023"/>
                  </a:lnTo>
                  <a:lnTo>
                    <a:pt x="220199" y="816449"/>
                  </a:lnTo>
                  <a:lnTo>
                    <a:pt x="249384" y="778518"/>
                  </a:lnTo>
                  <a:lnTo>
                    <a:pt x="276856" y="755885"/>
                  </a:lnTo>
                  <a:lnTo>
                    <a:pt x="309292" y="744898"/>
                  </a:lnTo>
                  <a:lnTo>
                    <a:pt x="346326" y="733970"/>
                  </a:lnTo>
                  <a:lnTo>
                    <a:pt x="387588" y="711513"/>
                  </a:lnTo>
                  <a:lnTo>
                    <a:pt x="432712" y="665938"/>
                  </a:lnTo>
                  <a:lnTo>
                    <a:pt x="453562" y="638840"/>
                  </a:lnTo>
                  <a:lnTo>
                    <a:pt x="483058" y="600504"/>
                  </a:lnTo>
                  <a:lnTo>
                    <a:pt x="513649" y="560745"/>
                  </a:lnTo>
                  <a:lnTo>
                    <a:pt x="537783" y="529380"/>
                  </a:lnTo>
                  <a:lnTo>
                    <a:pt x="547787" y="508939"/>
                  </a:lnTo>
                  <a:lnTo>
                    <a:pt x="549135" y="486934"/>
                  </a:lnTo>
                  <a:lnTo>
                    <a:pt x="542174" y="466009"/>
                  </a:lnTo>
                  <a:lnTo>
                    <a:pt x="527248" y="448806"/>
                  </a:lnTo>
                  <a:lnTo>
                    <a:pt x="517806" y="442863"/>
                  </a:lnTo>
                  <a:lnTo>
                    <a:pt x="507872" y="439032"/>
                  </a:lnTo>
                  <a:lnTo>
                    <a:pt x="497698" y="437280"/>
                  </a:lnTo>
                  <a:lnTo>
                    <a:pt x="487536" y="437576"/>
                  </a:lnTo>
                  <a:lnTo>
                    <a:pt x="488703" y="436058"/>
                  </a:lnTo>
                  <a:lnTo>
                    <a:pt x="489871" y="434541"/>
                  </a:lnTo>
                  <a:lnTo>
                    <a:pt x="491038" y="433024"/>
                  </a:lnTo>
                  <a:lnTo>
                    <a:pt x="501042" y="412583"/>
                  </a:lnTo>
                  <a:lnTo>
                    <a:pt x="495429" y="369653"/>
                  </a:lnTo>
                  <a:lnTo>
                    <a:pt x="460580" y="342406"/>
                  </a:lnTo>
                  <a:lnTo>
                    <a:pt x="449746" y="340505"/>
                  </a:lnTo>
                  <a:lnTo>
                    <a:pt x="438689" y="340810"/>
                  </a:lnTo>
                  <a:lnTo>
                    <a:pt x="443811" y="322124"/>
                  </a:lnTo>
                  <a:lnTo>
                    <a:pt x="422084" y="271268"/>
                  </a:lnTo>
                  <a:lnTo>
                    <a:pt x="379620" y="259883"/>
                  </a:lnTo>
                  <a:lnTo>
                    <a:pt x="358696" y="266825"/>
                  </a:lnTo>
                  <a:lnTo>
                    <a:pt x="341502" y="281734"/>
                  </a:lnTo>
                  <a:lnTo>
                    <a:pt x="499118" y="76883"/>
                  </a:lnTo>
                  <a:lnTo>
                    <a:pt x="507631" y="59731"/>
                  </a:lnTo>
                  <a:lnTo>
                    <a:pt x="508830" y="41480"/>
                  </a:lnTo>
                  <a:lnTo>
                    <a:pt x="502978" y="24144"/>
                  </a:lnTo>
                  <a:lnTo>
                    <a:pt x="490339" y="9739"/>
                  </a:lnTo>
                  <a:lnTo>
                    <a:pt x="473175" y="1213"/>
                  </a:lnTo>
                  <a:lnTo>
                    <a:pt x="454919" y="0"/>
                  </a:lnTo>
                  <a:lnTo>
                    <a:pt x="437585" y="5836"/>
                  </a:lnTo>
                  <a:lnTo>
                    <a:pt x="423187" y="18461"/>
                  </a:lnTo>
                </a:path>
              </a:pathLst>
            </a:custGeom>
            <a:ln w="11170">
              <a:solidFill>
                <a:srgbClr val="A6377C"/>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4831080" y="3468623"/>
              <a:ext cx="1812035" cy="1728215"/>
            </a:xfrm>
            <a:prstGeom prst="rect">
              <a:avLst/>
            </a:prstGeom>
          </p:spPr>
        </p:pic>
        <p:pic>
          <p:nvPicPr>
            <p:cNvPr id="12" name="object 12"/>
            <p:cNvPicPr/>
            <p:nvPr/>
          </p:nvPicPr>
          <p:blipFill>
            <a:blip r:embed="rId5" cstate="print"/>
            <a:stretch>
              <a:fillRect/>
            </a:stretch>
          </p:blipFill>
          <p:spPr>
            <a:xfrm>
              <a:off x="5039868" y="3680447"/>
              <a:ext cx="1594104" cy="1245120"/>
            </a:xfrm>
            <a:prstGeom prst="rect">
              <a:avLst/>
            </a:prstGeom>
          </p:spPr>
        </p:pic>
        <p:sp>
          <p:nvSpPr>
            <p:cNvPr id="13" name="object 13"/>
            <p:cNvSpPr/>
            <p:nvPr/>
          </p:nvSpPr>
          <p:spPr>
            <a:xfrm>
              <a:off x="4863084" y="3500628"/>
              <a:ext cx="1697989" cy="1614170"/>
            </a:xfrm>
            <a:custGeom>
              <a:avLst/>
              <a:gdLst/>
              <a:ahLst/>
              <a:cxnLst/>
              <a:rect l="l" t="t" r="r" b="b"/>
              <a:pathLst>
                <a:path w="1697990" h="1614170">
                  <a:moveTo>
                    <a:pt x="848867" y="0"/>
                  </a:moveTo>
                  <a:lnTo>
                    <a:pt x="798996" y="1369"/>
                  </a:lnTo>
                  <a:lnTo>
                    <a:pt x="749883" y="5429"/>
                  </a:lnTo>
                  <a:lnTo>
                    <a:pt x="701607" y="12102"/>
                  </a:lnTo>
                  <a:lnTo>
                    <a:pt x="654249" y="21313"/>
                  </a:lnTo>
                  <a:lnTo>
                    <a:pt x="607888" y="32987"/>
                  </a:lnTo>
                  <a:lnTo>
                    <a:pt x="562603" y="47047"/>
                  </a:lnTo>
                  <a:lnTo>
                    <a:pt x="518475" y="63418"/>
                  </a:lnTo>
                  <a:lnTo>
                    <a:pt x="475583" y="82024"/>
                  </a:lnTo>
                  <a:lnTo>
                    <a:pt x="434007" y="102790"/>
                  </a:lnTo>
                  <a:lnTo>
                    <a:pt x="393826" y="125640"/>
                  </a:lnTo>
                  <a:lnTo>
                    <a:pt x="355120" y="150498"/>
                  </a:lnTo>
                  <a:lnTo>
                    <a:pt x="317969" y="177288"/>
                  </a:lnTo>
                  <a:lnTo>
                    <a:pt x="282452" y="205935"/>
                  </a:lnTo>
                  <a:lnTo>
                    <a:pt x="248650" y="236362"/>
                  </a:lnTo>
                  <a:lnTo>
                    <a:pt x="216641" y="268495"/>
                  </a:lnTo>
                  <a:lnTo>
                    <a:pt x="186505" y="302258"/>
                  </a:lnTo>
                  <a:lnTo>
                    <a:pt x="158323" y="337574"/>
                  </a:lnTo>
                  <a:lnTo>
                    <a:pt x="132173" y="374369"/>
                  </a:lnTo>
                  <a:lnTo>
                    <a:pt x="108135" y="412566"/>
                  </a:lnTo>
                  <a:lnTo>
                    <a:pt x="86290" y="452090"/>
                  </a:lnTo>
                  <a:lnTo>
                    <a:pt x="66716" y="492865"/>
                  </a:lnTo>
                  <a:lnTo>
                    <a:pt x="49494" y="534815"/>
                  </a:lnTo>
                  <a:lnTo>
                    <a:pt x="34702" y="577865"/>
                  </a:lnTo>
                  <a:lnTo>
                    <a:pt x="22422" y="621938"/>
                  </a:lnTo>
                  <a:lnTo>
                    <a:pt x="12732" y="666960"/>
                  </a:lnTo>
                  <a:lnTo>
                    <a:pt x="5711" y="712854"/>
                  </a:lnTo>
                  <a:lnTo>
                    <a:pt x="1441" y="759545"/>
                  </a:lnTo>
                  <a:lnTo>
                    <a:pt x="0" y="806958"/>
                  </a:lnTo>
                  <a:lnTo>
                    <a:pt x="1441" y="854370"/>
                  </a:lnTo>
                  <a:lnTo>
                    <a:pt x="5711" y="901061"/>
                  </a:lnTo>
                  <a:lnTo>
                    <a:pt x="12732" y="946955"/>
                  </a:lnTo>
                  <a:lnTo>
                    <a:pt x="22422" y="991977"/>
                  </a:lnTo>
                  <a:lnTo>
                    <a:pt x="34702" y="1036050"/>
                  </a:lnTo>
                  <a:lnTo>
                    <a:pt x="49494" y="1079100"/>
                  </a:lnTo>
                  <a:lnTo>
                    <a:pt x="66716" y="1121050"/>
                  </a:lnTo>
                  <a:lnTo>
                    <a:pt x="86290" y="1161825"/>
                  </a:lnTo>
                  <a:lnTo>
                    <a:pt x="108135" y="1201349"/>
                  </a:lnTo>
                  <a:lnTo>
                    <a:pt x="132173" y="1239546"/>
                  </a:lnTo>
                  <a:lnTo>
                    <a:pt x="158323" y="1276341"/>
                  </a:lnTo>
                  <a:lnTo>
                    <a:pt x="186505" y="1311657"/>
                  </a:lnTo>
                  <a:lnTo>
                    <a:pt x="216641" y="1345420"/>
                  </a:lnTo>
                  <a:lnTo>
                    <a:pt x="248650" y="1377553"/>
                  </a:lnTo>
                  <a:lnTo>
                    <a:pt x="282452" y="1407980"/>
                  </a:lnTo>
                  <a:lnTo>
                    <a:pt x="317969" y="1436627"/>
                  </a:lnTo>
                  <a:lnTo>
                    <a:pt x="355120" y="1463417"/>
                  </a:lnTo>
                  <a:lnTo>
                    <a:pt x="393826" y="1488275"/>
                  </a:lnTo>
                  <a:lnTo>
                    <a:pt x="434007" y="1511125"/>
                  </a:lnTo>
                  <a:lnTo>
                    <a:pt x="475583" y="1531891"/>
                  </a:lnTo>
                  <a:lnTo>
                    <a:pt x="518475" y="1550497"/>
                  </a:lnTo>
                  <a:lnTo>
                    <a:pt x="562603" y="1566868"/>
                  </a:lnTo>
                  <a:lnTo>
                    <a:pt x="607888" y="1580928"/>
                  </a:lnTo>
                  <a:lnTo>
                    <a:pt x="654249" y="1592602"/>
                  </a:lnTo>
                  <a:lnTo>
                    <a:pt x="701607" y="1601813"/>
                  </a:lnTo>
                  <a:lnTo>
                    <a:pt x="749883" y="1608486"/>
                  </a:lnTo>
                  <a:lnTo>
                    <a:pt x="798996" y="1612546"/>
                  </a:lnTo>
                  <a:lnTo>
                    <a:pt x="848867" y="1613916"/>
                  </a:lnTo>
                  <a:lnTo>
                    <a:pt x="898739" y="1612546"/>
                  </a:lnTo>
                  <a:lnTo>
                    <a:pt x="947852" y="1608486"/>
                  </a:lnTo>
                  <a:lnTo>
                    <a:pt x="996128" y="1601813"/>
                  </a:lnTo>
                  <a:lnTo>
                    <a:pt x="1043486" y="1592602"/>
                  </a:lnTo>
                  <a:lnTo>
                    <a:pt x="1089847" y="1580928"/>
                  </a:lnTo>
                  <a:lnTo>
                    <a:pt x="1135132" y="1566868"/>
                  </a:lnTo>
                  <a:lnTo>
                    <a:pt x="1179260" y="1550497"/>
                  </a:lnTo>
                  <a:lnTo>
                    <a:pt x="1222152" y="1531891"/>
                  </a:lnTo>
                  <a:lnTo>
                    <a:pt x="1263728" y="1511125"/>
                  </a:lnTo>
                  <a:lnTo>
                    <a:pt x="1303909" y="1488275"/>
                  </a:lnTo>
                  <a:lnTo>
                    <a:pt x="1342615" y="1463417"/>
                  </a:lnTo>
                  <a:lnTo>
                    <a:pt x="1379766" y="1436627"/>
                  </a:lnTo>
                  <a:lnTo>
                    <a:pt x="1415283" y="1407980"/>
                  </a:lnTo>
                  <a:lnTo>
                    <a:pt x="1449085" y="1377553"/>
                  </a:lnTo>
                  <a:lnTo>
                    <a:pt x="1481094" y="1345420"/>
                  </a:lnTo>
                  <a:lnTo>
                    <a:pt x="1511230" y="1311657"/>
                  </a:lnTo>
                  <a:lnTo>
                    <a:pt x="1539412" y="1276341"/>
                  </a:lnTo>
                  <a:lnTo>
                    <a:pt x="1565562" y="1239546"/>
                  </a:lnTo>
                  <a:lnTo>
                    <a:pt x="1589600" y="1201349"/>
                  </a:lnTo>
                  <a:lnTo>
                    <a:pt x="1611445" y="1161825"/>
                  </a:lnTo>
                  <a:lnTo>
                    <a:pt x="1631019" y="1121050"/>
                  </a:lnTo>
                  <a:lnTo>
                    <a:pt x="1648241" y="1079100"/>
                  </a:lnTo>
                  <a:lnTo>
                    <a:pt x="1663033" y="1036050"/>
                  </a:lnTo>
                  <a:lnTo>
                    <a:pt x="1675313" y="991977"/>
                  </a:lnTo>
                  <a:lnTo>
                    <a:pt x="1685003" y="946955"/>
                  </a:lnTo>
                  <a:lnTo>
                    <a:pt x="1692024" y="901061"/>
                  </a:lnTo>
                  <a:lnTo>
                    <a:pt x="1696294" y="854370"/>
                  </a:lnTo>
                  <a:lnTo>
                    <a:pt x="1697736" y="806958"/>
                  </a:lnTo>
                  <a:lnTo>
                    <a:pt x="1696294" y="759545"/>
                  </a:lnTo>
                  <a:lnTo>
                    <a:pt x="1692024" y="712854"/>
                  </a:lnTo>
                  <a:lnTo>
                    <a:pt x="1685003" y="666960"/>
                  </a:lnTo>
                  <a:lnTo>
                    <a:pt x="1675313" y="621938"/>
                  </a:lnTo>
                  <a:lnTo>
                    <a:pt x="1663033" y="577865"/>
                  </a:lnTo>
                  <a:lnTo>
                    <a:pt x="1648241" y="534815"/>
                  </a:lnTo>
                  <a:lnTo>
                    <a:pt x="1631019" y="492865"/>
                  </a:lnTo>
                  <a:lnTo>
                    <a:pt x="1611445" y="452090"/>
                  </a:lnTo>
                  <a:lnTo>
                    <a:pt x="1589600" y="412566"/>
                  </a:lnTo>
                  <a:lnTo>
                    <a:pt x="1565562" y="374369"/>
                  </a:lnTo>
                  <a:lnTo>
                    <a:pt x="1539412" y="337574"/>
                  </a:lnTo>
                  <a:lnTo>
                    <a:pt x="1511230" y="302258"/>
                  </a:lnTo>
                  <a:lnTo>
                    <a:pt x="1481094" y="268495"/>
                  </a:lnTo>
                  <a:lnTo>
                    <a:pt x="1449085" y="236362"/>
                  </a:lnTo>
                  <a:lnTo>
                    <a:pt x="1415283" y="205935"/>
                  </a:lnTo>
                  <a:lnTo>
                    <a:pt x="1379766" y="177288"/>
                  </a:lnTo>
                  <a:lnTo>
                    <a:pt x="1342615" y="150498"/>
                  </a:lnTo>
                  <a:lnTo>
                    <a:pt x="1303909" y="125640"/>
                  </a:lnTo>
                  <a:lnTo>
                    <a:pt x="1263728" y="102790"/>
                  </a:lnTo>
                  <a:lnTo>
                    <a:pt x="1222152" y="82024"/>
                  </a:lnTo>
                  <a:lnTo>
                    <a:pt x="1179260" y="63418"/>
                  </a:lnTo>
                  <a:lnTo>
                    <a:pt x="1135132" y="47047"/>
                  </a:lnTo>
                  <a:lnTo>
                    <a:pt x="1089847" y="32987"/>
                  </a:lnTo>
                  <a:lnTo>
                    <a:pt x="1043486" y="21313"/>
                  </a:lnTo>
                  <a:lnTo>
                    <a:pt x="996128" y="12102"/>
                  </a:lnTo>
                  <a:lnTo>
                    <a:pt x="947852" y="5429"/>
                  </a:lnTo>
                  <a:lnTo>
                    <a:pt x="898739" y="1369"/>
                  </a:lnTo>
                  <a:lnTo>
                    <a:pt x="848867" y="0"/>
                  </a:lnTo>
                  <a:close/>
                </a:path>
              </a:pathLst>
            </a:custGeom>
            <a:solidFill>
              <a:srgbClr val="A6377C"/>
            </a:solidFill>
          </p:spPr>
          <p:txBody>
            <a:bodyPr wrap="square" lIns="0" tIns="0" rIns="0" bIns="0" rtlCol="0"/>
            <a:lstStyle/>
            <a:p>
              <a:endParaRPr/>
            </a:p>
          </p:txBody>
        </p:sp>
        <p:sp>
          <p:nvSpPr>
            <p:cNvPr id="14" name="object 14"/>
            <p:cNvSpPr/>
            <p:nvPr/>
          </p:nvSpPr>
          <p:spPr>
            <a:xfrm>
              <a:off x="4863084" y="3500628"/>
              <a:ext cx="1697989" cy="1614170"/>
            </a:xfrm>
            <a:custGeom>
              <a:avLst/>
              <a:gdLst/>
              <a:ahLst/>
              <a:cxnLst/>
              <a:rect l="l" t="t" r="r" b="b"/>
              <a:pathLst>
                <a:path w="1697990" h="1614170">
                  <a:moveTo>
                    <a:pt x="0" y="806958"/>
                  </a:moveTo>
                  <a:lnTo>
                    <a:pt x="1441" y="759545"/>
                  </a:lnTo>
                  <a:lnTo>
                    <a:pt x="5711" y="712854"/>
                  </a:lnTo>
                  <a:lnTo>
                    <a:pt x="12732" y="666960"/>
                  </a:lnTo>
                  <a:lnTo>
                    <a:pt x="22422" y="621938"/>
                  </a:lnTo>
                  <a:lnTo>
                    <a:pt x="34702" y="577865"/>
                  </a:lnTo>
                  <a:lnTo>
                    <a:pt x="49494" y="534815"/>
                  </a:lnTo>
                  <a:lnTo>
                    <a:pt x="66716" y="492865"/>
                  </a:lnTo>
                  <a:lnTo>
                    <a:pt x="86290" y="452090"/>
                  </a:lnTo>
                  <a:lnTo>
                    <a:pt x="108135" y="412566"/>
                  </a:lnTo>
                  <a:lnTo>
                    <a:pt x="132173" y="374369"/>
                  </a:lnTo>
                  <a:lnTo>
                    <a:pt x="158323" y="337574"/>
                  </a:lnTo>
                  <a:lnTo>
                    <a:pt x="186505" y="302258"/>
                  </a:lnTo>
                  <a:lnTo>
                    <a:pt x="216641" y="268495"/>
                  </a:lnTo>
                  <a:lnTo>
                    <a:pt x="248650" y="236362"/>
                  </a:lnTo>
                  <a:lnTo>
                    <a:pt x="282452" y="205935"/>
                  </a:lnTo>
                  <a:lnTo>
                    <a:pt x="317969" y="177288"/>
                  </a:lnTo>
                  <a:lnTo>
                    <a:pt x="355120" y="150498"/>
                  </a:lnTo>
                  <a:lnTo>
                    <a:pt x="393826" y="125640"/>
                  </a:lnTo>
                  <a:lnTo>
                    <a:pt x="434007" y="102790"/>
                  </a:lnTo>
                  <a:lnTo>
                    <a:pt x="475583" y="82024"/>
                  </a:lnTo>
                  <a:lnTo>
                    <a:pt x="518475" y="63418"/>
                  </a:lnTo>
                  <a:lnTo>
                    <a:pt x="562603" y="47047"/>
                  </a:lnTo>
                  <a:lnTo>
                    <a:pt x="607888" y="32987"/>
                  </a:lnTo>
                  <a:lnTo>
                    <a:pt x="654249" y="21313"/>
                  </a:lnTo>
                  <a:lnTo>
                    <a:pt x="701607" y="12102"/>
                  </a:lnTo>
                  <a:lnTo>
                    <a:pt x="749883" y="5429"/>
                  </a:lnTo>
                  <a:lnTo>
                    <a:pt x="798996" y="1369"/>
                  </a:lnTo>
                  <a:lnTo>
                    <a:pt x="848867" y="0"/>
                  </a:lnTo>
                  <a:lnTo>
                    <a:pt x="898739" y="1369"/>
                  </a:lnTo>
                  <a:lnTo>
                    <a:pt x="947852" y="5429"/>
                  </a:lnTo>
                  <a:lnTo>
                    <a:pt x="996128" y="12102"/>
                  </a:lnTo>
                  <a:lnTo>
                    <a:pt x="1043486" y="21313"/>
                  </a:lnTo>
                  <a:lnTo>
                    <a:pt x="1089847" y="32987"/>
                  </a:lnTo>
                  <a:lnTo>
                    <a:pt x="1135132" y="47047"/>
                  </a:lnTo>
                  <a:lnTo>
                    <a:pt x="1179260" y="63418"/>
                  </a:lnTo>
                  <a:lnTo>
                    <a:pt x="1222152" y="82024"/>
                  </a:lnTo>
                  <a:lnTo>
                    <a:pt x="1263728" y="102790"/>
                  </a:lnTo>
                  <a:lnTo>
                    <a:pt x="1303909" y="125640"/>
                  </a:lnTo>
                  <a:lnTo>
                    <a:pt x="1342615" y="150498"/>
                  </a:lnTo>
                  <a:lnTo>
                    <a:pt x="1379766" y="177288"/>
                  </a:lnTo>
                  <a:lnTo>
                    <a:pt x="1415283" y="205935"/>
                  </a:lnTo>
                  <a:lnTo>
                    <a:pt x="1449085" y="236362"/>
                  </a:lnTo>
                  <a:lnTo>
                    <a:pt x="1481094" y="268495"/>
                  </a:lnTo>
                  <a:lnTo>
                    <a:pt x="1511230" y="302258"/>
                  </a:lnTo>
                  <a:lnTo>
                    <a:pt x="1539412" y="337574"/>
                  </a:lnTo>
                  <a:lnTo>
                    <a:pt x="1565562" y="374369"/>
                  </a:lnTo>
                  <a:lnTo>
                    <a:pt x="1589600" y="412566"/>
                  </a:lnTo>
                  <a:lnTo>
                    <a:pt x="1611445" y="452090"/>
                  </a:lnTo>
                  <a:lnTo>
                    <a:pt x="1631019" y="492865"/>
                  </a:lnTo>
                  <a:lnTo>
                    <a:pt x="1648241" y="534815"/>
                  </a:lnTo>
                  <a:lnTo>
                    <a:pt x="1663033" y="577865"/>
                  </a:lnTo>
                  <a:lnTo>
                    <a:pt x="1675313" y="621938"/>
                  </a:lnTo>
                  <a:lnTo>
                    <a:pt x="1685003" y="666960"/>
                  </a:lnTo>
                  <a:lnTo>
                    <a:pt x="1692024" y="712854"/>
                  </a:lnTo>
                  <a:lnTo>
                    <a:pt x="1696294" y="759545"/>
                  </a:lnTo>
                  <a:lnTo>
                    <a:pt x="1697736" y="806958"/>
                  </a:lnTo>
                  <a:lnTo>
                    <a:pt x="1696294" y="854370"/>
                  </a:lnTo>
                  <a:lnTo>
                    <a:pt x="1692024" y="901061"/>
                  </a:lnTo>
                  <a:lnTo>
                    <a:pt x="1685003" y="946955"/>
                  </a:lnTo>
                  <a:lnTo>
                    <a:pt x="1675313" y="991977"/>
                  </a:lnTo>
                  <a:lnTo>
                    <a:pt x="1663033" y="1036050"/>
                  </a:lnTo>
                  <a:lnTo>
                    <a:pt x="1648241" y="1079100"/>
                  </a:lnTo>
                  <a:lnTo>
                    <a:pt x="1631019" y="1121050"/>
                  </a:lnTo>
                  <a:lnTo>
                    <a:pt x="1611445" y="1161825"/>
                  </a:lnTo>
                  <a:lnTo>
                    <a:pt x="1589600" y="1201349"/>
                  </a:lnTo>
                  <a:lnTo>
                    <a:pt x="1565562" y="1239546"/>
                  </a:lnTo>
                  <a:lnTo>
                    <a:pt x="1539412" y="1276341"/>
                  </a:lnTo>
                  <a:lnTo>
                    <a:pt x="1511230" y="1311657"/>
                  </a:lnTo>
                  <a:lnTo>
                    <a:pt x="1481094" y="1345420"/>
                  </a:lnTo>
                  <a:lnTo>
                    <a:pt x="1449085" y="1377553"/>
                  </a:lnTo>
                  <a:lnTo>
                    <a:pt x="1415283" y="1407980"/>
                  </a:lnTo>
                  <a:lnTo>
                    <a:pt x="1379766" y="1436627"/>
                  </a:lnTo>
                  <a:lnTo>
                    <a:pt x="1342615" y="1463417"/>
                  </a:lnTo>
                  <a:lnTo>
                    <a:pt x="1303909" y="1488275"/>
                  </a:lnTo>
                  <a:lnTo>
                    <a:pt x="1263728" y="1511125"/>
                  </a:lnTo>
                  <a:lnTo>
                    <a:pt x="1222152" y="1531891"/>
                  </a:lnTo>
                  <a:lnTo>
                    <a:pt x="1179260" y="1550497"/>
                  </a:lnTo>
                  <a:lnTo>
                    <a:pt x="1135132" y="1566868"/>
                  </a:lnTo>
                  <a:lnTo>
                    <a:pt x="1089847" y="1580928"/>
                  </a:lnTo>
                  <a:lnTo>
                    <a:pt x="1043486" y="1592602"/>
                  </a:lnTo>
                  <a:lnTo>
                    <a:pt x="996128" y="1601813"/>
                  </a:lnTo>
                  <a:lnTo>
                    <a:pt x="947852" y="1608486"/>
                  </a:lnTo>
                  <a:lnTo>
                    <a:pt x="898739" y="1612546"/>
                  </a:lnTo>
                  <a:lnTo>
                    <a:pt x="848867" y="1613916"/>
                  </a:lnTo>
                  <a:lnTo>
                    <a:pt x="798996" y="1612546"/>
                  </a:lnTo>
                  <a:lnTo>
                    <a:pt x="749883" y="1608486"/>
                  </a:lnTo>
                  <a:lnTo>
                    <a:pt x="701607" y="1601813"/>
                  </a:lnTo>
                  <a:lnTo>
                    <a:pt x="654249" y="1592602"/>
                  </a:lnTo>
                  <a:lnTo>
                    <a:pt x="607888" y="1580928"/>
                  </a:lnTo>
                  <a:lnTo>
                    <a:pt x="562603" y="1566868"/>
                  </a:lnTo>
                  <a:lnTo>
                    <a:pt x="518475" y="1550497"/>
                  </a:lnTo>
                  <a:lnTo>
                    <a:pt x="475583" y="1531891"/>
                  </a:lnTo>
                  <a:lnTo>
                    <a:pt x="434007" y="1511125"/>
                  </a:lnTo>
                  <a:lnTo>
                    <a:pt x="393826" y="1488275"/>
                  </a:lnTo>
                  <a:lnTo>
                    <a:pt x="355120" y="1463417"/>
                  </a:lnTo>
                  <a:lnTo>
                    <a:pt x="317969" y="1436627"/>
                  </a:lnTo>
                  <a:lnTo>
                    <a:pt x="282452" y="1407980"/>
                  </a:lnTo>
                  <a:lnTo>
                    <a:pt x="248650" y="1377553"/>
                  </a:lnTo>
                  <a:lnTo>
                    <a:pt x="216641" y="1345420"/>
                  </a:lnTo>
                  <a:lnTo>
                    <a:pt x="186505" y="1311657"/>
                  </a:lnTo>
                  <a:lnTo>
                    <a:pt x="158323" y="1276341"/>
                  </a:lnTo>
                  <a:lnTo>
                    <a:pt x="132173" y="1239546"/>
                  </a:lnTo>
                  <a:lnTo>
                    <a:pt x="108135" y="1201349"/>
                  </a:lnTo>
                  <a:lnTo>
                    <a:pt x="86290" y="1161825"/>
                  </a:lnTo>
                  <a:lnTo>
                    <a:pt x="66716" y="1121050"/>
                  </a:lnTo>
                  <a:lnTo>
                    <a:pt x="49494" y="1079100"/>
                  </a:lnTo>
                  <a:lnTo>
                    <a:pt x="34702" y="1036050"/>
                  </a:lnTo>
                  <a:lnTo>
                    <a:pt x="22422" y="991977"/>
                  </a:lnTo>
                  <a:lnTo>
                    <a:pt x="12732" y="946955"/>
                  </a:lnTo>
                  <a:lnTo>
                    <a:pt x="5711" y="901061"/>
                  </a:lnTo>
                  <a:lnTo>
                    <a:pt x="1441" y="854370"/>
                  </a:lnTo>
                  <a:lnTo>
                    <a:pt x="0" y="806958"/>
                  </a:lnTo>
                  <a:close/>
                </a:path>
              </a:pathLst>
            </a:custGeom>
            <a:ln w="12700">
              <a:solidFill>
                <a:srgbClr val="A6377C"/>
              </a:solidFill>
            </a:ln>
          </p:spPr>
          <p:txBody>
            <a:bodyPr wrap="square" lIns="0" tIns="0" rIns="0" bIns="0" rtlCol="0"/>
            <a:lstStyle/>
            <a:p>
              <a:endParaRPr/>
            </a:p>
          </p:txBody>
        </p:sp>
      </p:grpSp>
      <p:sp>
        <p:nvSpPr>
          <p:cNvPr id="15" name="object 15"/>
          <p:cNvSpPr txBox="1">
            <a:spLocks noGrp="1"/>
          </p:cNvSpPr>
          <p:nvPr>
            <p:ph type="title"/>
          </p:nvPr>
        </p:nvSpPr>
        <p:spPr>
          <a:xfrm>
            <a:off x="467055" y="953896"/>
            <a:ext cx="2573020" cy="712503"/>
          </a:xfrm>
          <a:prstGeom prst="rect">
            <a:avLst/>
          </a:prstGeom>
        </p:spPr>
        <p:txBody>
          <a:bodyPr vert="horz" wrap="square" lIns="0" tIns="54610" rIns="0" bIns="0" rtlCol="0">
            <a:spAutoFit/>
          </a:bodyPr>
          <a:lstStyle/>
          <a:p>
            <a:pPr marL="12700" marR="5080">
              <a:lnSpc>
                <a:spcPct val="89000"/>
              </a:lnSpc>
              <a:spcBef>
                <a:spcPts val="430"/>
              </a:spcBef>
            </a:pPr>
            <a:r>
              <a:rPr sz="2400" spc="70" dirty="0"/>
              <a:t>Dubbelklicka</a:t>
            </a:r>
            <a:r>
              <a:rPr sz="2400" spc="-85" dirty="0"/>
              <a:t> </a:t>
            </a:r>
            <a:r>
              <a:rPr sz="2400" spc="85" dirty="0"/>
              <a:t>på </a:t>
            </a:r>
            <a:r>
              <a:rPr sz="2400" spc="40" dirty="0"/>
              <a:t> </a:t>
            </a:r>
            <a:r>
              <a:rPr sz="2400" spc="90" dirty="0" smtClean="0"/>
              <a:t>bilden</a:t>
            </a:r>
            <a:endParaRPr sz="2400" dirty="0"/>
          </a:p>
        </p:txBody>
      </p:sp>
      <p:sp>
        <p:nvSpPr>
          <p:cNvPr id="16" name="object 16"/>
          <p:cNvSpPr txBox="1"/>
          <p:nvPr/>
        </p:nvSpPr>
        <p:spPr>
          <a:xfrm>
            <a:off x="467055" y="2249678"/>
            <a:ext cx="2622550" cy="1227324"/>
          </a:xfrm>
          <a:prstGeom prst="rect">
            <a:avLst/>
          </a:prstGeom>
        </p:spPr>
        <p:txBody>
          <a:bodyPr vert="horz" wrap="square" lIns="0" tIns="45720" rIns="0" bIns="0" rtlCol="0">
            <a:spAutoFit/>
          </a:bodyPr>
          <a:lstStyle/>
          <a:p>
            <a:pPr marL="12700" marR="5080">
              <a:lnSpc>
                <a:spcPts val="3170"/>
              </a:lnSpc>
              <a:spcBef>
                <a:spcPts val="360"/>
              </a:spcBef>
            </a:pPr>
            <a:r>
              <a:rPr sz="2400" spc="100" dirty="0">
                <a:solidFill>
                  <a:srgbClr val="FFFFFF"/>
                </a:solidFill>
                <a:latin typeface="Tahoma"/>
                <a:cs typeface="Tahoma"/>
              </a:rPr>
              <a:t>Detta</a:t>
            </a:r>
            <a:r>
              <a:rPr sz="2400" spc="-150" dirty="0">
                <a:solidFill>
                  <a:srgbClr val="FFFFFF"/>
                </a:solidFill>
                <a:latin typeface="Tahoma"/>
                <a:cs typeface="Tahoma"/>
              </a:rPr>
              <a:t> </a:t>
            </a:r>
            <a:r>
              <a:rPr lang="sv-SE" sz="2400" spc="-150" dirty="0" smtClean="0">
                <a:solidFill>
                  <a:srgbClr val="FFFFFF"/>
                </a:solidFill>
                <a:latin typeface="Tahoma"/>
                <a:cs typeface="Tahoma"/>
              </a:rPr>
              <a:t>videos</a:t>
            </a:r>
            <a:r>
              <a:rPr sz="2400" spc="105" dirty="0" smtClean="0">
                <a:solidFill>
                  <a:srgbClr val="FFFFFF"/>
                </a:solidFill>
                <a:latin typeface="Tahoma"/>
                <a:cs typeface="Tahoma"/>
              </a:rPr>
              <a:t>pel </a:t>
            </a:r>
            <a:r>
              <a:rPr lang="sv-SE" sz="2400" spc="105" dirty="0" smtClean="0">
                <a:solidFill>
                  <a:srgbClr val="FFFFFF"/>
                </a:solidFill>
                <a:latin typeface="Tahoma"/>
                <a:cs typeface="Tahoma"/>
              </a:rPr>
              <a:t>låter dig ’gå i </a:t>
            </a:r>
            <a:r>
              <a:rPr lang="sv-SE" sz="2400" spc="90" dirty="0" smtClean="0">
                <a:solidFill>
                  <a:srgbClr val="FFFFFF"/>
                </a:solidFill>
                <a:latin typeface="Tahoma"/>
                <a:cs typeface="Tahoma"/>
              </a:rPr>
              <a:t>en flyktings skor’</a:t>
            </a:r>
            <a:endParaRPr sz="2400" dirty="0">
              <a:latin typeface="Tahoma"/>
              <a:cs typeface="Tahoma"/>
            </a:endParaRPr>
          </a:p>
        </p:txBody>
      </p:sp>
      <p:sp>
        <p:nvSpPr>
          <p:cNvPr id="17" name="object 17"/>
          <p:cNvSpPr txBox="1"/>
          <p:nvPr/>
        </p:nvSpPr>
        <p:spPr>
          <a:xfrm>
            <a:off x="5114860" y="3901142"/>
            <a:ext cx="1194435" cy="742511"/>
          </a:xfrm>
          <a:prstGeom prst="rect">
            <a:avLst/>
          </a:prstGeom>
        </p:spPr>
        <p:txBody>
          <a:bodyPr vert="horz" wrap="square" lIns="0" tIns="44450" rIns="0" bIns="0" rtlCol="0">
            <a:spAutoFit/>
          </a:bodyPr>
          <a:lstStyle/>
          <a:p>
            <a:pPr marL="31750" algn="ctr">
              <a:spcBef>
                <a:spcPts val="350"/>
              </a:spcBef>
            </a:pPr>
            <a:r>
              <a:rPr lang="en-US" sz="1400" b="1" dirty="0">
                <a:solidFill>
                  <a:schemeClr val="bg1"/>
                </a:solidFill>
              </a:rPr>
              <a:t>KLICKA </a:t>
            </a:r>
          </a:p>
          <a:p>
            <a:pPr marL="31750" algn="ctr">
              <a:spcBef>
                <a:spcPts val="350"/>
              </a:spcBef>
            </a:pPr>
            <a:r>
              <a:rPr lang="en-US" sz="1400" b="1" dirty="0">
                <a:solidFill>
                  <a:schemeClr val="bg1"/>
                </a:solidFill>
              </a:rPr>
              <a:t>för att </a:t>
            </a:r>
            <a:r>
              <a:rPr lang="en-US" sz="1400" b="1" dirty="0" smtClean="0">
                <a:solidFill>
                  <a:schemeClr val="bg1"/>
                </a:solidFill>
              </a:rPr>
              <a:t>få inspireration</a:t>
            </a:r>
            <a:endParaRPr lang="en-US" sz="1400" b="1" dirty="0">
              <a:solidFill>
                <a:schemeClr val="bg1"/>
              </a:solidFill>
            </a:endParaRPr>
          </a:p>
        </p:txBody>
      </p:sp>
      <p:sp>
        <p:nvSpPr>
          <p:cNvPr id="18" name="object 18"/>
          <p:cNvSpPr txBox="1"/>
          <p:nvPr/>
        </p:nvSpPr>
        <p:spPr>
          <a:xfrm>
            <a:off x="703884" y="5209019"/>
            <a:ext cx="8917305" cy="1013460"/>
          </a:xfrm>
          <a:prstGeom prst="rect">
            <a:avLst/>
          </a:prstGeom>
        </p:spPr>
        <p:txBody>
          <a:bodyPr vert="horz" wrap="square" lIns="0" tIns="12065" rIns="0" bIns="0" rtlCol="0">
            <a:spAutoFit/>
          </a:bodyPr>
          <a:lstStyle/>
          <a:p>
            <a:pPr marL="12700" marR="5080">
              <a:lnSpc>
                <a:spcPct val="120100"/>
              </a:lnSpc>
              <a:spcBef>
                <a:spcPts val="95"/>
              </a:spcBef>
            </a:pPr>
            <a:r>
              <a:rPr sz="1800" spc="95" dirty="0">
                <a:solidFill>
                  <a:srgbClr val="5E5E5E"/>
                </a:solidFill>
                <a:latin typeface="Tahoma"/>
                <a:cs typeface="Tahoma"/>
              </a:rPr>
              <a:t>Målet</a:t>
            </a:r>
            <a:r>
              <a:rPr sz="1800" spc="-90" dirty="0">
                <a:solidFill>
                  <a:srgbClr val="5E5E5E"/>
                </a:solidFill>
                <a:latin typeface="Tahoma"/>
                <a:cs typeface="Tahoma"/>
              </a:rPr>
              <a:t> </a:t>
            </a:r>
            <a:r>
              <a:rPr sz="1800" spc="114" dirty="0">
                <a:solidFill>
                  <a:srgbClr val="5E5E5E"/>
                </a:solidFill>
                <a:latin typeface="Tahoma"/>
                <a:cs typeface="Tahoma"/>
              </a:rPr>
              <a:t>med</a:t>
            </a:r>
            <a:r>
              <a:rPr sz="1800" spc="-90" dirty="0">
                <a:solidFill>
                  <a:srgbClr val="5E5E5E"/>
                </a:solidFill>
                <a:latin typeface="Tahoma"/>
                <a:cs typeface="Tahoma"/>
              </a:rPr>
              <a:t> </a:t>
            </a:r>
            <a:r>
              <a:rPr sz="1800" spc="65" dirty="0">
                <a:solidFill>
                  <a:srgbClr val="5E5E5E"/>
                </a:solidFill>
                <a:latin typeface="Tahoma"/>
                <a:cs typeface="Tahoma"/>
              </a:rPr>
              <a:t>Lual</a:t>
            </a:r>
            <a:r>
              <a:rPr sz="1800" spc="-85" dirty="0">
                <a:solidFill>
                  <a:srgbClr val="5E5E5E"/>
                </a:solidFill>
                <a:latin typeface="Tahoma"/>
                <a:cs typeface="Tahoma"/>
              </a:rPr>
              <a:t> </a:t>
            </a:r>
            <a:r>
              <a:rPr sz="1800" spc="90" dirty="0">
                <a:solidFill>
                  <a:srgbClr val="5E5E5E"/>
                </a:solidFill>
                <a:latin typeface="Tahoma"/>
                <a:cs typeface="Tahoma"/>
              </a:rPr>
              <a:t>Mayens</a:t>
            </a:r>
            <a:r>
              <a:rPr sz="1800" spc="-90" dirty="0">
                <a:solidFill>
                  <a:srgbClr val="5E5E5E"/>
                </a:solidFill>
                <a:latin typeface="Tahoma"/>
                <a:cs typeface="Tahoma"/>
              </a:rPr>
              <a:t> </a:t>
            </a:r>
            <a:r>
              <a:rPr sz="1800" spc="40" dirty="0">
                <a:solidFill>
                  <a:srgbClr val="5E5E5E"/>
                </a:solidFill>
                <a:latin typeface="Tahoma"/>
                <a:cs typeface="Tahoma"/>
              </a:rPr>
              <a:t>tv-spel</a:t>
            </a:r>
            <a:r>
              <a:rPr sz="1800" spc="-85" dirty="0">
                <a:solidFill>
                  <a:srgbClr val="5E5E5E"/>
                </a:solidFill>
                <a:latin typeface="Tahoma"/>
                <a:cs typeface="Tahoma"/>
              </a:rPr>
              <a:t> </a:t>
            </a:r>
            <a:r>
              <a:rPr sz="1800" spc="75" dirty="0">
                <a:solidFill>
                  <a:srgbClr val="5E5E5E"/>
                </a:solidFill>
                <a:latin typeface="Tahoma"/>
                <a:cs typeface="Tahoma"/>
              </a:rPr>
              <a:t>är</a:t>
            </a:r>
            <a:r>
              <a:rPr sz="1800" spc="-90" dirty="0">
                <a:solidFill>
                  <a:srgbClr val="5E5E5E"/>
                </a:solidFill>
                <a:latin typeface="Tahoma"/>
                <a:cs typeface="Tahoma"/>
              </a:rPr>
              <a:t> </a:t>
            </a:r>
            <a:r>
              <a:rPr sz="1800" spc="50" dirty="0">
                <a:solidFill>
                  <a:srgbClr val="5E5E5E"/>
                </a:solidFill>
                <a:latin typeface="Tahoma"/>
                <a:cs typeface="Tahoma"/>
              </a:rPr>
              <a:t>att</a:t>
            </a:r>
            <a:r>
              <a:rPr sz="1800" spc="-85" dirty="0">
                <a:solidFill>
                  <a:srgbClr val="5E5E5E"/>
                </a:solidFill>
                <a:latin typeface="Tahoma"/>
                <a:cs typeface="Tahoma"/>
              </a:rPr>
              <a:t> </a:t>
            </a:r>
            <a:r>
              <a:rPr sz="1800" spc="60" dirty="0">
                <a:solidFill>
                  <a:srgbClr val="5E5E5E"/>
                </a:solidFill>
                <a:latin typeface="Tahoma"/>
                <a:cs typeface="Tahoma"/>
              </a:rPr>
              <a:t>överleva</a:t>
            </a:r>
            <a:r>
              <a:rPr sz="1800" spc="-90" dirty="0">
                <a:solidFill>
                  <a:srgbClr val="5E5E5E"/>
                </a:solidFill>
                <a:latin typeface="Tahoma"/>
                <a:cs typeface="Tahoma"/>
              </a:rPr>
              <a:t> </a:t>
            </a:r>
            <a:r>
              <a:rPr sz="1800" spc="95" dirty="0">
                <a:solidFill>
                  <a:srgbClr val="5E5E5E"/>
                </a:solidFill>
                <a:latin typeface="Tahoma"/>
                <a:cs typeface="Tahoma"/>
              </a:rPr>
              <a:t>den</a:t>
            </a:r>
            <a:r>
              <a:rPr sz="1800" spc="-85" dirty="0">
                <a:solidFill>
                  <a:srgbClr val="5E5E5E"/>
                </a:solidFill>
                <a:latin typeface="Tahoma"/>
                <a:cs typeface="Tahoma"/>
              </a:rPr>
              <a:t> </a:t>
            </a:r>
            <a:r>
              <a:rPr sz="1800" spc="70" dirty="0">
                <a:solidFill>
                  <a:srgbClr val="5E5E5E"/>
                </a:solidFill>
                <a:latin typeface="Tahoma"/>
                <a:cs typeface="Tahoma"/>
              </a:rPr>
              <a:t>fruktansvärda</a:t>
            </a:r>
            <a:r>
              <a:rPr sz="1800" spc="-90" dirty="0">
                <a:solidFill>
                  <a:srgbClr val="5E5E5E"/>
                </a:solidFill>
                <a:latin typeface="Tahoma"/>
                <a:cs typeface="Tahoma"/>
              </a:rPr>
              <a:t> </a:t>
            </a:r>
            <a:r>
              <a:rPr sz="1800" spc="85" dirty="0" smtClean="0">
                <a:solidFill>
                  <a:srgbClr val="5E5E5E"/>
                </a:solidFill>
                <a:latin typeface="Tahoma"/>
                <a:cs typeface="Tahoma"/>
              </a:rPr>
              <a:t>prövningen</a:t>
            </a:r>
            <a:r>
              <a:rPr lang="sv-SE" sz="1800" spc="85" dirty="0" smtClean="0">
                <a:solidFill>
                  <a:srgbClr val="5E5E5E"/>
                </a:solidFill>
                <a:latin typeface="Tahoma"/>
                <a:cs typeface="Tahoma"/>
              </a:rPr>
              <a:t> för </a:t>
            </a:r>
            <a:r>
              <a:rPr sz="1800" spc="-90" dirty="0" smtClean="0">
                <a:solidFill>
                  <a:srgbClr val="5E5E5E"/>
                </a:solidFill>
                <a:latin typeface="Tahoma"/>
                <a:cs typeface="Tahoma"/>
              </a:rPr>
              <a:t> </a:t>
            </a:r>
            <a:r>
              <a:rPr sz="1800" spc="85" dirty="0">
                <a:solidFill>
                  <a:srgbClr val="5E5E5E"/>
                </a:solidFill>
                <a:latin typeface="Tahoma"/>
                <a:cs typeface="Tahoma"/>
              </a:rPr>
              <a:t>en </a:t>
            </a:r>
            <a:r>
              <a:rPr sz="1800" spc="-545" dirty="0">
                <a:solidFill>
                  <a:srgbClr val="5E5E5E"/>
                </a:solidFill>
                <a:latin typeface="Tahoma"/>
                <a:cs typeface="Tahoma"/>
              </a:rPr>
              <a:t> </a:t>
            </a:r>
            <a:r>
              <a:rPr sz="1800" spc="45" dirty="0">
                <a:solidFill>
                  <a:srgbClr val="5E5E5E"/>
                </a:solidFill>
                <a:latin typeface="Tahoma"/>
                <a:cs typeface="Tahoma"/>
              </a:rPr>
              <a:t>flykting, </a:t>
            </a:r>
            <a:r>
              <a:rPr sz="1800" spc="85" dirty="0">
                <a:solidFill>
                  <a:srgbClr val="5E5E5E"/>
                </a:solidFill>
                <a:latin typeface="Tahoma"/>
                <a:cs typeface="Tahoma"/>
              </a:rPr>
              <a:t>en </a:t>
            </a:r>
            <a:r>
              <a:rPr sz="1800" spc="70" dirty="0">
                <a:solidFill>
                  <a:srgbClr val="5E5E5E"/>
                </a:solidFill>
                <a:latin typeface="Tahoma"/>
                <a:cs typeface="Tahoma"/>
              </a:rPr>
              <a:t>upplevelse </a:t>
            </a:r>
            <a:r>
              <a:rPr sz="1800" spc="110" dirty="0">
                <a:solidFill>
                  <a:srgbClr val="5E5E5E"/>
                </a:solidFill>
                <a:latin typeface="Tahoma"/>
                <a:cs typeface="Tahoma"/>
              </a:rPr>
              <a:t>som </a:t>
            </a:r>
            <a:r>
              <a:rPr sz="1800" spc="85" dirty="0">
                <a:solidFill>
                  <a:srgbClr val="5E5E5E"/>
                </a:solidFill>
                <a:latin typeface="Tahoma"/>
                <a:cs typeface="Tahoma"/>
              </a:rPr>
              <a:t>hans </a:t>
            </a:r>
            <a:r>
              <a:rPr sz="1800" spc="55" dirty="0">
                <a:solidFill>
                  <a:srgbClr val="5E5E5E"/>
                </a:solidFill>
                <a:latin typeface="Tahoma"/>
                <a:cs typeface="Tahoma"/>
              </a:rPr>
              <a:t>familj </a:t>
            </a:r>
            <a:r>
              <a:rPr sz="1800" spc="80" dirty="0">
                <a:solidFill>
                  <a:srgbClr val="5E5E5E"/>
                </a:solidFill>
                <a:latin typeface="Tahoma"/>
                <a:cs typeface="Tahoma"/>
              </a:rPr>
              <a:t>känner </a:t>
            </a:r>
            <a:r>
              <a:rPr sz="1800" spc="45" dirty="0">
                <a:solidFill>
                  <a:srgbClr val="5E5E5E"/>
                </a:solidFill>
                <a:latin typeface="Tahoma"/>
                <a:cs typeface="Tahoma"/>
              </a:rPr>
              <a:t>väl </a:t>
            </a:r>
            <a:r>
              <a:rPr sz="1800" spc="25" dirty="0">
                <a:solidFill>
                  <a:srgbClr val="5E5E5E"/>
                </a:solidFill>
                <a:latin typeface="Tahoma"/>
                <a:cs typeface="Tahoma"/>
              </a:rPr>
              <a:t>till, </a:t>
            </a:r>
            <a:r>
              <a:rPr sz="1800" spc="114" dirty="0">
                <a:solidFill>
                  <a:srgbClr val="5E5E5E"/>
                </a:solidFill>
                <a:latin typeface="Tahoma"/>
                <a:cs typeface="Tahoma"/>
              </a:rPr>
              <a:t>men </a:t>
            </a:r>
            <a:r>
              <a:rPr sz="1800" spc="95" dirty="0">
                <a:solidFill>
                  <a:srgbClr val="5E5E5E"/>
                </a:solidFill>
                <a:latin typeface="Tahoma"/>
                <a:cs typeface="Tahoma"/>
              </a:rPr>
              <a:t>den </a:t>
            </a:r>
            <a:r>
              <a:rPr sz="1800" spc="50" dirty="0">
                <a:solidFill>
                  <a:srgbClr val="5E5E5E"/>
                </a:solidFill>
                <a:latin typeface="Tahoma"/>
                <a:cs typeface="Tahoma"/>
              </a:rPr>
              <a:t>25-årige </a:t>
            </a:r>
            <a:r>
              <a:rPr sz="1800" spc="55" dirty="0">
                <a:solidFill>
                  <a:srgbClr val="5E5E5E"/>
                </a:solidFill>
                <a:latin typeface="Tahoma"/>
                <a:cs typeface="Tahoma"/>
              </a:rPr>
              <a:t> </a:t>
            </a:r>
            <a:r>
              <a:rPr sz="1800" spc="65" dirty="0">
                <a:solidFill>
                  <a:srgbClr val="5E5E5E"/>
                </a:solidFill>
                <a:latin typeface="Tahoma"/>
                <a:cs typeface="Tahoma"/>
              </a:rPr>
              <a:t>utvecklarens</a:t>
            </a:r>
            <a:r>
              <a:rPr sz="1800" spc="-100" dirty="0">
                <a:solidFill>
                  <a:srgbClr val="5E5E5E"/>
                </a:solidFill>
                <a:latin typeface="Tahoma"/>
                <a:cs typeface="Tahoma"/>
              </a:rPr>
              <a:t> </a:t>
            </a:r>
            <a:r>
              <a:rPr sz="1800" spc="90" dirty="0">
                <a:solidFill>
                  <a:srgbClr val="5E5E5E"/>
                </a:solidFill>
                <a:latin typeface="Tahoma"/>
                <a:cs typeface="Tahoma"/>
              </a:rPr>
              <a:t>ambition</a:t>
            </a:r>
            <a:r>
              <a:rPr sz="1800" spc="-95" dirty="0">
                <a:solidFill>
                  <a:srgbClr val="5E5E5E"/>
                </a:solidFill>
                <a:latin typeface="Tahoma"/>
                <a:cs typeface="Tahoma"/>
              </a:rPr>
              <a:t> </a:t>
            </a:r>
            <a:r>
              <a:rPr sz="1800" spc="75" dirty="0">
                <a:solidFill>
                  <a:srgbClr val="5E5E5E"/>
                </a:solidFill>
                <a:latin typeface="Tahoma"/>
                <a:cs typeface="Tahoma"/>
              </a:rPr>
              <a:t>är</a:t>
            </a:r>
            <a:r>
              <a:rPr sz="1800" spc="-95" dirty="0">
                <a:solidFill>
                  <a:srgbClr val="5E5E5E"/>
                </a:solidFill>
                <a:latin typeface="Tahoma"/>
                <a:cs typeface="Tahoma"/>
              </a:rPr>
              <a:t> </a:t>
            </a:r>
            <a:r>
              <a:rPr sz="1800" spc="50" dirty="0">
                <a:solidFill>
                  <a:srgbClr val="5E5E5E"/>
                </a:solidFill>
                <a:latin typeface="Tahoma"/>
                <a:cs typeface="Tahoma"/>
              </a:rPr>
              <a:t>att</a:t>
            </a:r>
            <a:r>
              <a:rPr sz="1800" spc="-95" dirty="0">
                <a:solidFill>
                  <a:srgbClr val="5E5E5E"/>
                </a:solidFill>
                <a:latin typeface="Tahoma"/>
                <a:cs typeface="Tahoma"/>
              </a:rPr>
              <a:t> </a:t>
            </a:r>
            <a:r>
              <a:rPr sz="1800" spc="85" dirty="0">
                <a:solidFill>
                  <a:srgbClr val="5E5E5E"/>
                </a:solidFill>
                <a:latin typeface="Tahoma"/>
                <a:cs typeface="Tahoma"/>
              </a:rPr>
              <a:t>förändra</a:t>
            </a:r>
            <a:r>
              <a:rPr sz="1800" spc="-95" dirty="0">
                <a:solidFill>
                  <a:srgbClr val="5E5E5E"/>
                </a:solidFill>
                <a:latin typeface="Tahoma"/>
                <a:cs typeface="Tahoma"/>
              </a:rPr>
              <a:t> </a:t>
            </a:r>
            <a:r>
              <a:rPr sz="1800" spc="55" dirty="0">
                <a:solidFill>
                  <a:srgbClr val="5E5E5E"/>
                </a:solidFill>
                <a:latin typeface="Tahoma"/>
                <a:cs typeface="Tahoma"/>
              </a:rPr>
              <a:t>världen.</a:t>
            </a:r>
            <a:endParaRPr sz="1800" dirty="0">
              <a:latin typeface="Tahoma"/>
              <a:cs typeface="Tahom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1752"/>
            <a:ext cx="12192635" cy="6556375"/>
            <a:chOff x="0" y="301752"/>
            <a:chExt cx="12192635" cy="6556375"/>
          </a:xfrm>
        </p:grpSpPr>
        <p:sp>
          <p:nvSpPr>
            <p:cNvPr id="3" name="object 3"/>
            <p:cNvSpPr/>
            <p:nvPr/>
          </p:nvSpPr>
          <p:spPr>
            <a:xfrm>
              <a:off x="332231"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3"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0" y="1839442"/>
              <a:ext cx="8938260" cy="5018555"/>
            </a:xfrm>
            <a:prstGeom prst="rect">
              <a:avLst/>
            </a:prstGeom>
          </p:spPr>
        </p:pic>
        <p:pic>
          <p:nvPicPr>
            <p:cNvPr id="8" name="object 8"/>
            <p:cNvPicPr/>
            <p:nvPr/>
          </p:nvPicPr>
          <p:blipFill>
            <a:blip r:embed="rId4" cstate="print"/>
            <a:stretch>
              <a:fillRect/>
            </a:stretch>
          </p:blipFill>
          <p:spPr>
            <a:xfrm>
              <a:off x="172212" y="2034540"/>
              <a:ext cx="8391144" cy="4742685"/>
            </a:xfrm>
            <a:prstGeom prst="rect">
              <a:avLst/>
            </a:prstGeom>
          </p:spPr>
        </p:pic>
      </p:grpSp>
      <p:sp>
        <p:nvSpPr>
          <p:cNvPr id="9" name="object 9"/>
          <p:cNvSpPr txBox="1"/>
          <p:nvPr/>
        </p:nvSpPr>
        <p:spPr>
          <a:xfrm>
            <a:off x="619759" y="552196"/>
            <a:ext cx="11029696" cy="5017207"/>
          </a:xfrm>
          <a:prstGeom prst="rect">
            <a:avLst/>
          </a:prstGeom>
        </p:spPr>
        <p:txBody>
          <a:bodyPr vert="horz" wrap="square" lIns="0" tIns="12700" rIns="0" bIns="0" rtlCol="0">
            <a:spAutoFit/>
          </a:bodyPr>
          <a:lstStyle/>
          <a:p>
            <a:pPr marL="12700" marR="2128520">
              <a:lnSpc>
                <a:spcPct val="115700"/>
              </a:lnSpc>
              <a:spcBef>
                <a:spcPts val="100"/>
              </a:spcBef>
            </a:pPr>
            <a:r>
              <a:rPr sz="2800" b="1" spc="50" dirty="0">
                <a:solidFill>
                  <a:srgbClr val="FFFFFF"/>
                </a:solidFill>
                <a:latin typeface="Arial"/>
                <a:cs typeface="Arial"/>
              </a:rPr>
              <a:t>Lual</a:t>
            </a:r>
            <a:r>
              <a:rPr sz="2800" b="1" spc="-50" dirty="0">
                <a:solidFill>
                  <a:srgbClr val="FFFFFF"/>
                </a:solidFill>
                <a:latin typeface="Arial"/>
                <a:cs typeface="Arial"/>
              </a:rPr>
              <a:t> </a:t>
            </a:r>
            <a:r>
              <a:rPr sz="2800" b="1" spc="120" dirty="0">
                <a:solidFill>
                  <a:srgbClr val="FFFFFF"/>
                </a:solidFill>
                <a:latin typeface="Arial"/>
                <a:cs typeface="Arial"/>
              </a:rPr>
              <a:t>Mayen,</a:t>
            </a:r>
            <a:r>
              <a:rPr sz="2800" b="1" spc="-50" dirty="0">
                <a:solidFill>
                  <a:srgbClr val="FFFFFF"/>
                </a:solidFill>
                <a:latin typeface="Arial"/>
                <a:cs typeface="Arial"/>
              </a:rPr>
              <a:t> </a:t>
            </a:r>
            <a:r>
              <a:rPr sz="2800" b="1" spc="110" dirty="0">
                <a:solidFill>
                  <a:srgbClr val="FFFFFF"/>
                </a:solidFill>
                <a:latin typeface="Arial"/>
                <a:cs typeface="Arial"/>
              </a:rPr>
              <a:t>en</a:t>
            </a:r>
            <a:r>
              <a:rPr sz="2800" b="1" spc="-50" dirty="0">
                <a:solidFill>
                  <a:srgbClr val="FFFFFF"/>
                </a:solidFill>
                <a:latin typeface="Arial"/>
                <a:cs typeface="Arial"/>
              </a:rPr>
              <a:t> </a:t>
            </a:r>
            <a:r>
              <a:rPr lang="sv-SE" sz="2800" b="1" spc="-50" dirty="0" smtClean="0">
                <a:solidFill>
                  <a:srgbClr val="FFFFFF"/>
                </a:solidFill>
                <a:latin typeface="Arial"/>
                <a:cs typeface="Arial"/>
              </a:rPr>
              <a:t>spelutvecklare, som upplevt hur det är att vara flykting</a:t>
            </a:r>
            <a:endParaRPr sz="2800" dirty="0">
              <a:latin typeface="Arial"/>
              <a:cs typeface="Arial"/>
            </a:endParaRPr>
          </a:p>
          <a:p>
            <a:pPr>
              <a:lnSpc>
                <a:spcPct val="100000"/>
              </a:lnSpc>
              <a:spcBef>
                <a:spcPts val="40"/>
              </a:spcBef>
            </a:pPr>
            <a:endParaRPr sz="3400" dirty="0">
              <a:latin typeface="Arial"/>
              <a:cs typeface="Arial"/>
            </a:endParaRPr>
          </a:p>
          <a:p>
            <a:pPr marL="8219440" marR="5080" indent="-5080" algn="ctr">
              <a:lnSpc>
                <a:spcPct val="111800"/>
              </a:lnSpc>
              <a:spcBef>
                <a:spcPts val="5"/>
              </a:spcBef>
            </a:pPr>
            <a:r>
              <a:rPr sz="3400" spc="70" dirty="0">
                <a:solidFill>
                  <a:srgbClr val="F2F2F2"/>
                </a:solidFill>
                <a:latin typeface="Tahoma"/>
                <a:cs typeface="Tahoma"/>
              </a:rPr>
              <a:t>"Salam," </a:t>
            </a:r>
            <a:r>
              <a:rPr sz="3400" spc="75" dirty="0">
                <a:solidFill>
                  <a:srgbClr val="F2F2F2"/>
                </a:solidFill>
                <a:latin typeface="Tahoma"/>
                <a:cs typeface="Tahoma"/>
              </a:rPr>
              <a:t> </a:t>
            </a:r>
            <a:r>
              <a:rPr sz="3100" spc="195" dirty="0">
                <a:solidFill>
                  <a:srgbClr val="F2F2F2"/>
                </a:solidFill>
                <a:latin typeface="Tahoma"/>
                <a:cs typeface="Tahoma"/>
              </a:rPr>
              <a:t>som</a:t>
            </a:r>
            <a:r>
              <a:rPr sz="3100" spc="-235" dirty="0">
                <a:solidFill>
                  <a:srgbClr val="F2F2F2"/>
                </a:solidFill>
                <a:latin typeface="Tahoma"/>
                <a:cs typeface="Tahoma"/>
              </a:rPr>
              <a:t> </a:t>
            </a:r>
            <a:r>
              <a:rPr sz="3100" spc="125" dirty="0">
                <a:solidFill>
                  <a:srgbClr val="F2F2F2"/>
                </a:solidFill>
                <a:latin typeface="Tahoma"/>
                <a:cs typeface="Tahoma"/>
              </a:rPr>
              <a:t>betyder </a:t>
            </a:r>
            <a:r>
              <a:rPr sz="3100" spc="-955" dirty="0">
                <a:solidFill>
                  <a:srgbClr val="F2F2F2"/>
                </a:solidFill>
                <a:latin typeface="Tahoma"/>
                <a:cs typeface="Tahoma"/>
              </a:rPr>
              <a:t> </a:t>
            </a:r>
            <a:r>
              <a:rPr sz="3200" spc="70" dirty="0">
                <a:solidFill>
                  <a:srgbClr val="F2F2F2"/>
                </a:solidFill>
                <a:latin typeface="Tahoma"/>
                <a:cs typeface="Tahoma"/>
              </a:rPr>
              <a:t>"fred", </a:t>
            </a:r>
            <a:r>
              <a:rPr lang="sv-SE" sz="3200" spc="70" dirty="0" smtClean="0">
                <a:solidFill>
                  <a:srgbClr val="F2F2F2"/>
                </a:solidFill>
                <a:latin typeface="Tahoma"/>
                <a:cs typeface="Tahoma"/>
              </a:rPr>
              <a:t>är ett </a:t>
            </a:r>
            <a:r>
              <a:rPr sz="3400" spc="135" dirty="0" smtClean="0">
                <a:solidFill>
                  <a:srgbClr val="F2F2F2"/>
                </a:solidFill>
                <a:latin typeface="Tahoma"/>
                <a:cs typeface="Tahoma"/>
              </a:rPr>
              <a:t>spel</a:t>
            </a:r>
            <a:r>
              <a:rPr lang="sv-SE" sz="3400" spc="135" dirty="0" smtClean="0">
                <a:solidFill>
                  <a:srgbClr val="F2F2F2"/>
                </a:solidFill>
                <a:latin typeface="Tahoma"/>
                <a:cs typeface="Tahoma"/>
              </a:rPr>
              <a:t> med ett fredsbudskap.</a:t>
            </a:r>
            <a:endParaRPr sz="3600" dirty="0">
              <a:latin typeface="Tahoma"/>
              <a:cs typeface="Tahom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0"/>
            <a:ext cx="12189460" cy="6858000"/>
            <a:chOff x="3047" y="0"/>
            <a:chExt cx="12189460" cy="685800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2"/>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2"/>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658612" y="0"/>
              <a:ext cx="6533388" cy="6857996"/>
            </a:xfrm>
            <a:prstGeom prst="rect">
              <a:avLst/>
            </a:prstGeom>
          </p:spPr>
        </p:pic>
        <p:sp>
          <p:nvSpPr>
            <p:cNvPr id="8" name="object 8"/>
            <p:cNvSpPr/>
            <p:nvPr/>
          </p:nvSpPr>
          <p:spPr>
            <a:xfrm>
              <a:off x="4366259" y="3861815"/>
              <a:ext cx="1839595" cy="481965"/>
            </a:xfrm>
            <a:custGeom>
              <a:avLst/>
              <a:gdLst/>
              <a:ahLst/>
              <a:cxnLst/>
              <a:rect l="l" t="t" r="r" b="b"/>
              <a:pathLst>
                <a:path w="1839595" h="481964">
                  <a:moveTo>
                    <a:pt x="1598676" y="0"/>
                  </a:moveTo>
                  <a:lnTo>
                    <a:pt x="1598676" y="120395"/>
                  </a:lnTo>
                  <a:lnTo>
                    <a:pt x="0" y="120395"/>
                  </a:lnTo>
                  <a:lnTo>
                    <a:pt x="0" y="361187"/>
                  </a:lnTo>
                  <a:lnTo>
                    <a:pt x="1598676" y="361187"/>
                  </a:lnTo>
                  <a:lnTo>
                    <a:pt x="1598676" y="481583"/>
                  </a:lnTo>
                  <a:lnTo>
                    <a:pt x="1839467" y="240791"/>
                  </a:lnTo>
                  <a:lnTo>
                    <a:pt x="1598676" y="0"/>
                  </a:lnTo>
                  <a:close/>
                </a:path>
              </a:pathLst>
            </a:custGeom>
            <a:solidFill>
              <a:srgbClr val="A6377C"/>
            </a:solidFill>
          </p:spPr>
          <p:txBody>
            <a:bodyPr wrap="square" lIns="0" tIns="0" rIns="0" bIns="0" rtlCol="0"/>
            <a:lstStyle/>
            <a:p>
              <a:endParaRPr/>
            </a:p>
          </p:txBody>
        </p:sp>
        <p:sp>
          <p:nvSpPr>
            <p:cNvPr id="9" name="object 9"/>
            <p:cNvSpPr/>
            <p:nvPr/>
          </p:nvSpPr>
          <p:spPr>
            <a:xfrm>
              <a:off x="4366259" y="3861815"/>
              <a:ext cx="1839595" cy="481965"/>
            </a:xfrm>
            <a:custGeom>
              <a:avLst/>
              <a:gdLst/>
              <a:ahLst/>
              <a:cxnLst/>
              <a:rect l="l" t="t" r="r" b="b"/>
              <a:pathLst>
                <a:path w="1839595" h="481964">
                  <a:moveTo>
                    <a:pt x="0" y="120395"/>
                  </a:moveTo>
                  <a:lnTo>
                    <a:pt x="1598676" y="120395"/>
                  </a:lnTo>
                  <a:lnTo>
                    <a:pt x="1598676" y="0"/>
                  </a:lnTo>
                  <a:lnTo>
                    <a:pt x="1839467" y="240791"/>
                  </a:lnTo>
                  <a:lnTo>
                    <a:pt x="1598676" y="481583"/>
                  </a:lnTo>
                  <a:lnTo>
                    <a:pt x="1598676" y="361187"/>
                  </a:lnTo>
                  <a:lnTo>
                    <a:pt x="0" y="361187"/>
                  </a:lnTo>
                  <a:lnTo>
                    <a:pt x="0" y="120395"/>
                  </a:lnTo>
                  <a:close/>
                </a:path>
              </a:pathLst>
            </a:custGeom>
            <a:ln w="12700">
              <a:solidFill>
                <a:srgbClr val="A6377C"/>
              </a:solidFill>
            </a:ln>
          </p:spPr>
          <p:txBody>
            <a:bodyPr wrap="square" lIns="0" tIns="0" rIns="0" bIns="0" rtlCol="0"/>
            <a:lstStyle/>
            <a:p>
              <a:endParaRPr/>
            </a:p>
          </p:txBody>
        </p:sp>
        <p:sp>
          <p:nvSpPr>
            <p:cNvPr id="10" name="object 10"/>
            <p:cNvSpPr/>
            <p:nvPr/>
          </p:nvSpPr>
          <p:spPr>
            <a:xfrm>
              <a:off x="7491287" y="4215323"/>
              <a:ext cx="549275" cy="816610"/>
            </a:xfrm>
            <a:custGeom>
              <a:avLst/>
              <a:gdLst/>
              <a:ahLst/>
              <a:cxnLst/>
              <a:rect l="l" t="t" r="r" b="b"/>
              <a:pathLst>
                <a:path w="549275" h="816610">
                  <a:moveTo>
                    <a:pt x="135168" y="173798"/>
                  </a:moveTo>
                  <a:lnTo>
                    <a:pt x="123836" y="189140"/>
                  </a:lnTo>
                  <a:lnTo>
                    <a:pt x="11788" y="429032"/>
                  </a:lnTo>
                  <a:lnTo>
                    <a:pt x="8398" y="444238"/>
                  </a:lnTo>
                  <a:lnTo>
                    <a:pt x="9870" y="461374"/>
                  </a:lnTo>
                  <a:lnTo>
                    <a:pt x="43778" y="590125"/>
                  </a:lnTo>
                  <a:lnTo>
                    <a:pt x="0" y="647023"/>
                  </a:lnTo>
                  <a:lnTo>
                    <a:pt x="220199" y="816449"/>
                  </a:lnTo>
                  <a:lnTo>
                    <a:pt x="249384" y="778518"/>
                  </a:lnTo>
                  <a:lnTo>
                    <a:pt x="276856" y="755885"/>
                  </a:lnTo>
                  <a:lnTo>
                    <a:pt x="346326" y="733970"/>
                  </a:lnTo>
                  <a:lnTo>
                    <a:pt x="387588" y="711513"/>
                  </a:lnTo>
                  <a:lnTo>
                    <a:pt x="432712" y="665938"/>
                  </a:lnTo>
                  <a:lnTo>
                    <a:pt x="537783" y="529380"/>
                  </a:lnTo>
                  <a:lnTo>
                    <a:pt x="549135" y="486934"/>
                  </a:lnTo>
                  <a:lnTo>
                    <a:pt x="542174" y="466009"/>
                  </a:lnTo>
                  <a:lnTo>
                    <a:pt x="527248" y="448806"/>
                  </a:lnTo>
                  <a:lnTo>
                    <a:pt x="517806" y="442863"/>
                  </a:lnTo>
                  <a:lnTo>
                    <a:pt x="507872" y="439032"/>
                  </a:lnTo>
                  <a:lnTo>
                    <a:pt x="497698" y="437280"/>
                  </a:lnTo>
                  <a:lnTo>
                    <a:pt x="487536" y="437576"/>
                  </a:lnTo>
                  <a:lnTo>
                    <a:pt x="491038" y="433024"/>
                  </a:lnTo>
                  <a:lnTo>
                    <a:pt x="501042" y="412583"/>
                  </a:lnTo>
                  <a:lnTo>
                    <a:pt x="502391" y="390579"/>
                  </a:lnTo>
                  <a:lnTo>
                    <a:pt x="495429" y="369653"/>
                  </a:lnTo>
                  <a:lnTo>
                    <a:pt x="480503" y="352451"/>
                  </a:lnTo>
                  <a:lnTo>
                    <a:pt x="470922" y="346418"/>
                  </a:lnTo>
                  <a:lnTo>
                    <a:pt x="460580" y="342406"/>
                  </a:lnTo>
                  <a:lnTo>
                    <a:pt x="449746" y="340505"/>
                  </a:lnTo>
                  <a:lnTo>
                    <a:pt x="438689" y="340810"/>
                  </a:lnTo>
                  <a:lnTo>
                    <a:pt x="443811" y="322124"/>
                  </a:lnTo>
                  <a:lnTo>
                    <a:pt x="422084" y="271268"/>
                  </a:lnTo>
                  <a:lnTo>
                    <a:pt x="379620" y="259883"/>
                  </a:lnTo>
                  <a:lnTo>
                    <a:pt x="358696" y="266825"/>
                  </a:lnTo>
                  <a:lnTo>
                    <a:pt x="341502" y="281734"/>
                  </a:lnTo>
                  <a:lnTo>
                    <a:pt x="499118" y="76883"/>
                  </a:lnTo>
                  <a:lnTo>
                    <a:pt x="507631" y="59731"/>
                  </a:lnTo>
                  <a:lnTo>
                    <a:pt x="508830" y="41480"/>
                  </a:lnTo>
                  <a:lnTo>
                    <a:pt x="502978" y="24144"/>
                  </a:lnTo>
                  <a:lnTo>
                    <a:pt x="490339" y="9739"/>
                  </a:lnTo>
                  <a:lnTo>
                    <a:pt x="473175" y="1213"/>
                  </a:lnTo>
                  <a:lnTo>
                    <a:pt x="454919" y="0"/>
                  </a:lnTo>
                  <a:lnTo>
                    <a:pt x="437585" y="5836"/>
                  </a:lnTo>
                  <a:lnTo>
                    <a:pt x="423187" y="18461"/>
                  </a:lnTo>
                  <a:lnTo>
                    <a:pt x="134232" y="394009"/>
                  </a:lnTo>
                  <a:lnTo>
                    <a:pt x="211090" y="229704"/>
                  </a:lnTo>
                  <a:lnTo>
                    <a:pt x="215540" y="211180"/>
                  </a:lnTo>
                  <a:lnTo>
                    <a:pt x="212605" y="192975"/>
                  </a:lnTo>
                  <a:lnTo>
                    <a:pt x="203068" y="177164"/>
                  </a:lnTo>
                  <a:lnTo>
                    <a:pt x="187713" y="165821"/>
                  </a:lnTo>
                  <a:lnTo>
                    <a:pt x="169181" y="161357"/>
                  </a:lnTo>
                  <a:lnTo>
                    <a:pt x="150975" y="164276"/>
                  </a:lnTo>
                  <a:lnTo>
                    <a:pt x="135168" y="173798"/>
                  </a:lnTo>
                  <a:close/>
                </a:path>
              </a:pathLst>
            </a:custGeom>
            <a:solidFill>
              <a:srgbClr val="A6377C"/>
            </a:solidFill>
          </p:spPr>
          <p:txBody>
            <a:bodyPr wrap="square" lIns="0" tIns="0" rIns="0" bIns="0" rtlCol="0"/>
            <a:lstStyle/>
            <a:p>
              <a:endParaRPr/>
            </a:p>
          </p:txBody>
        </p:sp>
        <p:sp>
          <p:nvSpPr>
            <p:cNvPr id="11" name="object 11"/>
            <p:cNvSpPr/>
            <p:nvPr/>
          </p:nvSpPr>
          <p:spPr>
            <a:xfrm>
              <a:off x="7491287" y="4215323"/>
              <a:ext cx="549275" cy="816610"/>
            </a:xfrm>
            <a:custGeom>
              <a:avLst/>
              <a:gdLst/>
              <a:ahLst/>
              <a:cxnLst/>
              <a:rect l="l" t="t" r="r" b="b"/>
              <a:pathLst>
                <a:path w="549275" h="816610">
                  <a:moveTo>
                    <a:pt x="423187" y="18461"/>
                  </a:moveTo>
                  <a:lnTo>
                    <a:pt x="134232" y="394009"/>
                  </a:lnTo>
                  <a:lnTo>
                    <a:pt x="211090" y="229704"/>
                  </a:lnTo>
                  <a:lnTo>
                    <a:pt x="215540" y="211180"/>
                  </a:lnTo>
                  <a:lnTo>
                    <a:pt x="212605" y="192975"/>
                  </a:lnTo>
                  <a:lnTo>
                    <a:pt x="203068" y="177164"/>
                  </a:lnTo>
                  <a:lnTo>
                    <a:pt x="187713" y="165821"/>
                  </a:lnTo>
                  <a:lnTo>
                    <a:pt x="169181" y="161357"/>
                  </a:lnTo>
                  <a:lnTo>
                    <a:pt x="150975" y="164276"/>
                  </a:lnTo>
                  <a:lnTo>
                    <a:pt x="11788" y="429032"/>
                  </a:lnTo>
                  <a:lnTo>
                    <a:pt x="8398" y="444238"/>
                  </a:lnTo>
                  <a:lnTo>
                    <a:pt x="8436" y="452609"/>
                  </a:lnTo>
                  <a:lnTo>
                    <a:pt x="9870" y="461374"/>
                  </a:lnTo>
                  <a:lnTo>
                    <a:pt x="43778" y="590125"/>
                  </a:lnTo>
                  <a:lnTo>
                    <a:pt x="0" y="647023"/>
                  </a:lnTo>
                  <a:lnTo>
                    <a:pt x="220199" y="816449"/>
                  </a:lnTo>
                  <a:lnTo>
                    <a:pt x="249384" y="778518"/>
                  </a:lnTo>
                  <a:lnTo>
                    <a:pt x="276856" y="755885"/>
                  </a:lnTo>
                  <a:lnTo>
                    <a:pt x="309292" y="744898"/>
                  </a:lnTo>
                  <a:lnTo>
                    <a:pt x="346326" y="733970"/>
                  </a:lnTo>
                  <a:lnTo>
                    <a:pt x="387588" y="711513"/>
                  </a:lnTo>
                  <a:lnTo>
                    <a:pt x="432712" y="665938"/>
                  </a:lnTo>
                  <a:lnTo>
                    <a:pt x="453562" y="638840"/>
                  </a:lnTo>
                  <a:lnTo>
                    <a:pt x="483058" y="600504"/>
                  </a:lnTo>
                  <a:lnTo>
                    <a:pt x="513649" y="560745"/>
                  </a:lnTo>
                  <a:lnTo>
                    <a:pt x="537783" y="529380"/>
                  </a:lnTo>
                  <a:lnTo>
                    <a:pt x="547787" y="508939"/>
                  </a:lnTo>
                  <a:lnTo>
                    <a:pt x="549135" y="486934"/>
                  </a:lnTo>
                  <a:lnTo>
                    <a:pt x="542174" y="466009"/>
                  </a:lnTo>
                  <a:lnTo>
                    <a:pt x="527248" y="448806"/>
                  </a:lnTo>
                  <a:lnTo>
                    <a:pt x="517806" y="442863"/>
                  </a:lnTo>
                  <a:lnTo>
                    <a:pt x="507872" y="439032"/>
                  </a:lnTo>
                  <a:lnTo>
                    <a:pt x="497698" y="437280"/>
                  </a:lnTo>
                  <a:lnTo>
                    <a:pt x="487536" y="437576"/>
                  </a:lnTo>
                  <a:lnTo>
                    <a:pt x="488703" y="436058"/>
                  </a:lnTo>
                  <a:lnTo>
                    <a:pt x="489871" y="434541"/>
                  </a:lnTo>
                  <a:lnTo>
                    <a:pt x="491038" y="433024"/>
                  </a:lnTo>
                  <a:lnTo>
                    <a:pt x="501042" y="412583"/>
                  </a:lnTo>
                  <a:lnTo>
                    <a:pt x="495429" y="369653"/>
                  </a:lnTo>
                  <a:lnTo>
                    <a:pt x="460580" y="342406"/>
                  </a:lnTo>
                  <a:lnTo>
                    <a:pt x="449746" y="340505"/>
                  </a:lnTo>
                  <a:lnTo>
                    <a:pt x="438689" y="340810"/>
                  </a:lnTo>
                  <a:lnTo>
                    <a:pt x="443811" y="322124"/>
                  </a:lnTo>
                  <a:lnTo>
                    <a:pt x="422084" y="271268"/>
                  </a:lnTo>
                  <a:lnTo>
                    <a:pt x="379620" y="259883"/>
                  </a:lnTo>
                  <a:lnTo>
                    <a:pt x="358696" y="266825"/>
                  </a:lnTo>
                  <a:lnTo>
                    <a:pt x="341502" y="281734"/>
                  </a:lnTo>
                  <a:lnTo>
                    <a:pt x="499118" y="76883"/>
                  </a:lnTo>
                  <a:lnTo>
                    <a:pt x="507631" y="59731"/>
                  </a:lnTo>
                  <a:lnTo>
                    <a:pt x="508830" y="41480"/>
                  </a:lnTo>
                  <a:lnTo>
                    <a:pt x="502978" y="24144"/>
                  </a:lnTo>
                  <a:lnTo>
                    <a:pt x="490339" y="9739"/>
                  </a:lnTo>
                  <a:lnTo>
                    <a:pt x="473175" y="1213"/>
                  </a:lnTo>
                  <a:lnTo>
                    <a:pt x="454919" y="0"/>
                  </a:lnTo>
                  <a:lnTo>
                    <a:pt x="437585" y="5836"/>
                  </a:lnTo>
                  <a:lnTo>
                    <a:pt x="423187" y="18461"/>
                  </a:lnTo>
                </a:path>
              </a:pathLst>
            </a:custGeom>
            <a:ln w="11170">
              <a:solidFill>
                <a:srgbClr val="A6377C"/>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951219" y="4817376"/>
              <a:ext cx="1813560" cy="1728216"/>
            </a:xfrm>
            <a:prstGeom prst="rect">
              <a:avLst/>
            </a:prstGeom>
          </p:spPr>
        </p:pic>
        <p:pic>
          <p:nvPicPr>
            <p:cNvPr id="13" name="object 13"/>
            <p:cNvPicPr/>
            <p:nvPr/>
          </p:nvPicPr>
          <p:blipFill>
            <a:blip r:embed="rId5" cstate="print"/>
            <a:stretch>
              <a:fillRect/>
            </a:stretch>
          </p:blipFill>
          <p:spPr>
            <a:xfrm>
              <a:off x="6160007" y="5027676"/>
              <a:ext cx="1594104" cy="1245120"/>
            </a:xfrm>
            <a:prstGeom prst="rect">
              <a:avLst/>
            </a:prstGeom>
          </p:spPr>
        </p:pic>
        <p:sp>
          <p:nvSpPr>
            <p:cNvPr id="14" name="object 14"/>
            <p:cNvSpPr/>
            <p:nvPr/>
          </p:nvSpPr>
          <p:spPr>
            <a:xfrm>
              <a:off x="5983224" y="4849367"/>
              <a:ext cx="1699260" cy="1614170"/>
            </a:xfrm>
            <a:custGeom>
              <a:avLst/>
              <a:gdLst/>
              <a:ahLst/>
              <a:cxnLst/>
              <a:rect l="l" t="t" r="r" b="b"/>
              <a:pathLst>
                <a:path w="1699259" h="1614170">
                  <a:moveTo>
                    <a:pt x="849629" y="0"/>
                  </a:moveTo>
                  <a:lnTo>
                    <a:pt x="799705" y="1369"/>
                  </a:lnTo>
                  <a:lnTo>
                    <a:pt x="750540" y="5429"/>
                  </a:lnTo>
                  <a:lnTo>
                    <a:pt x="702214" y="12102"/>
                  </a:lnTo>
                  <a:lnTo>
                    <a:pt x="654809" y="21313"/>
                  </a:lnTo>
                  <a:lnTo>
                    <a:pt x="608402" y="32987"/>
                  </a:lnTo>
                  <a:lnTo>
                    <a:pt x="563073" y="47047"/>
                  </a:lnTo>
                  <a:lnTo>
                    <a:pt x="518904" y="63418"/>
                  </a:lnTo>
                  <a:lnTo>
                    <a:pt x="475972" y="82024"/>
                  </a:lnTo>
                  <a:lnTo>
                    <a:pt x="434358" y="102790"/>
                  </a:lnTo>
                  <a:lnTo>
                    <a:pt x="394141" y="125640"/>
                  </a:lnTo>
                  <a:lnTo>
                    <a:pt x="355401" y="150498"/>
                  </a:lnTo>
                  <a:lnTo>
                    <a:pt x="318218" y="177288"/>
                  </a:lnTo>
                  <a:lnTo>
                    <a:pt x="282671" y="205935"/>
                  </a:lnTo>
                  <a:lnTo>
                    <a:pt x="248840" y="236362"/>
                  </a:lnTo>
                  <a:lnTo>
                    <a:pt x="216805" y="268495"/>
                  </a:lnTo>
                  <a:lnTo>
                    <a:pt x="186645" y="302258"/>
                  </a:lnTo>
                  <a:lnTo>
                    <a:pt x="158440" y="337574"/>
                  </a:lnTo>
                  <a:lnTo>
                    <a:pt x="132270" y="374369"/>
                  </a:lnTo>
                  <a:lnTo>
                    <a:pt x="108214" y="412566"/>
                  </a:lnTo>
                  <a:lnTo>
                    <a:pt x="86352" y="452090"/>
                  </a:lnTo>
                  <a:lnTo>
                    <a:pt x="66764" y="492865"/>
                  </a:lnTo>
                  <a:lnTo>
                    <a:pt x="49529" y="534815"/>
                  </a:lnTo>
                  <a:lnTo>
                    <a:pt x="34727" y="577865"/>
                  </a:lnTo>
                  <a:lnTo>
                    <a:pt x="22437" y="621938"/>
                  </a:lnTo>
                  <a:lnTo>
                    <a:pt x="12740" y="666960"/>
                  </a:lnTo>
                  <a:lnTo>
                    <a:pt x="5715" y="712854"/>
                  </a:lnTo>
                  <a:lnTo>
                    <a:pt x="1442" y="759545"/>
                  </a:lnTo>
                  <a:lnTo>
                    <a:pt x="0" y="806957"/>
                  </a:lnTo>
                  <a:lnTo>
                    <a:pt x="1442" y="854372"/>
                  </a:lnTo>
                  <a:lnTo>
                    <a:pt x="5715" y="901065"/>
                  </a:lnTo>
                  <a:lnTo>
                    <a:pt x="12740" y="946962"/>
                  </a:lnTo>
                  <a:lnTo>
                    <a:pt x="22437" y="991985"/>
                  </a:lnTo>
                  <a:lnTo>
                    <a:pt x="34727" y="1036060"/>
                  </a:lnTo>
                  <a:lnTo>
                    <a:pt x="49529" y="1079110"/>
                  </a:lnTo>
                  <a:lnTo>
                    <a:pt x="66764" y="1121061"/>
                  </a:lnTo>
                  <a:lnTo>
                    <a:pt x="86352" y="1161836"/>
                  </a:lnTo>
                  <a:lnTo>
                    <a:pt x="108214" y="1201360"/>
                  </a:lnTo>
                  <a:lnTo>
                    <a:pt x="132270" y="1239557"/>
                  </a:lnTo>
                  <a:lnTo>
                    <a:pt x="158440" y="1276352"/>
                  </a:lnTo>
                  <a:lnTo>
                    <a:pt x="186645" y="1311668"/>
                  </a:lnTo>
                  <a:lnTo>
                    <a:pt x="216805" y="1345430"/>
                  </a:lnTo>
                  <a:lnTo>
                    <a:pt x="248840" y="1377562"/>
                  </a:lnTo>
                  <a:lnTo>
                    <a:pt x="282671" y="1407989"/>
                  </a:lnTo>
                  <a:lnTo>
                    <a:pt x="318218" y="1436635"/>
                  </a:lnTo>
                  <a:lnTo>
                    <a:pt x="355401" y="1463424"/>
                  </a:lnTo>
                  <a:lnTo>
                    <a:pt x="394141" y="1488281"/>
                  </a:lnTo>
                  <a:lnTo>
                    <a:pt x="434358" y="1511130"/>
                  </a:lnTo>
                  <a:lnTo>
                    <a:pt x="475972" y="1531895"/>
                  </a:lnTo>
                  <a:lnTo>
                    <a:pt x="518904" y="1550500"/>
                  </a:lnTo>
                  <a:lnTo>
                    <a:pt x="563073" y="1566871"/>
                  </a:lnTo>
                  <a:lnTo>
                    <a:pt x="608402" y="1580930"/>
                  </a:lnTo>
                  <a:lnTo>
                    <a:pt x="654809" y="1592603"/>
                  </a:lnTo>
                  <a:lnTo>
                    <a:pt x="702214" y="1601814"/>
                  </a:lnTo>
                  <a:lnTo>
                    <a:pt x="750540" y="1608486"/>
                  </a:lnTo>
                  <a:lnTo>
                    <a:pt x="799705" y="1612546"/>
                  </a:lnTo>
                  <a:lnTo>
                    <a:pt x="849629" y="1613915"/>
                  </a:lnTo>
                  <a:lnTo>
                    <a:pt x="899554" y="1612546"/>
                  </a:lnTo>
                  <a:lnTo>
                    <a:pt x="948719" y="1608486"/>
                  </a:lnTo>
                  <a:lnTo>
                    <a:pt x="997045" y="1601814"/>
                  </a:lnTo>
                  <a:lnTo>
                    <a:pt x="1044450" y="1592603"/>
                  </a:lnTo>
                  <a:lnTo>
                    <a:pt x="1090857" y="1580930"/>
                  </a:lnTo>
                  <a:lnTo>
                    <a:pt x="1136186" y="1566871"/>
                  </a:lnTo>
                  <a:lnTo>
                    <a:pt x="1180355" y="1550500"/>
                  </a:lnTo>
                  <a:lnTo>
                    <a:pt x="1223287" y="1531895"/>
                  </a:lnTo>
                  <a:lnTo>
                    <a:pt x="1264901" y="1511130"/>
                  </a:lnTo>
                  <a:lnTo>
                    <a:pt x="1305118" y="1488281"/>
                  </a:lnTo>
                  <a:lnTo>
                    <a:pt x="1343858" y="1463424"/>
                  </a:lnTo>
                  <a:lnTo>
                    <a:pt x="1381041" y="1436635"/>
                  </a:lnTo>
                  <a:lnTo>
                    <a:pt x="1416588" y="1407989"/>
                  </a:lnTo>
                  <a:lnTo>
                    <a:pt x="1450419" y="1377562"/>
                  </a:lnTo>
                  <a:lnTo>
                    <a:pt x="1482454" y="1345430"/>
                  </a:lnTo>
                  <a:lnTo>
                    <a:pt x="1512614" y="1311668"/>
                  </a:lnTo>
                  <a:lnTo>
                    <a:pt x="1540819" y="1276352"/>
                  </a:lnTo>
                  <a:lnTo>
                    <a:pt x="1566989" y="1239557"/>
                  </a:lnTo>
                  <a:lnTo>
                    <a:pt x="1591045" y="1201360"/>
                  </a:lnTo>
                  <a:lnTo>
                    <a:pt x="1612907" y="1161836"/>
                  </a:lnTo>
                  <a:lnTo>
                    <a:pt x="1632495" y="1121061"/>
                  </a:lnTo>
                  <a:lnTo>
                    <a:pt x="1649730" y="1079110"/>
                  </a:lnTo>
                  <a:lnTo>
                    <a:pt x="1664532" y="1036060"/>
                  </a:lnTo>
                  <a:lnTo>
                    <a:pt x="1676822" y="991985"/>
                  </a:lnTo>
                  <a:lnTo>
                    <a:pt x="1686519" y="946962"/>
                  </a:lnTo>
                  <a:lnTo>
                    <a:pt x="1693544" y="901065"/>
                  </a:lnTo>
                  <a:lnTo>
                    <a:pt x="1697817" y="854372"/>
                  </a:lnTo>
                  <a:lnTo>
                    <a:pt x="1699259" y="806957"/>
                  </a:lnTo>
                  <a:lnTo>
                    <a:pt x="1697817" y="759545"/>
                  </a:lnTo>
                  <a:lnTo>
                    <a:pt x="1693544" y="712854"/>
                  </a:lnTo>
                  <a:lnTo>
                    <a:pt x="1686519" y="666960"/>
                  </a:lnTo>
                  <a:lnTo>
                    <a:pt x="1676822" y="621938"/>
                  </a:lnTo>
                  <a:lnTo>
                    <a:pt x="1664532" y="577865"/>
                  </a:lnTo>
                  <a:lnTo>
                    <a:pt x="1649730" y="534815"/>
                  </a:lnTo>
                  <a:lnTo>
                    <a:pt x="1632495" y="492865"/>
                  </a:lnTo>
                  <a:lnTo>
                    <a:pt x="1612907" y="452090"/>
                  </a:lnTo>
                  <a:lnTo>
                    <a:pt x="1591045" y="412566"/>
                  </a:lnTo>
                  <a:lnTo>
                    <a:pt x="1566989" y="374369"/>
                  </a:lnTo>
                  <a:lnTo>
                    <a:pt x="1540819" y="337574"/>
                  </a:lnTo>
                  <a:lnTo>
                    <a:pt x="1512614" y="302258"/>
                  </a:lnTo>
                  <a:lnTo>
                    <a:pt x="1482454" y="268495"/>
                  </a:lnTo>
                  <a:lnTo>
                    <a:pt x="1450419" y="236362"/>
                  </a:lnTo>
                  <a:lnTo>
                    <a:pt x="1416588" y="205935"/>
                  </a:lnTo>
                  <a:lnTo>
                    <a:pt x="1381041" y="177288"/>
                  </a:lnTo>
                  <a:lnTo>
                    <a:pt x="1343858" y="150498"/>
                  </a:lnTo>
                  <a:lnTo>
                    <a:pt x="1305118" y="125640"/>
                  </a:lnTo>
                  <a:lnTo>
                    <a:pt x="1264901" y="102790"/>
                  </a:lnTo>
                  <a:lnTo>
                    <a:pt x="1223287" y="82024"/>
                  </a:lnTo>
                  <a:lnTo>
                    <a:pt x="1180355" y="63418"/>
                  </a:lnTo>
                  <a:lnTo>
                    <a:pt x="1136186" y="47047"/>
                  </a:lnTo>
                  <a:lnTo>
                    <a:pt x="1090857" y="32987"/>
                  </a:lnTo>
                  <a:lnTo>
                    <a:pt x="1044450" y="21313"/>
                  </a:lnTo>
                  <a:lnTo>
                    <a:pt x="997045" y="12102"/>
                  </a:lnTo>
                  <a:lnTo>
                    <a:pt x="948719" y="5429"/>
                  </a:lnTo>
                  <a:lnTo>
                    <a:pt x="899554" y="1369"/>
                  </a:lnTo>
                  <a:lnTo>
                    <a:pt x="849629" y="0"/>
                  </a:lnTo>
                  <a:close/>
                </a:path>
              </a:pathLst>
            </a:custGeom>
            <a:solidFill>
              <a:srgbClr val="A6377C"/>
            </a:solidFill>
          </p:spPr>
          <p:txBody>
            <a:bodyPr wrap="square" lIns="0" tIns="0" rIns="0" bIns="0" rtlCol="0"/>
            <a:lstStyle/>
            <a:p>
              <a:endParaRPr/>
            </a:p>
          </p:txBody>
        </p:sp>
        <p:sp>
          <p:nvSpPr>
            <p:cNvPr id="15" name="object 15"/>
            <p:cNvSpPr/>
            <p:nvPr/>
          </p:nvSpPr>
          <p:spPr>
            <a:xfrm>
              <a:off x="5983224" y="4849367"/>
              <a:ext cx="1699260" cy="1614170"/>
            </a:xfrm>
            <a:custGeom>
              <a:avLst/>
              <a:gdLst/>
              <a:ahLst/>
              <a:cxnLst/>
              <a:rect l="l" t="t" r="r" b="b"/>
              <a:pathLst>
                <a:path w="1699259" h="1614170">
                  <a:moveTo>
                    <a:pt x="0" y="806957"/>
                  </a:moveTo>
                  <a:lnTo>
                    <a:pt x="1442" y="759545"/>
                  </a:lnTo>
                  <a:lnTo>
                    <a:pt x="5715" y="712854"/>
                  </a:lnTo>
                  <a:lnTo>
                    <a:pt x="12740" y="666960"/>
                  </a:lnTo>
                  <a:lnTo>
                    <a:pt x="22437" y="621938"/>
                  </a:lnTo>
                  <a:lnTo>
                    <a:pt x="34727" y="577865"/>
                  </a:lnTo>
                  <a:lnTo>
                    <a:pt x="49529" y="534815"/>
                  </a:lnTo>
                  <a:lnTo>
                    <a:pt x="66764" y="492865"/>
                  </a:lnTo>
                  <a:lnTo>
                    <a:pt x="86352" y="452090"/>
                  </a:lnTo>
                  <a:lnTo>
                    <a:pt x="108214" y="412566"/>
                  </a:lnTo>
                  <a:lnTo>
                    <a:pt x="132270" y="374369"/>
                  </a:lnTo>
                  <a:lnTo>
                    <a:pt x="158440" y="337574"/>
                  </a:lnTo>
                  <a:lnTo>
                    <a:pt x="186645" y="302258"/>
                  </a:lnTo>
                  <a:lnTo>
                    <a:pt x="216805" y="268495"/>
                  </a:lnTo>
                  <a:lnTo>
                    <a:pt x="248840" y="236362"/>
                  </a:lnTo>
                  <a:lnTo>
                    <a:pt x="282671" y="205935"/>
                  </a:lnTo>
                  <a:lnTo>
                    <a:pt x="318218" y="177288"/>
                  </a:lnTo>
                  <a:lnTo>
                    <a:pt x="355401" y="150498"/>
                  </a:lnTo>
                  <a:lnTo>
                    <a:pt x="394141" y="125640"/>
                  </a:lnTo>
                  <a:lnTo>
                    <a:pt x="434358" y="102790"/>
                  </a:lnTo>
                  <a:lnTo>
                    <a:pt x="475972" y="82024"/>
                  </a:lnTo>
                  <a:lnTo>
                    <a:pt x="518904" y="63418"/>
                  </a:lnTo>
                  <a:lnTo>
                    <a:pt x="563073" y="47047"/>
                  </a:lnTo>
                  <a:lnTo>
                    <a:pt x="608402" y="32987"/>
                  </a:lnTo>
                  <a:lnTo>
                    <a:pt x="654809" y="21313"/>
                  </a:lnTo>
                  <a:lnTo>
                    <a:pt x="702214" y="12102"/>
                  </a:lnTo>
                  <a:lnTo>
                    <a:pt x="750540" y="5429"/>
                  </a:lnTo>
                  <a:lnTo>
                    <a:pt x="799705" y="1369"/>
                  </a:lnTo>
                  <a:lnTo>
                    <a:pt x="849629" y="0"/>
                  </a:lnTo>
                  <a:lnTo>
                    <a:pt x="899554" y="1369"/>
                  </a:lnTo>
                  <a:lnTo>
                    <a:pt x="948719" y="5429"/>
                  </a:lnTo>
                  <a:lnTo>
                    <a:pt x="997045" y="12102"/>
                  </a:lnTo>
                  <a:lnTo>
                    <a:pt x="1044450" y="21313"/>
                  </a:lnTo>
                  <a:lnTo>
                    <a:pt x="1090857" y="32987"/>
                  </a:lnTo>
                  <a:lnTo>
                    <a:pt x="1136186" y="47047"/>
                  </a:lnTo>
                  <a:lnTo>
                    <a:pt x="1180355" y="63418"/>
                  </a:lnTo>
                  <a:lnTo>
                    <a:pt x="1223287" y="82024"/>
                  </a:lnTo>
                  <a:lnTo>
                    <a:pt x="1264901" y="102790"/>
                  </a:lnTo>
                  <a:lnTo>
                    <a:pt x="1305118" y="125640"/>
                  </a:lnTo>
                  <a:lnTo>
                    <a:pt x="1343858" y="150498"/>
                  </a:lnTo>
                  <a:lnTo>
                    <a:pt x="1381041" y="177288"/>
                  </a:lnTo>
                  <a:lnTo>
                    <a:pt x="1416588" y="205935"/>
                  </a:lnTo>
                  <a:lnTo>
                    <a:pt x="1450419" y="236362"/>
                  </a:lnTo>
                  <a:lnTo>
                    <a:pt x="1482454" y="268495"/>
                  </a:lnTo>
                  <a:lnTo>
                    <a:pt x="1512614" y="302258"/>
                  </a:lnTo>
                  <a:lnTo>
                    <a:pt x="1540819" y="337574"/>
                  </a:lnTo>
                  <a:lnTo>
                    <a:pt x="1566989" y="374369"/>
                  </a:lnTo>
                  <a:lnTo>
                    <a:pt x="1591045" y="412566"/>
                  </a:lnTo>
                  <a:lnTo>
                    <a:pt x="1612907" y="452090"/>
                  </a:lnTo>
                  <a:lnTo>
                    <a:pt x="1632495" y="492865"/>
                  </a:lnTo>
                  <a:lnTo>
                    <a:pt x="1649730" y="534815"/>
                  </a:lnTo>
                  <a:lnTo>
                    <a:pt x="1664532" y="577865"/>
                  </a:lnTo>
                  <a:lnTo>
                    <a:pt x="1676822" y="621938"/>
                  </a:lnTo>
                  <a:lnTo>
                    <a:pt x="1686519" y="666960"/>
                  </a:lnTo>
                  <a:lnTo>
                    <a:pt x="1693544" y="712854"/>
                  </a:lnTo>
                  <a:lnTo>
                    <a:pt x="1697817" y="759545"/>
                  </a:lnTo>
                  <a:lnTo>
                    <a:pt x="1699259" y="806957"/>
                  </a:lnTo>
                  <a:lnTo>
                    <a:pt x="1697817" y="854372"/>
                  </a:lnTo>
                  <a:lnTo>
                    <a:pt x="1693544" y="901065"/>
                  </a:lnTo>
                  <a:lnTo>
                    <a:pt x="1686519" y="946962"/>
                  </a:lnTo>
                  <a:lnTo>
                    <a:pt x="1676822" y="991985"/>
                  </a:lnTo>
                  <a:lnTo>
                    <a:pt x="1664532" y="1036060"/>
                  </a:lnTo>
                  <a:lnTo>
                    <a:pt x="1649730" y="1079110"/>
                  </a:lnTo>
                  <a:lnTo>
                    <a:pt x="1632495" y="1121061"/>
                  </a:lnTo>
                  <a:lnTo>
                    <a:pt x="1612907" y="1161836"/>
                  </a:lnTo>
                  <a:lnTo>
                    <a:pt x="1591045" y="1201360"/>
                  </a:lnTo>
                  <a:lnTo>
                    <a:pt x="1566989" y="1239557"/>
                  </a:lnTo>
                  <a:lnTo>
                    <a:pt x="1540819" y="1276352"/>
                  </a:lnTo>
                  <a:lnTo>
                    <a:pt x="1512614" y="1311668"/>
                  </a:lnTo>
                  <a:lnTo>
                    <a:pt x="1482454" y="1345430"/>
                  </a:lnTo>
                  <a:lnTo>
                    <a:pt x="1450419" y="1377562"/>
                  </a:lnTo>
                  <a:lnTo>
                    <a:pt x="1416588" y="1407989"/>
                  </a:lnTo>
                  <a:lnTo>
                    <a:pt x="1381041" y="1436635"/>
                  </a:lnTo>
                  <a:lnTo>
                    <a:pt x="1343858" y="1463424"/>
                  </a:lnTo>
                  <a:lnTo>
                    <a:pt x="1305118" y="1488281"/>
                  </a:lnTo>
                  <a:lnTo>
                    <a:pt x="1264901" y="1511130"/>
                  </a:lnTo>
                  <a:lnTo>
                    <a:pt x="1223287" y="1531895"/>
                  </a:lnTo>
                  <a:lnTo>
                    <a:pt x="1180355" y="1550500"/>
                  </a:lnTo>
                  <a:lnTo>
                    <a:pt x="1136186" y="1566871"/>
                  </a:lnTo>
                  <a:lnTo>
                    <a:pt x="1090857" y="1580930"/>
                  </a:lnTo>
                  <a:lnTo>
                    <a:pt x="1044450" y="1592603"/>
                  </a:lnTo>
                  <a:lnTo>
                    <a:pt x="997045" y="1601814"/>
                  </a:lnTo>
                  <a:lnTo>
                    <a:pt x="948719" y="1608486"/>
                  </a:lnTo>
                  <a:lnTo>
                    <a:pt x="899554" y="1612546"/>
                  </a:lnTo>
                  <a:lnTo>
                    <a:pt x="849629" y="1613915"/>
                  </a:lnTo>
                  <a:lnTo>
                    <a:pt x="799705" y="1612546"/>
                  </a:lnTo>
                  <a:lnTo>
                    <a:pt x="750540" y="1608486"/>
                  </a:lnTo>
                  <a:lnTo>
                    <a:pt x="702214" y="1601814"/>
                  </a:lnTo>
                  <a:lnTo>
                    <a:pt x="654809" y="1592603"/>
                  </a:lnTo>
                  <a:lnTo>
                    <a:pt x="608402" y="1580930"/>
                  </a:lnTo>
                  <a:lnTo>
                    <a:pt x="563073" y="1566871"/>
                  </a:lnTo>
                  <a:lnTo>
                    <a:pt x="518904" y="1550500"/>
                  </a:lnTo>
                  <a:lnTo>
                    <a:pt x="475972" y="1531895"/>
                  </a:lnTo>
                  <a:lnTo>
                    <a:pt x="434358" y="1511130"/>
                  </a:lnTo>
                  <a:lnTo>
                    <a:pt x="394141" y="1488281"/>
                  </a:lnTo>
                  <a:lnTo>
                    <a:pt x="355401" y="1463424"/>
                  </a:lnTo>
                  <a:lnTo>
                    <a:pt x="318218" y="1436635"/>
                  </a:lnTo>
                  <a:lnTo>
                    <a:pt x="282671" y="1407989"/>
                  </a:lnTo>
                  <a:lnTo>
                    <a:pt x="248840" y="1377562"/>
                  </a:lnTo>
                  <a:lnTo>
                    <a:pt x="216805" y="1345430"/>
                  </a:lnTo>
                  <a:lnTo>
                    <a:pt x="186645" y="1311668"/>
                  </a:lnTo>
                  <a:lnTo>
                    <a:pt x="158440" y="1276352"/>
                  </a:lnTo>
                  <a:lnTo>
                    <a:pt x="132270" y="1239557"/>
                  </a:lnTo>
                  <a:lnTo>
                    <a:pt x="108214" y="1201360"/>
                  </a:lnTo>
                  <a:lnTo>
                    <a:pt x="86352" y="1161836"/>
                  </a:lnTo>
                  <a:lnTo>
                    <a:pt x="66764" y="1121061"/>
                  </a:lnTo>
                  <a:lnTo>
                    <a:pt x="49529" y="1079110"/>
                  </a:lnTo>
                  <a:lnTo>
                    <a:pt x="34727" y="1036060"/>
                  </a:lnTo>
                  <a:lnTo>
                    <a:pt x="22437" y="991985"/>
                  </a:lnTo>
                  <a:lnTo>
                    <a:pt x="12740" y="946962"/>
                  </a:lnTo>
                  <a:lnTo>
                    <a:pt x="5715" y="901065"/>
                  </a:lnTo>
                  <a:lnTo>
                    <a:pt x="1442" y="854372"/>
                  </a:lnTo>
                  <a:lnTo>
                    <a:pt x="0" y="806957"/>
                  </a:lnTo>
                  <a:close/>
                </a:path>
              </a:pathLst>
            </a:custGeom>
            <a:ln w="12700">
              <a:solidFill>
                <a:srgbClr val="A6377C"/>
              </a:solidFill>
            </a:ln>
          </p:spPr>
          <p:txBody>
            <a:bodyPr wrap="square" lIns="0" tIns="0" rIns="0" bIns="0" rtlCol="0"/>
            <a:lstStyle/>
            <a:p>
              <a:endParaRPr/>
            </a:p>
          </p:txBody>
        </p:sp>
      </p:grpSp>
      <p:sp>
        <p:nvSpPr>
          <p:cNvPr id="16" name="object 16"/>
          <p:cNvSpPr txBox="1">
            <a:spLocks noGrp="1"/>
          </p:cNvSpPr>
          <p:nvPr>
            <p:ph type="title"/>
          </p:nvPr>
        </p:nvSpPr>
        <p:spPr>
          <a:xfrm flipV="1">
            <a:off x="1170533" y="439569"/>
            <a:ext cx="2410867" cy="149650"/>
          </a:xfrm>
          <a:prstGeom prst="rect">
            <a:avLst/>
          </a:prstGeom>
        </p:spPr>
        <p:txBody>
          <a:bodyPr vert="horz" wrap="square" lIns="0" tIns="14605" rIns="0" bIns="0" rtlCol="0">
            <a:spAutoFit/>
          </a:bodyPr>
          <a:lstStyle/>
          <a:p>
            <a:pPr marL="12700">
              <a:lnSpc>
                <a:spcPct val="100000"/>
              </a:lnSpc>
              <a:spcBef>
                <a:spcPts val="115"/>
              </a:spcBef>
            </a:pPr>
            <a:endParaRPr sz="2700" dirty="0">
              <a:latin typeface="Verdana"/>
              <a:cs typeface="Verdana"/>
            </a:endParaRPr>
          </a:p>
        </p:txBody>
      </p:sp>
      <p:sp>
        <p:nvSpPr>
          <p:cNvPr id="17" name="object 17"/>
          <p:cNvSpPr txBox="1"/>
          <p:nvPr/>
        </p:nvSpPr>
        <p:spPr>
          <a:xfrm>
            <a:off x="761796" y="1136032"/>
            <a:ext cx="4015104" cy="2135841"/>
          </a:xfrm>
          <a:prstGeom prst="rect">
            <a:avLst/>
          </a:prstGeom>
        </p:spPr>
        <p:txBody>
          <a:bodyPr vert="horz" wrap="square" lIns="0" tIns="12065" rIns="0" bIns="0" rtlCol="0">
            <a:spAutoFit/>
          </a:bodyPr>
          <a:lstStyle/>
          <a:p>
            <a:pPr marL="265430" algn="ctr">
              <a:lnSpc>
                <a:spcPts val="2750"/>
              </a:lnSpc>
              <a:spcBef>
                <a:spcPts val="95"/>
              </a:spcBef>
            </a:pPr>
            <a:r>
              <a:rPr lang="sv-SE" sz="2300" i="1" spc="-140" dirty="0" smtClean="0">
                <a:solidFill>
                  <a:srgbClr val="FFFFFF"/>
                </a:solidFill>
                <a:latin typeface="Verdana"/>
                <a:cs typeface="Verdana"/>
              </a:rPr>
              <a:t>Budskap involverar att använda den mekanism som gör att vi når </a:t>
            </a:r>
            <a:r>
              <a:rPr lang="sv-SE" sz="2300" i="1" spc="-140" dirty="0" err="1" smtClean="0">
                <a:solidFill>
                  <a:srgbClr val="FFFFFF"/>
                </a:solidFill>
                <a:latin typeface="Verdana"/>
                <a:cs typeface="Verdana"/>
              </a:rPr>
              <a:t>når</a:t>
            </a:r>
            <a:r>
              <a:rPr lang="sv-SE" sz="2300" i="1" spc="-140" dirty="0" smtClean="0">
                <a:solidFill>
                  <a:srgbClr val="FFFFFF"/>
                </a:solidFill>
                <a:latin typeface="Verdana"/>
                <a:cs typeface="Verdana"/>
              </a:rPr>
              <a:t> människor ”där de är”</a:t>
            </a:r>
            <a:endParaRPr sz="3450" dirty="0">
              <a:latin typeface="Verdana"/>
              <a:cs typeface="Verdana"/>
            </a:endParaRPr>
          </a:p>
          <a:p>
            <a:pPr marL="12700">
              <a:lnSpc>
                <a:spcPct val="100000"/>
              </a:lnSpc>
              <a:spcBef>
                <a:spcPts val="3245"/>
              </a:spcBef>
            </a:pPr>
            <a:r>
              <a:rPr sz="1800" b="1" spc="-15" dirty="0">
                <a:solidFill>
                  <a:srgbClr val="F2F2F2"/>
                </a:solidFill>
                <a:latin typeface="Arial"/>
                <a:cs typeface="Arial"/>
              </a:rPr>
              <a:t>EN</a:t>
            </a:r>
            <a:r>
              <a:rPr sz="1800" b="1" spc="-35" dirty="0">
                <a:solidFill>
                  <a:srgbClr val="F2F2F2"/>
                </a:solidFill>
                <a:latin typeface="Arial"/>
                <a:cs typeface="Arial"/>
              </a:rPr>
              <a:t> </a:t>
            </a:r>
            <a:r>
              <a:rPr sz="1800" b="1" spc="-70" dirty="0">
                <a:solidFill>
                  <a:srgbClr val="F2F2F2"/>
                </a:solidFill>
                <a:latin typeface="Arial"/>
                <a:cs typeface="Arial"/>
              </a:rPr>
              <a:t>GOOGLE</a:t>
            </a:r>
            <a:r>
              <a:rPr sz="1800" b="1" spc="-35" dirty="0">
                <a:solidFill>
                  <a:srgbClr val="F2F2F2"/>
                </a:solidFill>
                <a:latin typeface="Arial"/>
                <a:cs typeface="Arial"/>
              </a:rPr>
              <a:t> </a:t>
            </a:r>
            <a:r>
              <a:rPr sz="1800" b="1" spc="-85" dirty="0">
                <a:solidFill>
                  <a:srgbClr val="F2F2F2"/>
                </a:solidFill>
                <a:latin typeface="Arial"/>
                <a:cs typeface="Arial"/>
              </a:rPr>
              <a:t>STORY:</a:t>
            </a:r>
            <a:endParaRPr sz="1800" dirty="0">
              <a:latin typeface="Arial"/>
              <a:cs typeface="Arial"/>
            </a:endParaRPr>
          </a:p>
        </p:txBody>
      </p:sp>
      <p:sp>
        <p:nvSpPr>
          <p:cNvPr id="18" name="object 18"/>
          <p:cNvSpPr txBox="1"/>
          <p:nvPr/>
        </p:nvSpPr>
        <p:spPr>
          <a:xfrm>
            <a:off x="761796" y="3428116"/>
            <a:ext cx="3229610" cy="2622000"/>
          </a:xfrm>
          <a:prstGeom prst="rect">
            <a:avLst/>
          </a:prstGeom>
        </p:spPr>
        <p:txBody>
          <a:bodyPr vert="horz" wrap="square" lIns="0" tIns="12700" rIns="0" bIns="0" rtlCol="0">
            <a:spAutoFit/>
          </a:bodyPr>
          <a:lstStyle/>
          <a:p>
            <a:pPr marL="12700" marR="5080">
              <a:lnSpc>
                <a:spcPct val="133300"/>
              </a:lnSpc>
              <a:spcBef>
                <a:spcPts val="100"/>
              </a:spcBef>
            </a:pPr>
            <a:r>
              <a:rPr b="1" dirty="0">
                <a:solidFill>
                  <a:srgbClr val="F2F2F2"/>
                </a:solidFill>
                <a:latin typeface="Arial"/>
                <a:cs typeface="Arial"/>
              </a:rPr>
              <a:t>En social integration genom  Street Art </a:t>
            </a:r>
            <a:r>
              <a:rPr b="1" dirty="0" smtClean="0">
                <a:solidFill>
                  <a:srgbClr val="F2F2F2"/>
                </a:solidFill>
                <a:latin typeface="Arial"/>
                <a:cs typeface="Arial"/>
              </a:rPr>
              <a:t>Partnership</a:t>
            </a:r>
            <a:r>
              <a:rPr lang="sv-SE" b="1" dirty="0" smtClean="0">
                <a:solidFill>
                  <a:srgbClr val="F2F2F2"/>
                </a:solidFill>
                <a:latin typeface="Arial"/>
                <a:cs typeface="Arial"/>
              </a:rPr>
              <a:t>.</a:t>
            </a:r>
            <a:endParaRPr b="1" dirty="0">
              <a:solidFill>
                <a:srgbClr val="F2F2F2"/>
              </a:solidFill>
              <a:latin typeface="Arial"/>
              <a:cs typeface="Arial"/>
            </a:endParaRPr>
          </a:p>
          <a:p>
            <a:pPr marL="12700" marR="125095">
              <a:lnSpc>
                <a:spcPts val="2880"/>
              </a:lnSpc>
              <a:spcBef>
                <a:spcPts val="140"/>
              </a:spcBef>
            </a:pPr>
            <a:r>
              <a:rPr b="1" dirty="0" smtClean="0">
                <a:solidFill>
                  <a:srgbClr val="F2F2F2"/>
                </a:solidFill>
                <a:latin typeface="Arial"/>
                <a:cs typeface="Arial"/>
              </a:rPr>
              <a:t>Öka</a:t>
            </a:r>
            <a:r>
              <a:rPr lang="sv-SE" b="1" dirty="0" smtClean="0">
                <a:solidFill>
                  <a:srgbClr val="F2F2F2"/>
                </a:solidFill>
                <a:latin typeface="Arial"/>
                <a:cs typeface="Arial"/>
              </a:rPr>
              <a:t>r</a:t>
            </a:r>
            <a:r>
              <a:rPr b="1" dirty="0" smtClean="0">
                <a:solidFill>
                  <a:srgbClr val="F2F2F2"/>
                </a:solidFill>
                <a:latin typeface="Arial"/>
                <a:cs typeface="Arial"/>
              </a:rPr>
              <a:t> </a:t>
            </a:r>
            <a:r>
              <a:rPr b="1" dirty="0">
                <a:solidFill>
                  <a:srgbClr val="F2F2F2"/>
                </a:solidFill>
                <a:latin typeface="Arial"/>
                <a:cs typeface="Arial"/>
              </a:rPr>
              <a:t>medvetenheten om  marginaliserade grupper med  fotorealistiska väggmålningar  Stavanger, Norge.</a:t>
            </a:r>
          </a:p>
        </p:txBody>
      </p:sp>
      <p:sp>
        <p:nvSpPr>
          <p:cNvPr id="19" name="object 19"/>
          <p:cNvSpPr txBox="1"/>
          <p:nvPr/>
        </p:nvSpPr>
        <p:spPr>
          <a:xfrm>
            <a:off x="6324651" y="5259397"/>
            <a:ext cx="952500" cy="886140"/>
          </a:xfrm>
          <a:prstGeom prst="rect">
            <a:avLst/>
          </a:prstGeom>
        </p:spPr>
        <p:txBody>
          <a:bodyPr vert="horz" wrap="square" lIns="0" tIns="44450" rIns="0" bIns="0" rtlCol="0">
            <a:spAutoFit/>
          </a:bodyPr>
          <a:lstStyle/>
          <a:p>
            <a:pPr marL="31750" algn="ctr">
              <a:spcBef>
                <a:spcPts val="350"/>
              </a:spcBef>
            </a:pPr>
            <a:r>
              <a:rPr lang="en-US" sz="1200" b="1" dirty="0" smtClean="0">
                <a:solidFill>
                  <a:schemeClr val="bg1"/>
                </a:solidFill>
              </a:rPr>
              <a:t>KLICKA </a:t>
            </a:r>
          </a:p>
          <a:p>
            <a:pPr marL="31750" algn="ctr">
              <a:spcBef>
                <a:spcPts val="350"/>
              </a:spcBef>
            </a:pPr>
            <a:r>
              <a:rPr lang="en-US" sz="1200" b="1" dirty="0" smtClean="0">
                <a:solidFill>
                  <a:schemeClr val="bg1"/>
                </a:solidFill>
              </a:rPr>
              <a:t>för att få  inspireration</a:t>
            </a:r>
            <a:endParaRPr lang="en-US" sz="1200" b="1" dirty="0">
              <a:solidFill>
                <a:schemeClr val="bg1"/>
              </a:solidFill>
            </a:endParaRPr>
          </a:p>
          <a:p>
            <a:pPr marL="31750" algn="ctr">
              <a:lnSpc>
                <a:spcPct val="100000"/>
              </a:lnSpc>
              <a:spcBef>
                <a:spcPts val="350"/>
              </a:spcBef>
            </a:pPr>
            <a:endParaRPr sz="12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grpSp>
      <p:sp>
        <p:nvSpPr>
          <p:cNvPr id="7" name="object 7"/>
          <p:cNvSpPr txBox="1">
            <a:spLocks noGrp="1"/>
          </p:cNvSpPr>
          <p:nvPr>
            <p:ph type="ctrTitle"/>
          </p:nvPr>
        </p:nvSpPr>
        <p:spPr>
          <a:prstGeom prst="rect">
            <a:avLst/>
          </a:prstGeom>
        </p:spPr>
        <p:txBody>
          <a:bodyPr vert="horz" wrap="square" lIns="0" tIns="12700" rIns="0" bIns="0" rtlCol="0">
            <a:spAutoFit/>
          </a:bodyPr>
          <a:lstStyle/>
          <a:p>
            <a:pPr marL="742315" marR="5080" indent="-6350">
              <a:lnSpc>
                <a:spcPct val="135100"/>
              </a:lnSpc>
              <a:spcBef>
                <a:spcPts val="100"/>
              </a:spcBef>
            </a:pPr>
            <a:r>
              <a:rPr spc="105" dirty="0"/>
              <a:t>Nästa </a:t>
            </a:r>
            <a:r>
              <a:rPr spc="90" dirty="0"/>
              <a:t>modul </a:t>
            </a:r>
            <a:r>
              <a:rPr spc="-40" dirty="0"/>
              <a:t>5: </a:t>
            </a:r>
            <a:r>
              <a:rPr spc="45" dirty="0"/>
              <a:t>Resursmodeller </a:t>
            </a:r>
            <a:r>
              <a:rPr spc="-30" dirty="0"/>
              <a:t>- </a:t>
            </a:r>
            <a:r>
              <a:rPr spc="100" dirty="0"/>
              <a:t>stimulera offentliga </a:t>
            </a:r>
            <a:r>
              <a:rPr spc="105" dirty="0"/>
              <a:t> </a:t>
            </a:r>
            <a:r>
              <a:rPr spc="85" dirty="0"/>
              <a:t>investeringar</a:t>
            </a:r>
            <a:r>
              <a:rPr spc="-45" dirty="0"/>
              <a:t> </a:t>
            </a:r>
            <a:r>
              <a:rPr spc="5" dirty="0"/>
              <a:t>och</a:t>
            </a:r>
            <a:r>
              <a:rPr spc="-45" dirty="0"/>
              <a:t> </a:t>
            </a:r>
            <a:r>
              <a:rPr spc="70" dirty="0"/>
              <a:t>samhällsinvesteringar,</a:t>
            </a:r>
            <a:r>
              <a:rPr spc="-45" dirty="0"/>
              <a:t> </a:t>
            </a:r>
            <a:r>
              <a:rPr spc="145" dirty="0"/>
              <a:t>attrahera</a:t>
            </a:r>
            <a:r>
              <a:rPr spc="-40" dirty="0"/>
              <a:t> </a:t>
            </a:r>
            <a:r>
              <a:rPr spc="55" dirty="0"/>
              <a:t>resurser</a:t>
            </a:r>
          </a:p>
        </p:txBody>
      </p:sp>
      <p:sp>
        <p:nvSpPr>
          <p:cNvPr id="8" name="object 8"/>
          <p:cNvSpPr txBox="1"/>
          <p:nvPr/>
        </p:nvSpPr>
        <p:spPr>
          <a:xfrm>
            <a:off x="1030630" y="3268788"/>
            <a:ext cx="10080625" cy="1125855"/>
          </a:xfrm>
          <a:prstGeom prst="rect">
            <a:avLst/>
          </a:prstGeom>
        </p:spPr>
        <p:txBody>
          <a:bodyPr vert="horz" wrap="square" lIns="0" tIns="12700" rIns="0" bIns="0" rtlCol="0">
            <a:spAutoFit/>
          </a:bodyPr>
          <a:lstStyle/>
          <a:p>
            <a:pPr marL="12700" marR="5080">
              <a:lnSpc>
                <a:spcPct val="126600"/>
              </a:lnSpc>
              <a:spcBef>
                <a:spcPts val="100"/>
              </a:spcBef>
            </a:pPr>
            <a:r>
              <a:rPr sz="1900" spc="55" dirty="0">
                <a:solidFill>
                  <a:srgbClr val="FFFFFF"/>
                </a:solidFill>
                <a:latin typeface="Tahoma"/>
                <a:cs typeface="Tahoma"/>
              </a:rPr>
              <a:t>Att </a:t>
            </a:r>
            <a:r>
              <a:rPr lang="sv-SE" sz="1900" spc="55" dirty="0" err="1" smtClean="0">
                <a:solidFill>
                  <a:srgbClr val="FFFFFF"/>
                </a:solidFill>
                <a:latin typeface="Tahoma"/>
                <a:cs typeface="Tahoma"/>
              </a:rPr>
              <a:t>sk</a:t>
            </a:r>
            <a:r>
              <a:rPr sz="1900" spc="65" dirty="0" smtClean="0">
                <a:solidFill>
                  <a:srgbClr val="FFFFFF"/>
                </a:solidFill>
                <a:latin typeface="Tahoma"/>
                <a:cs typeface="Tahoma"/>
              </a:rPr>
              <a:t>affa </a:t>
            </a:r>
            <a:r>
              <a:rPr sz="1900" spc="80" dirty="0">
                <a:solidFill>
                  <a:srgbClr val="FFFFFF"/>
                </a:solidFill>
                <a:latin typeface="Tahoma"/>
                <a:cs typeface="Tahoma"/>
              </a:rPr>
              <a:t>finansiering är </a:t>
            </a:r>
            <a:r>
              <a:rPr sz="1900" spc="85" dirty="0">
                <a:solidFill>
                  <a:srgbClr val="FFFFFF"/>
                </a:solidFill>
                <a:latin typeface="Tahoma"/>
                <a:cs typeface="Tahoma"/>
              </a:rPr>
              <a:t>avgörande för </a:t>
            </a:r>
            <a:r>
              <a:rPr sz="1900" spc="90" dirty="0">
                <a:solidFill>
                  <a:srgbClr val="FFFFFF"/>
                </a:solidFill>
                <a:latin typeface="Tahoma"/>
                <a:cs typeface="Tahoma"/>
              </a:rPr>
              <a:t>de </a:t>
            </a:r>
            <a:r>
              <a:rPr sz="1900" spc="55" dirty="0">
                <a:solidFill>
                  <a:srgbClr val="FFFFFF"/>
                </a:solidFill>
                <a:latin typeface="Tahoma"/>
                <a:cs typeface="Tahoma"/>
              </a:rPr>
              <a:t>flesta </a:t>
            </a:r>
            <a:r>
              <a:rPr sz="1900" spc="60" dirty="0">
                <a:solidFill>
                  <a:srgbClr val="FFFFFF"/>
                </a:solidFill>
                <a:latin typeface="Tahoma"/>
                <a:cs typeface="Tahoma"/>
              </a:rPr>
              <a:t>samhällsinitiativ. </a:t>
            </a:r>
            <a:r>
              <a:rPr sz="1900" spc="-65" dirty="0">
                <a:solidFill>
                  <a:srgbClr val="FFFFFF"/>
                </a:solidFill>
                <a:latin typeface="Tahoma"/>
                <a:cs typeface="Tahoma"/>
              </a:rPr>
              <a:t>I </a:t>
            </a:r>
            <a:r>
              <a:rPr sz="1900" spc="114" dirty="0">
                <a:solidFill>
                  <a:srgbClr val="FFFFFF"/>
                </a:solidFill>
                <a:latin typeface="Tahoma"/>
                <a:cs typeface="Tahoma"/>
              </a:rPr>
              <a:t>modul </a:t>
            </a:r>
            <a:r>
              <a:rPr sz="1900" spc="45" dirty="0">
                <a:solidFill>
                  <a:srgbClr val="FFFFFF"/>
                </a:solidFill>
                <a:latin typeface="Tahoma"/>
                <a:cs typeface="Tahoma"/>
              </a:rPr>
              <a:t>5 </a:t>
            </a:r>
            <a:r>
              <a:rPr sz="1900" spc="60" dirty="0">
                <a:solidFill>
                  <a:srgbClr val="FFFFFF"/>
                </a:solidFill>
                <a:latin typeface="Tahoma"/>
                <a:cs typeface="Tahoma"/>
              </a:rPr>
              <a:t>visar </a:t>
            </a:r>
            <a:r>
              <a:rPr sz="1900" spc="35" dirty="0">
                <a:solidFill>
                  <a:srgbClr val="FFFFFF"/>
                </a:solidFill>
                <a:latin typeface="Tahoma"/>
                <a:cs typeface="Tahoma"/>
              </a:rPr>
              <a:t>vi </a:t>
            </a:r>
            <a:r>
              <a:rPr sz="1900" spc="40" dirty="0">
                <a:solidFill>
                  <a:srgbClr val="FFFFFF"/>
                </a:solidFill>
                <a:latin typeface="Tahoma"/>
                <a:cs typeface="Tahoma"/>
              </a:rPr>
              <a:t> </a:t>
            </a:r>
            <a:r>
              <a:rPr sz="1900" spc="50" dirty="0">
                <a:solidFill>
                  <a:srgbClr val="FFFFFF"/>
                </a:solidFill>
                <a:latin typeface="Tahoma"/>
                <a:cs typeface="Tahoma"/>
              </a:rPr>
              <a:t>vilka</a:t>
            </a:r>
            <a:r>
              <a:rPr sz="1900" spc="-100" dirty="0">
                <a:solidFill>
                  <a:srgbClr val="FFFFFF"/>
                </a:solidFill>
                <a:latin typeface="Tahoma"/>
                <a:cs typeface="Tahoma"/>
              </a:rPr>
              <a:t> </a:t>
            </a:r>
            <a:r>
              <a:rPr sz="1900" spc="65" dirty="0">
                <a:solidFill>
                  <a:srgbClr val="FFFFFF"/>
                </a:solidFill>
                <a:latin typeface="Tahoma"/>
                <a:cs typeface="Tahoma"/>
              </a:rPr>
              <a:t>exakta</a:t>
            </a:r>
            <a:r>
              <a:rPr sz="1900" spc="-95" dirty="0">
                <a:solidFill>
                  <a:srgbClr val="FFFFFF"/>
                </a:solidFill>
                <a:latin typeface="Tahoma"/>
                <a:cs typeface="Tahoma"/>
              </a:rPr>
              <a:t> </a:t>
            </a:r>
            <a:r>
              <a:rPr sz="1900" spc="75" dirty="0">
                <a:solidFill>
                  <a:srgbClr val="FFFFFF"/>
                </a:solidFill>
                <a:latin typeface="Tahoma"/>
                <a:cs typeface="Tahoma"/>
              </a:rPr>
              <a:t>steg</a:t>
            </a:r>
            <a:r>
              <a:rPr sz="1900" spc="-100" dirty="0">
                <a:solidFill>
                  <a:srgbClr val="FFFFFF"/>
                </a:solidFill>
                <a:latin typeface="Tahoma"/>
                <a:cs typeface="Tahoma"/>
              </a:rPr>
              <a:t> </a:t>
            </a:r>
            <a:r>
              <a:rPr sz="1900" spc="120" dirty="0">
                <a:solidFill>
                  <a:srgbClr val="FFFFFF"/>
                </a:solidFill>
                <a:latin typeface="Tahoma"/>
                <a:cs typeface="Tahoma"/>
              </a:rPr>
              <a:t>som</a:t>
            </a:r>
            <a:r>
              <a:rPr sz="1900" spc="-95" dirty="0">
                <a:solidFill>
                  <a:srgbClr val="FFFFFF"/>
                </a:solidFill>
                <a:latin typeface="Tahoma"/>
                <a:cs typeface="Tahoma"/>
              </a:rPr>
              <a:t> </a:t>
            </a:r>
            <a:r>
              <a:rPr lang="sv-SE" sz="1900" spc="-95" dirty="0" smtClean="0">
                <a:solidFill>
                  <a:srgbClr val="FFFFFF"/>
                </a:solidFill>
                <a:latin typeface="Tahoma"/>
                <a:cs typeface="Tahoma"/>
              </a:rPr>
              <a:t>finns för</a:t>
            </a:r>
            <a:r>
              <a:rPr sz="1900" spc="-100" dirty="0" smtClean="0">
                <a:solidFill>
                  <a:srgbClr val="FFFFFF"/>
                </a:solidFill>
                <a:latin typeface="Tahoma"/>
                <a:cs typeface="Tahoma"/>
              </a:rPr>
              <a:t> </a:t>
            </a:r>
            <a:r>
              <a:rPr sz="1900" spc="55" dirty="0">
                <a:solidFill>
                  <a:srgbClr val="FFFFFF"/>
                </a:solidFill>
                <a:latin typeface="Tahoma"/>
                <a:cs typeface="Tahoma"/>
              </a:rPr>
              <a:t>att</a:t>
            </a:r>
            <a:r>
              <a:rPr sz="1900" spc="-95" dirty="0">
                <a:solidFill>
                  <a:srgbClr val="FFFFFF"/>
                </a:solidFill>
                <a:latin typeface="Tahoma"/>
                <a:cs typeface="Tahoma"/>
              </a:rPr>
              <a:t> </a:t>
            </a:r>
            <a:r>
              <a:rPr sz="1900" spc="50" dirty="0">
                <a:solidFill>
                  <a:srgbClr val="FFFFFF"/>
                </a:solidFill>
                <a:latin typeface="Tahoma"/>
                <a:cs typeface="Tahoma"/>
              </a:rPr>
              <a:t>lyckas</a:t>
            </a:r>
            <a:r>
              <a:rPr sz="1900" spc="-100" dirty="0">
                <a:solidFill>
                  <a:srgbClr val="FFFFFF"/>
                </a:solidFill>
                <a:latin typeface="Tahoma"/>
                <a:cs typeface="Tahoma"/>
              </a:rPr>
              <a:t> </a:t>
            </a:r>
            <a:r>
              <a:rPr sz="1900" spc="120" dirty="0">
                <a:solidFill>
                  <a:srgbClr val="FFFFFF"/>
                </a:solidFill>
                <a:latin typeface="Tahoma"/>
                <a:cs typeface="Tahoma"/>
              </a:rPr>
              <a:t>med</a:t>
            </a:r>
            <a:r>
              <a:rPr sz="1900" spc="-95" dirty="0">
                <a:solidFill>
                  <a:srgbClr val="FFFFFF"/>
                </a:solidFill>
                <a:latin typeface="Tahoma"/>
                <a:cs typeface="Tahoma"/>
              </a:rPr>
              <a:t> </a:t>
            </a:r>
            <a:r>
              <a:rPr sz="1900" spc="75" dirty="0">
                <a:solidFill>
                  <a:srgbClr val="FFFFFF"/>
                </a:solidFill>
                <a:latin typeface="Tahoma"/>
                <a:cs typeface="Tahoma"/>
              </a:rPr>
              <a:t>finansieringsförsörjning,</a:t>
            </a:r>
            <a:r>
              <a:rPr sz="1900" spc="-95" dirty="0">
                <a:solidFill>
                  <a:srgbClr val="FFFFFF"/>
                </a:solidFill>
                <a:latin typeface="Tahoma"/>
                <a:cs typeface="Tahoma"/>
              </a:rPr>
              <a:t> </a:t>
            </a:r>
            <a:r>
              <a:rPr sz="1900" spc="80" dirty="0">
                <a:solidFill>
                  <a:srgbClr val="FFFFFF"/>
                </a:solidFill>
                <a:latin typeface="Tahoma"/>
                <a:cs typeface="Tahoma"/>
              </a:rPr>
              <a:t>från</a:t>
            </a:r>
            <a:r>
              <a:rPr sz="1900" spc="-100" dirty="0">
                <a:solidFill>
                  <a:srgbClr val="FFFFFF"/>
                </a:solidFill>
                <a:latin typeface="Tahoma"/>
                <a:cs typeface="Tahoma"/>
              </a:rPr>
              <a:t> </a:t>
            </a:r>
            <a:r>
              <a:rPr sz="1900" spc="80" dirty="0">
                <a:solidFill>
                  <a:srgbClr val="FFFFFF"/>
                </a:solidFill>
                <a:latin typeface="Tahoma"/>
                <a:cs typeface="Tahoma"/>
              </a:rPr>
              <a:t>intern</a:t>
            </a:r>
            <a:r>
              <a:rPr sz="1900" spc="-95" dirty="0">
                <a:solidFill>
                  <a:srgbClr val="FFFFFF"/>
                </a:solidFill>
                <a:latin typeface="Tahoma"/>
                <a:cs typeface="Tahoma"/>
              </a:rPr>
              <a:t> </a:t>
            </a:r>
            <a:r>
              <a:rPr sz="1900" spc="65" dirty="0">
                <a:solidFill>
                  <a:srgbClr val="FFFFFF"/>
                </a:solidFill>
                <a:latin typeface="Tahoma"/>
                <a:cs typeface="Tahoma"/>
              </a:rPr>
              <a:t>analys</a:t>
            </a:r>
            <a:r>
              <a:rPr sz="1900" spc="-100" dirty="0">
                <a:solidFill>
                  <a:srgbClr val="FFFFFF"/>
                </a:solidFill>
                <a:latin typeface="Tahoma"/>
                <a:cs typeface="Tahoma"/>
              </a:rPr>
              <a:t> </a:t>
            </a:r>
            <a:r>
              <a:rPr sz="1900" spc="50" dirty="0">
                <a:solidFill>
                  <a:srgbClr val="FFFFFF"/>
                </a:solidFill>
                <a:latin typeface="Tahoma"/>
                <a:cs typeface="Tahoma"/>
              </a:rPr>
              <a:t>till </a:t>
            </a:r>
            <a:r>
              <a:rPr sz="1900" spc="-575" dirty="0">
                <a:solidFill>
                  <a:srgbClr val="FFFFFF"/>
                </a:solidFill>
                <a:latin typeface="Tahoma"/>
                <a:cs typeface="Tahoma"/>
              </a:rPr>
              <a:t> </a:t>
            </a:r>
            <a:r>
              <a:rPr sz="1900" spc="55" dirty="0">
                <a:solidFill>
                  <a:srgbClr val="FFFFFF"/>
                </a:solidFill>
                <a:latin typeface="Tahoma"/>
                <a:cs typeface="Tahoma"/>
              </a:rPr>
              <a:t>att</a:t>
            </a:r>
            <a:r>
              <a:rPr sz="1900" spc="-100" dirty="0">
                <a:solidFill>
                  <a:srgbClr val="FFFFFF"/>
                </a:solidFill>
                <a:latin typeface="Tahoma"/>
                <a:cs typeface="Tahoma"/>
              </a:rPr>
              <a:t> </a:t>
            </a:r>
            <a:r>
              <a:rPr sz="1900" spc="70" dirty="0">
                <a:solidFill>
                  <a:srgbClr val="FFFFFF"/>
                </a:solidFill>
                <a:latin typeface="Tahoma"/>
                <a:cs typeface="Tahoma"/>
              </a:rPr>
              <a:t>identifiera</a:t>
            </a:r>
            <a:r>
              <a:rPr sz="1900" spc="-100" dirty="0">
                <a:solidFill>
                  <a:srgbClr val="FFFFFF"/>
                </a:solidFill>
                <a:latin typeface="Tahoma"/>
                <a:cs typeface="Tahoma"/>
              </a:rPr>
              <a:t> </a:t>
            </a:r>
            <a:r>
              <a:rPr sz="1900" spc="80" dirty="0">
                <a:solidFill>
                  <a:srgbClr val="FFFFFF"/>
                </a:solidFill>
                <a:latin typeface="Tahoma"/>
                <a:cs typeface="Tahoma"/>
              </a:rPr>
              <a:t>finansieringsmöjligheter</a:t>
            </a:r>
            <a:r>
              <a:rPr sz="1900" spc="-100" dirty="0">
                <a:solidFill>
                  <a:srgbClr val="FFFFFF"/>
                </a:solidFill>
                <a:latin typeface="Tahoma"/>
                <a:cs typeface="Tahoma"/>
              </a:rPr>
              <a:t> </a:t>
            </a:r>
            <a:r>
              <a:rPr sz="1900" spc="85" dirty="0">
                <a:solidFill>
                  <a:srgbClr val="FFFFFF"/>
                </a:solidFill>
                <a:latin typeface="Tahoma"/>
                <a:cs typeface="Tahoma"/>
              </a:rPr>
              <a:t>och</a:t>
            </a:r>
            <a:r>
              <a:rPr sz="1900" spc="-100" dirty="0">
                <a:solidFill>
                  <a:srgbClr val="FFFFFF"/>
                </a:solidFill>
                <a:latin typeface="Tahoma"/>
                <a:cs typeface="Tahoma"/>
              </a:rPr>
              <a:t> </a:t>
            </a:r>
            <a:r>
              <a:rPr sz="1900" spc="90" dirty="0">
                <a:solidFill>
                  <a:srgbClr val="FFFFFF"/>
                </a:solidFill>
                <a:latin typeface="Tahoma"/>
                <a:cs typeface="Tahoma"/>
              </a:rPr>
              <a:t>engagera</a:t>
            </a:r>
            <a:r>
              <a:rPr sz="1900" spc="-95" dirty="0">
                <a:solidFill>
                  <a:srgbClr val="FFFFFF"/>
                </a:solidFill>
                <a:latin typeface="Tahoma"/>
                <a:cs typeface="Tahoma"/>
              </a:rPr>
              <a:t> </a:t>
            </a:r>
            <a:r>
              <a:rPr sz="1900" spc="80" dirty="0">
                <a:solidFill>
                  <a:srgbClr val="FFFFFF"/>
                </a:solidFill>
                <a:latin typeface="Tahoma"/>
                <a:cs typeface="Tahoma"/>
              </a:rPr>
              <a:t>samhället</a:t>
            </a:r>
            <a:r>
              <a:rPr sz="1900" spc="-100" dirty="0">
                <a:solidFill>
                  <a:srgbClr val="FFFFFF"/>
                </a:solidFill>
                <a:latin typeface="Tahoma"/>
                <a:cs typeface="Tahoma"/>
              </a:rPr>
              <a:t> </a:t>
            </a:r>
            <a:r>
              <a:rPr sz="1900" spc="55" dirty="0">
                <a:solidFill>
                  <a:srgbClr val="FFFFFF"/>
                </a:solidFill>
                <a:latin typeface="Tahoma"/>
                <a:cs typeface="Tahoma"/>
              </a:rPr>
              <a:t>i</a:t>
            </a:r>
            <a:r>
              <a:rPr sz="1900" spc="-100" dirty="0">
                <a:solidFill>
                  <a:srgbClr val="FFFFFF"/>
                </a:solidFill>
                <a:latin typeface="Tahoma"/>
                <a:cs typeface="Tahoma"/>
              </a:rPr>
              <a:t> </a:t>
            </a:r>
            <a:r>
              <a:rPr sz="1900" spc="65" dirty="0">
                <a:solidFill>
                  <a:srgbClr val="FFFFFF"/>
                </a:solidFill>
                <a:latin typeface="Tahoma"/>
                <a:cs typeface="Tahoma"/>
              </a:rPr>
              <a:t>processen.</a:t>
            </a:r>
            <a:endParaRPr sz="1900" dirty="0">
              <a:latin typeface="Tahoma"/>
              <a:cs typeface="Tahom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pPr algn="l" rtl="0"/>
            <a:endParaRPr lang="en-US" dirty="0" smtClean="0"/>
          </a:p>
          <a:p>
            <a:pPr algn="l" rtl="0"/>
            <a:r>
              <a:rPr lang="en-US" dirty="0" smtClean="0"/>
              <a:t>Tack!</a:t>
            </a:r>
          </a:p>
          <a:p>
            <a:pPr algn="l" rtl="0"/>
            <a:endParaRPr lang="en-US" dirty="0"/>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fontScale="85000" lnSpcReduction="10000"/>
          </a:bodyPr>
          <a:lstStyle/>
          <a:p>
            <a:pPr algn="l" rtl="0"/>
            <a:r>
              <a:rPr lang="en-US" sz="1800" dirty="0">
                <a:solidFill>
                  <a:srgbClr val="F3A839"/>
                </a:solidFill>
              </a:rPr>
              <a:t>Hemsida: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pPr algn="l" rtl="0"/>
            <a:r>
              <a:rPr lang="en-US" sz="7200" dirty="0">
                <a:solidFill>
                  <a:srgbClr val="F3A839"/>
                </a:solidFill>
              </a:rPr>
              <a:t>Facebook: </a:t>
            </a:r>
            <a:r>
              <a:rPr lang="en-US" sz="6400" dirty="0"/>
              <a:t>@mcmproject</a:t>
            </a:r>
          </a:p>
          <a:p>
            <a:pPr algn="l" rtl="0"/>
            <a:r>
              <a:rPr lang="en-US" dirty="0"/>
              <a:t> </a:t>
            </a:r>
          </a:p>
        </p:txBody>
      </p:sp>
    </p:spTree>
    <p:extLst>
      <p:ext uri="{BB962C8B-B14F-4D97-AF65-F5344CB8AC3E}">
        <p14:creationId xmlns:p14="http://schemas.microsoft.com/office/powerpoint/2010/main" val="152618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0" y="76200"/>
            <a:ext cx="7252970" cy="391795"/>
          </a:xfrm>
          <a:prstGeom prst="rect">
            <a:avLst/>
          </a:prstGeom>
        </p:spPr>
        <p:txBody>
          <a:bodyPr vert="horz" wrap="square" lIns="0" tIns="12700" rIns="0" bIns="0" rtlCol="0">
            <a:spAutoFit/>
          </a:bodyPr>
          <a:lstStyle/>
          <a:p>
            <a:pPr marL="12700">
              <a:lnSpc>
                <a:spcPct val="100000"/>
              </a:lnSpc>
              <a:spcBef>
                <a:spcPts val="100"/>
              </a:spcBef>
            </a:pPr>
            <a:r>
              <a:rPr sz="2300" b="1" spc="-85" dirty="0">
                <a:solidFill>
                  <a:srgbClr val="F6BB66"/>
                </a:solidFill>
                <a:latin typeface="Arial" panose="020B0604020202020204" pitchFamily="34" charset="0"/>
                <a:cs typeface="Arial" panose="020B0604020202020204" pitchFamily="34" charset="0"/>
              </a:rPr>
              <a:t>LÅT</a:t>
            </a:r>
            <a:r>
              <a:rPr sz="2300" b="1" spc="-45" dirty="0">
                <a:solidFill>
                  <a:srgbClr val="F6BB66"/>
                </a:solidFill>
                <a:latin typeface="Arial" panose="020B0604020202020204" pitchFamily="34" charset="0"/>
                <a:cs typeface="Arial" panose="020B0604020202020204" pitchFamily="34" charset="0"/>
              </a:rPr>
              <a:t> </a:t>
            </a:r>
            <a:r>
              <a:rPr sz="2300" b="1" spc="-165" dirty="0">
                <a:solidFill>
                  <a:srgbClr val="F6BB66"/>
                </a:solidFill>
                <a:latin typeface="Arial" panose="020B0604020202020204" pitchFamily="34" charset="0"/>
                <a:cs typeface="Arial" panose="020B0604020202020204" pitchFamily="34" charset="0"/>
              </a:rPr>
              <a:t>OSS</a:t>
            </a:r>
            <a:r>
              <a:rPr sz="2300" b="1" spc="-45" dirty="0">
                <a:solidFill>
                  <a:srgbClr val="F6BB66"/>
                </a:solidFill>
                <a:latin typeface="Arial" panose="020B0604020202020204" pitchFamily="34" charset="0"/>
                <a:cs typeface="Arial" panose="020B0604020202020204" pitchFamily="34" charset="0"/>
              </a:rPr>
              <a:t> </a:t>
            </a:r>
            <a:r>
              <a:rPr sz="2300" b="1" spc="-65" dirty="0">
                <a:solidFill>
                  <a:srgbClr val="F6BB66"/>
                </a:solidFill>
                <a:latin typeface="Arial" panose="020B0604020202020204" pitchFamily="34" charset="0"/>
                <a:cs typeface="Arial" panose="020B0604020202020204" pitchFamily="34" charset="0"/>
              </a:rPr>
              <a:t>VISUALISERA:</a:t>
            </a:r>
            <a:r>
              <a:rPr sz="2300" b="1" spc="-40" dirty="0">
                <a:solidFill>
                  <a:srgbClr val="F6BB66"/>
                </a:solidFill>
                <a:latin typeface="Arial" panose="020B0604020202020204" pitchFamily="34" charset="0"/>
                <a:cs typeface="Arial" panose="020B0604020202020204" pitchFamily="34" charset="0"/>
              </a:rPr>
              <a:t> </a:t>
            </a:r>
            <a:r>
              <a:rPr sz="2400" i="1" spc="-210" dirty="0">
                <a:solidFill>
                  <a:srgbClr val="F6BB66"/>
                </a:solidFill>
                <a:latin typeface="Arial" panose="020B0604020202020204" pitchFamily="34" charset="0"/>
                <a:cs typeface="Arial" panose="020B0604020202020204" pitchFamily="34" charset="0"/>
              </a:rPr>
              <a:t>KLICKA</a:t>
            </a:r>
            <a:r>
              <a:rPr sz="2400" i="1" spc="-250" dirty="0">
                <a:solidFill>
                  <a:srgbClr val="F6BB66"/>
                </a:solidFill>
                <a:latin typeface="Arial" panose="020B0604020202020204" pitchFamily="34" charset="0"/>
                <a:cs typeface="Arial" panose="020B0604020202020204" pitchFamily="34" charset="0"/>
              </a:rPr>
              <a:t> </a:t>
            </a:r>
            <a:r>
              <a:rPr sz="2400" i="1" spc="-114" dirty="0">
                <a:solidFill>
                  <a:srgbClr val="F6BB66"/>
                </a:solidFill>
                <a:latin typeface="Arial" panose="020B0604020202020204" pitchFamily="34" charset="0"/>
                <a:cs typeface="Arial" panose="020B0604020202020204" pitchFamily="34" charset="0"/>
              </a:rPr>
              <a:t>PÅ</a:t>
            </a:r>
            <a:r>
              <a:rPr sz="2400" i="1" spc="-250" dirty="0">
                <a:solidFill>
                  <a:srgbClr val="F6BB66"/>
                </a:solidFill>
                <a:latin typeface="Arial" panose="020B0604020202020204" pitchFamily="34" charset="0"/>
                <a:cs typeface="Arial" panose="020B0604020202020204" pitchFamily="34" charset="0"/>
              </a:rPr>
              <a:t> </a:t>
            </a:r>
            <a:r>
              <a:rPr sz="2400" i="1" spc="-275" dirty="0">
                <a:solidFill>
                  <a:srgbClr val="F6BB66"/>
                </a:solidFill>
                <a:latin typeface="Arial" panose="020B0604020202020204" pitchFamily="34" charset="0"/>
                <a:cs typeface="Arial" panose="020B0604020202020204" pitchFamily="34" charset="0"/>
              </a:rPr>
              <a:t>VARJE</a:t>
            </a:r>
            <a:r>
              <a:rPr sz="2400" i="1" spc="-245" dirty="0">
                <a:solidFill>
                  <a:srgbClr val="F6BB66"/>
                </a:solidFill>
                <a:latin typeface="Arial" panose="020B0604020202020204" pitchFamily="34" charset="0"/>
                <a:cs typeface="Arial" panose="020B0604020202020204" pitchFamily="34" charset="0"/>
              </a:rPr>
              <a:t> </a:t>
            </a:r>
            <a:r>
              <a:rPr sz="2400" i="1" spc="-170" dirty="0">
                <a:solidFill>
                  <a:srgbClr val="F6BB66"/>
                </a:solidFill>
                <a:latin typeface="Arial" panose="020B0604020202020204" pitchFamily="34" charset="0"/>
                <a:cs typeface="Arial" panose="020B0604020202020204" pitchFamily="34" charset="0"/>
              </a:rPr>
              <a:t>BILD</a:t>
            </a:r>
            <a:r>
              <a:rPr sz="2400" i="1" spc="-250" dirty="0">
                <a:solidFill>
                  <a:srgbClr val="F6BB66"/>
                </a:solidFill>
                <a:latin typeface="Arial" panose="020B0604020202020204" pitchFamily="34" charset="0"/>
                <a:cs typeface="Arial" panose="020B0604020202020204" pitchFamily="34" charset="0"/>
              </a:rPr>
              <a:t> </a:t>
            </a:r>
            <a:r>
              <a:rPr sz="2400" i="1" spc="-65" dirty="0">
                <a:solidFill>
                  <a:srgbClr val="F6BB66"/>
                </a:solidFill>
                <a:latin typeface="Arial" panose="020B0604020202020204" pitchFamily="34" charset="0"/>
                <a:cs typeface="Arial" panose="020B0604020202020204" pitchFamily="34" charset="0"/>
              </a:rPr>
              <a:t>för</a:t>
            </a:r>
            <a:r>
              <a:rPr sz="2400" i="1" spc="-250" dirty="0">
                <a:solidFill>
                  <a:srgbClr val="F6BB66"/>
                </a:solidFill>
                <a:latin typeface="Arial" panose="020B0604020202020204" pitchFamily="34" charset="0"/>
                <a:cs typeface="Arial" panose="020B0604020202020204" pitchFamily="34" charset="0"/>
              </a:rPr>
              <a:t> </a:t>
            </a:r>
            <a:r>
              <a:rPr sz="2400" i="1" spc="-130" dirty="0">
                <a:solidFill>
                  <a:srgbClr val="F6BB66"/>
                </a:solidFill>
                <a:latin typeface="Arial" panose="020B0604020202020204" pitchFamily="34" charset="0"/>
                <a:cs typeface="Arial" panose="020B0604020202020204" pitchFamily="34" charset="0"/>
              </a:rPr>
              <a:t>att</a:t>
            </a:r>
            <a:endParaRPr sz="24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7257990" y="381000"/>
            <a:ext cx="4953001" cy="386003"/>
          </a:xfrm>
          <a:prstGeom prst="rect">
            <a:avLst/>
          </a:prstGeom>
        </p:spPr>
        <p:txBody>
          <a:bodyPr vert="horz" wrap="square" lIns="0" tIns="16510" rIns="0" bIns="0" rtlCol="0">
            <a:spAutoFit/>
          </a:bodyPr>
          <a:lstStyle/>
          <a:p>
            <a:pPr marL="12700">
              <a:lnSpc>
                <a:spcPct val="100000"/>
              </a:lnSpc>
              <a:spcBef>
                <a:spcPts val="130"/>
              </a:spcBef>
            </a:pPr>
            <a:r>
              <a:rPr sz="2400" b="0" i="1" kern="1200" spc="-65" dirty="0">
                <a:solidFill>
                  <a:srgbClr val="F6BB66"/>
                </a:solidFill>
                <a:latin typeface="Arial" panose="020B0604020202020204" pitchFamily="34" charset="0"/>
                <a:ea typeface="+mn-ea"/>
                <a:cs typeface="Arial" panose="020B0604020202020204" pitchFamily="34" charset="0"/>
              </a:rPr>
              <a:t>följ</a:t>
            </a:r>
            <a:r>
              <a:rPr lang="sv-SE" sz="2400" b="0" i="1" kern="1200" spc="-65" dirty="0">
                <a:solidFill>
                  <a:srgbClr val="F6BB66"/>
                </a:solidFill>
                <a:latin typeface="Arial" panose="020B0604020202020204" pitchFamily="34" charset="0"/>
                <a:ea typeface="+mn-ea"/>
                <a:cs typeface="Arial" panose="020B0604020202020204" pitchFamily="34" charset="0"/>
              </a:rPr>
              <a:t>a</a:t>
            </a:r>
            <a:r>
              <a:rPr sz="2400" b="0" i="1" kern="1200" spc="-65" dirty="0">
                <a:solidFill>
                  <a:srgbClr val="F6BB66"/>
                </a:solidFill>
                <a:latin typeface="Arial" panose="020B0604020202020204" pitchFamily="34" charset="0"/>
                <a:ea typeface="+mn-ea"/>
                <a:cs typeface="Arial" panose="020B0604020202020204" pitchFamily="34" charset="0"/>
              </a:rPr>
              <a:t> länken till MEDDELANDE</a:t>
            </a:r>
            <a:r>
              <a:rPr lang="sv-SE" sz="2400" b="0" i="1" kern="1200" spc="-65" dirty="0">
                <a:solidFill>
                  <a:srgbClr val="F6BB66"/>
                </a:solidFill>
                <a:latin typeface="Arial" panose="020B0604020202020204" pitchFamily="34" charset="0"/>
                <a:ea typeface="+mn-ea"/>
                <a:cs typeface="Arial" panose="020B0604020202020204" pitchFamily="34" charset="0"/>
              </a:rPr>
              <a:t>T</a:t>
            </a:r>
            <a:endParaRPr sz="2400" b="0" i="1" kern="1200" spc="-65" dirty="0">
              <a:solidFill>
                <a:srgbClr val="F6BB66"/>
              </a:solidFill>
              <a:latin typeface="Arial" panose="020B0604020202020204" pitchFamily="34" charset="0"/>
              <a:ea typeface="+mn-ea"/>
              <a:cs typeface="Arial" panose="020B0604020202020204" pitchFamily="34" charset="0"/>
            </a:endParaRPr>
          </a:p>
        </p:txBody>
      </p:sp>
      <p:sp>
        <p:nvSpPr>
          <p:cNvPr id="4" name="object 4"/>
          <p:cNvSpPr txBox="1"/>
          <p:nvPr/>
        </p:nvSpPr>
        <p:spPr>
          <a:xfrm>
            <a:off x="670661" y="1262667"/>
            <a:ext cx="2053139" cy="228268"/>
          </a:xfrm>
          <a:prstGeom prst="rect">
            <a:avLst/>
          </a:prstGeom>
        </p:spPr>
        <p:txBody>
          <a:bodyPr vert="horz" wrap="square" lIns="0" tIns="12700" rIns="0" bIns="0" rtlCol="0">
            <a:spAutoFit/>
          </a:bodyPr>
          <a:lstStyle/>
          <a:p>
            <a:pPr marL="12700">
              <a:lnSpc>
                <a:spcPct val="100000"/>
              </a:lnSpc>
              <a:spcBef>
                <a:spcPts val="100"/>
              </a:spcBef>
            </a:pPr>
            <a:r>
              <a:rPr lang="sv-SE" sz="1400" b="1" spc="-70" dirty="0">
                <a:solidFill>
                  <a:srgbClr val="A5377D"/>
                </a:solidFill>
                <a:latin typeface="Arial"/>
                <a:cs typeface="Arial"/>
              </a:rPr>
              <a:t>ENGAGERA</a:t>
            </a:r>
            <a:endParaRPr sz="1400" b="1" spc="-70" dirty="0">
              <a:solidFill>
                <a:srgbClr val="A5377D"/>
              </a:solidFill>
              <a:latin typeface="Arial"/>
              <a:cs typeface="Arial"/>
            </a:endParaRPr>
          </a:p>
        </p:txBody>
      </p:sp>
      <p:sp>
        <p:nvSpPr>
          <p:cNvPr id="5" name="object 5"/>
          <p:cNvSpPr txBox="1"/>
          <p:nvPr/>
        </p:nvSpPr>
        <p:spPr>
          <a:xfrm>
            <a:off x="3276600" y="1262668"/>
            <a:ext cx="2665984" cy="228268"/>
          </a:xfrm>
          <a:prstGeom prst="rect">
            <a:avLst/>
          </a:prstGeom>
        </p:spPr>
        <p:txBody>
          <a:bodyPr vert="horz" wrap="square" lIns="0" tIns="12700" rIns="0" bIns="0" rtlCol="0">
            <a:spAutoFit/>
          </a:bodyPr>
          <a:lstStyle/>
          <a:p>
            <a:pPr marL="12700" algn="ctr">
              <a:lnSpc>
                <a:spcPct val="100000"/>
              </a:lnSpc>
              <a:spcBef>
                <a:spcPts val="100"/>
              </a:spcBef>
            </a:pPr>
            <a:r>
              <a:rPr sz="1400" b="1" spc="-70" dirty="0">
                <a:solidFill>
                  <a:srgbClr val="A5377D"/>
                </a:solidFill>
                <a:latin typeface="Arial"/>
                <a:cs typeface="Arial"/>
              </a:rPr>
              <a:t>PRESENTERA</a:t>
            </a:r>
            <a:r>
              <a:rPr sz="1400" b="1" spc="-25" dirty="0">
                <a:solidFill>
                  <a:srgbClr val="A5377D"/>
                </a:solidFill>
                <a:latin typeface="Arial"/>
                <a:cs typeface="Arial"/>
              </a:rPr>
              <a:t> </a:t>
            </a:r>
            <a:r>
              <a:rPr sz="1400" b="1" spc="-45" dirty="0">
                <a:solidFill>
                  <a:srgbClr val="A5377D"/>
                </a:solidFill>
                <a:latin typeface="Arial"/>
                <a:cs typeface="Arial"/>
              </a:rPr>
              <a:t>PROBLEMET</a:t>
            </a:r>
            <a:endParaRPr sz="1400" dirty="0">
              <a:latin typeface="Arial"/>
              <a:cs typeface="Arial"/>
            </a:endParaRPr>
          </a:p>
        </p:txBody>
      </p:sp>
      <p:sp>
        <p:nvSpPr>
          <p:cNvPr id="6" name="object 6"/>
          <p:cNvSpPr txBox="1"/>
          <p:nvPr/>
        </p:nvSpPr>
        <p:spPr>
          <a:xfrm>
            <a:off x="7170355" y="1288619"/>
            <a:ext cx="1066800" cy="228268"/>
          </a:xfrm>
          <a:prstGeom prst="rect">
            <a:avLst/>
          </a:prstGeom>
        </p:spPr>
        <p:txBody>
          <a:bodyPr vert="horz" wrap="square" lIns="0" tIns="12700" rIns="0" bIns="0" rtlCol="0">
            <a:spAutoFit/>
          </a:bodyPr>
          <a:lstStyle/>
          <a:p>
            <a:pPr marL="12700">
              <a:lnSpc>
                <a:spcPct val="100000"/>
              </a:lnSpc>
              <a:spcBef>
                <a:spcPts val="100"/>
              </a:spcBef>
            </a:pPr>
            <a:r>
              <a:rPr sz="1400" b="1" spc="-55" dirty="0">
                <a:solidFill>
                  <a:srgbClr val="A5377D"/>
                </a:solidFill>
                <a:latin typeface="Arial"/>
                <a:cs typeface="Arial"/>
              </a:rPr>
              <a:t>FAKTA</a:t>
            </a:r>
            <a:endParaRPr sz="1400" dirty="0">
              <a:latin typeface="Arial"/>
              <a:cs typeface="Arial"/>
            </a:endParaRPr>
          </a:p>
        </p:txBody>
      </p:sp>
      <p:sp>
        <p:nvSpPr>
          <p:cNvPr id="7" name="object 7"/>
          <p:cNvSpPr txBox="1"/>
          <p:nvPr/>
        </p:nvSpPr>
        <p:spPr>
          <a:xfrm>
            <a:off x="9319259" y="2636520"/>
            <a:ext cx="2764790" cy="2273956"/>
          </a:xfrm>
          <a:prstGeom prst="rect">
            <a:avLst/>
          </a:prstGeom>
          <a:ln w="9525">
            <a:solidFill>
              <a:srgbClr val="F6BB67"/>
            </a:solidFill>
          </a:ln>
        </p:spPr>
        <p:txBody>
          <a:bodyPr vert="horz" wrap="square" lIns="0" tIns="156210" rIns="0" bIns="0" rtlCol="0">
            <a:spAutoFit/>
          </a:bodyPr>
          <a:lstStyle/>
          <a:p>
            <a:pPr marL="268605" algn="r">
              <a:lnSpc>
                <a:spcPct val="100000"/>
              </a:lnSpc>
              <a:spcBef>
                <a:spcPts val="1230"/>
              </a:spcBef>
            </a:pPr>
            <a:r>
              <a:rPr sz="2500" b="1" spc="-145" dirty="0">
                <a:solidFill>
                  <a:srgbClr val="76C5D2"/>
                </a:solidFill>
                <a:latin typeface="Arial"/>
                <a:cs typeface="Arial"/>
              </a:rPr>
              <a:t>CTRL</a:t>
            </a:r>
            <a:r>
              <a:rPr sz="2500" b="1" spc="-45" dirty="0">
                <a:solidFill>
                  <a:srgbClr val="76C5D2"/>
                </a:solidFill>
                <a:latin typeface="Arial"/>
                <a:cs typeface="Arial"/>
              </a:rPr>
              <a:t> </a:t>
            </a:r>
            <a:r>
              <a:rPr sz="2500" b="1" spc="-30" dirty="0">
                <a:solidFill>
                  <a:srgbClr val="76C5D2"/>
                </a:solidFill>
                <a:latin typeface="Arial"/>
                <a:cs typeface="Arial"/>
              </a:rPr>
              <a:t>+</a:t>
            </a:r>
            <a:r>
              <a:rPr sz="2500" b="1" spc="-45" dirty="0">
                <a:solidFill>
                  <a:srgbClr val="76C5D2"/>
                </a:solidFill>
                <a:latin typeface="Arial"/>
                <a:cs typeface="Arial"/>
              </a:rPr>
              <a:t> </a:t>
            </a:r>
            <a:r>
              <a:rPr sz="2500" b="1" spc="-75" dirty="0">
                <a:solidFill>
                  <a:srgbClr val="76C5D2"/>
                </a:solidFill>
                <a:latin typeface="Arial"/>
                <a:cs typeface="Arial"/>
              </a:rPr>
              <a:t>KLICKA</a:t>
            </a:r>
            <a:endParaRPr sz="2500" dirty="0">
              <a:latin typeface="Arial"/>
              <a:cs typeface="Arial"/>
            </a:endParaRPr>
          </a:p>
          <a:p>
            <a:pPr marL="271780" marR="142240" indent="912494" algn="r">
              <a:lnSpc>
                <a:spcPct val="112000"/>
              </a:lnSpc>
              <a:spcBef>
                <a:spcPts val="620"/>
              </a:spcBef>
            </a:pPr>
            <a:r>
              <a:rPr sz="2800" b="1" spc="95" dirty="0">
                <a:solidFill>
                  <a:srgbClr val="F6BB66"/>
                </a:solidFill>
                <a:latin typeface="Arial"/>
                <a:cs typeface="Arial"/>
              </a:rPr>
              <a:t>på</a:t>
            </a:r>
            <a:r>
              <a:rPr sz="2800" b="1" spc="-145" dirty="0">
                <a:solidFill>
                  <a:srgbClr val="F6BB66"/>
                </a:solidFill>
                <a:latin typeface="Arial"/>
                <a:cs typeface="Arial"/>
              </a:rPr>
              <a:t> </a:t>
            </a:r>
            <a:r>
              <a:rPr sz="2800" b="1" spc="105" dirty="0">
                <a:solidFill>
                  <a:srgbClr val="A5377D"/>
                </a:solidFill>
                <a:latin typeface="Arial"/>
                <a:cs typeface="Arial"/>
              </a:rPr>
              <a:t>varje </a:t>
            </a:r>
            <a:r>
              <a:rPr sz="2800" b="1" spc="-760" dirty="0">
                <a:solidFill>
                  <a:srgbClr val="A5377D"/>
                </a:solidFill>
                <a:latin typeface="Arial"/>
                <a:cs typeface="Arial"/>
              </a:rPr>
              <a:t> </a:t>
            </a:r>
            <a:r>
              <a:rPr sz="3400" b="1" spc="80" dirty="0" smtClean="0">
                <a:solidFill>
                  <a:srgbClr val="F6BB66"/>
                </a:solidFill>
                <a:latin typeface="Arial"/>
                <a:cs typeface="Arial"/>
              </a:rPr>
              <a:t>bild</a:t>
            </a:r>
            <a:r>
              <a:rPr lang="sv-SE" sz="3400" b="1" spc="80" dirty="0">
                <a:solidFill>
                  <a:srgbClr val="F6BB66"/>
                </a:solidFill>
                <a:latin typeface="Arial"/>
                <a:cs typeface="Arial"/>
              </a:rPr>
              <a:t> </a:t>
            </a:r>
            <a:r>
              <a:rPr lang="sv-SE" sz="3400" b="1" spc="80" dirty="0" smtClean="0">
                <a:solidFill>
                  <a:srgbClr val="F6BB66"/>
                </a:solidFill>
                <a:latin typeface="Arial"/>
                <a:cs typeface="Arial"/>
              </a:rPr>
              <a:t>för </a:t>
            </a:r>
            <a:r>
              <a:rPr sz="3400" b="1" spc="280" dirty="0" smtClean="0">
                <a:solidFill>
                  <a:srgbClr val="F6BB66"/>
                </a:solidFill>
                <a:latin typeface="Arial"/>
                <a:cs typeface="Arial"/>
              </a:rPr>
              <a:t>att </a:t>
            </a:r>
            <a:r>
              <a:rPr sz="3400" b="1" spc="-45" dirty="0" smtClean="0">
                <a:solidFill>
                  <a:srgbClr val="F6BB66"/>
                </a:solidFill>
                <a:latin typeface="Arial"/>
                <a:cs typeface="Arial"/>
              </a:rPr>
              <a:t>se</a:t>
            </a:r>
            <a:r>
              <a:rPr lang="sv-SE" sz="3400" b="1" spc="-45" dirty="0" smtClean="0">
                <a:solidFill>
                  <a:srgbClr val="F6BB66"/>
                </a:solidFill>
                <a:latin typeface="Arial"/>
                <a:cs typeface="Arial"/>
              </a:rPr>
              <a:t> </a:t>
            </a:r>
            <a:r>
              <a:rPr sz="3100" b="1" spc="114" dirty="0" smtClean="0">
                <a:solidFill>
                  <a:srgbClr val="A5377D"/>
                </a:solidFill>
                <a:latin typeface="Arial"/>
                <a:cs typeface="Arial"/>
              </a:rPr>
              <a:t>exempel</a:t>
            </a:r>
            <a:endParaRPr sz="3100" dirty="0">
              <a:latin typeface="Arial"/>
              <a:cs typeface="Arial"/>
            </a:endParaRPr>
          </a:p>
        </p:txBody>
      </p:sp>
      <p:sp>
        <p:nvSpPr>
          <p:cNvPr id="8" name="object 8"/>
          <p:cNvSpPr txBox="1"/>
          <p:nvPr/>
        </p:nvSpPr>
        <p:spPr>
          <a:xfrm>
            <a:off x="228601" y="4245102"/>
            <a:ext cx="2495200" cy="228268"/>
          </a:xfrm>
          <a:prstGeom prst="rect">
            <a:avLst/>
          </a:prstGeom>
        </p:spPr>
        <p:txBody>
          <a:bodyPr vert="horz" wrap="square" lIns="0" tIns="12700" rIns="0" bIns="0" rtlCol="0">
            <a:spAutoFit/>
          </a:bodyPr>
          <a:lstStyle/>
          <a:p>
            <a:pPr marL="12700">
              <a:lnSpc>
                <a:spcPct val="100000"/>
              </a:lnSpc>
              <a:spcBef>
                <a:spcPts val="100"/>
              </a:spcBef>
            </a:pPr>
            <a:r>
              <a:rPr lang="sv-SE" sz="1400" b="1" spc="-70" dirty="0" smtClean="0">
                <a:solidFill>
                  <a:srgbClr val="A5377D"/>
                </a:solidFill>
                <a:latin typeface="Arial"/>
                <a:cs typeface="Arial"/>
              </a:rPr>
              <a:t>        </a:t>
            </a:r>
            <a:r>
              <a:rPr sz="1400" b="1" spc="-70" dirty="0" smtClean="0">
                <a:solidFill>
                  <a:srgbClr val="A5377D"/>
                </a:solidFill>
                <a:latin typeface="Arial"/>
                <a:cs typeface="Arial"/>
              </a:rPr>
              <a:t>BERÄTTA </a:t>
            </a:r>
            <a:r>
              <a:rPr sz="1400" b="1" spc="-70" dirty="0">
                <a:solidFill>
                  <a:srgbClr val="A5377D"/>
                </a:solidFill>
                <a:latin typeface="Arial"/>
                <a:cs typeface="Arial"/>
              </a:rPr>
              <a:t>HISTORIEN</a:t>
            </a:r>
          </a:p>
        </p:txBody>
      </p:sp>
      <p:sp>
        <p:nvSpPr>
          <p:cNvPr id="9" name="object 9"/>
          <p:cNvSpPr txBox="1"/>
          <p:nvPr/>
        </p:nvSpPr>
        <p:spPr>
          <a:xfrm>
            <a:off x="3201416" y="4166361"/>
            <a:ext cx="2556510" cy="228268"/>
          </a:xfrm>
          <a:prstGeom prst="rect">
            <a:avLst/>
          </a:prstGeom>
        </p:spPr>
        <p:txBody>
          <a:bodyPr vert="horz" wrap="square" lIns="0" tIns="12700" rIns="0" bIns="0" rtlCol="0">
            <a:spAutoFit/>
          </a:bodyPr>
          <a:lstStyle/>
          <a:p>
            <a:pPr marL="12700" algn="ctr">
              <a:lnSpc>
                <a:spcPct val="100000"/>
              </a:lnSpc>
              <a:spcBef>
                <a:spcPts val="100"/>
              </a:spcBef>
            </a:pPr>
            <a:r>
              <a:rPr sz="1400" b="1" spc="-70" dirty="0">
                <a:solidFill>
                  <a:srgbClr val="A5377D"/>
                </a:solidFill>
                <a:latin typeface="Arial"/>
                <a:cs typeface="Arial"/>
              </a:rPr>
              <a:t>KONTAKT MED PUBLIKEN</a:t>
            </a:r>
          </a:p>
        </p:txBody>
      </p:sp>
      <p:sp>
        <p:nvSpPr>
          <p:cNvPr id="10" name="object 10"/>
          <p:cNvSpPr txBox="1"/>
          <p:nvPr/>
        </p:nvSpPr>
        <p:spPr>
          <a:xfrm>
            <a:off x="6324600" y="4262246"/>
            <a:ext cx="2590800" cy="228268"/>
          </a:xfrm>
          <a:prstGeom prst="rect">
            <a:avLst/>
          </a:prstGeom>
        </p:spPr>
        <p:txBody>
          <a:bodyPr vert="horz" wrap="square" lIns="0" tIns="12700" rIns="0" bIns="0" rtlCol="0">
            <a:spAutoFit/>
          </a:bodyPr>
          <a:lstStyle/>
          <a:p>
            <a:pPr marL="12700" algn="ctr">
              <a:lnSpc>
                <a:spcPct val="100000"/>
              </a:lnSpc>
              <a:spcBef>
                <a:spcPts val="100"/>
              </a:spcBef>
            </a:pPr>
            <a:r>
              <a:rPr sz="1400" b="1" spc="-70" dirty="0">
                <a:solidFill>
                  <a:srgbClr val="A5377D"/>
                </a:solidFill>
                <a:latin typeface="Arial"/>
                <a:cs typeface="Arial"/>
              </a:rPr>
              <a:t>FRÅGA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635" cy="6858000"/>
            <a:chOff x="0" y="0"/>
            <a:chExt cx="12192635" cy="6858000"/>
          </a:xfrm>
        </p:grpSpPr>
        <p:pic>
          <p:nvPicPr>
            <p:cNvPr id="3" name="object 3"/>
            <p:cNvPicPr/>
            <p:nvPr/>
          </p:nvPicPr>
          <p:blipFill>
            <a:blip r:embed="rId3" cstate="print"/>
            <a:stretch>
              <a:fillRect/>
            </a:stretch>
          </p:blipFill>
          <p:spPr>
            <a:xfrm>
              <a:off x="0" y="0"/>
              <a:ext cx="12191999" cy="6857998"/>
            </a:xfrm>
            <a:prstGeom prst="rect">
              <a:avLst/>
            </a:prstGeom>
          </p:spPr>
        </p:pic>
        <p:sp>
          <p:nvSpPr>
            <p:cNvPr id="4" name="object 4"/>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5" name="object 5"/>
            <p:cNvPicPr/>
            <p:nvPr/>
          </p:nvPicPr>
          <p:blipFill>
            <a:blip r:embed="rId4" cstate="print"/>
            <a:stretch>
              <a:fillRect/>
            </a:stretch>
          </p:blipFill>
          <p:spPr>
            <a:xfrm>
              <a:off x="9819131" y="6392827"/>
              <a:ext cx="1731239" cy="128057"/>
            </a:xfrm>
            <a:prstGeom prst="rect">
              <a:avLst/>
            </a:prstGeom>
          </p:spPr>
        </p:pic>
        <p:sp>
          <p:nvSpPr>
            <p:cNvPr id="6" name="object 6"/>
            <p:cNvSpPr/>
            <p:nvPr/>
          </p:nvSpPr>
          <p:spPr>
            <a:xfrm>
              <a:off x="0" y="6457188"/>
              <a:ext cx="12192635" cy="0"/>
            </a:xfrm>
            <a:custGeom>
              <a:avLst/>
              <a:gdLst/>
              <a:ahLst/>
              <a:cxnLst/>
              <a:rect l="l" t="t" r="r" b="b"/>
              <a:pathLst>
                <a:path w="12192635">
                  <a:moveTo>
                    <a:pt x="0" y="0"/>
                  </a:moveTo>
                  <a:lnTo>
                    <a:pt x="2253996" y="0"/>
                  </a:lnTo>
                </a:path>
                <a:path w="12192635">
                  <a:moveTo>
                    <a:pt x="12192127" y="0"/>
                  </a:moveTo>
                  <a:lnTo>
                    <a:pt x="11622024" y="0"/>
                  </a:lnTo>
                </a:path>
              </a:pathLst>
            </a:custGeom>
            <a:ln w="6350">
              <a:solidFill>
                <a:srgbClr val="797979"/>
              </a:solidFill>
            </a:ln>
          </p:spPr>
          <p:txBody>
            <a:bodyPr wrap="square" lIns="0" tIns="0" rIns="0" bIns="0" rtlCol="0"/>
            <a:lstStyle/>
            <a:p>
              <a:endParaRPr/>
            </a:p>
          </p:txBody>
        </p:sp>
        <p:sp>
          <p:nvSpPr>
            <p:cNvPr id="7" name="object 7"/>
            <p:cNvSpPr/>
            <p:nvPr/>
          </p:nvSpPr>
          <p:spPr>
            <a:xfrm>
              <a:off x="2253995" y="391668"/>
              <a:ext cx="7576184" cy="6365875"/>
            </a:xfrm>
            <a:custGeom>
              <a:avLst/>
              <a:gdLst/>
              <a:ahLst/>
              <a:cxnLst/>
              <a:rect l="l" t="t" r="r" b="b"/>
              <a:pathLst>
                <a:path w="7576184" h="6365875">
                  <a:moveTo>
                    <a:pt x="7575804" y="0"/>
                  </a:moveTo>
                  <a:lnTo>
                    <a:pt x="0" y="0"/>
                  </a:lnTo>
                  <a:lnTo>
                    <a:pt x="0" y="6365748"/>
                  </a:lnTo>
                  <a:lnTo>
                    <a:pt x="7575804" y="6365748"/>
                  </a:lnTo>
                  <a:lnTo>
                    <a:pt x="7575804" y="0"/>
                  </a:lnTo>
                  <a:close/>
                </a:path>
              </a:pathLst>
            </a:custGeom>
            <a:solidFill>
              <a:srgbClr val="FFFFFF">
                <a:alpha val="81959"/>
              </a:srgbClr>
            </a:solidFill>
          </p:spPr>
          <p:txBody>
            <a:bodyPr wrap="square" lIns="0" tIns="0" rIns="0" bIns="0" rtlCol="0"/>
            <a:lstStyle/>
            <a:p>
              <a:endParaRPr/>
            </a:p>
          </p:txBody>
        </p:sp>
        <p:sp>
          <p:nvSpPr>
            <p:cNvPr id="8" name="object 8"/>
            <p:cNvSpPr/>
            <p:nvPr/>
          </p:nvSpPr>
          <p:spPr>
            <a:xfrm>
              <a:off x="2253995" y="391668"/>
              <a:ext cx="7576184" cy="6365875"/>
            </a:xfrm>
            <a:custGeom>
              <a:avLst/>
              <a:gdLst/>
              <a:ahLst/>
              <a:cxnLst/>
              <a:rect l="l" t="t" r="r" b="b"/>
              <a:pathLst>
                <a:path w="7576184" h="6365875">
                  <a:moveTo>
                    <a:pt x="0" y="6365748"/>
                  </a:moveTo>
                  <a:lnTo>
                    <a:pt x="7575804" y="6365748"/>
                  </a:lnTo>
                  <a:lnTo>
                    <a:pt x="7575804" y="0"/>
                  </a:lnTo>
                  <a:lnTo>
                    <a:pt x="0" y="0"/>
                  </a:lnTo>
                  <a:lnTo>
                    <a:pt x="0" y="6365748"/>
                  </a:lnTo>
                  <a:close/>
                </a:path>
              </a:pathLst>
            </a:custGeom>
            <a:ln w="12700">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3429000" y="402590"/>
            <a:ext cx="5562600" cy="961802"/>
          </a:xfrm>
          <a:prstGeom prst="rect">
            <a:avLst/>
          </a:prstGeom>
        </p:spPr>
        <p:txBody>
          <a:bodyPr vert="horz" wrap="square" lIns="0" tIns="12700" rIns="0" bIns="0" rtlCol="0">
            <a:spAutoFit/>
          </a:bodyPr>
          <a:lstStyle/>
          <a:p>
            <a:pPr marL="12700" algn="ctr">
              <a:lnSpc>
                <a:spcPts val="3654"/>
              </a:lnSpc>
              <a:spcBef>
                <a:spcPts val="100"/>
              </a:spcBef>
            </a:pPr>
            <a:r>
              <a:rPr sz="3600" dirty="0" smtClean="0">
                <a:solidFill>
                  <a:srgbClr val="A5377D"/>
                </a:solidFill>
              </a:rPr>
              <a:t>Rösten</a:t>
            </a:r>
            <a:r>
              <a:rPr lang="sv-SE" sz="3600" dirty="0" smtClean="0">
                <a:solidFill>
                  <a:srgbClr val="A5377D"/>
                </a:solidFill>
              </a:rPr>
              <a:t> och tonfallets </a:t>
            </a:r>
            <a:r>
              <a:rPr sz="3600" spc="75" dirty="0" smtClean="0">
                <a:solidFill>
                  <a:srgbClr val="A5377D"/>
                </a:solidFill>
              </a:rPr>
              <a:t>betydelse</a:t>
            </a:r>
            <a:endParaRPr sz="3600" dirty="0"/>
          </a:p>
        </p:txBody>
      </p:sp>
      <p:sp>
        <p:nvSpPr>
          <p:cNvPr id="10" name="object 10"/>
          <p:cNvSpPr txBox="1"/>
          <p:nvPr/>
        </p:nvSpPr>
        <p:spPr>
          <a:xfrm>
            <a:off x="2903347" y="1568396"/>
            <a:ext cx="6226810" cy="4446025"/>
          </a:xfrm>
          <a:prstGeom prst="rect">
            <a:avLst/>
          </a:prstGeom>
        </p:spPr>
        <p:txBody>
          <a:bodyPr vert="horz" wrap="square" lIns="0" tIns="52705" rIns="0" bIns="0" rtlCol="0">
            <a:spAutoFit/>
          </a:bodyPr>
          <a:lstStyle/>
          <a:p>
            <a:pPr marL="12700" algn="ctr">
              <a:lnSpc>
                <a:spcPct val="100000"/>
              </a:lnSpc>
              <a:spcBef>
                <a:spcPts val="415"/>
              </a:spcBef>
            </a:pPr>
            <a:r>
              <a:rPr sz="2000" spc="25" dirty="0">
                <a:solidFill>
                  <a:srgbClr val="3F3F3F"/>
                </a:solidFill>
                <a:latin typeface="Tahoma"/>
                <a:cs typeface="Tahoma"/>
              </a:rPr>
              <a:t>Ett</a:t>
            </a:r>
            <a:r>
              <a:rPr sz="2000" spc="-95" dirty="0">
                <a:solidFill>
                  <a:srgbClr val="3F3F3F"/>
                </a:solidFill>
                <a:latin typeface="Tahoma"/>
                <a:cs typeface="Tahoma"/>
              </a:rPr>
              <a:t> </a:t>
            </a:r>
            <a:r>
              <a:rPr sz="2000" spc="50" dirty="0">
                <a:solidFill>
                  <a:srgbClr val="3F3F3F"/>
                </a:solidFill>
                <a:latin typeface="Tahoma"/>
                <a:cs typeface="Tahoma"/>
              </a:rPr>
              <a:t>sätt</a:t>
            </a:r>
            <a:r>
              <a:rPr sz="2000" spc="-90" dirty="0">
                <a:solidFill>
                  <a:srgbClr val="3F3F3F"/>
                </a:solidFill>
                <a:latin typeface="Tahoma"/>
                <a:cs typeface="Tahoma"/>
              </a:rPr>
              <a:t> </a:t>
            </a:r>
            <a:r>
              <a:rPr lang="sv-SE" sz="2000" spc="-90" dirty="0" smtClean="0">
                <a:solidFill>
                  <a:srgbClr val="3F3F3F"/>
                </a:solidFill>
                <a:latin typeface="Tahoma"/>
                <a:cs typeface="Tahoma"/>
              </a:rPr>
              <a:t>som </a:t>
            </a:r>
            <a:r>
              <a:rPr lang="sv-SE" sz="2000" spc="75" dirty="0" smtClean="0">
                <a:solidFill>
                  <a:srgbClr val="3F3F3F"/>
                </a:solidFill>
                <a:latin typeface="Tahoma"/>
                <a:cs typeface="Tahoma"/>
              </a:rPr>
              <a:t>förstärker i</a:t>
            </a:r>
            <a:r>
              <a:rPr sz="2000" spc="75" dirty="0" smtClean="0">
                <a:solidFill>
                  <a:srgbClr val="3F3F3F"/>
                </a:solidFill>
                <a:latin typeface="Tahoma"/>
                <a:cs typeface="Tahoma"/>
              </a:rPr>
              <a:t>nnehåll</a:t>
            </a:r>
            <a:r>
              <a:rPr lang="sv-SE" sz="2000" spc="75" dirty="0" smtClean="0">
                <a:solidFill>
                  <a:srgbClr val="3F3F3F"/>
                </a:solidFill>
                <a:latin typeface="Tahoma"/>
                <a:cs typeface="Tahoma"/>
              </a:rPr>
              <a:t>et </a:t>
            </a:r>
            <a:r>
              <a:rPr sz="2000" spc="75" dirty="0" smtClean="0">
                <a:solidFill>
                  <a:srgbClr val="3F3F3F"/>
                </a:solidFill>
                <a:latin typeface="Tahoma"/>
                <a:cs typeface="Tahoma"/>
              </a:rPr>
              <a:t>är</a:t>
            </a:r>
            <a:r>
              <a:rPr sz="2000" spc="-95" dirty="0" smtClean="0">
                <a:solidFill>
                  <a:srgbClr val="3F3F3F"/>
                </a:solidFill>
                <a:latin typeface="Tahoma"/>
                <a:cs typeface="Tahoma"/>
              </a:rPr>
              <a:t> </a:t>
            </a:r>
            <a:r>
              <a:rPr lang="sv-SE" sz="2000" spc="-95" dirty="0" smtClean="0">
                <a:solidFill>
                  <a:srgbClr val="3F3F3F"/>
                </a:solidFill>
                <a:latin typeface="Tahoma"/>
                <a:cs typeface="Tahoma"/>
              </a:rPr>
              <a:t>att </a:t>
            </a:r>
            <a:r>
              <a:rPr sz="2000" spc="-90" dirty="0" smtClean="0">
                <a:solidFill>
                  <a:srgbClr val="3F3F3F"/>
                </a:solidFill>
                <a:latin typeface="Tahoma"/>
                <a:cs typeface="Tahoma"/>
              </a:rPr>
              <a:t> </a:t>
            </a:r>
            <a:r>
              <a:rPr sz="2000" spc="60" dirty="0" smtClean="0">
                <a:solidFill>
                  <a:srgbClr val="3F3F3F"/>
                </a:solidFill>
                <a:latin typeface="Tahoma"/>
                <a:cs typeface="Tahoma"/>
              </a:rPr>
              <a:t>vara</a:t>
            </a:r>
            <a:r>
              <a:rPr lang="sv-SE" sz="2000" spc="60" dirty="0" smtClean="0">
                <a:solidFill>
                  <a:srgbClr val="3F3F3F"/>
                </a:solidFill>
                <a:latin typeface="Tahoma"/>
                <a:cs typeface="Tahoma"/>
              </a:rPr>
              <a:t> </a:t>
            </a:r>
            <a:r>
              <a:rPr sz="2000" spc="85" dirty="0" smtClean="0">
                <a:solidFill>
                  <a:srgbClr val="3F3F3F"/>
                </a:solidFill>
                <a:latin typeface="Tahoma"/>
                <a:cs typeface="Tahoma"/>
              </a:rPr>
              <a:t>medveten</a:t>
            </a:r>
            <a:r>
              <a:rPr sz="2000" spc="-105" dirty="0" smtClean="0">
                <a:solidFill>
                  <a:srgbClr val="3F3F3F"/>
                </a:solidFill>
                <a:latin typeface="Tahoma"/>
                <a:cs typeface="Tahoma"/>
              </a:rPr>
              <a:t> </a:t>
            </a:r>
            <a:r>
              <a:rPr sz="2000" spc="145" dirty="0">
                <a:solidFill>
                  <a:srgbClr val="3F3F3F"/>
                </a:solidFill>
                <a:latin typeface="Tahoma"/>
                <a:cs typeface="Tahoma"/>
              </a:rPr>
              <a:t>om</a:t>
            </a:r>
            <a:r>
              <a:rPr sz="2000" spc="-100" dirty="0">
                <a:solidFill>
                  <a:srgbClr val="3F3F3F"/>
                </a:solidFill>
                <a:latin typeface="Tahoma"/>
                <a:cs typeface="Tahoma"/>
              </a:rPr>
              <a:t> </a:t>
            </a:r>
            <a:r>
              <a:rPr sz="2000" spc="60" dirty="0">
                <a:solidFill>
                  <a:srgbClr val="3F3F3F"/>
                </a:solidFill>
                <a:latin typeface="Tahoma"/>
                <a:cs typeface="Tahoma"/>
              </a:rPr>
              <a:t>vår</a:t>
            </a:r>
            <a:r>
              <a:rPr sz="2000" spc="-105" dirty="0">
                <a:solidFill>
                  <a:srgbClr val="3F3F3F"/>
                </a:solidFill>
                <a:latin typeface="Tahoma"/>
                <a:cs typeface="Tahoma"/>
              </a:rPr>
              <a:t> </a:t>
            </a:r>
            <a:r>
              <a:rPr sz="2000" spc="80" dirty="0">
                <a:solidFill>
                  <a:srgbClr val="3F3F3F"/>
                </a:solidFill>
                <a:latin typeface="Tahoma"/>
                <a:cs typeface="Tahoma"/>
              </a:rPr>
              <a:t>röst</a:t>
            </a:r>
            <a:r>
              <a:rPr sz="2000" spc="-105" dirty="0">
                <a:solidFill>
                  <a:srgbClr val="3F3F3F"/>
                </a:solidFill>
                <a:latin typeface="Tahoma"/>
                <a:cs typeface="Tahoma"/>
              </a:rPr>
              <a:t> </a:t>
            </a:r>
            <a:r>
              <a:rPr sz="2000" spc="85" dirty="0">
                <a:solidFill>
                  <a:srgbClr val="3F3F3F"/>
                </a:solidFill>
                <a:latin typeface="Tahoma"/>
                <a:cs typeface="Tahoma"/>
              </a:rPr>
              <a:t>och</a:t>
            </a:r>
            <a:r>
              <a:rPr sz="2000" spc="-100" dirty="0">
                <a:solidFill>
                  <a:srgbClr val="3F3F3F"/>
                </a:solidFill>
                <a:latin typeface="Tahoma"/>
                <a:cs typeface="Tahoma"/>
              </a:rPr>
              <a:t> </a:t>
            </a:r>
            <a:r>
              <a:rPr sz="2000" spc="60" dirty="0">
                <a:solidFill>
                  <a:srgbClr val="3F3F3F"/>
                </a:solidFill>
                <a:latin typeface="Tahoma"/>
                <a:cs typeface="Tahoma"/>
              </a:rPr>
              <a:t>vår</a:t>
            </a:r>
            <a:r>
              <a:rPr sz="2000" spc="-105" dirty="0">
                <a:solidFill>
                  <a:srgbClr val="3F3F3F"/>
                </a:solidFill>
                <a:latin typeface="Tahoma"/>
                <a:cs typeface="Tahoma"/>
              </a:rPr>
              <a:t> </a:t>
            </a:r>
            <a:r>
              <a:rPr sz="2000" spc="50" dirty="0" smtClean="0">
                <a:solidFill>
                  <a:srgbClr val="3F3F3F"/>
                </a:solidFill>
                <a:latin typeface="Tahoma"/>
                <a:cs typeface="Tahoma"/>
              </a:rPr>
              <a:t>ton.</a:t>
            </a:r>
            <a:endParaRPr sz="2000" dirty="0" smtClean="0">
              <a:latin typeface="Tahoma"/>
              <a:cs typeface="Tahoma"/>
            </a:endParaRPr>
          </a:p>
          <a:p>
            <a:pPr marL="143510" marR="126364" indent="62230" algn="ctr">
              <a:lnSpc>
                <a:spcPct val="102899"/>
              </a:lnSpc>
              <a:spcBef>
                <a:spcPts val="1045"/>
              </a:spcBef>
            </a:pPr>
            <a:r>
              <a:rPr sz="2000" spc="70" dirty="0" smtClean="0">
                <a:solidFill>
                  <a:srgbClr val="3F3F3F"/>
                </a:solidFill>
                <a:latin typeface="Tahoma"/>
                <a:cs typeface="Tahoma"/>
              </a:rPr>
              <a:t>Vad</a:t>
            </a:r>
            <a:r>
              <a:rPr sz="2000" spc="-120" dirty="0" smtClean="0">
                <a:solidFill>
                  <a:srgbClr val="3F3F3F"/>
                </a:solidFill>
                <a:latin typeface="Tahoma"/>
                <a:cs typeface="Tahoma"/>
              </a:rPr>
              <a:t> </a:t>
            </a:r>
            <a:r>
              <a:rPr sz="2000" spc="90" dirty="0" smtClean="0">
                <a:solidFill>
                  <a:srgbClr val="3F3F3F"/>
                </a:solidFill>
                <a:latin typeface="Tahoma"/>
                <a:cs typeface="Tahoma"/>
              </a:rPr>
              <a:t>är</a:t>
            </a:r>
            <a:r>
              <a:rPr sz="2000" spc="-114" dirty="0" smtClean="0">
                <a:solidFill>
                  <a:srgbClr val="3F3F3F"/>
                </a:solidFill>
                <a:latin typeface="Tahoma"/>
                <a:cs typeface="Tahoma"/>
              </a:rPr>
              <a:t> </a:t>
            </a:r>
            <a:r>
              <a:rPr sz="2000" spc="85" dirty="0" smtClean="0">
                <a:solidFill>
                  <a:srgbClr val="3F3F3F"/>
                </a:solidFill>
                <a:latin typeface="Tahoma"/>
                <a:cs typeface="Tahoma"/>
              </a:rPr>
              <a:t>skillnaden</a:t>
            </a:r>
            <a:r>
              <a:rPr sz="2000" spc="-114" dirty="0" smtClean="0">
                <a:solidFill>
                  <a:srgbClr val="3F3F3F"/>
                </a:solidFill>
                <a:latin typeface="Tahoma"/>
                <a:cs typeface="Tahoma"/>
              </a:rPr>
              <a:t> </a:t>
            </a:r>
            <a:r>
              <a:rPr sz="2000" spc="100" dirty="0" smtClean="0">
                <a:solidFill>
                  <a:srgbClr val="3F3F3F"/>
                </a:solidFill>
                <a:latin typeface="Tahoma"/>
                <a:cs typeface="Tahoma"/>
              </a:rPr>
              <a:t>mellan</a:t>
            </a:r>
            <a:r>
              <a:rPr sz="2000" spc="-120" dirty="0" smtClean="0">
                <a:solidFill>
                  <a:srgbClr val="3F3F3F"/>
                </a:solidFill>
                <a:latin typeface="Tahoma"/>
                <a:cs typeface="Tahoma"/>
              </a:rPr>
              <a:t> </a:t>
            </a:r>
            <a:r>
              <a:rPr sz="2000" spc="90" dirty="0" smtClean="0">
                <a:solidFill>
                  <a:srgbClr val="3F3F3F"/>
                </a:solidFill>
                <a:latin typeface="Tahoma"/>
                <a:cs typeface="Tahoma"/>
              </a:rPr>
              <a:t>röst</a:t>
            </a:r>
            <a:r>
              <a:rPr sz="2000" spc="-114" dirty="0" smtClean="0">
                <a:solidFill>
                  <a:srgbClr val="3F3F3F"/>
                </a:solidFill>
                <a:latin typeface="Tahoma"/>
                <a:cs typeface="Tahoma"/>
              </a:rPr>
              <a:t> </a:t>
            </a:r>
            <a:r>
              <a:rPr sz="2000" spc="95" dirty="0" smtClean="0">
                <a:solidFill>
                  <a:srgbClr val="3F3F3F"/>
                </a:solidFill>
                <a:latin typeface="Tahoma"/>
                <a:cs typeface="Tahoma"/>
              </a:rPr>
              <a:t>och</a:t>
            </a:r>
            <a:r>
              <a:rPr sz="2000" spc="-114" dirty="0" smtClean="0">
                <a:solidFill>
                  <a:srgbClr val="3F3F3F"/>
                </a:solidFill>
                <a:latin typeface="Tahoma"/>
                <a:cs typeface="Tahoma"/>
              </a:rPr>
              <a:t> </a:t>
            </a:r>
            <a:r>
              <a:rPr sz="2000" spc="55" dirty="0" smtClean="0">
                <a:solidFill>
                  <a:srgbClr val="3F3F3F"/>
                </a:solidFill>
                <a:latin typeface="Tahoma"/>
                <a:cs typeface="Tahoma"/>
              </a:rPr>
              <a:t>ton?</a:t>
            </a:r>
            <a:r>
              <a:rPr sz="2000" spc="-120" dirty="0" smtClean="0">
                <a:solidFill>
                  <a:srgbClr val="3F3F3F"/>
                </a:solidFill>
                <a:latin typeface="Tahoma"/>
                <a:cs typeface="Tahoma"/>
              </a:rPr>
              <a:t> </a:t>
            </a:r>
            <a:r>
              <a:rPr sz="2000" spc="50" dirty="0" smtClean="0">
                <a:solidFill>
                  <a:srgbClr val="3F3F3F"/>
                </a:solidFill>
                <a:latin typeface="Tahoma"/>
                <a:cs typeface="Tahoma"/>
              </a:rPr>
              <a:t>Tänk</a:t>
            </a:r>
            <a:r>
              <a:rPr sz="2000" spc="-114" dirty="0" smtClean="0">
                <a:solidFill>
                  <a:srgbClr val="3F3F3F"/>
                </a:solidFill>
                <a:latin typeface="Tahoma"/>
                <a:cs typeface="Tahoma"/>
              </a:rPr>
              <a:t> </a:t>
            </a:r>
            <a:r>
              <a:rPr sz="2000" spc="70" dirty="0" smtClean="0">
                <a:solidFill>
                  <a:srgbClr val="3F3F3F"/>
                </a:solidFill>
                <a:latin typeface="Tahoma"/>
                <a:cs typeface="Tahoma"/>
              </a:rPr>
              <a:t>så</a:t>
            </a:r>
            <a:r>
              <a:rPr sz="2000" spc="-114" dirty="0" smtClean="0">
                <a:solidFill>
                  <a:srgbClr val="3F3F3F"/>
                </a:solidFill>
                <a:latin typeface="Tahoma"/>
                <a:cs typeface="Tahoma"/>
              </a:rPr>
              <a:t> </a:t>
            </a:r>
            <a:r>
              <a:rPr sz="2000" spc="30" dirty="0" smtClean="0">
                <a:solidFill>
                  <a:srgbClr val="3F3F3F"/>
                </a:solidFill>
                <a:latin typeface="Tahoma"/>
                <a:cs typeface="Tahoma"/>
              </a:rPr>
              <a:t>här:</a:t>
            </a:r>
            <a:r>
              <a:rPr lang="sv-SE" sz="2000" spc="30" dirty="0" smtClean="0">
                <a:solidFill>
                  <a:srgbClr val="3F3F3F"/>
                </a:solidFill>
                <a:latin typeface="Tahoma"/>
                <a:cs typeface="Tahoma"/>
              </a:rPr>
              <a:t/>
            </a:r>
            <a:br>
              <a:rPr lang="sv-SE" sz="2000" spc="30" dirty="0" smtClean="0">
                <a:solidFill>
                  <a:srgbClr val="3F3F3F"/>
                </a:solidFill>
                <a:latin typeface="Tahoma"/>
                <a:cs typeface="Tahoma"/>
              </a:rPr>
            </a:br>
            <a:r>
              <a:rPr sz="2000" spc="114" dirty="0" smtClean="0">
                <a:solidFill>
                  <a:srgbClr val="3F3F3F"/>
                </a:solidFill>
                <a:latin typeface="Tahoma"/>
                <a:cs typeface="Tahoma"/>
              </a:rPr>
              <a:t>Du</a:t>
            </a:r>
            <a:r>
              <a:rPr sz="2000" spc="-114" dirty="0" smtClean="0">
                <a:solidFill>
                  <a:srgbClr val="3F3F3F"/>
                </a:solidFill>
                <a:latin typeface="Tahoma"/>
                <a:cs typeface="Tahoma"/>
              </a:rPr>
              <a:t> </a:t>
            </a:r>
            <a:r>
              <a:rPr sz="2000" spc="100" dirty="0" smtClean="0">
                <a:solidFill>
                  <a:srgbClr val="3F3F3F"/>
                </a:solidFill>
                <a:latin typeface="Tahoma"/>
                <a:cs typeface="Tahoma"/>
              </a:rPr>
              <a:t>har</a:t>
            </a:r>
            <a:r>
              <a:rPr sz="2000" spc="-114" dirty="0" smtClean="0">
                <a:solidFill>
                  <a:srgbClr val="3F3F3F"/>
                </a:solidFill>
                <a:latin typeface="Tahoma"/>
                <a:cs typeface="Tahoma"/>
              </a:rPr>
              <a:t> </a:t>
            </a:r>
            <a:r>
              <a:rPr sz="2000" spc="120" dirty="0" smtClean="0">
                <a:solidFill>
                  <a:srgbClr val="3F3F3F"/>
                </a:solidFill>
                <a:latin typeface="Tahoma"/>
                <a:cs typeface="Tahoma"/>
              </a:rPr>
              <a:t>samma</a:t>
            </a:r>
            <a:r>
              <a:rPr sz="2000" spc="-114" dirty="0" smtClean="0">
                <a:solidFill>
                  <a:srgbClr val="3F3F3F"/>
                </a:solidFill>
                <a:latin typeface="Tahoma"/>
                <a:cs typeface="Tahoma"/>
              </a:rPr>
              <a:t> </a:t>
            </a:r>
            <a:r>
              <a:rPr sz="2000" spc="90" dirty="0" smtClean="0">
                <a:solidFill>
                  <a:srgbClr val="3F3F3F"/>
                </a:solidFill>
                <a:latin typeface="Tahoma"/>
                <a:cs typeface="Tahoma"/>
              </a:rPr>
              <a:t>röst</a:t>
            </a:r>
            <a:r>
              <a:rPr sz="2000" spc="-114" dirty="0" smtClean="0">
                <a:solidFill>
                  <a:srgbClr val="3F3F3F"/>
                </a:solidFill>
                <a:latin typeface="Tahoma"/>
                <a:cs typeface="Tahoma"/>
              </a:rPr>
              <a:t> </a:t>
            </a:r>
            <a:r>
              <a:rPr sz="2000" spc="85" dirty="0" smtClean="0">
                <a:solidFill>
                  <a:srgbClr val="3F3F3F"/>
                </a:solidFill>
                <a:latin typeface="Tahoma"/>
                <a:cs typeface="Tahoma"/>
              </a:rPr>
              <a:t>hela</a:t>
            </a:r>
            <a:r>
              <a:rPr sz="2000" spc="-114" dirty="0" smtClean="0">
                <a:solidFill>
                  <a:srgbClr val="3F3F3F"/>
                </a:solidFill>
                <a:latin typeface="Tahoma"/>
                <a:cs typeface="Tahoma"/>
              </a:rPr>
              <a:t> </a:t>
            </a:r>
            <a:r>
              <a:rPr sz="2000" spc="60" dirty="0" smtClean="0">
                <a:solidFill>
                  <a:srgbClr val="3F3F3F"/>
                </a:solidFill>
                <a:latin typeface="Tahoma"/>
                <a:cs typeface="Tahoma"/>
              </a:rPr>
              <a:t>tiden,</a:t>
            </a:r>
            <a:r>
              <a:rPr sz="2000" spc="-114" dirty="0" smtClean="0">
                <a:solidFill>
                  <a:srgbClr val="3F3F3F"/>
                </a:solidFill>
                <a:latin typeface="Tahoma"/>
                <a:cs typeface="Tahoma"/>
              </a:rPr>
              <a:t> </a:t>
            </a:r>
            <a:r>
              <a:rPr sz="2000" spc="135" dirty="0" smtClean="0">
                <a:solidFill>
                  <a:srgbClr val="3F3F3F"/>
                </a:solidFill>
                <a:latin typeface="Tahoma"/>
                <a:cs typeface="Tahoma"/>
              </a:rPr>
              <a:t>men </a:t>
            </a:r>
            <a:r>
              <a:rPr lang="sv-SE" sz="2000" spc="135" dirty="0" smtClean="0">
                <a:solidFill>
                  <a:srgbClr val="3F3F3F"/>
                </a:solidFill>
                <a:latin typeface="Tahoma"/>
                <a:cs typeface="Tahoma"/>
              </a:rPr>
              <a:t>d</a:t>
            </a:r>
            <a:r>
              <a:rPr sz="2000" spc="105" dirty="0" smtClean="0">
                <a:solidFill>
                  <a:srgbClr val="3F3F3F"/>
                </a:solidFill>
                <a:latin typeface="Tahoma"/>
                <a:cs typeface="Tahoma"/>
              </a:rPr>
              <a:t>in </a:t>
            </a:r>
            <a:r>
              <a:rPr sz="2000" spc="100" dirty="0" smtClean="0">
                <a:solidFill>
                  <a:srgbClr val="3F3F3F"/>
                </a:solidFill>
                <a:latin typeface="Tahoma"/>
                <a:cs typeface="Tahoma"/>
              </a:rPr>
              <a:t>ton </a:t>
            </a:r>
            <a:r>
              <a:rPr sz="2000" spc="80" dirty="0" smtClean="0">
                <a:solidFill>
                  <a:srgbClr val="3F3F3F"/>
                </a:solidFill>
                <a:latin typeface="Tahoma"/>
                <a:cs typeface="Tahoma"/>
              </a:rPr>
              <a:t>förändras. </a:t>
            </a:r>
            <a:r>
              <a:rPr sz="2000" spc="114" dirty="0" smtClean="0">
                <a:solidFill>
                  <a:srgbClr val="3F3F3F"/>
                </a:solidFill>
                <a:latin typeface="Tahoma"/>
                <a:cs typeface="Tahoma"/>
              </a:rPr>
              <a:t>Du </a:t>
            </a:r>
            <a:r>
              <a:rPr sz="2000" spc="90" dirty="0" smtClean="0">
                <a:solidFill>
                  <a:srgbClr val="3F3F3F"/>
                </a:solidFill>
                <a:latin typeface="Tahoma"/>
                <a:cs typeface="Tahoma"/>
              </a:rPr>
              <a:t>använd</a:t>
            </a:r>
            <a:r>
              <a:rPr lang="sv-SE" sz="2000" spc="90" dirty="0" smtClean="0">
                <a:solidFill>
                  <a:srgbClr val="3F3F3F"/>
                </a:solidFill>
                <a:latin typeface="Tahoma"/>
                <a:cs typeface="Tahoma"/>
              </a:rPr>
              <a:t>er</a:t>
            </a:r>
            <a:r>
              <a:rPr sz="2000" spc="100" dirty="0" smtClean="0">
                <a:solidFill>
                  <a:srgbClr val="3F3F3F"/>
                </a:solidFill>
                <a:latin typeface="Tahoma"/>
                <a:cs typeface="Tahoma"/>
              </a:rPr>
              <a:t> ton när </a:t>
            </a:r>
            <a:r>
              <a:rPr sz="2000" spc="-645" dirty="0" smtClean="0">
                <a:solidFill>
                  <a:srgbClr val="3F3F3F"/>
                </a:solidFill>
                <a:latin typeface="Tahoma"/>
                <a:cs typeface="Tahoma"/>
              </a:rPr>
              <a:t> </a:t>
            </a:r>
            <a:r>
              <a:rPr sz="2000" spc="125" dirty="0" smtClean="0">
                <a:solidFill>
                  <a:srgbClr val="3F3F3F"/>
                </a:solidFill>
                <a:latin typeface="Tahoma"/>
                <a:cs typeface="Tahoma"/>
              </a:rPr>
              <a:t>du</a:t>
            </a:r>
            <a:r>
              <a:rPr sz="2000" spc="-120" dirty="0" smtClean="0">
                <a:solidFill>
                  <a:srgbClr val="3F3F3F"/>
                </a:solidFill>
                <a:latin typeface="Tahoma"/>
                <a:cs typeface="Tahoma"/>
              </a:rPr>
              <a:t> </a:t>
            </a:r>
            <a:r>
              <a:rPr sz="2000" spc="90" dirty="0" smtClean="0">
                <a:solidFill>
                  <a:srgbClr val="3F3F3F"/>
                </a:solidFill>
                <a:latin typeface="Tahoma"/>
                <a:cs typeface="Tahoma"/>
              </a:rPr>
              <a:t>är</a:t>
            </a:r>
            <a:r>
              <a:rPr sz="2000" spc="-114" dirty="0" smtClean="0">
                <a:solidFill>
                  <a:srgbClr val="3F3F3F"/>
                </a:solidFill>
                <a:latin typeface="Tahoma"/>
                <a:cs typeface="Tahoma"/>
              </a:rPr>
              <a:t> </a:t>
            </a:r>
            <a:r>
              <a:rPr sz="2000" spc="85" dirty="0" smtClean="0">
                <a:solidFill>
                  <a:srgbClr val="3F3F3F"/>
                </a:solidFill>
                <a:latin typeface="Tahoma"/>
                <a:cs typeface="Tahoma"/>
              </a:rPr>
              <a:t>ute</a:t>
            </a:r>
            <a:r>
              <a:rPr sz="2000" spc="-114" dirty="0" smtClean="0">
                <a:solidFill>
                  <a:srgbClr val="3F3F3F"/>
                </a:solidFill>
                <a:latin typeface="Tahoma"/>
                <a:cs typeface="Tahoma"/>
              </a:rPr>
              <a:t> </a:t>
            </a:r>
            <a:r>
              <a:rPr sz="2000" spc="95" dirty="0" smtClean="0">
                <a:solidFill>
                  <a:srgbClr val="3F3F3F"/>
                </a:solidFill>
                <a:latin typeface="Tahoma"/>
                <a:cs typeface="Tahoma"/>
              </a:rPr>
              <a:t>och</a:t>
            </a:r>
            <a:r>
              <a:rPr sz="2000" spc="-114" dirty="0" smtClean="0">
                <a:solidFill>
                  <a:srgbClr val="3F3F3F"/>
                </a:solidFill>
                <a:latin typeface="Tahoma"/>
                <a:cs typeface="Tahoma"/>
              </a:rPr>
              <a:t> </a:t>
            </a:r>
            <a:r>
              <a:rPr sz="2000" spc="80" dirty="0" smtClean="0">
                <a:solidFill>
                  <a:srgbClr val="3F3F3F"/>
                </a:solidFill>
                <a:latin typeface="Tahoma"/>
                <a:cs typeface="Tahoma"/>
              </a:rPr>
              <a:t>äter</a:t>
            </a:r>
            <a:r>
              <a:rPr sz="2000" spc="-114" dirty="0" smtClean="0">
                <a:solidFill>
                  <a:srgbClr val="3F3F3F"/>
                </a:solidFill>
                <a:latin typeface="Tahoma"/>
                <a:cs typeface="Tahoma"/>
              </a:rPr>
              <a:t> </a:t>
            </a:r>
            <a:r>
              <a:rPr sz="2000" spc="120" dirty="0" smtClean="0">
                <a:solidFill>
                  <a:srgbClr val="3F3F3F"/>
                </a:solidFill>
                <a:latin typeface="Tahoma"/>
                <a:cs typeface="Tahoma"/>
              </a:rPr>
              <a:t>middag</a:t>
            </a:r>
            <a:r>
              <a:rPr sz="2000" spc="-114" dirty="0" smtClean="0">
                <a:solidFill>
                  <a:srgbClr val="3F3F3F"/>
                </a:solidFill>
                <a:latin typeface="Tahoma"/>
                <a:cs typeface="Tahoma"/>
              </a:rPr>
              <a:t> </a:t>
            </a:r>
            <a:r>
              <a:rPr sz="2000" spc="135" dirty="0" smtClean="0">
                <a:solidFill>
                  <a:srgbClr val="3F3F3F"/>
                </a:solidFill>
                <a:latin typeface="Tahoma"/>
                <a:cs typeface="Tahoma"/>
              </a:rPr>
              <a:t>med</a:t>
            </a:r>
            <a:r>
              <a:rPr sz="2000" spc="-114" dirty="0" smtClean="0">
                <a:solidFill>
                  <a:srgbClr val="3F3F3F"/>
                </a:solidFill>
                <a:latin typeface="Tahoma"/>
                <a:cs typeface="Tahoma"/>
              </a:rPr>
              <a:t> </a:t>
            </a:r>
            <a:r>
              <a:rPr sz="2000" spc="95" dirty="0" smtClean="0">
                <a:solidFill>
                  <a:srgbClr val="3F3F3F"/>
                </a:solidFill>
                <a:latin typeface="Tahoma"/>
                <a:cs typeface="Tahoma"/>
              </a:rPr>
              <a:t>dina</a:t>
            </a:r>
            <a:r>
              <a:rPr sz="2000" spc="-114" dirty="0" smtClean="0">
                <a:solidFill>
                  <a:srgbClr val="3F3F3F"/>
                </a:solidFill>
                <a:latin typeface="Tahoma"/>
                <a:cs typeface="Tahoma"/>
              </a:rPr>
              <a:t> </a:t>
            </a:r>
            <a:r>
              <a:rPr sz="2000" spc="95" dirty="0" smtClean="0">
                <a:solidFill>
                  <a:srgbClr val="3F3F3F"/>
                </a:solidFill>
                <a:latin typeface="Tahoma"/>
                <a:cs typeface="Tahoma"/>
              </a:rPr>
              <a:t>närmaste</a:t>
            </a:r>
            <a:r>
              <a:rPr sz="2000" spc="100" dirty="0" smtClean="0">
                <a:solidFill>
                  <a:srgbClr val="3F3F3F"/>
                </a:solidFill>
                <a:latin typeface="Tahoma"/>
                <a:cs typeface="Tahoma"/>
              </a:rPr>
              <a:t> </a:t>
            </a:r>
            <a:r>
              <a:rPr sz="2000" spc="65" dirty="0" smtClean="0">
                <a:solidFill>
                  <a:srgbClr val="3F3F3F"/>
                </a:solidFill>
                <a:latin typeface="Tahoma"/>
                <a:cs typeface="Tahoma"/>
              </a:rPr>
              <a:t>vänner,</a:t>
            </a:r>
            <a:r>
              <a:rPr sz="2000" spc="-120" dirty="0" smtClean="0">
                <a:solidFill>
                  <a:srgbClr val="3F3F3F"/>
                </a:solidFill>
                <a:latin typeface="Tahoma"/>
                <a:cs typeface="Tahoma"/>
              </a:rPr>
              <a:t> </a:t>
            </a:r>
            <a:r>
              <a:rPr sz="2000" spc="95" dirty="0" smtClean="0">
                <a:solidFill>
                  <a:srgbClr val="3F3F3F"/>
                </a:solidFill>
                <a:latin typeface="Tahoma"/>
                <a:cs typeface="Tahoma"/>
              </a:rPr>
              <a:t>och</a:t>
            </a:r>
            <a:r>
              <a:rPr sz="2000" spc="-114" dirty="0" smtClean="0">
                <a:solidFill>
                  <a:srgbClr val="3F3F3F"/>
                </a:solidFill>
                <a:latin typeface="Tahoma"/>
                <a:cs typeface="Tahoma"/>
              </a:rPr>
              <a:t> </a:t>
            </a:r>
            <a:r>
              <a:rPr sz="2000" spc="100" dirty="0" smtClean="0">
                <a:solidFill>
                  <a:srgbClr val="3F3F3F"/>
                </a:solidFill>
                <a:latin typeface="Tahoma"/>
                <a:cs typeface="Tahoma"/>
              </a:rPr>
              <a:t>en</a:t>
            </a:r>
            <a:r>
              <a:rPr sz="2000" spc="-114" dirty="0" smtClean="0">
                <a:solidFill>
                  <a:srgbClr val="3F3F3F"/>
                </a:solidFill>
                <a:latin typeface="Tahoma"/>
                <a:cs typeface="Tahoma"/>
              </a:rPr>
              <a:t> </a:t>
            </a:r>
            <a:r>
              <a:rPr sz="2000" spc="105" dirty="0" smtClean="0">
                <a:solidFill>
                  <a:srgbClr val="3F3F3F"/>
                </a:solidFill>
                <a:latin typeface="Tahoma"/>
                <a:cs typeface="Tahoma"/>
              </a:rPr>
              <a:t>annan</a:t>
            </a:r>
            <a:r>
              <a:rPr sz="2000" spc="-114" dirty="0" smtClean="0">
                <a:solidFill>
                  <a:srgbClr val="3F3F3F"/>
                </a:solidFill>
                <a:latin typeface="Tahoma"/>
                <a:cs typeface="Tahoma"/>
              </a:rPr>
              <a:t> </a:t>
            </a:r>
            <a:r>
              <a:rPr sz="2000" spc="100" dirty="0" smtClean="0">
                <a:solidFill>
                  <a:srgbClr val="3F3F3F"/>
                </a:solidFill>
                <a:latin typeface="Tahoma"/>
                <a:cs typeface="Tahoma"/>
              </a:rPr>
              <a:t>ton</a:t>
            </a:r>
            <a:r>
              <a:rPr sz="2000" spc="-114" dirty="0" smtClean="0">
                <a:solidFill>
                  <a:srgbClr val="3F3F3F"/>
                </a:solidFill>
                <a:latin typeface="Tahoma"/>
                <a:cs typeface="Tahoma"/>
              </a:rPr>
              <a:t> </a:t>
            </a:r>
            <a:r>
              <a:rPr sz="2000" spc="100" dirty="0" smtClean="0">
                <a:solidFill>
                  <a:srgbClr val="3F3F3F"/>
                </a:solidFill>
                <a:latin typeface="Tahoma"/>
                <a:cs typeface="Tahoma"/>
              </a:rPr>
              <a:t>när</a:t>
            </a:r>
            <a:r>
              <a:rPr sz="2000" spc="-114" dirty="0" smtClean="0">
                <a:solidFill>
                  <a:srgbClr val="3F3F3F"/>
                </a:solidFill>
                <a:latin typeface="Tahoma"/>
                <a:cs typeface="Tahoma"/>
              </a:rPr>
              <a:t> </a:t>
            </a:r>
            <a:r>
              <a:rPr sz="2000" spc="125" dirty="0" smtClean="0">
                <a:solidFill>
                  <a:srgbClr val="3F3F3F"/>
                </a:solidFill>
                <a:latin typeface="Tahoma"/>
                <a:cs typeface="Tahoma"/>
              </a:rPr>
              <a:t>du</a:t>
            </a:r>
            <a:r>
              <a:rPr sz="2000" spc="-120" dirty="0" smtClean="0">
                <a:solidFill>
                  <a:srgbClr val="3F3F3F"/>
                </a:solidFill>
                <a:latin typeface="Tahoma"/>
                <a:cs typeface="Tahoma"/>
              </a:rPr>
              <a:t> </a:t>
            </a:r>
            <a:r>
              <a:rPr sz="2000" spc="90" dirty="0" smtClean="0">
                <a:solidFill>
                  <a:srgbClr val="3F3F3F"/>
                </a:solidFill>
                <a:latin typeface="Tahoma"/>
                <a:cs typeface="Tahoma"/>
              </a:rPr>
              <a:t>är</a:t>
            </a:r>
            <a:r>
              <a:rPr lang="sv-SE" sz="2000" spc="90" dirty="0" smtClean="0">
                <a:solidFill>
                  <a:srgbClr val="3F3F3F"/>
                </a:solidFill>
                <a:latin typeface="Tahoma"/>
                <a:cs typeface="Tahoma"/>
              </a:rPr>
              <a:t> </a:t>
            </a:r>
            <a:r>
              <a:rPr sz="2000" spc="65" dirty="0" smtClean="0">
                <a:solidFill>
                  <a:srgbClr val="3F3F3F"/>
                </a:solidFill>
                <a:latin typeface="Tahoma"/>
                <a:cs typeface="Tahoma"/>
              </a:rPr>
              <a:t>i</a:t>
            </a:r>
            <a:r>
              <a:rPr sz="2000" spc="-135" dirty="0" smtClean="0">
                <a:solidFill>
                  <a:srgbClr val="3F3F3F"/>
                </a:solidFill>
                <a:latin typeface="Tahoma"/>
                <a:cs typeface="Tahoma"/>
              </a:rPr>
              <a:t> </a:t>
            </a:r>
            <a:r>
              <a:rPr sz="2000" spc="65" dirty="0">
                <a:solidFill>
                  <a:srgbClr val="3F3F3F"/>
                </a:solidFill>
                <a:latin typeface="Tahoma"/>
                <a:cs typeface="Tahoma"/>
              </a:rPr>
              <a:t>ett</a:t>
            </a:r>
            <a:r>
              <a:rPr sz="2000" spc="-130" dirty="0">
                <a:solidFill>
                  <a:srgbClr val="3F3F3F"/>
                </a:solidFill>
                <a:latin typeface="Tahoma"/>
                <a:cs typeface="Tahoma"/>
              </a:rPr>
              <a:t> </a:t>
            </a:r>
            <a:r>
              <a:rPr sz="2000" spc="125" dirty="0">
                <a:solidFill>
                  <a:srgbClr val="3F3F3F"/>
                </a:solidFill>
                <a:latin typeface="Tahoma"/>
                <a:cs typeface="Tahoma"/>
              </a:rPr>
              <a:t>möte</a:t>
            </a:r>
            <a:r>
              <a:rPr sz="2000" spc="-130" dirty="0">
                <a:solidFill>
                  <a:srgbClr val="3F3F3F"/>
                </a:solidFill>
                <a:latin typeface="Tahoma"/>
                <a:cs typeface="Tahoma"/>
              </a:rPr>
              <a:t> </a:t>
            </a:r>
            <a:r>
              <a:rPr sz="2000" spc="145" dirty="0">
                <a:solidFill>
                  <a:srgbClr val="3F3F3F"/>
                </a:solidFill>
                <a:latin typeface="Tahoma"/>
                <a:cs typeface="Tahoma"/>
              </a:rPr>
              <a:t>med</a:t>
            </a:r>
            <a:r>
              <a:rPr sz="2000" spc="-130" dirty="0">
                <a:solidFill>
                  <a:srgbClr val="3F3F3F"/>
                </a:solidFill>
                <a:latin typeface="Tahoma"/>
                <a:cs typeface="Tahoma"/>
              </a:rPr>
              <a:t> </a:t>
            </a:r>
            <a:r>
              <a:rPr sz="2000" spc="114" dirty="0">
                <a:solidFill>
                  <a:srgbClr val="3F3F3F"/>
                </a:solidFill>
                <a:latin typeface="Tahoma"/>
                <a:cs typeface="Tahoma"/>
              </a:rPr>
              <a:t>din</a:t>
            </a:r>
            <a:r>
              <a:rPr sz="2000" spc="-130" dirty="0">
                <a:solidFill>
                  <a:srgbClr val="3F3F3F"/>
                </a:solidFill>
                <a:latin typeface="Tahoma"/>
                <a:cs typeface="Tahoma"/>
              </a:rPr>
              <a:t> </a:t>
            </a:r>
            <a:r>
              <a:rPr sz="2000" spc="45" dirty="0">
                <a:solidFill>
                  <a:srgbClr val="3F3F3F"/>
                </a:solidFill>
                <a:latin typeface="Tahoma"/>
                <a:cs typeface="Tahoma"/>
              </a:rPr>
              <a:t>chef.</a:t>
            </a:r>
            <a:endParaRPr sz="2000" dirty="0">
              <a:latin typeface="Tahoma"/>
              <a:cs typeface="Tahoma"/>
            </a:endParaRPr>
          </a:p>
          <a:p>
            <a:pPr marL="33655" marR="5080" indent="557530">
              <a:lnSpc>
                <a:spcPct val="108000"/>
              </a:lnSpc>
              <a:spcBef>
                <a:spcPts val="940"/>
              </a:spcBef>
            </a:pPr>
            <a:r>
              <a:rPr sz="2000" spc="90" dirty="0">
                <a:solidFill>
                  <a:srgbClr val="3F3F3F"/>
                </a:solidFill>
                <a:latin typeface="Tahoma"/>
                <a:cs typeface="Tahoma"/>
              </a:rPr>
              <a:t>Din </a:t>
            </a:r>
            <a:r>
              <a:rPr sz="2000" spc="95" dirty="0">
                <a:solidFill>
                  <a:srgbClr val="3F3F3F"/>
                </a:solidFill>
                <a:latin typeface="Tahoma"/>
                <a:cs typeface="Tahoma"/>
              </a:rPr>
              <a:t>ton </a:t>
            </a:r>
            <a:r>
              <a:rPr lang="sv-SE" sz="2000" spc="95" dirty="0" smtClean="0">
                <a:solidFill>
                  <a:srgbClr val="3F3F3F"/>
                </a:solidFill>
                <a:latin typeface="Tahoma"/>
                <a:cs typeface="Tahoma"/>
              </a:rPr>
              <a:t>förändras </a:t>
            </a:r>
            <a:r>
              <a:rPr sz="2000" spc="100" dirty="0" smtClean="0">
                <a:solidFill>
                  <a:srgbClr val="3F3F3F"/>
                </a:solidFill>
                <a:latin typeface="Tahoma"/>
                <a:cs typeface="Tahoma"/>
              </a:rPr>
              <a:t>beroende </a:t>
            </a:r>
            <a:r>
              <a:rPr sz="2000" spc="95" dirty="0">
                <a:solidFill>
                  <a:srgbClr val="3F3F3F"/>
                </a:solidFill>
                <a:latin typeface="Tahoma"/>
                <a:cs typeface="Tahoma"/>
              </a:rPr>
              <a:t>på </a:t>
            </a:r>
            <a:r>
              <a:rPr sz="2000" spc="80" dirty="0" smtClean="0">
                <a:solidFill>
                  <a:srgbClr val="3F3F3F"/>
                </a:solidFill>
                <a:latin typeface="Tahoma"/>
                <a:cs typeface="Tahoma"/>
              </a:rPr>
              <a:t>det</a:t>
            </a:r>
            <a:r>
              <a:rPr lang="sv-SE" sz="2000" spc="80" dirty="0" smtClean="0">
                <a:solidFill>
                  <a:srgbClr val="3F3F3F"/>
                </a:solidFill>
                <a:latin typeface="Tahoma"/>
                <a:cs typeface="Tahoma"/>
              </a:rPr>
              <a:t> </a:t>
            </a:r>
            <a:r>
              <a:rPr sz="2000" spc="85" dirty="0" smtClean="0">
                <a:solidFill>
                  <a:srgbClr val="3F3F3F"/>
                </a:solidFill>
                <a:latin typeface="Tahoma"/>
                <a:cs typeface="Tahoma"/>
              </a:rPr>
              <a:t>känslomässiga</a:t>
            </a:r>
            <a:r>
              <a:rPr sz="2000" spc="-105" dirty="0" smtClean="0">
                <a:solidFill>
                  <a:srgbClr val="3F3F3F"/>
                </a:solidFill>
                <a:latin typeface="Tahoma"/>
                <a:cs typeface="Tahoma"/>
              </a:rPr>
              <a:t> </a:t>
            </a:r>
            <a:r>
              <a:rPr sz="2000" spc="70" dirty="0">
                <a:solidFill>
                  <a:srgbClr val="3F3F3F"/>
                </a:solidFill>
                <a:latin typeface="Tahoma"/>
                <a:cs typeface="Tahoma"/>
              </a:rPr>
              <a:t>tillståndet</a:t>
            </a:r>
            <a:r>
              <a:rPr sz="2000" spc="-100" dirty="0">
                <a:solidFill>
                  <a:srgbClr val="3F3F3F"/>
                </a:solidFill>
                <a:latin typeface="Tahoma"/>
                <a:cs typeface="Tahoma"/>
              </a:rPr>
              <a:t> </a:t>
            </a:r>
            <a:r>
              <a:rPr sz="2000" spc="100" dirty="0">
                <a:solidFill>
                  <a:srgbClr val="3F3F3F"/>
                </a:solidFill>
                <a:latin typeface="Tahoma"/>
                <a:cs typeface="Tahoma"/>
              </a:rPr>
              <a:t>hos</a:t>
            </a:r>
            <a:r>
              <a:rPr sz="2000" spc="-100" dirty="0">
                <a:solidFill>
                  <a:srgbClr val="3F3F3F"/>
                </a:solidFill>
                <a:latin typeface="Tahoma"/>
                <a:cs typeface="Tahoma"/>
              </a:rPr>
              <a:t> </a:t>
            </a:r>
            <a:r>
              <a:rPr sz="2000" spc="100" dirty="0">
                <a:solidFill>
                  <a:srgbClr val="3F3F3F"/>
                </a:solidFill>
                <a:latin typeface="Tahoma"/>
                <a:cs typeface="Tahoma"/>
              </a:rPr>
              <a:t>personen</a:t>
            </a:r>
            <a:r>
              <a:rPr sz="2000" spc="-100" dirty="0">
                <a:solidFill>
                  <a:srgbClr val="3F3F3F"/>
                </a:solidFill>
                <a:latin typeface="Tahoma"/>
                <a:cs typeface="Tahoma"/>
              </a:rPr>
              <a:t> </a:t>
            </a:r>
            <a:r>
              <a:rPr sz="2000" spc="120" dirty="0">
                <a:solidFill>
                  <a:srgbClr val="3F3F3F"/>
                </a:solidFill>
                <a:latin typeface="Tahoma"/>
                <a:cs typeface="Tahoma"/>
              </a:rPr>
              <a:t>du</a:t>
            </a:r>
            <a:r>
              <a:rPr sz="2000" spc="-100" dirty="0">
                <a:solidFill>
                  <a:srgbClr val="3F3F3F"/>
                </a:solidFill>
                <a:latin typeface="Tahoma"/>
                <a:cs typeface="Tahoma"/>
              </a:rPr>
              <a:t> </a:t>
            </a:r>
            <a:r>
              <a:rPr sz="2000" spc="50" dirty="0">
                <a:solidFill>
                  <a:srgbClr val="3F3F3F"/>
                </a:solidFill>
                <a:latin typeface="Tahoma"/>
                <a:cs typeface="Tahoma"/>
              </a:rPr>
              <a:t>tilltalar. </a:t>
            </a:r>
            <a:r>
              <a:rPr sz="2000" spc="110" dirty="0" smtClean="0">
                <a:solidFill>
                  <a:srgbClr val="3F3F3F"/>
                </a:solidFill>
                <a:latin typeface="Tahoma"/>
                <a:cs typeface="Tahoma"/>
              </a:rPr>
              <a:t>Du </a:t>
            </a:r>
            <a:r>
              <a:rPr lang="sv-SE" sz="2000" spc="110" dirty="0" smtClean="0">
                <a:solidFill>
                  <a:srgbClr val="3F3F3F"/>
                </a:solidFill>
                <a:latin typeface="Tahoma"/>
                <a:cs typeface="Tahoma"/>
              </a:rPr>
              <a:t>kan inte a</a:t>
            </a:r>
            <a:r>
              <a:rPr sz="2000" spc="85" dirty="0" smtClean="0">
                <a:solidFill>
                  <a:srgbClr val="3F3F3F"/>
                </a:solidFill>
                <a:latin typeface="Tahoma"/>
                <a:cs typeface="Tahoma"/>
              </a:rPr>
              <a:t>nvända </a:t>
            </a:r>
            <a:r>
              <a:rPr sz="2000" spc="114" dirty="0">
                <a:solidFill>
                  <a:srgbClr val="3F3F3F"/>
                </a:solidFill>
                <a:latin typeface="Tahoma"/>
                <a:cs typeface="Tahoma"/>
              </a:rPr>
              <a:t>samma </a:t>
            </a:r>
            <a:r>
              <a:rPr sz="2000" spc="75" dirty="0">
                <a:solidFill>
                  <a:srgbClr val="3F3F3F"/>
                </a:solidFill>
                <a:latin typeface="Tahoma"/>
                <a:cs typeface="Tahoma"/>
              </a:rPr>
              <a:t>tonfall </a:t>
            </a:r>
            <a:r>
              <a:rPr lang="sv-SE" sz="2000" spc="130" dirty="0" smtClean="0">
                <a:solidFill>
                  <a:srgbClr val="3F3F3F"/>
                </a:solidFill>
                <a:latin typeface="Tahoma"/>
                <a:cs typeface="Tahoma"/>
              </a:rPr>
              <a:t>mot n</a:t>
            </a:r>
            <a:r>
              <a:rPr sz="2000" spc="110" dirty="0" smtClean="0">
                <a:solidFill>
                  <a:srgbClr val="3F3F3F"/>
                </a:solidFill>
                <a:latin typeface="Tahoma"/>
                <a:cs typeface="Tahoma"/>
              </a:rPr>
              <a:t>ågon</a:t>
            </a:r>
            <a:r>
              <a:rPr sz="2000" spc="-110" dirty="0" smtClean="0">
                <a:solidFill>
                  <a:srgbClr val="3F3F3F"/>
                </a:solidFill>
                <a:latin typeface="Tahoma"/>
                <a:cs typeface="Tahoma"/>
              </a:rPr>
              <a:t> </a:t>
            </a:r>
            <a:r>
              <a:rPr sz="2000" spc="125" dirty="0">
                <a:solidFill>
                  <a:srgbClr val="3F3F3F"/>
                </a:solidFill>
                <a:latin typeface="Tahoma"/>
                <a:cs typeface="Tahoma"/>
              </a:rPr>
              <a:t>som</a:t>
            </a:r>
            <a:r>
              <a:rPr sz="2000" spc="-105" dirty="0">
                <a:solidFill>
                  <a:srgbClr val="3F3F3F"/>
                </a:solidFill>
                <a:latin typeface="Tahoma"/>
                <a:cs typeface="Tahoma"/>
              </a:rPr>
              <a:t> </a:t>
            </a:r>
            <a:r>
              <a:rPr sz="2000" spc="85" dirty="0">
                <a:solidFill>
                  <a:srgbClr val="3F3F3F"/>
                </a:solidFill>
                <a:latin typeface="Tahoma"/>
                <a:cs typeface="Tahoma"/>
              </a:rPr>
              <a:t>är</a:t>
            </a:r>
            <a:r>
              <a:rPr sz="2000" spc="-105" dirty="0">
                <a:solidFill>
                  <a:srgbClr val="3F3F3F"/>
                </a:solidFill>
                <a:latin typeface="Tahoma"/>
                <a:cs typeface="Tahoma"/>
              </a:rPr>
              <a:t> </a:t>
            </a:r>
            <a:r>
              <a:rPr sz="2000" spc="105" dirty="0">
                <a:solidFill>
                  <a:srgbClr val="3F3F3F"/>
                </a:solidFill>
                <a:latin typeface="Tahoma"/>
                <a:cs typeface="Tahoma"/>
              </a:rPr>
              <a:t>rädd</a:t>
            </a:r>
            <a:r>
              <a:rPr sz="2000" spc="-105" dirty="0">
                <a:solidFill>
                  <a:srgbClr val="3F3F3F"/>
                </a:solidFill>
                <a:latin typeface="Tahoma"/>
                <a:cs typeface="Tahoma"/>
              </a:rPr>
              <a:t> </a:t>
            </a:r>
            <a:r>
              <a:rPr sz="2000" spc="70" dirty="0">
                <a:solidFill>
                  <a:srgbClr val="3F3F3F"/>
                </a:solidFill>
                <a:latin typeface="Tahoma"/>
                <a:cs typeface="Tahoma"/>
              </a:rPr>
              <a:t>eller</a:t>
            </a:r>
            <a:r>
              <a:rPr sz="2000" spc="-105" dirty="0">
                <a:solidFill>
                  <a:srgbClr val="3F3F3F"/>
                </a:solidFill>
                <a:latin typeface="Tahoma"/>
                <a:cs typeface="Tahoma"/>
              </a:rPr>
              <a:t> </a:t>
            </a:r>
            <a:r>
              <a:rPr sz="2000" spc="114" dirty="0" smtClean="0">
                <a:solidFill>
                  <a:srgbClr val="3F3F3F"/>
                </a:solidFill>
                <a:latin typeface="Tahoma"/>
                <a:cs typeface="Tahoma"/>
              </a:rPr>
              <a:t>upprörd</a:t>
            </a:r>
            <a:r>
              <a:rPr lang="sv-SE" sz="2000" spc="114" dirty="0">
                <a:solidFill>
                  <a:srgbClr val="3F3F3F"/>
                </a:solidFill>
                <a:latin typeface="Tahoma"/>
                <a:cs typeface="Tahoma"/>
              </a:rPr>
              <a:t>,</a:t>
            </a:r>
            <a:r>
              <a:rPr sz="2000" spc="-105" dirty="0" smtClean="0">
                <a:solidFill>
                  <a:srgbClr val="3F3F3F"/>
                </a:solidFill>
                <a:latin typeface="Tahoma"/>
                <a:cs typeface="Tahoma"/>
              </a:rPr>
              <a:t> </a:t>
            </a:r>
            <a:r>
              <a:rPr sz="2000" spc="125" dirty="0">
                <a:solidFill>
                  <a:srgbClr val="3F3F3F"/>
                </a:solidFill>
                <a:latin typeface="Tahoma"/>
                <a:cs typeface="Tahoma"/>
              </a:rPr>
              <a:t>som</a:t>
            </a:r>
            <a:r>
              <a:rPr sz="2000" spc="-105" dirty="0">
                <a:solidFill>
                  <a:srgbClr val="3F3F3F"/>
                </a:solidFill>
                <a:latin typeface="Tahoma"/>
                <a:cs typeface="Tahoma"/>
              </a:rPr>
              <a:t> </a:t>
            </a:r>
            <a:r>
              <a:rPr sz="2000" spc="120" dirty="0">
                <a:solidFill>
                  <a:srgbClr val="3F3F3F"/>
                </a:solidFill>
                <a:latin typeface="Tahoma"/>
                <a:cs typeface="Tahoma"/>
              </a:rPr>
              <a:t>du</a:t>
            </a:r>
            <a:r>
              <a:rPr sz="2000" spc="-105" dirty="0">
                <a:solidFill>
                  <a:srgbClr val="3F3F3F"/>
                </a:solidFill>
                <a:latin typeface="Tahoma"/>
                <a:cs typeface="Tahoma"/>
              </a:rPr>
              <a:t> </a:t>
            </a:r>
            <a:r>
              <a:rPr sz="2000" spc="75" dirty="0" smtClean="0">
                <a:solidFill>
                  <a:srgbClr val="3F3F3F"/>
                </a:solidFill>
                <a:latin typeface="Tahoma"/>
                <a:cs typeface="Tahoma"/>
              </a:rPr>
              <a:t>skulle</a:t>
            </a:r>
            <a:r>
              <a:rPr lang="sv-SE" sz="2000" spc="75" dirty="0" smtClean="0">
                <a:solidFill>
                  <a:srgbClr val="3F3F3F"/>
                </a:solidFill>
                <a:latin typeface="Tahoma"/>
                <a:cs typeface="Tahoma"/>
              </a:rPr>
              <a:t> </a:t>
            </a:r>
            <a:r>
              <a:rPr sz="2000" spc="145" dirty="0" smtClean="0">
                <a:solidFill>
                  <a:srgbClr val="3F3F3F"/>
                </a:solidFill>
                <a:latin typeface="Tahoma"/>
                <a:cs typeface="Tahoma"/>
              </a:rPr>
              <a:t>med</a:t>
            </a:r>
            <a:r>
              <a:rPr sz="2000" spc="-135" dirty="0" smtClean="0">
                <a:solidFill>
                  <a:srgbClr val="3F3F3F"/>
                </a:solidFill>
                <a:latin typeface="Tahoma"/>
                <a:cs typeface="Tahoma"/>
              </a:rPr>
              <a:t> </a:t>
            </a:r>
            <a:r>
              <a:rPr sz="2000" spc="125" dirty="0">
                <a:solidFill>
                  <a:srgbClr val="3F3F3F"/>
                </a:solidFill>
                <a:latin typeface="Tahoma"/>
                <a:cs typeface="Tahoma"/>
              </a:rPr>
              <a:t>någon</a:t>
            </a:r>
            <a:r>
              <a:rPr sz="2000" spc="-135" dirty="0">
                <a:solidFill>
                  <a:srgbClr val="3F3F3F"/>
                </a:solidFill>
                <a:latin typeface="Tahoma"/>
                <a:cs typeface="Tahoma"/>
              </a:rPr>
              <a:t> </a:t>
            </a:r>
            <a:r>
              <a:rPr sz="2000" spc="145" dirty="0">
                <a:solidFill>
                  <a:srgbClr val="3F3F3F"/>
                </a:solidFill>
                <a:latin typeface="Tahoma"/>
                <a:cs typeface="Tahoma"/>
              </a:rPr>
              <a:t>som</a:t>
            </a:r>
            <a:r>
              <a:rPr sz="2000" spc="-135" dirty="0">
                <a:solidFill>
                  <a:srgbClr val="3F3F3F"/>
                </a:solidFill>
                <a:latin typeface="Tahoma"/>
                <a:cs typeface="Tahoma"/>
              </a:rPr>
              <a:t> </a:t>
            </a:r>
            <a:r>
              <a:rPr sz="2000" spc="65" dirty="0">
                <a:solidFill>
                  <a:srgbClr val="3F3F3F"/>
                </a:solidFill>
                <a:latin typeface="Tahoma"/>
                <a:cs typeface="Tahoma"/>
              </a:rPr>
              <a:t>skrattar.</a:t>
            </a:r>
            <a:endParaRPr sz="2000" dirty="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635" cy="6858000"/>
            <a:chOff x="0" y="0"/>
            <a:chExt cx="12192635"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5" name="object 5"/>
            <p:cNvPicPr/>
            <p:nvPr/>
          </p:nvPicPr>
          <p:blipFill>
            <a:blip r:embed="rId3" cstate="print"/>
            <a:stretch>
              <a:fillRect/>
            </a:stretch>
          </p:blipFill>
          <p:spPr>
            <a:xfrm>
              <a:off x="9819131" y="6392827"/>
              <a:ext cx="1731239" cy="128057"/>
            </a:xfrm>
            <a:prstGeom prst="rect">
              <a:avLst/>
            </a:prstGeom>
          </p:spPr>
        </p:pic>
        <p:sp>
          <p:nvSpPr>
            <p:cNvPr id="6" name="object 6"/>
            <p:cNvSpPr/>
            <p:nvPr/>
          </p:nvSpPr>
          <p:spPr>
            <a:xfrm>
              <a:off x="0" y="6457188"/>
              <a:ext cx="12192635" cy="0"/>
            </a:xfrm>
            <a:custGeom>
              <a:avLst/>
              <a:gdLst/>
              <a:ahLst/>
              <a:cxnLst/>
              <a:rect l="l" t="t" r="r" b="b"/>
              <a:pathLst>
                <a:path w="12192635">
                  <a:moveTo>
                    <a:pt x="0" y="0"/>
                  </a:moveTo>
                  <a:lnTo>
                    <a:pt x="2253996" y="0"/>
                  </a:lnTo>
                </a:path>
                <a:path w="12192635">
                  <a:moveTo>
                    <a:pt x="12192127" y="0"/>
                  </a:moveTo>
                  <a:lnTo>
                    <a:pt x="11622024" y="0"/>
                  </a:lnTo>
                </a:path>
              </a:pathLst>
            </a:custGeom>
            <a:ln w="6350">
              <a:solidFill>
                <a:srgbClr val="797979"/>
              </a:solidFill>
            </a:ln>
          </p:spPr>
          <p:txBody>
            <a:bodyPr wrap="square" lIns="0" tIns="0" rIns="0" bIns="0" rtlCol="0"/>
            <a:lstStyle/>
            <a:p>
              <a:endParaRPr/>
            </a:p>
          </p:txBody>
        </p:sp>
        <p:sp>
          <p:nvSpPr>
            <p:cNvPr id="7" name="object 7"/>
            <p:cNvSpPr/>
            <p:nvPr/>
          </p:nvSpPr>
          <p:spPr>
            <a:xfrm>
              <a:off x="2253995" y="391668"/>
              <a:ext cx="7576184" cy="6365875"/>
            </a:xfrm>
            <a:custGeom>
              <a:avLst/>
              <a:gdLst/>
              <a:ahLst/>
              <a:cxnLst/>
              <a:rect l="l" t="t" r="r" b="b"/>
              <a:pathLst>
                <a:path w="7576184" h="6365875">
                  <a:moveTo>
                    <a:pt x="7575804" y="0"/>
                  </a:moveTo>
                  <a:lnTo>
                    <a:pt x="0" y="0"/>
                  </a:lnTo>
                  <a:lnTo>
                    <a:pt x="0" y="6365748"/>
                  </a:lnTo>
                  <a:lnTo>
                    <a:pt x="7575804" y="6365748"/>
                  </a:lnTo>
                  <a:lnTo>
                    <a:pt x="7575804" y="0"/>
                  </a:lnTo>
                  <a:close/>
                </a:path>
              </a:pathLst>
            </a:custGeom>
            <a:solidFill>
              <a:srgbClr val="FFFFFF">
                <a:alpha val="81959"/>
              </a:srgbClr>
            </a:solidFill>
          </p:spPr>
          <p:txBody>
            <a:bodyPr wrap="square" lIns="0" tIns="0" rIns="0" bIns="0" rtlCol="0"/>
            <a:lstStyle/>
            <a:p>
              <a:endParaRPr/>
            </a:p>
          </p:txBody>
        </p:sp>
        <p:sp>
          <p:nvSpPr>
            <p:cNvPr id="8" name="object 8"/>
            <p:cNvSpPr/>
            <p:nvPr/>
          </p:nvSpPr>
          <p:spPr>
            <a:xfrm>
              <a:off x="2253995" y="391668"/>
              <a:ext cx="7576184" cy="6365875"/>
            </a:xfrm>
            <a:custGeom>
              <a:avLst/>
              <a:gdLst/>
              <a:ahLst/>
              <a:cxnLst/>
              <a:rect l="l" t="t" r="r" b="b"/>
              <a:pathLst>
                <a:path w="7576184" h="6365875">
                  <a:moveTo>
                    <a:pt x="0" y="6365748"/>
                  </a:moveTo>
                  <a:lnTo>
                    <a:pt x="7575804" y="6365748"/>
                  </a:lnTo>
                  <a:lnTo>
                    <a:pt x="7575804" y="0"/>
                  </a:lnTo>
                  <a:lnTo>
                    <a:pt x="0" y="0"/>
                  </a:lnTo>
                  <a:lnTo>
                    <a:pt x="0" y="6365748"/>
                  </a:lnTo>
                  <a:close/>
                </a:path>
              </a:pathLst>
            </a:custGeom>
            <a:ln w="12700">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4282821" y="705865"/>
            <a:ext cx="3220085" cy="421640"/>
          </a:xfrm>
          <a:prstGeom prst="rect">
            <a:avLst/>
          </a:prstGeom>
        </p:spPr>
        <p:txBody>
          <a:bodyPr vert="horz" wrap="square" lIns="0" tIns="12700" rIns="0" bIns="0" rtlCol="0">
            <a:spAutoFit/>
          </a:bodyPr>
          <a:lstStyle/>
          <a:p>
            <a:pPr marL="12700">
              <a:lnSpc>
                <a:spcPct val="100000"/>
              </a:lnSpc>
              <a:spcBef>
                <a:spcPts val="100"/>
              </a:spcBef>
            </a:pPr>
            <a:r>
              <a:rPr sz="2600" spc="-125" dirty="0">
                <a:solidFill>
                  <a:srgbClr val="A5377D"/>
                </a:solidFill>
              </a:rPr>
              <a:t>RÖST</a:t>
            </a:r>
            <a:r>
              <a:rPr sz="2600" spc="-50" dirty="0">
                <a:solidFill>
                  <a:srgbClr val="A5377D"/>
                </a:solidFill>
              </a:rPr>
              <a:t> </a:t>
            </a:r>
            <a:r>
              <a:rPr sz="2600" spc="-30" dirty="0">
                <a:solidFill>
                  <a:srgbClr val="A5377D"/>
                </a:solidFill>
              </a:rPr>
              <a:t>-</a:t>
            </a:r>
            <a:r>
              <a:rPr sz="2600" spc="-50" dirty="0">
                <a:solidFill>
                  <a:srgbClr val="A5377D"/>
                </a:solidFill>
              </a:rPr>
              <a:t> </a:t>
            </a:r>
            <a:r>
              <a:rPr sz="2600" spc="80" dirty="0">
                <a:solidFill>
                  <a:srgbClr val="A5377D"/>
                </a:solidFill>
              </a:rPr>
              <a:t>prova</a:t>
            </a:r>
            <a:r>
              <a:rPr sz="2600" spc="-50" dirty="0">
                <a:solidFill>
                  <a:srgbClr val="A5377D"/>
                </a:solidFill>
              </a:rPr>
              <a:t> </a:t>
            </a:r>
            <a:r>
              <a:rPr sz="2600" spc="-30" dirty="0">
                <a:solidFill>
                  <a:srgbClr val="A5377D"/>
                </a:solidFill>
              </a:rPr>
              <a:t>dessa:</a:t>
            </a:r>
            <a:endParaRPr sz="2600"/>
          </a:p>
        </p:txBody>
      </p:sp>
      <p:sp>
        <p:nvSpPr>
          <p:cNvPr id="10" name="object 10"/>
          <p:cNvSpPr txBox="1"/>
          <p:nvPr/>
        </p:nvSpPr>
        <p:spPr>
          <a:xfrm>
            <a:off x="2896870" y="1535684"/>
            <a:ext cx="6189980" cy="4685385"/>
          </a:xfrm>
          <a:prstGeom prst="rect">
            <a:avLst/>
          </a:prstGeom>
        </p:spPr>
        <p:txBody>
          <a:bodyPr vert="horz" wrap="square" lIns="0" tIns="48260" rIns="0" bIns="0" rtlCol="0">
            <a:spAutoFit/>
          </a:bodyPr>
          <a:lstStyle/>
          <a:p>
            <a:pPr marL="355600" marR="5080" indent="-342900">
              <a:lnSpc>
                <a:spcPts val="3020"/>
              </a:lnSpc>
              <a:spcBef>
                <a:spcPts val="380"/>
              </a:spcBef>
              <a:buSzPct val="103703"/>
              <a:buFont typeface="Tahoma"/>
              <a:buChar char="•"/>
              <a:tabLst>
                <a:tab pos="354965" algn="l"/>
                <a:tab pos="355600" algn="l"/>
              </a:tabLst>
            </a:pPr>
            <a:r>
              <a:rPr sz="2700" b="1" spc="85" dirty="0">
                <a:solidFill>
                  <a:srgbClr val="A5377D"/>
                </a:solidFill>
                <a:latin typeface="Tahoma" panose="020B0604030504040204" pitchFamily="34" charset="0"/>
                <a:ea typeface="Tahoma" panose="020B0604030504040204" pitchFamily="34" charset="0"/>
                <a:cs typeface="Tahoma" panose="020B0604030504040204" pitchFamily="34" charset="0"/>
              </a:rPr>
              <a:t>Var</a:t>
            </a:r>
            <a:r>
              <a:rPr sz="2700" b="1" spc="-6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700" b="1" spc="60" dirty="0">
                <a:solidFill>
                  <a:srgbClr val="A5377D"/>
                </a:solidFill>
                <a:latin typeface="Tahoma" panose="020B0604030504040204" pitchFamily="34" charset="0"/>
                <a:ea typeface="Tahoma" panose="020B0604030504040204" pitchFamily="34" charset="0"/>
                <a:cs typeface="Tahoma" panose="020B0604030504040204" pitchFamily="34" charset="0"/>
              </a:rPr>
              <a:t>tydlig:</a:t>
            </a:r>
            <a:r>
              <a:rPr sz="2700" b="1" spc="-5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lang="sv-SE" sz="2700" spc="130" dirty="0" smtClean="0">
                <a:solidFill>
                  <a:srgbClr val="3F3F3F"/>
                </a:solidFill>
                <a:latin typeface="Tahoma" panose="020B0604030504040204" pitchFamily="34" charset="0"/>
                <a:ea typeface="Tahoma" panose="020B0604030504040204" pitchFamily="34" charset="0"/>
                <a:cs typeface="Tahoma" panose="020B0604030504040204" pitchFamily="34" charset="0"/>
              </a:rPr>
              <a:t>’g</a:t>
            </a:r>
            <a:r>
              <a:rPr sz="2700" spc="130" dirty="0" smtClean="0">
                <a:solidFill>
                  <a:srgbClr val="3F3F3F"/>
                </a:solidFill>
                <a:latin typeface="Tahoma" panose="020B0604030504040204" pitchFamily="34" charset="0"/>
                <a:ea typeface="Tahoma" panose="020B0604030504040204" pitchFamily="34" charset="0"/>
                <a:cs typeface="Tahoma" panose="020B0604030504040204" pitchFamily="34" charset="0"/>
              </a:rPr>
              <a:t>å</a:t>
            </a:r>
            <a:r>
              <a:rPr sz="2700" spc="-150" dirty="0" smtClean="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75" dirty="0">
                <a:solidFill>
                  <a:srgbClr val="3F3F3F"/>
                </a:solidFill>
                <a:latin typeface="Tahoma" panose="020B0604030504040204" pitchFamily="34" charset="0"/>
                <a:ea typeface="Tahoma" panose="020B0604030504040204" pitchFamily="34" charset="0"/>
                <a:cs typeface="Tahoma" panose="020B0604030504040204" pitchFamily="34" charset="0"/>
              </a:rPr>
              <a:t>i</a:t>
            </a:r>
            <a:r>
              <a:rPr sz="2700" spc="-15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135" dirty="0">
                <a:solidFill>
                  <a:srgbClr val="3F3F3F"/>
                </a:solidFill>
                <a:latin typeface="Tahoma" panose="020B0604030504040204" pitchFamily="34" charset="0"/>
                <a:ea typeface="Tahoma" panose="020B0604030504040204" pitchFamily="34" charset="0"/>
                <a:cs typeface="Tahoma" panose="020B0604030504040204" pitchFamily="34" charset="0"/>
              </a:rPr>
              <a:t>din</a:t>
            </a:r>
            <a:r>
              <a:rPr sz="2700" spc="-15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120" dirty="0">
                <a:solidFill>
                  <a:srgbClr val="3F3F3F"/>
                </a:solidFill>
                <a:latin typeface="Tahoma" panose="020B0604030504040204" pitchFamily="34" charset="0"/>
                <a:ea typeface="Tahoma" panose="020B0604030504040204" pitchFamily="34" charset="0"/>
                <a:cs typeface="Tahoma" panose="020B0604030504040204" pitchFamily="34" charset="0"/>
              </a:rPr>
              <a:t>publiks</a:t>
            </a:r>
            <a:r>
              <a:rPr sz="2700" spc="-15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80" dirty="0" smtClean="0">
                <a:solidFill>
                  <a:srgbClr val="3F3F3F"/>
                </a:solidFill>
                <a:latin typeface="Tahoma" panose="020B0604030504040204" pitchFamily="34" charset="0"/>
                <a:ea typeface="Tahoma" panose="020B0604030504040204" pitchFamily="34" charset="0"/>
                <a:cs typeface="Tahoma" panose="020B0604030504040204" pitchFamily="34" charset="0"/>
              </a:rPr>
              <a:t>skor</a:t>
            </a:r>
            <a:r>
              <a:rPr lang="sv-SE" sz="2700" spc="80" dirty="0" smtClean="0">
                <a:solidFill>
                  <a:srgbClr val="3F3F3F"/>
                </a:solidFill>
                <a:latin typeface="Tahoma" panose="020B0604030504040204" pitchFamily="34" charset="0"/>
                <a:ea typeface="Tahoma" panose="020B0604030504040204" pitchFamily="34" charset="0"/>
                <a:cs typeface="Tahoma" panose="020B0604030504040204" pitchFamily="34" charset="0"/>
              </a:rPr>
              <a:t>’,</a:t>
            </a:r>
            <a:r>
              <a:rPr sz="2700" spc="-150" dirty="0" smtClean="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95" dirty="0">
                <a:solidFill>
                  <a:srgbClr val="3F3F3F"/>
                </a:solidFill>
                <a:latin typeface="Tahoma" panose="020B0604030504040204" pitchFamily="34" charset="0"/>
                <a:ea typeface="Tahoma" panose="020B0604030504040204" pitchFamily="34" charset="0"/>
                <a:cs typeface="Tahoma" panose="020B0604030504040204" pitchFamily="34" charset="0"/>
              </a:rPr>
              <a:t>vad </a:t>
            </a:r>
            <a:r>
              <a:rPr sz="2700" spc="-83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700" spc="65" dirty="0">
                <a:solidFill>
                  <a:srgbClr val="3F3F3F"/>
                </a:solidFill>
                <a:latin typeface="Tahoma" panose="020B0604030504040204" pitchFamily="34" charset="0"/>
                <a:ea typeface="Tahoma" panose="020B0604030504040204" pitchFamily="34" charset="0"/>
                <a:cs typeface="Tahoma" panose="020B0604030504040204" pitchFamily="34" charset="0"/>
              </a:rPr>
              <a:t>vill </a:t>
            </a:r>
            <a:r>
              <a:rPr sz="2700" spc="165" dirty="0">
                <a:solidFill>
                  <a:srgbClr val="3F3F3F"/>
                </a:solidFill>
                <a:latin typeface="Tahoma" panose="020B0604030504040204" pitchFamily="34" charset="0"/>
                <a:ea typeface="Tahoma" panose="020B0604030504040204" pitchFamily="34" charset="0"/>
                <a:cs typeface="Tahoma" panose="020B0604030504040204" pitchFamily="34" charset="0"/>
              </a:rPr>
              <a:t>du </a:t>
            </a:r>
            <a:r>
              <a:rPr sz="2700" spc="80" dirty="0">
                <a:solidFill>
                  <a:srgbClr val="3F3F3F"/>
                </a:solidFill>
                <a:latin typeface="Tahoma" panose="020B0604030504040204" pitchFamily="34" charset="0"/>
                <a:ea typeface="Tahoma" panose="020B0604030504040204" pitchFamily="34" charset="0"/>
                <a:cs typeface="Tahoma" panose="020B0604030504040204" pitchFamily="34" charset="0"/>
              </a:rPr>
              <a:t>att </a:t>
            </a:r>
            <a:r>
              <a:rPr sz="2700" spc="130" dirty="0">
                <a:solidFill>
                  <a:srgbClr val="3F3F3F"/>
                </a:solidFill>
                <a:latin typeface="Tahoma" panose="020B0604030504040204" pitchFamily="34" charset="0"/>
                <a:ea typeface="Tahoma" panose="020B0604030504040204" pitchFamily="34" charset="0"/>
                <a:cs typeface="Tahoma" panose="020B0604030504040204" pitchFamily="34" charset="0"/>
              </a:rPr>
              <a:t>de </a:t>
            </a:r>
            <a:r>
              <a:rPr sz="2700" spc="90" dirty="0">
                <a:solidFill>
                  <a:srgbClr val="3F3F3F"/>
                </a:solidFill>
                <a:latin typeface="Tahoma" panose="020B0604030504040204" pitchFamily="34" charset="0"/>
                <a:ea typeface="Tahoma" panose="020B0604030504040204" pitchFamily="34" charset="0"/>
                <a:cs typeface="Tahoma" panose="020B0604030504040204" pitchFamily="34" charset="0"/>
              </a:rPr>
              <a:t>ska höra? </a:t>
            </a:r>
            <a:r>
              <a:rPr sz="2700" spc="85" dirty="0">
                <a:solidFill>
                  <a:srgbClr val="3F3F3F"/>
                </a:solidFill>
                <a:latin typeface="Tahoma" panose="020B0604030504040204" pitchFamily="34" charset="0"/>
                <a:ea typeface="Tahoma" panose="020B0604030504040204" pitchFamily="34" charset="0"/>
                <a:cs typeface="Tahoma" panose="020B0604030504040204" pitchFamily="34" charset="0"/>
              </a:rPr>
              <a:t>Tydlighet </a:t>
            </a:r>
            <a:r>
              <a:rPr sz="2700" spc="75" dirty="0" smtClean="0">
                <a:solidFill>
                  <a:srgbClr val="3F3F3F"/>
                </a:solidFill>
                <a:latin typeface="Tahoma" panose="020B0604030504040204" pitchFamily="34" charset="0"/>
                <a:ea typeface="Tahoma" panose="020B0604030504040204" pitchFamily="34" charset="0"/>
                <a:cs typeface="Tahoma" panose="020B0604030504040204" pitchFamily="34" charset="0"/>
              </a:rPr>
              <a:t>kanske</a:t>
            </a:r>
            <a:r>
              <a:rPr sz="2700" spc="75" dirty="0">
                <a:solidFill>
                  <a:srgbClr val="3F3F3F"/>
                </a:solidFill>
                <a:latin typeface="Tahoma" panose="020B0604030504040204" pitchFamily="34" charset="0"/>
                <a:ea typeface="Tahoma" panose="020B0604030504040204" pitchFamily="34" charset="0"/>
                <a:cs typeface="Tahoma" panose="020B0604030504040204" pitchFamily="34" charset="0"/>
              </a:rPr>
              <a:t>?</a:t>
            </a:r>
            <a:endParaRPr sz="2700" dirty="0">
              <a:latin typeface="Tahoma" panose="020B0604030504040204" pitchFamily="34" charset="0"/>
              <a:ea typeface="Tahoma" panose="020B0604030504040204" pitchFamily="34" charset="0"/>
              <a:cs typeface="Tahoma" panose="020B0604030504040204" pitchFamily="34" charset="0"/>
            </a:endParaRPr>
          </a:p>
          <a:p>
            <a:pPr marL="355600" marR="574040" indent="-342900">
              <a:lnSpc>
                <a:spcPct val="120000"/>
              </a:lnSpc>
              <a:spcBef>
                <a:spcPts val="835"/>
              </a:spcBef>
              <a:buSzPct val="133333"/>
              <a:buFont typeface="Tahoma"/>
              <a:buChar char="•"/>
              <a:tabLst>
                <a:tab pos="354965" algn="l"/>
                <a:tab pos="355600" algn="l"/>
              </a:tabLst>
            </a:pPr>
            <a:r>
              <a:rPr sz="2100" b="1" spc="65" dirty="0">
                <a:solidFill>
                  <a:srgbClr val="A5377D"/>
                </a:solidFill>
                <a:latin typeface="Tahoma" panose="020B0604030504040204" pitchFamily="34" charset="0"/>
                <a:ea typeface="Tahoma" panose="020B0604030504040204" pitchFamily="34" charset="0"/>
                <a:cs typeface="Tahoma" panose="020B0604030504040204" pitchFamily="34" charset="0"/>
              </a:rPr>
              <a:t>Var</a:t>
            </a:r>
            <a:r>
              <a:rPr sz="2100" b="1" spc="-3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100" b="1" spc="85" dirty="0">
                <a:solidFill>
                  <a:srgbClr val="A5377D"/>
                </a:solidFill>
                <a:latin typeface="Tahoma" panose="020B0604030504040204" pitchFamily="34" charset="0"/>
                <a:ea typeface="Tahoma" panose="020B0604030504040204" pitchFamily="34" charset="0"/>
                <a:cs typeface="Tahoma" panose="020B0604030504040204" pitchFamily="34" charset="0"/>
              </a:rPr>
              <a:t>äkta:</a:t>
            </a:r>
            <a:r>
              <a:rPr sz="2100" b="1" spc="-3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100" spc="80" dirty="0">
                <a:solidFill>
                  <a:srgbClr val="3F3F3F"/>
                </a:solidFill>
                <a:latin typeface="Tahoma" panose="020B0604030504040204" pitchFamily="34" charset="0"/>
                <a:ea typeface="Tahoma" panose="020B0604030504040204" pitchFamily="34" charset="0"/>
                <a:cs typeface="Tahoma" panose="020B0604030504040204" pitchFamily="34" charset="0"/>
              </a:rPr>
              <a:t>passionerad,</a:t>
            </a:r>
            <a:r>
              <a:rPr sz="2100" spc="-1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100" spc="55" dirty="0">
                <a:solidFill>
                  <a:srgbClr val="3F3F3F"/>
                </a:solidFill>
                <a:latin typeface="Tahoma" panose="020B0604030504040204" pitchFamily="34" charset="0"/>
                <a:ea typeface="Tahoma" panose="020B0604030504040204" pitchFamily="34" charset="0"/>
                <a:cs typeface="Tahoma" panose="020B0604030504040204" pitchFamily="34" charset="0"/>
              </a:rPr>
              <a:t>verklig,</a:t>
            </a:r>
            <a:r>
              <a:rPr sz="2100" spc="-11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100" spc="70" dirty="0">
                <a:solidFill>
                  <a:srgbClr val="3F3F3F"/>
                </a:solidFill>
                <a:latin typeface="Tahoma" panose="020B0604030504040204" pitchFamily="34" charset="0"/>
                <a:ea typeface="Tahoma" panose="020B0604030504040204" pitchFamily="34" charset="0"/>
                <a:cs typeface="Tahoma" panose="020B0604030504040204" pitchFamily="34" charset="0"/>
              </a:rPr>
              <a:t>tillgänglig, </a:t>
            </a:r>
            <a:r>
              <a:rPr sz="2100" spc="-64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100" spc="80" dirty="0">
                <a:solidFill>
                  <a:srgbClr val="3F3F3F"/>
                </a:solidFill>
                <a:latin typeface="Tahoma" panose="020B0604030504040204" pitchFamily="34" charset="0"/>
                <a:ea typeface="Tahoma" panose="020B0604030504040204" pitchFamily="34" charset="0"/>
                <a:cs typeface="Tahoma" panose="020B0604030504040204" pitchFamily="34" charset="0"/>
              </a:rPr>
              <a:t>mänsklig,</a:t>
            </a:r>
            <a:r>
              <a:rPr sz="2100" spc="-12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100" spc="80" dirty="0">
                <a:solidFill>
                  <a:srgbClr val="3F3F3F"/>
                </a:solidFill>
                <a:latin typeface="Tahoma" panose="020B0604030504040204" pitchFamily="34" charset="0"/>
                <a:ea typeface="Tahoma" panose="020B0604030504040204" pitchFamily="34" charset="0"/>
                <a:cs typeface="Tahoma" panose="020B0604030504040204" pitchFamily="34" charset="0"/>
              </a:rPr>
              <a:t>inte</a:t>
            </a:r>
            <a:r>
              <a:rPr sz="2100" spc="-114"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100" spc="80" dirty="0">
                <a:solidFill>
                  <a:srgbClr val="3F3F3F"/>
                </a:solidFill>
                <a:latin typeface="Tahoma" panose="020B0604030504040204" pitchFamily="34" charset="0"/>
                <a:ea typeface="Tahoma" panose="020B0604030504040204" pitchFamily="34" charset="0"/>
                <a:cs typeface="Tahoma" panose="020B0604030504040204" pitchFamily="34" charset="0"/>
              </a:rPr>
              <a:t>perfekt</a:t>
            </a:r>
            <a:endParaRPr sz="2100" dirty="0">
              <a:latin typeface="Tahoma" panose="020B0604030504040204" pitchFamily="34" charset="0"/>
              <a:ea typeface="Tahoma" panose="020B0604030504040204" pitchFamily="34" charset="0"/>
              <a:cs typeface="Tahoma" panose="020B0604030504040204" pitchFamily="34" charset="0"/>
            </a:endParaRPr>
          </a:p>
          <a:p>
            <a:pPr marL="355600" marR="584835" indent="-342900">
              <a:lnSpc>
                <a:spcPct val="109600"/>
              </a:lnSpc>
              <a:spcBef>
                <a:spcPts val="1035"/>
              </a:spcBef>
              <a:buSzPct val="121739"/>
              <a:buFont typeface="Tahoma"/>
              <a:buChar char="•"/>
              <a:tabLst>
                <a:tab pos="354965" algn="l"/>
                <a:tab pos="355600" algn="l"/>
              </a:tabLst>
            </a:pPr>
            <a:r>
              <a:rPr sz="2300" b="1" spc="70" dirty="0">
                <a:solidFill>
                  <a:srgbClr val="A5377D"/>
                </a:solidFill>
                <a:latin typeface="Tahoma" panose="020B0604030504040204" pitchFamily="34" charset="0"/>
                <a:ea typeface="Tahoma" panose="020B0604030504040204" pitchFamily="34" charset="0"/>
                <a:cs typeface="Tahoma" panose="020B0604030504040204" pitchFamily="34" charset="0"/>
              </a:rPr>
              <a:t>Var</a:t>
            </a:r>
            <a:r>
              <a:rPr sz="2300" b="1" spc="-5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300" b="1" spc="50" dirty="0">
                <a:solidFill>
                  <a:srgbClr val="A5377D"/>
                </a:solidFill>
                <a:latin typeface="Tahoma" panose="020B0604030504040204" pitchFamily="34" charset="0"/>
                <a:ea typeface="Tahoma" panose="020B0604030504040204" pitchFamily="34" charset="0"/>
                <a:cs typeface="Tahoma" panose="020B0604030504040204" pitchFamily="34" charset="0"/>
              </a:rPr>
              <a:t>hoppfull:</a:t>
            </a:r>
            <a:r>
              <a:rPr sz="2300" b="1" spc="-4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300" spc="60" dirty="0">
                <a:solidFill>
                  <a:srgbClr val="3F3F3F"/>
                </a:solidFill>
                <a:latin typeface="Tahoma" panose="020B0604030504040204" pitchFamily="34" charset="0"/>
                <a:ea typeface="Tahoma" panose="020B0604030504040204" pitchFamily="34" charset="0"/>
                <a:cs typeface="Tahoma" panose="020B0604030504040204" pitchFamily="34" charset="0"/>
              </a:rPr>
              <a:t>visa</a:t>
            </a:r>
            <a:r>
              <a:rPr sz="2300" spc="-13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65" dirty="0">
                <a:solidFill>
                  <a:srgbClr val="3F3F3F"/>
                </a:solidFill>
                <a:latin typeface="Tahoma" panose="020B0604030504040204" pitchFamily="34" charset="0"/>
                <a:ea typeface="Tahoma" panose="020B0604030504040204" pitchFamily="34" charset="0"/>
                <a:cs typeface="Tahoma" panose="020B0604030504040204" pitchFamily="34" charset="0"/>
              </a:rPr>
              <a:t>att</a:t>
            </a:r>
            <a:r>
              <a:rPr sz="2300" spc="-12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140" dirty="0">
                <a:solidFill>
                  <a:srgbClr val="3F3F3F"/>
                </a:solidFill>
                <a:latin typeface="Tahoma" panose="020B0604030504040204" pitchFamily="34" charset="0"/>
                <a:ea typeface="Tahoma" panose="020B0604030504040204" pitchFamily="34" charset="0"/>
                <a:cs typeface="Tahoma" panose="020B0604030504040204" pitchFamily="34" charset="0"/>
              </a:rPr>
              <a:t>du</a:t>
            </a:r>
            <a:r>
              <a:rPr sz="2300" spc="-13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90" dirty="0">
                <a:solidFill>
                  <a:srgbClr val="3F3F3F"/>
                </a:solidFill>
                <a:latin typeface="Tahoma" panose="020B0604030504040204" pitchFamily="34" charset="0"/>
                <a:ea typeface="Tahoma" panose="020B0604030504040204" pitchFamily="34" charset="0"/>
                <a:cs typeface="Tahoma" panose="020B0604030504040204" pitchFamily="34" charset="0"/>
              </a:rPr>
              <a:t>förväntar</a:t>
            </a:r>
            <a:r>
              <a:rPr sz="2300" spc="-12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114" dirty="0">
                <a:solidFill>
                  <a:srgbClr val="3F3F3F"/>
                </a:solidFill>
                <a:latin typeface="Tahoma" panose="020B0604030504040204" pitchFamily="34" charset="0"/>
                <a:ea typeface="Tahoma" panose="020B0604030504040204" pitchFamily="34" charset="0"/>
                <a:cs typeface="Tahoma" panose="020B0604030504040204" pitchFamily="34" charset="0"/>
              </a:rPr>
              <a:t>dig </a:t>
            </a:r>
            <a:r>
              <a:rPr sz="2300" spc="-70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65" dirty="0">
                <a:solidFill>
                  <a:srgbClr val="3F3F3F"/>
                </a:solidFill>
                <a:latin typeface="Tahoma" panose="020B0604030504040204" pitchFamily="34" charset="0"/>
                <a:ea typeface="Tahoma" panose="020B0604030504040204" pitchFamily="34" charset="0"/>
                <a:cs typeface="Tahoma" panose="020B0604030504040204" pitchFamily="34" charset="0"/>
              </a:rPr>
              <a:t>att allt </a:t>
            </a:r>
            <a:r>
              <a:rPr sz="2300" spc="80" dirty="0">
                <a:solidFill>
                  <a:srgbClr val="3F3F3F"/>
                </a:solidFill>
                <a:latin typeface="Tahoma" panose="020B0604030504040204" pitchFamily="34" charset="0"/>
                <a:ea typeface="Tahoma" panose="020B0604030504040204" pitchFamily="34" charset="0"/>
                <a:cs typeface="Tahoma" panose="020B0604030504040204" pitchFamily="34" charset="0"/>
              </a:rPr>
              <a:t>ska </a:t>
            </a:r>
            <a:r>
              <a:rPr sz="2300" spc="90" dirty="0">
                <a:solidFill>
                  <a:srgbClr val="3F3F3F"/>
                </a:solidFill>
                <a:latin typeface="Tahoma" panose="020B0604030504040204" pitchFamily="34" charset="0"/>
                <a:ea typeface="Tahoma" panose="020B0604030504040204" pitchFamily="34" charset="0"/>
                <a:cs typeface="Tahoma" panose="020B0604030504040204" pitchFamily="34" charset="0"/>
              </a:rPr>
              <a:t>bli </a:t>
            </a:r>
            <a:r>
              <a:rPr sz="2300" spc="60" dirty="0">
                <a:solidFill>
                  <a:srgbClr val="3F3F3F"/>
                </a:solidFill>
                <a:latin typeface="Tahoma" panose="020B0604030504040204" pitchFamily="34" charset="0"/>
                <a:ea typeface="Tahoma" panose="020B0604030504040204" pitchFamily="34" charset="0"/>
                <a:cs typeface="Tahoma" panose="020B0604030504040204" pitchFamily="34" charset="0"/>
              </a:rPr>
              <a:t>positivt, vilket </a:t>
            </a:r>
            <a:r>
              <a:rPr sz="2300" spc="114" dirty="0">
                <a:solidFill>
                  <a:srgbClr val="3F3F3F"/>
                </a:solidFill>
                <a:latin typeface="Tahoma" panose="020B0604030504040204" pitchFamily="34" charset="0"/>
                <a:ea typeface="Tahoma" panose="020B0604030504040204" pitchFamily="34" charset="0"/>
                <a:cs typeface="Tahoma" panose="020B0604030504040204" pitchFamily="34" charset="0"/>
              </a:rPr>
              <a:t>ger </a:t>
            </a:r>
            <a:r>
              <a:rPr sz="2300" spc="120" dirty="0">
                <a:solidFill>
                  <a:srgbClr val="3F3F3F"/>
                </a:solidFill>
                <a:latin typeface="Tahoma" panose="020B0604030504040204" pitchFamily="34" charset="0"/>
                <a:ea typeface="Tahoma" panose="020B0604030504040204" pitchFamily="34" charset="0"/>
                <a:cs typeface="Tahoma" panose="020B0604030504040204" pitchFamily="34" charset="0"/>
              </a:rPr>
              <a:t> utrymme</a:t>
            </a:r>
            <a:r>
              <a:rPr sz="2300" spc="-13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105" dirty="0">
                <a:solidFill>
                  <a:srgbClr val="3F3F3F"/>
                </a:solidFill>
                <a:latin typeface="Tahoma" panose="020B0604030504040204" pitchFamily="34" charset="0"/>
                <a:ea typeface="Tahoma" panose="020B0604030504040204" pitchFamily="34" charset="0"/>
                <a:cs typeface="Tahoma" panose="020B0604030504040204" pitchFamily="34" charset="0"/>
              </a:rPr>
              <a:t>för</a:t>
            </a:r>
            <a:r>
              <a:rPr sz="2300" spc="-12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300" spc="105" dirty="0">
                <a:solidFill>
                  <a:srgbClr val="3F3F3F"/>
                </a:solidFill>
                <a:latin typeface="Tahoma" panose="020B0604030504040204" pitchFamily="34" charset="0"/>
                <a:ea typeface="Tahoma" panose="020B0604030504040204" pitchFamily="34" charset="0"/>
                <a:cs typeface="Tahoma" panose="020B0604030504040204" pitchFamily="34" charset="0"/>
              </a:rPr>
              <a:t>framsteg</a:t>
            </a:r>
            <a:endParaRPr sz="2300" dirty="0">
              <a:latin typeface="Tahoma" panose="020B0604030504040204" pitchFamily="34" charset="0"/>
              <a:ea typeface="Tahoma" panose="020B0604030504040204" pitchFamily="34" charset="0"/>
              <a:cs typeface="Tahoma" panose="020B0604030504040204" pitchFamily="34" charset="0"/>
            </a:endParaRPr>
          </a:p>
          <a:p>
            <a:pPr marL="355600" marR="1060450" indent="-342900" algn="just">
              <a:lnSpc>
                <a:spcPct val="99800"/>
              </a:lnSpc>
              <a:spcBef>
                <a:spcPts val="1165"/>
              </a:spcBef>
              <a:buSzPct val="116666"/>
              <a:buFont typeface="Tahoma"/>
              <a:buChar char="•"/>
              <a:tabLst>
                <a:tab pos="355600" algn="l"/>
              </a:tabLst>
            </a:pPr>
            <a:r>
              <a:rPr sz="2400" b="1" spc="55" dirty="0">
                <a:solidFill>
                  <a:srgbClr val="A5377D"/>
                </a:solidFill>
                <a:latin typeface="Tahoma" panose="020B0604030504040204" pitchFamily="34" charset="0"/>
                <a:ea typeface="Tahoma" panose="020B0604030504040204" pitchFamily="34" charset="0"/>
                <a:cs typeface="Tahoma" panose="020B0604030504040204" pitchFamily="34" charset="0"/>
              </a:rPr>
              <a:t>Balansera</a:t>
            </a:r>
            <a:r>
              <a:rPr sz="2400" b="1" spc="-60"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400" b="1" spc="90" dirty="0">
                <a:solidFill>
                  <a:srgbClr val="A5377D"/>
                </a:solidFill>
                <a:latin typeface="Tahoma" panose="020B0604030504040204" pitchFamily="34" charset="0"/>
                <a:ea typeface="Tahoma" panose="020B0604030504040204" pitchFamily="34" charset="0"/>
                <a:cs typeface="Tahoma" panose="020B0604030504040204" pitchFamily="34" charset="0"/>
              </a:rPr>
              <a:t>allvar</a:t>
            </a:r>
            <a:r>
              <a:rPr sz="2400" b="1" spc="-5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400" b="1" spc="114" dirty="0">
                <a:solidFill>
                  <a:srgbClr val="A5377D"/>
                </a:solidFill>
                <a:latin typeface="Tahoma" panose="020B0604030504040204" pitchFamily="34" charset="0"/>
                <a:ea typeface="Tahoma" panose="020B0604030504040204" pitchFamily="34" charset="0"/>
                <a:cs typeface="Tahoma" panose="020B0604030504040204" pitchFamily="34" charset="0"/>
              </a:rPr>
              <a:t>med</a:t>
            </a:r>
            <a:r>
              <a:rPr sz="2400" b="1" spc="-5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400" b="1" spc="80" dirty="0">
                <a:solidFill>
                  <a:srgbClr val="A5377D"/>
                </a:solidFill>
                <a:latin typeface="Tahoma" panose="020B0604030504040204" pitchFamily="34" charset="0"/>
                <a:ea typeface="Tahoma" panose="020B0604030504040204" pitchFamily="34" charset="0"/>
                <a:cs typeface="Tahoma" panose="020B0604030504040204" pitchFamily="34" charset="0"/>
              </a:rPr>
              <a:t>humor:</a:t>
            </a:r>
            <a:r>
              <a:rPr sz="2400" b="1" spc="-55" dirty="0">
                <a:solidFill>
                  <a:srgbClr val="A5377D"/>
                </a:solidFill>
                <a:latin typeface="Tahoma" panose="020B0604030504040204" pitchFamily="34" charset="0"/>
                <a:ea typeface="Tahoma" panose="020B0604030504040204" pitchFamily="34" charset="0"/>
                <a:cs typeface="Tahoma" panose="020B0604030504040204" pitchFamily="34" charset="0"/>
              </a:rPr>
              <a:t> </a:t>
            </a:r>
            <a:r>
              <a:rPr sz="2400" spc="45" dirty="0">
                <a:solidFill>
                  <a:srgbClr val="3F3F3F"/>
                </a:solidFill>
                <a:latin typeface="Tahoma" panose="020B0604030504040204" pitchFamily="34" charset="0"/>
                <a:ea typeface="Tahoma" panose="020B0604030504040204" pitchFamily="34" charset="0"/>
                <a:cs typeface="Tahoma" panose="020B0604030504040204" pitchFamily="34" charset="0"/>
              </a:rPr>
              <a:t>vi </a:t>
            </a:r>
            <a:r>
              <a:rPr sz="2400" spc="-73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110" dirty="0">
                <a:solidFill>
                  <a:srgbClr val="3F3F3F"/>
                </a:solidFill>
                <a:latin typeface="Tahoma" panose="020B0604030504040204" pitchFamily="34" charset="0"/>
                <a:ea typeface="Tahoma" panose="020B0604030504040204" pitchFamily="34" charset="0"/>
                <a:cs typeface="Tahoma" panose="020B0604030504040204" pitchFamily="34" charset="0"/>
              </a:rPr>
              <a:t>behöver</a:t>
            </a:r>
            <a:r>
              <a:rPr sz="2400" spc="-14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114" dirty="0">
                <a:solidFill>
                  <a:srgbClr val="3F3F3F"/>
                </a:solidFill>
                <a:latin typeface="Tahoma" panose="020B0604030504040204" pitchFamily="34" charset="0"/>
                <a:ea typeface="Tahoma" panose="020B0604030504040204" pitchFamily="34" charset="0"/>
                <a:cs typeface="Tahoma" panose="020B0604030504040204" pitchFamily="34" charset="0"/>
              </a:rPr>
              <a:t>både</a:t>
            </a:r>
            <a:r>
              <a:rPr sz="2400" spc="-14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95" dirty="0">
                <a:solidFill>
                  <a:srgbClr val="3F3F3F"/>
                </a:solidFill>
                <a:latin typeface="Tahoma" panose="020B0604030504040204" pitchFamily="34" charset="0"/>
                <a:ea typeface="Tahoma" panose="020B0604030504040204" pitchFamily="34" charset="0"/>
                <a:cs typeface="Tahoma" panose="020B0604030504040204" pitchFamily="34" charset="0"/>
              </a:rPr>
              <a:t>bli</a:t>
            </a:r>
            <a:r>
              <a:rPr sz="2400" spc="-14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90" dirty="0">
                <a:solidFill>
                  <a:srgbClr val="3F3F3F"/>
                </a:solidFill>
                <a:latin typeface="Tahoma" panose="020B0604030504040204" pitchFamily="34" charset="0"/>
                <a:ea typeface="Tahoma" panose="020B0604030504040204" pitchFamily="34" charset="0"/>
                <a:cs typeface="Tahoma" panose="020B0604030504040204" pitchFamily="34" charset="0"/>
              </a:rPr>
              <a:t>lyssnade</a:t>
            </a:r>
            <a:r>
              <a:rPr sz="2400" spc="-14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114" dirty="0">
                <a:solidFill>
                  <a:srgbClr val="3F3F3F"/>
                </a:solidFill>
                <a:latin typeface="Tahoma" panose="020B0604030504040204" pitchFamily="34" charset="0"/>
                <a:ea typeface="Tahoma" panose="020B0604030504040204" pitchFamily="34" charset="0"/>
                <a:cs typeface="Tahoma" panose="020B0604030504040204" pitchFamily="34" charset="0"/>
              </a:rPr>
              <a:t>på</a:t>
            </a:r>
            <a:r>
              <a:rPr sz="2400" spc="-140"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sz="2400" spc="110" dirty="0">
                <a:solidFill>
                  <a:srgbClr val="3F3F3F"/>
                </a:solidFill>
                <a:latin typeface="Tahoma" panose="020B0604030504040204" pitchFamily="34" charset="0"/>
                <a:ea typeface="Tahoma" panose="020B0604030504040204" pitchFamily="34" charset="0"/>
                <a:cs typeface="Tahoma" panose="020B0604030504040204" pitchFamily="34" charset="0"/>
              </a:rPr>
              <a:t>och </a:t>
            </a:r>
            <a:r>
              <a:rPr sz="2400" spc="-735" dirty="0">
                <a:solidFill>
                  <a:srgbClr val="3F3F3F"/>
                </a:solidFill>
                <a:latin typeface="Tahoma" panose="020B0604030504040204" pitchFamily="34" charset="0"/>
                <a:ea typeface="Tahoma" panose="020B0604030504040204" pitchFamily="34" charset="0"/>
                <a:cs typeface="Tahoma" panose="020B0604030504040204" pitchFamily="34" charset="0"/>
              </a:rPr>
              <a:t> </a:t>
            </a:r>
            <a:r>
              <a:rPr lang="sv-SE" sz="2700" spc="135" dirty="0" smtClean="0">
                <a:solidFill>
                  <a:srgbClr val="3F3F3F"/>
                </a:solidFill>
                <a:latin typeface="Tahoma" panose="020B0604030504040204" pitchFamily="34" charset="0"/>
                <a:ea typeface="Tahoma" panose="020B0604030504040204" pitchFamily="34" charset="0"/>
                <a:cs typeface="Tahoma" panose="020B0604030504040204" pitchFamily="34" charset="0"/>
              </a:rPr>
              <a:t>bli förstådda.</a:t>
            </a:r>
            <a:endParaRPr sz="27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TotalTime>
  <Words>4576</Words>
  <Application>Microsoft Office PowerPoint</Application>
  <PresentationFormat>Bredbild</PresentationFormat>
  <Paragraphs>405</Paragraphs>
  <Slides>68</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68</vt:i4>
      </vt:variant>
    </vt:vector>
  </HeadingPairs>
  <TitlesOfParts>
    <vt:vector size="76" baseType="lpstr">
      <vt:lpstr>MS UI Gothic</vt:lpstr>
      <vt:lpstr>Arial</vt:lpstr>
      <vt:lpstr>Calibri</vt:lpstr>
      <vt:lpstr>Tahoma</vt:lpstr>
      <vt:lpstr>Times New Roman</vt:lpstr>
      <vt:lpstr>Trebuchet MS</vt:lpstr>
      <vt:lpstr>Verdana</vt:lpstr>
      <vt:lpstr>Office Theme</vt:lpstr>
      <vt:lpstr>PowerPoint-presentation</vt:lpstr>
      <vt:lpstr>PowerPoint-presentation</vt:lpstr>
      <vt:lpstr>Att skapa ett  effektivt budskap att förmedla</vt:lpstr>
      <vt:lpstr>Låt oss komma ihåg målen</vt:lpstr>
      <vt:lpstr>PowerPoint-presentation</vt:lpstr>
      <vt:lpstr>PowerPoint-presentation</vt:lpstr>
      <vt:lpstr>följa länken till MEDDELANDET</vt:lpstr>
      <vt:lpstr>Rösten och tonfallets betydelse</vt:lpstr>
      <vt:lpstr>RÖST - prova dessa:</vt:lpstr>
      <vt:lpstr>PowerPoint-presentation</vt:lpstr>
      <vt:lpstr>ÖVNING</vt:lpstr>
      <vt:lpstr>UPPGIFT: Kommunicera social handling1</vt:lpstr>
      <vt:lpstr>Titta på en film: En flicka från Mogadishu</vt:lpstr>
      <vt:lpstr>Läs en artikel:</vt:lpstr>
      <vt:lpstr>PowerPoint-presentation</vt:lpstr>
      <vt:lpstr>PowerPoint-presentation</vt:lpstr>
      <vt:lpstr> VAD ÄR POLICY?</vt:lpstr>
      <vt:lpstr>Ta regeringens policy som ett exempel:</vt:lpstr>
      <vt:lpstr> Hur länkas ditt budskap policyer?</vt:lpstr>
      <vt:lpstr>Några exempel på policy</vt:lpstr>
      <vt:lpstr>Försök att inte skrämmas av auktoriteter!</vt:lpstr>
      <vt:lpstr>PowerPoint-presentation</vt:lpstr>
      <vt:lpstr>In-person Events, ett kraftfullt engagemangsverktyg</vt:lpstr>
      <vt:lpstr>Typer av händelser</vt:lpstr>
      <vt:lpstr>Allmänt möte</vt:lpstr>
      <vt:lpstr> OFFENTLIGA MÖTEN: Principer för framgångsrik planering</vt:lpstr>
      <vt:lpstr> OFFENTLIGA MÖTEN: Principer för framgångsrik planering</vt:lpstr>
      <vt:lpstr>Genomgångar</vt:lpstr>
      <vt:lpstr>Covid-19-pandemin har tvingat oss att flytta  många möten, evenemang, konferenser och  utställningar till onlineutrymme. Så här gör du  det framgångsrikt:</vt:lpstr>
      <vt:lpstr>PowerPoint-presentation</vt:lpstr>
      <vt:lpstr>PowerPoint-presentation</vt:lpstr>
      <vt:lpstr>PowerPoint-presentation</vt:lpstr>
      <vt:lpstr>1. Webb</vt:lpstr>
      <vt:lpstr>6 sätt din webbplats kan vara ett verktyg för opionsbildning  opinionsbildning *</vt:lpstr>
      <vt:lpstr>2. Marknadsför opinionsbildningsevenemang</vt:lpstr>
      <vt:lpstr>3. Inkludera ett supporter- eller medlemsprogram</vt:lpstr>
      <vt:lpstr>4. Visa kopplingar till dina sociala mediekonton</vt:lpstr>
      <vt:lpstr>5. Skriv blogginnehåll</vt:lpstr>
      <vt:lpstr>Ett KRAFTFULLT BLOGGEXEMPEL</vt:lpstr>
      <vt:lpstr>6. Se till att supportrar vet hur     de kan agera</vt:lpstr>
      <vt:lpstr>PowerPoint-presentation</vt:lpstr>
      <vt:lpstr>Prova WIX för att bygga din webbsida. Titta på den här korta handledningen för en snabbgenomgång </vt:lpstr>
      <vt:lpstr>PowerPoint-presentation</vt:lpstr>
      <vt:lpstr>2. Tryckt information</vt:lpstr>
      <vt:lpstr>Tryckt information</vt:lpstr>
      <vt:lpstr>BRA TIPS: Använd Canva för att förbereda dina utskrifter!</vt:lpstr>
      <vt:lpstr>3. Press och media</vt:lpstr>
      <vt:lpstr>Vad är en podcast?</vt:lpstr>
      <vt:lpstr>Aktivitet: Förstå kraften med poddsändning</vt:lpstr>
      <vt:lpstr>2. Pressmeddelande:</vt:lpstr>
      <vt:lpstr>3. Använda sociala medier för att få fram ditt budskap</vt:lpstr>
      <vt:lpstr>Facebook</vt:lpstr>
      <vt:lpstr>Facebook sida: Migrant Community Mediators</vt:lpstr>
      <vt:lpstr>Instagram</vt:lpstr>
      <vt:lpstr>Instagram-konto: OUTSIDE, en mångkulturell tidning</vt:lpstr>
      <vt:lpstr>PowerPoint-presentation</vt:lpstr>
      <vt:lpstr>Twitter-konto: Invandrarrådet</vt:lpstr>
      <vt:lpstr>Känn dig inte stressad eller pressad till att använda media! </vt:lpstr>
      <vt:lpstr> </vt:lpstr>
      <vt:lpstr>1. Konstens kraft i  interkulturell förmedling</vt:lpstr>
      <vt:lpstr>Titta på videon:</vt:lpstr>
      <vt:lpstr> 2. Föreställningar som ett sätt att sprida budskap</vt:lpstr>
      <vt:lpstr>Aktivitet:</vt:lpstr>
      <vt:lpstr>Dubbelklicka på  bilden</vt:lpstr>
      <vt:lpstr>PowerPoint-presentation</vt:lpstr>
      <vt:lpstr>PowerPoint-presentation</vt:lpstr>
      <vt:lpstr>Nästa modul 5: Resursmodeller - stimulera offentliga  investeringar och samhällsinvesteringar, attrahera resurser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Ola Hall</cp:lastModifiedBy>
  <cp:revision>74</cp:revision>
  <dcterms:created xsi:type="dcterms:W3CDTF">2021-12-06T16:34:41Z</dcterms:created>
  <dcterms:modified xsi:type="dcterms:W3CDTF">2022-03-30T08:32:37Z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2021-12-06T00:00:00Z</vt:filetime>
  </property>
  <property fmtid="{D5CDD505-2E9C-101B-9397-08002B2CF9AE}" pid="3" name="Creator">
    <vt:lpwstr>Microsoft® PowerPoint® 2016</vt:lpwstr>
  </property>
  <property fmtid="{D5CDD505-2E9C-101B-9397-08002B2CF9AE}" pid="4" name="LastSaved">
    <vt:filetime>2021-12-06T00:00:00Z</vt:filetime>
  </property>
</Properties>
</file>